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6"/>
  </p:notesMasterIdLst>
  <p:handoutMasterIdLst>
    <p:handoutMasterId r:id="rId27"/>
  </p:handoutMasterIdLst>
  <p:sldIdLst>
    <p:sldId id="3288" r:id="rId2"/>
    <p:sldId id="3317" r:id="rId3"/>
    <p:sldId id="3344" r:id="rId4"/>
    <p:sldId id="3353" r:id="rId5"/>
    <p:sldId id="3355" r:id="rId6"/>
    <p:sldId id="3357" r:id="rId7"/>
    <p:sldId id="3365" r:id="rId8"/>
    <p:sldId id="3346" r:id="rId9"/>
    <p:sldId id="3350" r:id="rId10"/>
    <p:sldId id="3351" r:id="rId11"/>
    <p:sldId id="3356" r:id="rId12"/>
    <p:sldId id="3363" r:id="rId13"/>
    <p:sldId id="3347" r:id="rId14"/>
    <p:sldId id="3362" r:id="rId15"/>
    <p:sldId id="3358" r:id="rId16"/>
    <p:sldId id="3359" r:id="rId17"/>
    <p:sldId id="3361" r:id="rId18"/>
    <p:sldId id="3348" r:id="rId19"/>
    <p:sldId id="3352" r:id="rId20"/>
    <p:sldId id="3349" r:id="rId21"/>
    <p:sldId id="3354" r:id="rId22"/>
    <p:sldId id="3360" r:id="rId23"/>
    <p:sldId id="3364" r:id="rId24"/>
    <p:sldId id="3345" r:id="rId25"/>
  </p:sldIdLst>
  <p:sldSz cx="9145588" cy="5145088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4999" indent="-12983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256" indent="-2619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514" indent="-394032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771" indent="-52612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803" algn="l" defTabSz="650321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964" algn="l" defTabSz="650321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6124" algn="l" defTabSz="650321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1285" algn="l" defTabSz="650321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  <p15:guide id="9" orient="horz" pos="233">
          <p15:clr>
            <a:srgbClr val="A4A3A4"/>
          </p15:clr>
        </p15:guide>
        <p15:guide id="10" orient="horz" pos="2976">
          <p15:clr>
            <a:srgbClr val="A4A3A4"/>
          </p15:clr>
        </p15:guide>
        <p15:guide id="11" pos="2881">
          <p15:clr>
            <a:srgbClr val="A4A3A4"/>
          </p15:clr>
        </p15:guide>
        <p15:guide id="12" pos="5397">
          <p15:clr>
            <a:srgbClr val="A4A3A4"/>
          </p15:clr>
        </p15:guide>
        <p15:guide id="13" pos="267">
          <p15:clr>
            <a:srgbClr val="A4A3A4"/>
          </p15:clr>
        </p15:guide>
        <p15:guide id="14" pos="9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E1233"/>
    <a:srgbClr val="9F7B63"/>
    <a:srgbClr val="F48E77"/>
    <a:srgbClr val="A1BD70"/>
    <a:srgbClr val="889EB6"/>
    <a:srgbClr val="004236"/>
    <a:srgbClr val="169274"/>
    <a:srgbClr val="60AEA9"/>
    <a:srgbClr val="84004C"/>
    <a:srgbClr val="8B2F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413" autoAdjust="0"/>
    <p:restoredTop sz="92986" autoAdjust="0"/>
  </p:normalViewPr>
  <p:slideViewPr>
    <p:cSldViewPr>
      <p:cViewPr varScale="1">
        <p:scale>
          <a:sx n="150" d="100"/>
          <a:sy n="150" d="100"/>
        </p:scale>
        <p:origin x="396" y="120"/>
      </p:cViewPr>
      <p:guideLst>
        <p:guide orient="horz" pos="328"/>
        <p:guide pos="4050"/>
        <p:guide orient="horz" pos="4183"/>
        <p:guide pos="7588"/>
        <p:guide pos="376"/>
        <p:guide pos="1350"/>
        <p:guide orient="horz" pos="233"/>
        <p:guide orient="horz" pos="2976"/>
        <p:guide pos="2881"/>
        <p:guide pos="5397"/>
        <p:guide pos="267"/>
        <p:guide pos="96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pPr/>
              <a:t>2018\1\23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2018\1\23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4032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9193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353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514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5443" algn="l" defTabSz="65017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531" algn="l" defTabSz="65017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621" algn="l" defTabSz="65017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708" algn="l" defTabSz="65017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9817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0461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86589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0729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9454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5740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0532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3505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1208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9454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644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EC530858-BF76-453D-8D3B-E94317EF6EAB}" type="slidenum">
              <a:rPr lang="zh-CN" altLang="en-US" smtClean="0">
                <a:latin typeface="Calibri" panose="020F0502020204030204" pitchFamily="34" charset="0"/>
              </a:rPr>
              <a:pPr/>
              <a:t>2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44490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69645-561F-47F0-9357-72E27DD8C3BF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99723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5810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89112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63944-84AD-4C31-99FF-18D9B5868545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78452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9817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9454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2466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6438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7669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1522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9454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147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37"/>
          <p:cNvSpPr txBox="1"/>
          <p:nvPr userDrawn="1"/>
        </p:nvSpPr>
        <p:spPr>
          <a:xfrm>
            <a:off x="324322" y="196280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8" name="文本框 38"/>
          <p:cNvSpPr txBox="1"/>
          <p:nvPr userDrawn="1"/>
        </p:nvSpPr>
        <p:spPr>
          <a:xfrm>
            <a:off x="324322" y="489012"/>
            <a:ext cx="1939524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06381876"/>
      </p:ext>
    </p:extLst>
  </p:cSld>
  <p:clrMapOvr>
    <a:masterClrMapping/>
  </p:clrMapOvr>
  <p:transition spd="med" advClick="0" advTm="3000">
    <p:pull dir="l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  <a:pPr/>
              <a:t>2018\1\23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344160"/>
      </p:ext>
    </p:extLst>
  </p:cSld>
  <p:clrMapOvr>
    <a:masterClrMapping/>
  </p:clrMapOvr>
  <p:transition spd="med" advClick="0" advTm="3000">
    <p:pull dir="l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9292079"/>
      </p:ext>
    </p:extLst>
  </p:cSld>
  <p:clrMapOvr>
    <a:masterClrMapping/>
  </p:clrMapOvr>
  <p:transition spd="med" advClick="0" advTm="3000">
    <p:pull dir="l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9292079"/>
      </p:ext>
    </p:extLst>
  </p:cSld>
  <p:clrMapOvr>
    <a:masterClrMapping/>
  </p:clrMapOvr>
  <p:transition spd="med" advClick="0" advTm="3000">
    <p:pull dir="l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9292079"/>
      </p:ext>
    </p:extLst>
  </p:cSld>
  <p:clrMapOvr>
    <a:masterClrMapping/>
  </p:clrMapOvr>
  <p:transition spd="med" advClick="0" advTm="3000">
    <p:pull dir="l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9292079"/>
      </p:ext>
    </p:extLst>
  </p:cSld>
  <p:clrMapOvr>
    <a:masterClrMapping/>
  </p:clrMapOvr>
  <p:transition spd="med" advClick="0" advTm="3000">
    <p:pull dir="l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9292079"/>
      </p:ext>
    </p:extLst>
  </p:cSld>
  <p:clrMapOvr>
    <a:masterClrMapping/>
  </p:clrMapOvr>
  <p:transition spd="med" advClick="0" advTm="3000">
    <p:pull dir="l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9292079"/>
      </p:ext>
    </p:extLst>
  </p:cSld>
  <p:clrMapOvr>
    <a:masterClrMapping/>
  </p:clrMapOvr>
  <p:transition spd="med" advClick="0" advTm="3000">
    <p:pull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2"/>
          <p:cNvSpPr txBox="1"/>
          <p:nvPr userDrawn="1"/>
        </p:nvSpPr>
        <p:spPr>
          <a:xfrm>
            <a:off x="265159" y="268288"/>
            <a:ext cx="856653" cy="284697"/>
          </a:xfrm>
          <a:prstGeom prst="rect">
            <a:avLst/>
          </a:prstGeom>
          <a:noFill/>
        </p:spPr>
        <p:txBody>
          <a:bodyPr wrap="none" lIns="68584" tIns="34292" rIns="68584" bIns="34292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教学分析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196280"/>
            <a:ext cx="160366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anchor="ctr"/>
          <a:lstStyle/>
          <a:p>
            <a:pPr algn="ctr" defTabSz="685795">
              <a:defRPr/>
            </a:pPr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pPr>
                <a:defRPr/>
              </a:pPr>
              <a:t>2018\1\23 Tuesday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3000">
    <p:pull dir="l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pPr>
                <a:defRPr/>
              </a:pPr>
              <a:t>2018\1\23 Tuesday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9" name="文本框 32">
            <a:extLst>
              <a:ext uri="{FF2B5EF4-FFF2-40B4-BE49-F238E27FC236}">
                <a16:creationId xmlns:a16="http://schemas.microsoft.com/office/drawing/2014/main" id="{14CA35A9-0357-460E-962B-B94A809590FE}"/>
              </a:ext>
            </a:extLst>
          </p:cNvPr>
          <p:cNvSpPr txBox="1"/>
          <p:nvPr userDrawn="1"/>
        </p:nvSpPr>
        <p:spPr>
          <a:xfrm>
            <a:off x="265159" y="268288"/>
            <a:ext cx="856653" cy="284697"/>
          </a:xfrm>
          <a:prstGeom prst="rect">
            <a:avLst/>
          </a:prstGeom>
          <a:noFill/>
        </p:spPr>
        <p:txBody>
          <a:bodyPr wrap="none" lIns="68584" tIns="34292" rIns="68584" bIns="34292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教学方案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CF2D2CD-475B-47A4-8A4D-FDF7CA7E314F}"/>
              </a:ext>
            </a:extLst>
          </p:cNvPr>
          <p:cNvSpPr/>
          <p:nvPr userDrawn="1"/>
        </p:nvSpPr>
        <p:spPr>
          <a:xfrm>
            <a:off x="0" y="196280"/>
            <a:ext cx="160366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anchor="ctr"/>
          <a:lstStyle/>
          <a:p>
            <a:pPr algn="ctr" defTabSz="685795">
              <a:defRPr/>
            </a:pPr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3000">
    <p:pull dir="l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pPr>
                <a:defRPr/>
              </a:pPr>
              <a:t>2018\1\23 Tuesday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9" name="文本框 32">
            <a:extLst>
              <a:ext uri="{FF2B5EF4-FFF2-40B4-BE49-F238E27FC236}">
                <a16:creationId xmlns:a16="http://schemas.microsoft.com/office/drawing/2014/main" id="{02BCFBA8-9716-4E10-BDF2-87AEDF74943F}"/>
              </a:ext>
            </a:extLst>
          </p:cNvPr>
          <p:cNvSpPr txBox="1"/>
          <p:nvPr userDrawn="1"/>
        </p:nvSpPr>
        <p:spPr>
          <a:xfrm>
            <a:off x="265159" y="268288"/>
            <a:ext cx="856653" cy="284697"/>
          </a:xfrm>
          <a:prstGeom prst="rect">
            <a:avLst/>
          </a:prstGeom>
          <a:noFill/>
        </p:spPr>
        <p:txBody>
          <a:bodyPr wrap="none" lIns="68584" tIns="34292" rIns="68584" bIns="34292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93E172D-6C2F-475F-9943-F4183A18BB63}"/>
              </a:ext>
            </a:extLst>
          </p:cNvPr>
          <p:cNvSpPr/>
          <p:nvPr userDrawn="1"/>
        </p:nvSpPr>
        <p:spPr>
          <a:xfrm>
            <a:off x="0" y="196280"/>
            <a:ext cx="160366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anchor="ctr"/>
          <a:lstStyle/>
          <a:p>
            <a:pPr algn="ctr" defTabSz="685795">
              <a:defRPr/>
            </a:pPr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3000">
    <p:pull dir="l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pPr>
                <a:defRPr/>
              </a:pPr>
              <a:t>2018\1\23 Tuesday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9" name="文本框 32">
            <a:extLst>
              <a:ext uri="{FF2B5EF4-FFF2-40B4-BE49-F238E27FC236}">
                <a16:creationId xmlns:a16="http://schemas.microsoft.com/office/drawing/2014/main" id="{6B8A79D5-CB76-4491-BFBB-AF33ECD615CC}"/>
              </a:ext>
            </a:extLst>
          </p:cNvPr>
          <p:cNvSpPr txBox="1"/>
          <p:nvPr userDrawn="1"/>
        </p:nvSpPr>
        <p:spPr>
          <a:xfrm>
            <a:off x="265159" y="268288"/>
            <a:ext cx="856653" cy="284697"/>
          </a:xfrm>
          <a:prstGeom prst="rect">
            <a:avLst/>
          </a:prstGeom>
          <a:noFill/>
        </p:spPr>
        <p:txBody>
          <a:bodyPr wrap="none" lIns="68584" tIns="34292" rIns="68584" bIns="34292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教学总结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D67ABB9-FED6-48E2-80F9-01ECB01363B9}"/>
              </a:ext>
            </a:extLst>
          </p:cNvPr>
          <p:cNvSpPr/>
          <p:nvPr userDrawn="1"/>
        </p:nvSpPr>
        <p:spPr>
          <a:xfrm>
            <a:off x="0" y="196280"/>
            <a:ext cx="160366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anchor="ctr"/>
          <a:lstStyle/>
          <a:p>
            <a:pPr algn="ctr" defTabSz="685795">
              <a:defRPr/>
            </a:pPr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3000">
    <p:pull dir="l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981" y="205683"/>
            <a:ext cx="8231627" cy="85751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981" y="1200823"/>
            <a:ext cx="8231627" cy="3395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spd="med" advClick="0" advTm="3000">
    <p:pull dir="l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pPr/>
              <a:t>2018\1\23 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288649"/>
      </p:ext>
    </p:extLst>
  </p:cSld>
  <p:clrMapOvr>
    <a:masterClrMapping/>
  </p:clrMapOvr>
  <p:transition spd="med" advClick="0" advTm="3000">
    <p:pull dir="l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25B2B0-692A-46A2-956F-D87A1A3CFB5B}" type="datetimeFigureOut">
              <a:rPr lang="zh-CN" altLang="en-US"/>
              <a:pPr>
                <a:defRPr/>
              </a:pPr>
              <a:t>2018\1\23 Tuesday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E584FB-8213-408C-973A-0BFE315A5B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3000">
    <p:pull dir="l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" y="0"/>
            <a:ext cx="9145087" cy="5145088"/>
          </a:xfrm>
          <a:prstGeom prst="rect">
            <a:avLst/>
          </a:prstGeom>
        </p:spPr>
      </p:pic>
      <p:grpSp>
        <p:nvGrpSpPr>
          <p:cNvPr id="2" name="组合 3"/>
          <p:cNvGrpSpPr/>
          <p:nvPr userDrawn="1"/>
        </p:nvGrpSpPr>
        <p:grpSpPr bwMode="auto">
          <a:xfrm flipH="1">
            <a:off x="-1" y="248094"/>
            <a:ext cx="1797478" cy="507363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3" name="矩形 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24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24">
                <a:cs typeface="+mn-ea"/>
                <a:sym typeface="+mn-lt"/>
              </a:endParaRPr>
            </a:p>
          </p:txBody>
        </p:sp>
      </p:grpSp>
      <p:sp>
        <p:nvSpPr>
          <p:cNvPr id="6" name="文本框 12"/>
          <p:cNvSpPr txBox="1">
            <a:spLocks noChangeArrowheads="1"/>
          </p:cNvSpPr>
          <p:nvPr userDrawn="1"/>
        </p:nvSpPr>
        <p:spPr bwMode="auto">
          <a:xfrm>
            <a:off x="-1" y="370410"/>
            <a:ext cx="17964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3065656384"/>
      </p:ext>
    </p:extLst>
  </p:cSld>
  <p:clrMapOvr>
    <a:masterClrMapping/>
  </p:clrMapOvr>
  <p:transition spd="med" advClick="0" advTm="3000">
    <p:pull dir="l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901" y="274420"/>
            <a:ext cx="7887787" cy="993783"/>
          </a:xfrm>
          <a:prstGeom prst="rect">
            <a:avLst/>
          </a:prstGeom>
        </p:spPr>
        <p:txBody>
          <a:bodyPr vert="horz" lIns="65032" tIns="32516" rIns="65032" bIns="32516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901" y="1369841"/>
            <a:ext cx="7887787" cy="3264804"/>
          </a:xfrm>
          <a:prstGeom prst="rect">
            <a:avLst/>
          </a:prstGeom>
        </p:spPr>
        <p:txBody>
          <a:bodyPr vert="horz" lIns="65032" tIns="32516" rIns="65032" bIns="32516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901" y="4769032"/>
            <a:ext cx="2057193" cy="273290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pPr/>
              <a:t>2018\1\23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9336" y="4769032"/>
            <a:ext cx="3086918" cy="273290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9496" y="4769032"/>
            <a:ext cx="2057193" cy="273290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2050" name="Picture 2" descr="C:\Users\Administrator\Desktop\新建文件夹 (3)\875869dd1e15439本.jpg"/>
          <p:cNvPicPr>
            <a:picLocks noChangeAspect="1" noChangeArrowheads="1"/>
          </p:cNvPicPr>
          <p:nvPr userDrawn="1"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588" y="0"/>
            <a:ext cx="9144000" cy="51482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8" r:id="rId1"/>
    <p:sldLayoutId id="2147483983" r:id="rId2"/>
    <p:sldLayoutId id="2147483984" r:id="rId3"/>
    <p:sldLayoutId id="2147483985" r:id="rId4"/>
    <p:sldLayoutId id="2147483986" r:id="rId5"/>
    <p:sldLayoutId id="2147483980" r:id="rId6"/>
    <p:sldLayoutId id="2147483981" r:id="rId7"/>
    <p:sldLayoutId id="2147483982" r:id="rId8"/>
    <p:sldLayoutId id="2147483987" r:id="rId9"/>
    <p:sldLayoutId id="2147483988" r:id="rId10"/>
    <p:sldLayoutId id="2147483989" r:id="rId11"/>
    <p:sldLayoutId id="2147483990" r:id="rId12"/>
    <p:sldLayoutId id="2147483991" r:id="rId13"/>
    <p:sldLayoutId id="2147483992" r:id="rId14"/>
    <p:sldLayoutId id="2147483993" r:id="rId15"/>
    <p:sldLayoutId id="2147483994" r:id="rId16"/>
  </p:sldLayoutIdLst>
  <p:transition spd="med" advClick="0" advTm="3000">
    <p:pull dir="ld"/>
  </p:transition>
  <p:txStyles>
    <p:titleStyle>
      <a:lvl1pPr algn="l" defTabSz="650321" rtl="0" eaLnBrk="1" latinLnBrk="0" hangingPunct="1">
        <a:lnSpc>
          <a:spcPct val="90000"/>
        </a:lnSpc>
        <a:spcBef>
          <a:spcPct val="0"/>
        </a:spcBef>
        <a:buNone/>
        <a:defRPr sz="3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2580" indent="-162580" algn="l" defTabSz="650321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87741" indent="-162580" algn="l" defTabSz="650321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12902" indent="-162580" algn="l" defTabSz="650321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138062" indent="-162580" algn="l" defTabSz="650321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223" indent="-162580" algn="l" defTabSz="650321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88384" indent="-162580" algn="l" defTabSz="650321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113544" indent="-162580" algn="l" defTabSz="650321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38705" indent="-162580" algn="l" defTabSz="650321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63865" indent="-162580" algn="l" defTabSz="650321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5032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5161" algn="l" defTabSz="65032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50321" algn="l" defTabSz="65032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75482" algn="l" defTabSz="65032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00643" algn="l" defTabSz="65032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25803" algn="l" defTabSz="65032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50964" algn="l" defTabSz="65032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76124" algn="l" defTabSz="65032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601285" algn="l" defTabSz="65032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21315;&#22270;&#32593;\&#12304;&#38899;&#20048;&#32032;&#26448;&#24211;&#12305;\&#32431;&#38899;&#20048;%20-%20&#29233;&#30340;&#21327;&#22863;&#26354;%20-%20concerto%20pour%20unr%20j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Layout" Target="../slideLayouts/slideLayout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新建文件夹 (3)\875869dd1e15439副本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3174"/>
            <a:ext cx="9144000" cy="5148262"/>
          </a:xfrm>
          <a:prstGeom prst="rect">
            <a:avLst/>
          </a:prstGeom>
          <a:noFill/>
        </p:spPr>
      </p:pic>
      <p:sp>
        <p:nvSpPr>
          <p:cNvPr id="10" name="TextBox 25">
            <a:extLst>
              <a:ext uri="{FF2B5EF4-FFF2-40B4-BE49-F238E27FC236}">
                <a16:creationId xmlns:a16="http://schemas.microsoft.com/office/drawing/2014/main" id="{47141D3F-BEF6-44B7-8A3A-1B0643EB3815}"/>
              </a:ext>
            </a:extLst>
          </p:cNvPr>
          <p:cNvSpPr txBox="1"/>
          <p:nvPr/>
        </p:nvSpPr>
        <p:spPr>
          <a:xfrm>
            <a:off x="3691972" y="2358906"/>
            <a:ext cx="33650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YOUR COMOANY’S NAME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26">
            <a:extLst>
              <a:ext uri="{FF2B5EF4-FFF2-40B4-BE49-F238E27FC236}">
                <a16:creationId xmlns:a16="http://schemas.microsoft.com/office/drawing/2014/main" id="{676899CD-5C83-4B53-BFA7-53ABDA795D87}"/>
              </a:ext>
            </a:extLst>
          </p:cNvPr>
          <p:cNvSpPr txBox="1"/>
          <p:nvPr/>
        </p:nvSpPr>
        <p:spPr>
          <a:xfrm>
            <a:off x="3691972" y="2619643"/>
            <a:ext cx="47692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教师公开课</a:t>
            </a:r>
            <a:r>
              <a:rPr lang="en-US" altLang="zh-CN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PPT</a:t>
            </a:r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模板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79E23A7-7B83-4AF3-8795-3B16207A7272}"/>
              </a:ext>
            </a:extLst>
          </p:cNvPr>
          <p:cNvSpPr txBox="1"/>
          <p:nvPr/>
        </p:nvSpPr>
        <p:spPr>
          <a:xfrm>
            <a:off x="3682647" y="1455321"/>
            <a:ext cx="21852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spc="-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201X</a:t>
            </a:r>
            <a:endParaRPr lang="zh-CN" altLang="en-US" sz="7200" spc="-3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5" name="纯音乐 - 爱的协奏曲 - concerto pour unr j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-304800" y="124272"/>
            <a:ext cx="304800" cy="3048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691972" y="4300736"/>
            <a:ext cx="45704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汇报时间：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XX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年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XX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月      汇报人：千库网</a:t>
            </a:r>
          </a:p>
        </p:txBody>
      </p:sp>
    </p:spTree>
    <p:extLst>
      <p:ext uri="{BB962C8B-B14F-4D97-AF65-F5344CB8AC3E}">
        <p14:creationId xmlns:p14="http://schemas.microsoft.com/office/powerpoint/2010/main" val="1266612953"/>
      </p:ext>
    </p:extLst>
  </p:cSld>
  <p:clrMapOvr>
    <a:masterClrMapping/>
  </p:clrMapOvr>
  <p:transition spd="med" advClick="0" advTm="3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800"/>
                            </p:stCondLst>
                            <p:childTnLst>
                              <p:par>
                                <p:cTn id="2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3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0" grpId="0"/>
      <p:bldP spid="11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9"/>
          <p:cNvGrpSpPr/>
          <p:nvPr/>
        </p:nvGrpSpPr>
        <p:grpSpPr>
          <a:xfrm>
            <a:off x="4887314" y="1416973"/>
            <a:ext cx="1354468" cy="2312432"/>
            <a:chOff x="4886465" y="1416534"/>
            <a:chExt cx="1354233" cy="2311719"/>
          </a:xfrm>
        </p:grpSpPr>
        <p:sp>
          <p:nvSpPr>
            <p:cNvPr id="7" name="Freeform: Shape 8"/>
            <p:cNvSpPr/>
            <p:nvPr/>
          </p:nvSpPr>
          <p:spPr>
            <a:xfrm>
              <a:off x="5198077" y="2368414"/>
              <a:ext cx="1007558" cy="529974"/>
            </a:xfrm>
            <a:custGeom>
              <a:avLst/>
              <a:gdLst>
                <a:gd name="connsiteX0" fmla="*/ 0 w 1887981"/>
                <a:gd name="connsiteY0" fmla="*/ 0 h 993074"/>
                <a:gd name="connsiteX1" fmla="*/ 1802581 w 1887981"/>
                <a:gd name="connsiteY1" fmla="*/ 0 h 993074"/>
                <a:gd name="connsiteX2" fmla="*/ 1855559 w 1887981"/>
                <a:gd name="connsiteY2" fmla="*/ 96773 h 993074"/>
                <a:gd name="connsiteX3" fmla="*/ 1750949 w 1887981"/>
                <a:gd name="connsiteY3" fmla="*/ 454478 h 993074"/>
                <a:gd name="connsiteX4" fmla="*/ 826344 w 1887981"/>
                <a:gd name="connsiteY4" fmla="*/ 960652 h 993074"/>
                <a:gd name="connsiteX5" fmla="*/ 468639 w 1887981"/>
                <a:gd name="connsiteY5" fmla="*/ 856042 h 993074"/>
                <a:gd name="connsiteX6" fmla="*/ 0 w 1887981"/>
                <a:gd name="connsiteY6" fmla="*/ 0 h 993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7981" h="993074">
                  <a:moveTo>
                    <a:pt x="0" y="0"/>
                  </a:moveTo>
                  <a:lnTo>
                    <a:pt x="1802581" y="0"/>
                  </a:lnTo>
                  <a:lnTo>
                    <a:pt x="1855559" y="96773"/>
                  </a:lnTo>
                  <a:cubicBezTo>
                    <a:pt x="1925450" y="224439"/>
                    <a:pt x="1878614" y="384588"/>
                    <a:pt x="1750949" y="454478"/>
                  </a:cubicBezTo>
                  <a:lnTo>
                    <a:pt x="826344" y="960652"/>
                  </a:lnTo>
                  <a:cubicBezTo>
                    <a:pt x="698679" y="1030543"/>
                    <a:pt x="538530" y="983707"/>
                    <a:pt x="468639" y="8560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576000" anchor="ctr" anchorCtr="0">
              <a:norm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</a:p>
          </p:txBody>
        </p:sp>
        <p:sp>
          <p:nvSpPr>
            <p:cNvPr id="8" name="Freeform: Shape 9"/>
            <p:cNvSpPr/>
            <p:nvPr/>
          </p:nvSpPr>
          <p:spPr>
            <a:xfrm>
              <a:off x="4921529" y="1416534"/>
              <a:ext cx="1238530" cy="951880"/>
            </a:xfrm>
            <a:custGeom>
              <a:avLst/>
              <a:gdLst>
                <a:gd name="connsiteX0" fmla="*/ 1212492 w 2320780"/>
                <a:gd name="connsiteY0" fmla="*/ 1146 h 1783648"/>
                <a:gd name="connsiteX1" fmla="*/ 1419342 w 2320780"/>
                <a:gd name="connsiteY1" fmla="*/ 137033 h 1783648"/>
                <a:gd name="connsiteX2" fmla="*/ 2320780 w 2320780"/>
                <a:gd name="connsiteY2" fmla="*/ 1783648 h 1783648"/>
                <a:gd name="connsiteX3" fmla="*/ 518199 w 2320780"/>
                <a:gd name="connsiteY3" fmla="*/ 1783648 h 1783648"/>
                <a:gd name="connsiteX4" fmla="*/ 32422 w 2320780"/>
                <a:gd name="connsiteY4" fmla="*/ 896301 h 1783648"/>
                <a:gd name="connsiteX5" fmla="*/ 137032 w 2320780"/>
                <a:gd name="connsiteY5" fmla="*/ 538596 h 1783648"/>
                <a:gd name="connsiteX6" fmla="*/ 1061637 w 2320780"/>
                <a:gd name="connsiteY6" fmla="*/ 32422 h 1783648"/>
                <a:gd name="connsiteX7" fmla="*/ 1212492 w 2320780"/>
                <a:gd name="connsiteY7" fmla="*/ 1146 h 1783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20780" h="1783648">
                  <a:moveTo>
                    <a:pt x="1212492" y="1146"/>
                  </a:moveTo>
                  <a:cubicBezTo>
                    <a:pt x="1296722" y="9025"/>
                    <a:pt x="1375661" y="57242"/>
                    <a:pt x="1419342" y="137033"/>
                  </a:cubicBezTo>
                  <a:lnTo>
                    <a:pt x="2320780" y="1783648"/>
                  </a:lnTo>
                  <a:lnTo>
                    <a:pt x="518199" y="1783648"/>
                  </a:lnTo>
                  <a:lnTo>
                    <a:pt x="32422" y="896301"/>
                  </a:lnTo>
                  <a:cubicBezTo>
                    <a:pt x="-37469" y="768636"/>
                    <a:pt x="9367" y="608486"/>
                    <a:pt x="137032" y="538596"/>
                  </a:cubicBezTo>
                  <a:lnTo>
                    <a:pt x="1061637" y="32422"/>
                  </a:lnTo>
                  <a:cubicBezTo>
                    <a:pt x="1109512" y="6213"/>
                    <a:pt x="1161954" y="-3581"/>
                    <a:pt x="1212492" y="1146"/>
                  </a:cubicBezTo>
                  <a:close/>
                </a:path>
              </a:pathLst>
            </a:cu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: Shape 35"/>
            <p:cNvSpPr>
              <a:spLocks/>
            </p:cNvSpPr>
            <p:nvPr/>
          </p:nvSpPr>
          <p:spPr bwMode="auto">
            <a:xfrm>
              <a:off x="5305881" y="1777051"/>
              <a:ext cx="385310" cy="325615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" name="Group 21"/>
            <p:cNvGrpSpPr/>
            <p:nvPr/>
          </p:nvGrpSpPr>
          <p:grpSpPr>
            <a:xfrm>
              <a:off x="4886465" y="3106585"/>
              <a:ext cx="1354233" cy="621668"/>
              <a:chOff x="5122025" y="525814"/>
              <a:chExt cx="2020976" cy="927740"/>
            </a:xfrm>
          </p:grpSpPr>
          <p:sp>
            <p:nvSpPr>
              <p:cNvPr id="26" name="TextBox 22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85000" lnSpcReduction="200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7" name="Rectangle 23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20000"/>
              </a:bodyPr>
              <a:lstStyle/>
              <a:p>
                <a:pPr algn="ctr" defTabSz="914460">
                  <a:defRPr/>
                </a:pPr>
                <a:r>
                  <a:rPr lang="zh-CN" altLang="en-US" b="1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16" name="组合 30"/>
          <p:cNvGrpSpPr/>
          <p:nvPr/>
        </p:nvGrpSpPr>
        <p:grpSpPr>
          <a:xfrm>
            <a:off x="6691595" y="1416973"/>
            <a:ext cx="1354468" cy="2312432"/>
            <a:chOff x="6690432" y="1416534"/>
            <a:chExt cx="1354233" cy="2311719"/>
          </a:xfrm>
        </p:grpSpPr>
        <p:sp>
          <p:nvSpPr>
            <p:cNvPr id="12" name="Freeform: Shape 10"/>
            <p:cNvSpPr/>
            <p:nvPr/>
          </p:nvSpPr>
          <p:spPr>
            <a:xfrm>
              <a:off x="7002043" y="2368414"/>
              <a:ext cx="1007558" cy="529974"/>
            </a:xfrm>
            <a:custGeom>
              <a:avLst/>
              <a:gdLst>
                <a:gd name="connsiteX0" fmla="*/ 0 w 1887981"/>
                <a:gd name="connsiteY0" fmla="*/ 0 h 993074"/>
                <a:gd name="connsiteX1" fmla="*/ 1802581 w 1887981"/>
                <a:gd name="connsiteY1" fmla="*/ 0 h 993074"/>
                <a:gd name="connsiteX2" fmla="*/ 1855559 w 1887981"/>
                <a:gd name="connsiteY2" fmla="*/ 96773 h 993074"/>
                <a:gd name="connsiteX3" fmla="*/ 1750949 w 1887981"/>
                <a:gd name="connsiteY3" fmla="*/ 454478 h 993074"/>
                <a:gd name="connsiteX4" fmla="*/ 826344 w 1887981"/>
                <a:gd name="connsiteY4" fmla="*/ 960652 h 993074"/>
                <a:gd name="connsiteX5" fmla="*/ 468639 w 1887981"/>
                <a:gd name="connsiteY5" fmla="*/ 856042 h 993074"/>
                <a:gd name="connsiteX6" fmla="*/ 0 w 1887981"/>
                <a:gd name="connsiteY6" fmla="*/ 0 h 993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7981" h="993074">
                  <a:moveTo>
                    <a:pt x="0" y="0"/>
                  </a:moveTo>
                  <a:lnTo>
                    <a:pt x="1802581" y="0"/>
                  </a:lnTo>
                  <a:lnTo>
                    <a:pt x="1855559" y="96773"/>
                  </a:lnTo>
                  <a:cubicBezTo>
                    <a:pt x="1925450" y="224439"/>
                    <a:pt x="1878614" y="384588"/>
                    <a:pt x="1750949" y="454478"/>
                  </a:cubicBezTo>
                  <a:lnTo>
                    <a:pt x="826344" y="960652"/>
                  </a:lnTo>
                  <a:cubicBezTo>
                    <a:pt x="698679" y="1030543"/>
                    <a:pt x="538530" y="983707"/>
                    <a:pt x="468639" y="8560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576000" anchor="ctr" anchorCtr="0">
              <a:norm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</a:p>
          </p:txBody>
        </p:sp>
        <p:sp>
          <p:nvSpPr>
            <p:cNvPr id="14" name="Freeform: Shape 11"/>
            <p:cNvSpPr/>
            <p:nvPr/>
          </p:nvSpPr>
          <p:spPr>
            <a:xfrm>
              <a:off x="6725496" y="1416534"/>
              <a:ext cx="1238530" cy="951880"/>
            </a:xfrm>
            <a:custGeom>
              <a:avLst/>
              <a:gdLst>
                <a:gd name="connsiteX0" fmla="*/ 1212492 w 2320780"/>
                <a:gd name="connsiteY0" fmla="*/ 1146 h 1783648"/>
                <a:gd name="connsiteX1" fmla="*/ 1419342 w 2320780"/>
                <a:gd name="connsiteY1" fmla="*/ 137033 h 1783648"/>
                <a:gd name="connsiteX2" fmla="*/ 2320780 w 2320780"/>
                <a:gd name="connsiteY2" fmla="*/ 1783648 h 1783648"/>
                <a:gd name="connsiteX3" fmla="*/ 518199 w 2320780"/>
                <a:gd name="connsiteY3" fmla="*/ 1783648 h 1783648"/>
                <a:gd name="connsiteX4" fmla="*/ 32422 w 2320780"/>
                <a:gd name="connsiteY4" fmla="*/ 896301 h 1783648"/>
                <a:gd name="connsiteX5" fmla="*/ 137032 w 2320780"/>
                <a:gd name="connsiteY5" fmla="*/ 538596 h 1783648"/>
                <a:gd name="connsiteX6" fmla="*/ 1061637 w 2320780"/>
                <a:gd name="connsiteY6" fmla="*/ 32422 h 1783648"/>
                <a:gd name="connsiteX7" fmla="*/ 1212492 w 2320780"/>
                <a:gd name="connsiteY7" fmla="*/ 1146 h 1783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20780" h="1783648">
                  <a:moveTo>
                    <a:pt x="1212492" y="1146"/>
                  </a:moveTo>
                  <a:cubicBezTo>
                    <a:pt x="1296722" y="9025"/>
                    <a:pt x="1375661" y="57242"/>
                    <a:pt x="1419342" y="137033"/>
                  </a:cubicBezTo>
                  <a:lnTo>
                    <a:pt x="2320780" y="1783648"/>
                  </a:lnTo>
                  <a:lnTo>
                    <a:pt x="518199" y="1783648"/>
                  </a:lnTo>
                  <a:lnTo>
                    <a:pt x="32422" y="896301"/>
                  </a:lnTo>
                  <a:cubicBezTo>
                    <a:pt x="-37469" y="768636"/>
                    <a:pt x="9367" y="608486"/>
                    <a:pt x="137032" y="538596"/>
                  </a:cubicBezTo>
                  <a:lnTo>
                    <a:pt x="1061637" y="32422"/>
                  </a:lnTo>
                  <a:cubicBezTo>
                    <a:pt x="1109512" y="6213"/>
                    <a:pt x="1161954" y="-3581"/>
                    <a:pt x="1212492" y="1146"/>
                  </a:cubicBezTo>
                  <a:close/>
                </a:path>
              </a:pathLst>
            </a:cu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: Shape 36"/>
            <p:cNvSpPr>
              <a:spLocks/>
            </p:cNvSpPr>
            <p:nvPr/>
          </p:nvSpPr>
          <p:spPr bwMode="auto">
            <a:xfrm>
              <a:off x="7098129" y="1760742"/>
              <a:ext cx="410782" cy="34714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7" name="Group 24"/>
            <p:cNvGrpSpPr/>
            <p:nvPr/>
          </p:nvGrpSpPr>
          <p:grpSpPr>
            <a:xfrm>
              <a:off x="6690432" y="3106585"/>
              <a:ext cx="1354233" cy="621668"/>
              <a:chOff x="5122025" y="525814"/>
              <a:chExt cx="2020976" cy="927740"/>
            </a:xfrm>
          </p:grpSpPr>
          <p:sp>
            <p:nvSpPr>
              <p:cNvPr id="24" name="TextBox 25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85000" lnSpcReduction="200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5" name="Rectangle 26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20000"/>
              </a:bodyPr>
              <a:lstStyle/>
              <a:p>
                <a:pPr algn="ctr" defTabSz="914460">
                  <a:defRPr/>
                </a:pPr>
                <a:r>
                  <a:rPr lang="zh-CN" altLang="en-US" b="1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18" name="组合 28"/>
          <p:cNvGrpSpPr/>
          <p:nvPr/>
        </p:nvGrpSpPr>
        <p:grpSpPr>
          <a:xfrm>
            <a:off x="3101728" y="1416973"/>
            <a:ext cx="1354468" cy="2312432"/>
            <a:chOff x="3101189" y="1416534"/>
            <a:chExt cx="1354233" cy="2311719"/>
          </a:xfrm>
        </p:grpSpPr>
        <p:sp>
          <p:nvSpPr>
            <p:cNvPr id="10" name="Freeform: Shape 6"/>
            <p:cNvSpPr/>
            <p:nvPr/>
          </p:nvSpPr>
          <p:spPr>
            <a:xfrm>
              <a:off x="3412801" y="2368414"/>
              <a:ext cx="1007558" cy="529974"/>
            </a:xfrm>
            <a:custGeom>
              <a:avLst/>
              <a:gdLst>
                <a:gd name="connsiteX0" fmla="*/ 0 w 1887981"/>
                <a:gd name="connsiteY0" fmla="*/ 0 h 993074"/>
                <a:gd name="connsiteX1" fmla="*/ 1802581 w 1887981"/>
                <a:gd name="connsiteY1" fmla="*/ 0 h 993074"/>
                <a:gd name="connsiteX2" fmla="*/ 1855559 w 1887981"/>
                <a:gd name="connsiteY2" fmla="*/ 96773 h 993074"/>
                <a:gd name="connsiteX3" fmla="*/ 1750949 w 1887981"/>
                <a:gd name="connsiteY3" fmla="*/ 454478 h 993074"/>
                <a:gd name="connsiteX4" fmla="*/ 826344 w 1887981"/>
                <a:gd name="connsiteY4" fmla="*/ 960652 h 993074"/>
                <a:gd name="connsiteX5" fmla="*/ 468639 w 1887981"/>
                <a:gd name="connsiteY5" fmla="*/ 856042 h 993074"/>
                <a:gd name="connsiteX6" fmla="*/ 0 w 1887981"/>
                <a:gd name="connsiteY6" fmla="*/ 0 h 993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7981" h="993074">
                  <a:moveTo>
                    <a:pt x="0" y="0"/>
                  </a:moveTo>
                  <a:lnTo>
                    <a:pt x="1802581" y="0"/>
                  </a:lnTo>
                  <a:lnTo>
                    <a:pt x="1855559" y="96773"/>
                  </a:lnTo>
                  <a:cubicBezTo>
                    <a:pt x="1925450" y="224439"/>
                    <a:pt x="1878614" y="384588"/>
                    <a:pt x="1750949" y="454478"/>
                  </a:cubicBezTo>
                  <a:lnTo>
                    <a:pt x="826344" y="960652"/>
                  </a:lnTo>
                  <a:cubicBezTo>
                    <a:pt x="698679" y="1030543"/>
                    <a:pt x="538530" y="983707"/>
                    <a:pt x="468639" y="8560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576000" anchor="ctr" anchorCtr="0">
              <a:norm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11" name="Freeform: Shape 7"/>
            <p:cNvSpPr/>
            <p:nvPr/>
          </p:nvSpPr>
          <p:spPr>
            <a:xfrm>
              <a:off x="3136253" y="1416534"/>
              <a:ext cx="1238530" cy="951880"/>
            </a:xfrm>
            <a:custGeom>
              <a:avLst/>
              <a:gdLst>
                <a:gd name="connsiteX0" fmla="*/ 1212492 w 2320780"/>
                <a:gd name="connsiteY0" fmla="*/ 1146 h 1783648"/>
                <a:gd name="connsiteX1" fmla="*/ 1419342 w 2320780"/>
                <a:gd name="connsiteY1" fmla="*/ 137033 h 1783648"/>
                <a:gd name="connsiteX2" fmla="*/ 2320780 w 2320780"/>
                <a:gd name="connsiteY2" fmla="*/ 1783648 h 1783648"/>
                <a:gd name="connsiteX3" fmla="*/ 518199 w 2320780"/>
                <a:gd name="connsiteY3" fmla="*/ 1783648 h 1783648"/>
                <a:gd name="connsiteX4" fmla="*/ 32422 w 2320780"/>
                <a:gd name="connsiteY4" fmla="*/ 896301 h 1783648"/>
                <a:gd name="connsiteX5" fmla="*/ 137032 w 2320780"/>
                <a:gd name="connsiteY5" fmla="*/ 538596 h 1783648"/>
                <a:gd name="connsiteX6" fmla="*/ 1061637 w 2320780"/>
                <a:gd name="connsiteY6" fmla="*/ 32422 h 1783648"/>
                <a:gd name="connsiteX7" fmla="*/ 1212492 w 2320780"/>
                <a:gd name="connsiteY7" fmla="*/ 1146 h 1783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20780" h="1783648">
                  <a:moveTo>
                    <a:pt x="1212492" y="1146"/>
                  </a:moveTo>
                  <a:cubicBezTo>
                    <a:pt x="1296722" y="9025"/>
                    <a:pt x="1375661" y="57242"/>
                    <a:pt x="1419342" y="137033"/>
                  </a:cubicBezTo>
                  <a:lnTo>
                    <a:pt x="2320780" y="1783648"/>
                  </a:lnTo>
                  <a:lnTo>
                    <a:pt x="518199" y="1783648"/>
                  </a:lnTo>
                  <a:lnTo>
                    <a:pt x="32422" y="896301"/>
                  </a:lnTo>
                  <a:cubicBezTo>
                    <a:pt x="-37469" y="768636"/>
                    <a:pt x="9367" y="608486"/>
                    <a:pt x="137032" y="538596"/>
                  </a:cubicBezTo>
                  <a:lnTo>
                    <a:pt x="1061637" y="32422"/>
                  </a:lnTo>
                  <a:cubicBezTo>
                    <a:pt x="1109512" y="6213"/>
                    <a:pt x="1161954" y="-3581"/>
                    <a:pt x="1212492" y="1146"/>
                  </a:cubicBez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: Shape 34"/>
            <p:cNvSpPr>
              <a:spLocks/>
            </p:cNvSpPr>
            <p:nvPr/>
          </p:nvSpPr>
          <p:spPr bwMode="auto">
            <a:xfrm>
              <a:off x="3512606" y="1802517"/>
              <a:ext cx="381650" cy="322522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9" name="Group 27"/>
            <p:cNvGrpSpPr/>
            <p:nvPr/>
          </p:nvGrpSpPr>
          <p:grpSpPr>
            <a:xfrm>
              <a:off x="3101189" y="3106585"/>
              <a:ext cx="1354233" cy="621668"/>
              <a:chOff x="5122025" y="525814"/>
              <a:chExt cx="2020976" cy="927740"/>
            </a:xfrm>
          </p:grpSpPr>
          <p:sp>
            <p:nvSpPr>
              <p:cNvPr id="22" name="TextBox 28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85000" lnSpcReduction="200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3" name="Rectangle 29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20000"/>
              </a:bodyPr>
              <a:lstStyle/>
              <a:p>
                <a:pPr algn="ctr" defTabSz="914460">
                  <a:defRPr/>
                </a:pPr>
                <a:r>
                  <a:rPr lang="zh-CN" altLang="en-US" b="1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1278178" y="1416973"/>
            <a:ext cx="1354468" cy="2312432"/>
            <a:chOff x="1277955" y="1416534"/>
            <a:chExt cx="1354233" cy="2311719"/>
          </a:xfrm>
        </p:grpSpPr>
        <p:sp>
          <p:nvSpPr>
            <p:cNvPr id="4" name="Freeform: Shape 5"/>
            <p:cNvSpPr/>
            <p:nvPr/>
          </p:nvSpPr>
          <p:spPr>
            <a:xfrm>
              <a:off x="1589566" y="2368414"/>
              <a:ext cx="1007558" cy="529974"/>
            </a:xfrm>
            <a:custGeom>
              <a:avLst/>
              <a:gdLst>
                <a:gd name="connsiteX0" fmla="*/ 0 w 1887981"/>
                <a:gd name="connsiteY0" fmla="*/ 0 h 993074"/>
                <a:gd name="connsiteX1" fmla="*/ 1802581 w 1887981"/>
                <a:gd name="connsiteY1" fmla="*/ 0 h 993074"/>
                <a:gd name="connsiteX2" fmla="*/ 1855559 w 1887981"/>
                <a:gd name="connsiteY2" fmla="*/ 96773 h 993074"/>
                <a:gd name="connsiteX3" fmla="*/ 1750949 w 1887981"/>
                <a:gd name="connsiteY3" fmla="*/ 454478 h 993074"/>
                <a:gd name="connsiteX4" fmla="*/ 826344 w 1887981"/>
                <a:gd name="connsiteY4" fmla="*/ 960652 h 993074"/>
                <a:gd name="connsiteX5" fmla="*/ 468639 w 1887981"/>
                <a:gd name="connsiteY5" fmla="*/ 856042 h 993074"/>
                <a:gd name="connsiteX6" fmla="*/ 0 w 1887981"/>
                <a:gd name="connsiteY6" fmla="*/ 0 h 993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7981" h="993074">
                  <a:moveTo>
                    <a:pt x="0" y="0"/>
                  </a:moveTo>
                  <a:lnTo>
                    <a:pt x="1802581" y="0"/>
                  </a:lnTo>
                  <a:lnTo>
                    <a:pt x="1855559" y="96773"/>
                  </a:lnTo>
                  <a:cubicBezTo>
                    <a:pt x="1925450" y="224439"/>
                    <a:pt x="1878614" y="384588"/>
                    <a:pt x="1750949" y="454478"/>
                  </a:cubicBezTo>
                  <a:lnTo>
                    <a:pt x="826344" y="960652"/>
                  </a:lnTo>
                  <a:cubicBezTo>
                    <a:pt x="698679" y="1030543"/>
                    <a:pt x="538530" y="983707"/>
                    <a:pt x="468639" y="8560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576000" anchor="ctr" anchorCtr="0">
              <a:norm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5" name="Freeform: Shape 4"/>
            <p:cNvSpPr/>
            <p:nvPr/>
          </p:nvSpPr>
          <p:spPr>
            <a:xfrm>
              <a:off x="1313019" y="1416534"/>
              <a:ext cx="1238530" cy="951880"/>
            </a:xfrm>
            <a:custGeom>
              <a:avLst/>
              <a:gdLst>
                <a:gd name="connsiteX0" fmla="*/ 1212492 w 2320780"/>
                <a:gd name="connsiteY0" fmla="*/ 1146 h 1783648"/>
                <a:gd name="connsiteX1" fmla="*/ 1419342 w 2320780"/>
                <a:gd name="connsiteY1" fmla="*/ 137033 h 1783648"/>
                <a:gd name="connsiteX2" fmla="*/ 2320780 w 2320780"/>
                <a:gd name="connsiteY2" fmla="*/ 1783648 h 1783648"/>
                <a:gd name="connsiteX3" fmla="*/ 518199 w 2320780"/>
                <a:gd name="connsiteY3" fmla="*/ 1783648 h 1783648"/>
                <a:gd name="connsiteX4" fmla="*/ 32422 w 2320780"/>
                <a:gd name="connsiteY4" fmla="*/ 896301 h 1783648"/>
                <a:gd name="connsiteX5" fmla="*/ 137032 w 2320780"/>
                <a:gd name="connsiteY5" fmla="*/ 538596 h 1783648"/>
                <a:gd name="connsiteX6" fmla="*/ 1061637 w 2320780"/>
                <a:gd name="connsiteY6" fmla="*/ 32422 h 1783648"/>
                <a:gd name="connsiteX7" fmla="*/ 1212492 w 2320780"/>
                <a:gd name="connsiteY7" fmla="*/ 1146 h 1783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20780" h="1783648">
                  <a:moveTo>
                    <a:pt x="1212492" y="1146"/>
                  </a:moveTo>
                  <a:cubicBezTo>
                    <a:pt x="1296722" y="9025"/>
                    <a:pt x="1375661" y="57242"/>
                    <a:pt x="1419342" y="137033"/>
                  </a:cubicBezTo>
                  <a:lnTo>
                    <a:pt x="2320780" y="1783648"/>
                  </a:lnTo>
                  <a:lnTo>
                    <a:pt x="518199" y="1783648"/>
                  </a:lnTo>
                  <a:lnTo>
                    <a:pt x="32422" y="896301"/>
                  </a:lnTo>
                  <a:cubicBezTo>
                    <a:pt x="-37469" y="768636"/>
                    <a:pt x="9367" y="608486"/>
                    <a:pt x="137032" y="538596"/>
                  </a:cubicBezTo>
                  <a:lnTo>
                    <a:pt x="1061637" y="32422"/>
                  </a:lnTo>
                  <a:cubicBezTo>
                    <a:pt x="1109512" y="6213"/>
                    <a:pt x="1161954" y="-3581"/>
                    <a:pt x="1212492" y="1146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: Shape 33"/>
            <p:cNvSpPr>
              <a:spLocks noChangeAspect="1"/>
            </p:cNvSpPr>
            <p:nvPr/>
          </p:nvSpPr>
          <p:spPr bwMode="auto">
            <a:xfrm>
              <a:off x="1686763" y="1778641"/>
              <a:ext cx="383039" cy="323695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9" name="Group 30"/>
            <p:cNvGrpSpPr/>
            <p:nvPr/>
          </p:nvGrpSpPr>
          <p:grpSpPr>
            <a:xfrm>
              <a:off x="1277955" y="3106585"/>
              <a:ext cx="1354233" cy="621668"/>
              <a:chOff x="5122025" y="525814"/>
              <a:chExt cx="2020976" cy="927740"/>
            </a:xfrm>
          </p:grpSpPr>
          <p:sp>
            <p:nvSpPr>
              <p:cNvPr id="20" name="TextBox 31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85000" lnSpcReduction="200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1" name="Rectangle 32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20000"/>
              </a:bodyPr>
              <a:lstStyle/>
              <a:p>
                <a:pPr algn="ctr" defTabSz="914460">
                  <a:defRPr/>
                </a:pPr>
                <a:r>
                  <a:rPr lang="zh-CN" altLang="en-US" b="1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31331586"/>
      </p:ext>
    </p:extLst>
  </p:cSld>
  <p:clrMapOvr>
    <a:masterClrMapping/>
  </p:clrMapOvr>
  <p:transition spd="med" advClick="0" advTm="3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15705" y="1519103"/>
            <a:ext cx="3598241" cy="2699364"/>
            <a:chOff x="1415460" y="1518633"/>
            <a:chExt cx="3597616" cy="2698531"/>
          </a:xfrm>
        </p:grpSpPr>
        <p:sp>
          <p:nvSpPr>
            <p:cNvPr id="4" name="Freeform: Shape 2"/>
            <p:cNvSpPr>
              <a:spLocks/>
            </p:cNvSpPr>
            <p:nvPr/>
          </p:nvSpPr>
          <p:spPr bwMode="auto">
            <a:xfrm>
              <a:off x="2163603" y="3203083"/>
              <a:ext cx="936180" cy="808096"/>
            </a:xfrm>
            <a:custGeom>
              <a:avLst/>
              <a:gdLst>
                <a:gd name="T0" fmla="*/ 5715 w 5760"/>
                <a:gd name="T1" fmla="*/ 3576 h 3576"/>
                <a:gd name="T2" fmla="*/ 5551 w 5760"/>
                <a:gd name="T3" fmla="*/ 3566 h 3576"/>
                <a:gd name="T4" fmla="*/ 5360 w 5760"/>
                <a:gd name="T5" fmla="*/ 3536 h 3576"/>
                <a:gd name="T6" fmla="*/ 5138 w 5760"/>
                <a:gd name="T7" fmla="*/ 3476 h 3576"/>
                <a:gd name="T8" fmla="*/ 4992 w 5760"/>
                <a:gd name="T9" fmla="*/ 3417 h 3576"/>
                <a:gd name="T10" fmla="*/ 4875 w 5760"/>
                <a:gd name="T11" fmla="*/ 3357 h 3576"/>
                <a:gd name="T12" fmla="*/ 4762 w 5760"/>
                <a:gd name="T13" fmla="*/ 3282 h 3576"/>
                <a:gd name="T14" fmla="*/ 4653 w 5760"/>
                <a:gd name="T15" fmla="*/ 3192 h 3576"/>
                <a:gd name="T16" fmla="*/ 4553 w 5760"/>
                <a:gd name="T17" fmla="*/ 3087 h 3576"/>
                <a:gd name="T18" fmla="*/ 4463 w 5760"/>
                <a:gd name="T19" fmla="*/ 2962 h 3576"/>
                <a:gd name="T20" fmla="*/ 4387 w 5760"/>
                <a:gd name="T21" fmla="*/ 2820 h 3576"/>
                <a:gd name="T22" fmla="*/ 4338 w 5760"/>
                <a:gd name="T23" fmla="*/ 2699 h 3576"/>
                <a:gd name="T24" fmla="*/ 4249 w 5760"/>
                <a:gd name="T25" fmla="*/ 2419 h 3576"/>
                <a:gd name="T26" fmla="*/ 4139 w 5760"/>
                <a:gd name="T27" fmla="*/ 1990 h 3576"/>
                <a:gd name="T28" fmla="*/ 3995 w 5760"/>
                <a:gd name="T29" fmla="*/ 1414 h 3576"/>
                <a:gd name="T30" fmla="*/ 3892 w 5760"/>
                <a:gd name="T31" fmla="*/ 1074 h 3576"/>
                <a:gd name="T32" fmla="*/ 3814 w 5760"/>
                <a:gd name="T33" fmla="*/ 859 h 3576"/>
                <a:gd name="T34" fmla="*/ 3725 w 5760"/>
                <a:gd name="T35" fmla="*/ 658 h 3576"/>
                <a:gd name="T36" fmla="*/ 3625 w 5760"/>
                <a:gd name="T37" fmla="*/ 475 h 3576"/>
                <a:gd name="T38" fmla="*/ 3510 w 5760"/>
                <a:gd name="T39" fmla="*/ 317 h 3576"/>
                <a:gd name="T40" fmla="*/ 3381 w 5760"/>
                <a:gd name="T41" fmla="*/ 185 h 3576"/>
                <a:gd name="T42" fmla="*/ 3234 w 5760"/>
                <a:gd name="T43" fmla="*/ 85 h 3576"/>
                <a:gd name="T44" fmla="*/ 3153 w 5760"/>
                <a:gd name="T45" fmla="*/ 49 h 3576"/>
                <a:gd name="T46" fmla="*/ 3067 w 5760"/>
                <a:gd name="T47" fmla="*/ 23 h 3576"/>
                <a:gd name="T48" fmla="*/ 2977 w 5760"/>
                <a:gd name="T49" fmla="*/ 6 h 3576"/>
                <a:gd name="T50" fmla="*/ 2881 w 5760"/>
                <a:gd name="T51" fmla="*/ 0 h 3576"/>
                <a:gd name="T52" fmla="*/ 2807 w 5760"/>
                <a:gd name="T53" fmla="*/ 3 h 3576"/>
                <a:gd name="T54" fmla="*/ 2715 w 5760"/>
                <a:gd name="T55" fmla="*/ 17 h 3576"/>
                <a:gd name="T56" fmla="*/ 2628 w 5760"/>
                <a:gd name="T57" fmla="*/ 41 h 3576"/>
                <a:gd name="T58" fmla="*/ 2546 w 5760"/>
                <a:gd name="T59" fmla="*/ 76 h 3576"/>
                <a:gd name="T60" fmla="*/ 2414 w 5760"/>
                <a:gd name="T61" fmla="*/ 157 h 3576"/>
                <a:gd name="T62" fmla="*/ 2280 w 5760"/>
                <a:gd name="T63" fmla="*/ 281 h 3576"/>
                <a:gd name="T64" fmla="*/ 2162 w 5760"/>
                <a:gd name="T65" fmla="*/ 433 h 3576"/>
                <a:gd name="T66" fmla="*/ 2059 w 5760"/>
                <a:gd name="T67" fmla="*/ 610 h 3576"/>
                <a:gd name="T68" fmla="*/ 1968 w 5760"/>
                <a:gd name="T69" fmla="*/ 807 h 3576"/>
                <a:gd name="T70" fmla="*/ 1888 w 5760"/>
                <a:gd name="T71" fmla="*/ 1019 h 3576"/>
                <a:gd name="T72" fmla="*/ 1799 w 5760"/>
                <a:gd name="T73" fmla="*/ 1300 h 3576"/>
                <a:gd name="T74" fmla="*/ 1677 w 5760"/>
                <a:gd name="T75" fmla="*/ 1762 h 3576"/>
                <a:gd name="T76" fmla="*/ 1539 w 5760"/>
                <a:gd name="T77" fmla="*/ 2316 h 3576"/>
                <a:gd name="T78" fmla="*/ 1438 w 5760"/>
                <a:gd name="T79" fmla="*/ 2656 h 3576"/>
                <a:gd name="T80" fmla="*/ 1391 w 5760"/>
                <a:gd name="T81" fmla="*/ 2781 h 3576"/>
                <a:gd name="T82" fmla="*/ 1318 w 5760"/>
                <a:gd name="T83" fmla="*/ 2929 h 3576"/>
                <a:gd name="T84" fmla="*/ 1231 w 5760"/>
                <a:gd name="T85" fmla="*/ 3057 h 3576"/>
                <a:gd name="T86" fmla="*/ 1133 w 5760"/>
                <a:gd name="T87" fmla="*/ 3168 h 3576"/>
                <a:gd name="T88" fmla="*/ 1026 w 5760"/>
                <a:gd name="T89" fmla="*/ 3261 h 3576"/>
                <a:gd name="T90" fmla="*/ 914 w 5760"/>
                <a:gd name="T91" fmla="*/ 3339 h 3576"/>
                <a:gd name="T92" fmla="*/ 798 w 5760"/>
                <a:gd name="T93" fmla="*/ 3403 h 3576"/>
                <a:gd name="T94" fmla="*/ 681 w 5760"/>
                <a:gd name="T95" fmla="*/ 3454 h 3576"/>
                <a:gd name="T96" fmla="*/ 454 w 5760"/>
                <a:gd name="T97" fmla="*/ 3524 h 3576"/>
                <a:gd name="T98" fmla="*/ 253 w 5760"/>
                <a:gd name="T99" fmla="*/ 3561 h 3576"/>
                <a:gd name="T100" fmla="*/ 98 w 5760"/>
                <a:gd name="T101" fmla="*/ 3574 h 3576"/>
                <a:gd name="T102" fmla="*/ 5760 w 5760"/>
                <a:gd name="T103" fmla="*/ 3575 h 3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760" h="3576">
                  <a:moveTo>
                    <a:pt x="5760" y="3575"/>
                  </a:moveTo>
                  <a:lnTo>
                    <a:pt x="5760" y="3575"/>
                  </a:lnTo>
                  <a:lnTo>
                    <a:pt x="5748" y="3575"/>
                  </a:lnTo>
                  <a:lnTo>
                    <a:pt x="5715" y="3576"/>
                  </a:lnTo>
                  <a:lnTo>
                    <a:pt x="5662" y="3574"/>
                  </a:lnTo>
                  <a:lnTo>
                    <a:pt x="5628" y="3573"/>
                  </a:lnTo>
                  <a:lnTo>
                    <a:pt x="5591" y="3570"/>
                  </a:lnTo>
                  <a:lnTo>
                    <a:pt x="5551" y="3566"/>
                  </a:lnTo>
                  <a:lnTo>
                    <a:pt x="5507" y="3561"/>
                  </a:lnTo>
                  <a:lnTo>
                    <a:pt x="5461" y="3554"/>
                  </a:lnTo>
                  <a:lnTo>
                    <a:pt x="5412" y="3546"/>
                  </a:lnTo>
                  <a:lnTo>
                    <a:pt x="5360" y="3536"/>
                  </a:lnTo>
                  <a:lnTo>
                    <a:pt x="5306" y="3524"/>
                  </a:lnTo>
                  <a:lnTo>
                    <a:pt x="5251" y="3511"/>
                  </a:lnTo>
                  <a:lnTo>
                    <a:pt x="5195" y="3494"/>
                  </a:lnTo>
                  <a:lnTo>
                    <a:pt x="5138" y="3476"/>
                  </a:lnTo>
                  <a:lnTo>
                    <a:pt x="5079" y="3454"/>
                  </a:lnTo>
                  <a:lnTo>
                    <a:pt x="5050" y="3443"/>
                  </a:lnTo>
                  <a:lnTo>
                    <a:pt x="5021" y="3430"/>
                  </a:lnTo>
                  <a:lnTo>
                    <a:pt x="4992" y="3417"/>
                  </a:lnTo>
                  <a:lnTo>
                    <a:pt x="4963" y="3403"/>
                  </a:lnTo>
                  <a:lnTo>
                    <a:pt x="4933" y="3388"/>
                  </a:lnTo>
                  <a:lnTo>
                    <a:pt x="4904" y="3373"/>
                  </a:lnTo>
                  <a:lnTo>
                    <a:pt x="4875" y="3357"/>
                  </a:lnTo>
                  <a:lnTo>
                    <a:pt x="4846" y="3339"/>
                  </a:lnTo>
                  <a:lnTo>
                    <a:pt x="4818" y="3321"/>
                  </a:lnTo>
                  <a:lnTo>
                    <a:pt x="4790" y="3302"/>
                  </a:lnTo>
                  <a:lnTo>
                    <a:pt x="4762" y="3282"/>
                  </a:lnTo>
                  <a:lnTo>
                    <a:pt x="4734" y="3261"/>
                  </a:lnTo>
                  <a:lnTo>
                    <a:pt x="4707" y="3239"/>
                  </a:lnTo>
                  <a:lnTo>
                    <a:pt x="4680" y="3216"/>
                  </a:lnTo>
                  <a:lnTo>
                    <a:pt x="4653" y="3192"/>
                  </a:lnTo>
                  <a:lnTo>
                    <a:pt x="4627" y="3168"/>
                  </a:lnTo>
                  <a:lnTo>
                    <a:pt x="4602" y="3142"/>
                  </a:lnTo>
                  <a:lnTo>
                    <a:pt x="4577" y="3115"/>
                  </a:lnTo>
                  <a:lnTo>
                    <a:pt x="4553" y="3087"/>
                  </a:lnTo>
                  <a:lnTo>
                    <a:pt x="4529" y="3057"/>
                  </a:lnTo>
                  <a:lnTo>
                    <a:pt x="4507" y="3027"/>
                  </a:lnTo>
                  <a:lnTo>
                    <a:pt x="4484" y="2996"/>
                  </a:lnTo>
                  <a:lnTo>
                    <a:pt x="4463" y="2962"/>
                  </a:lnTo>
                  <a:lnTo>
                    <a:pt x="4443" y="2929"/>
                  </a:lnTo>
                  <a:lnTo>
                    <a:pt x="4423" y="2893"/>
                  </a:lnTo>
                  <a:lnTo>
                    <a:pt x="4404" y="2858"/>
                  </a:lnTo>
                  <a:lnTo>
                    <a:pt x="4387" y="2820"/>
                  </a:lnTo>
                  <a:lnTo>
                    <a:pt x="4369" y="2781"/>
                  </a:lnTo>
                  <a:lnTo>
                    <a:pt x="4369" y="2781"/>
                  </a:lnTo>
                  <a:lnTo>
                    <a:pt x="4353" y="2741"/>
                  </a:lnTo>
                  <a:lnTo>
                    <a:pt x="4338" y="2699"/>
                  </a:lnTo>
                  <a:lnTo>
                    <a:pt x="4322" y="2656"/>
                  </a:lnTo>
                  <a:lnTo>
                    <a:pt x="4308" y="2610"/>
                  </a:lnTo>
                  <a:lnTo>
                    <a:pt x="4278" y="2517"/>
                  </a:lnTo>
                  <a:lnTo>
                    <a:pt x="4249" y="2419"/>
                  </a:lnTo>
                  <a:lnTo>
                    <a:pt x="4221" y="2316"/>
                  </a:lnTo>
                  <a:lnTo>
                    <a:pt x="4194" y="2210"/>
                  </a:lnTo>
                  <a:lnTo>
                    <a:pt x="4166" y="2101"/>
                  </a:lnTo>
                  <a:lnTo>
                    <a:pt x="4139" y="1990"/>
                  </a:lnTo>
                  <a:lnTo>
                    <a:pt x="4083" y="1762"/>
                  </a:lnTo>
                  <a:lnTo>
                    <a:pt x="4055" y="1646"/>
                  </a:lnTo>
                  <a:lnTo>
                    <a:pt x="4025" y="1530"/>
                  </a:lnTo>
                  <a:lnTo>
                    <a:pt x="3995" y="1414"/>
                  </a:lnTo>
                  <a:lnTo>
                    <a:pt x="3962" y="1300"/>
                  </a:lnTo>
                  <a:lnTo>
                    <a:pt x="3928" y="1186"/>
                  </a:lnTo>
                  <a:lnTo>
                    <a:pt x="3910" y="1130"/>
                  </a:lnTo>
                  <a:lnTo>
                    <a:pt x="3892" y="1074"/>
                  </a:lnTo>
                  <a:lnTo>
                    <a:pt x="3873" y="1019"/>
                  </a:lnTo>
                  <a:lnTo>
                    <a:pt x="3854" y="965"/>
                  </a:lnTo>
                  <a:lnTo>
                    <a:pt x="3834" y="912"/>
                  </a:lnTo>
                  <a:lnTo>
                    <a:pt x="3814" y="859"/>
                  </a:lnTo>
                  <a:lnTo>
                    <a:pt x="3792" y="807"/>
                  </a:lnTo>
                  <a:lnTo>
                    <a:pt x="3771" y="756"/>
                  </a:lnTo>
                  <a:lnTo>
                    <a:pt x="3748" y="707"/>
                  </a:lnTo>
                  <a:lnTo>
                    <a:pt x="3725" y="658"/>
                  </a:lnTo>
                  <a:lnTo>
                    <a:pt x="3702" y="610"/>
                  </a:lnTo>
                  <a:lnTo>
                    <a:pt x="3677" y="564"/>
                  </a:lnTo>
                  <a:lnTo>
                    <a:pt x="3651" y="519"/>
                  </a:lnTo>
                  <a:lnTo>
                    <a:pt x="3625" y="475"/>
                  </a:lnTo>
                  <a:lnTo>
                    <a:pt x="3598" y="433"/>
                  </a:lnTo>
                  <a:lnTo>
                    <a:pt x="3570" y="392"/>
                  </a:lnTo>
                  <a:lnTo>
                    <a:pt x="3541" y="353"/>
                  </a:lnTo>
                  <a:lnTo>
                    <a:pt x="3510" y="317"/>
                  </a:lnTo>
                  <a:lnTo>
                    <a:pt x="3480" y="281"/>
                  </a:lnTo>
                  <a:lnTo>
                    <a:pt x="3448" y="246"/>
                  </a:lnTo>
                  <a:lnTo>
                    <a:pt x="3415" y="215"/>
                  </a:lnTo>
                  <a:lnTo>
                    <a:pt x="3381" y="185"/>
                  </a:lnTo>
                  <a:lnTo>
                    <a:pt x="3346" y="157"/>
                  </a:lnTo>
                  <a:lnTo>
                    <a:pt x="3309" y="131"/>
                  </a:lnTo>
                  <a:lnTo>
                    <a:pt x="3273" y="107"/>
                  </a:lnTo>
                  <a:lnTo>
                    <a:pt x="3234" y="85"/>
                  </a:lnTo>
                  <a:lnTo>
                    <a:pt x="3214" y="76"/>
                  </a:lnTo>
                  <a:lnTo>
                    <a:pt x="3194" y="66"/>
                  </a:lnTo>
                  <a:lnTo>
                    <a:pt x="3174" y="57"/>
                  </a:lnTo>
                  <a:lnTo>
                    <a:pt x="3153" y="49"/>
                  </a:lnTo>
                  <a:lnTo>
                    <a:pt x="3132" y="41"/>
                  </a:lnTo>
                  <a:lnTo>
                    <a:pt x="3111" y="35"/>
                  </a:lnTo>
                  <a:lnTo>
                    <a:pt x="3089" y="28"/>
                  </a:lnTo>
                  <a:lnTo>
                    <a:pt x="3067" y="23"/>
                  </a:lnTo>
                  <a:lnTo>
                    <a:pt x="3046" y="17"/>
                  </a:lnTo>
                  <a:lnTo>
                    <a:pt x="3023" y="13"/>
                  </a:lnTo>
                  <a:lnTo>
                    <a:pt x="2999" y="10"/>
                  </a:lnTo>
                  <a:lnTo>
                    <a:pt x="2977" y="6"/>
                  </a:lnTo>
                  <a:lnTo>
                    <a:pt x="2953" y="3"/>
                  </a:lnTo>
                  <a:lnTo>
                    <a:pt x="2929" y="2"/>
                  </a:lnTo>
                  <a:lnTo>
                    <a:pt x="2904" y="1"/>
                  </a:lnTo>
                  <a:lnTo>
                    <a:pt x="2881" y="0"/>
                  </a:lnTo>
                  <a:lnTo>
                    <a:pt x="2881" y="0"/>
                  </a:lnTo>
                  <a:lnTo>
                    <a:pt x="2856" y="1"/>
                  </a:lnTo>
                  <a:lnTo>
                    <a:pt x="2831" y="2"/>
                  </a:lnTo>
                  <a:lnTo>
                    <a:pt x="2807" y="3"/>
                  </a:lnTo>
                  <a:lnTo>
                    <a:pt x="2783" y="6"/>
                  </a:lnTo>
                  <a:lnTo>
                    <a:pt x="2761" y="10"/>
                  </a:lnTo>
                  <a:lnTo>
                    <a:pt x="2738" y="13"/>
                  </a:lnTo>
                  <a:lnTo>
                    <a:pt x="2715" y="17"/>
                  </a:lnTo>
                  <a:lnTo>
                    <a:pt x="2693" y="23"/>
                  </a:lnTo>
                  <a:lnTo>
                    <a:pt x="2671" y="28"/>
                  </a:lnTo>
                  <a:lnTo>
                    <a:pt x="2649" y="35"/>
                  </a:lnTo>
                  <a:lnTo>
                    <a:pt x="2628" y="41"/>
                  </a:lnTo>
                  <a:lnTo>
                    <a:pt x="2607" y="49"/>
                  </a:lnTo>
                  <a:lnTo>
                    <a:pt x="2587" y="57"/>
                  </a:lnTo>
                  <a:lnTo>
                    <a:pt x="2566" y="66"/>
                  </a:lnTo>
                  <a:lnTo>
                    <a:pt x="2546" y="76"/>
                  </a:lnTo>
                  <a:lnTo>
                    <a:pt x="2526" y="85"/>
                  </a:lnTo>
                  <a:lnTo>
                    <a:pt x="2487" y="107"/>
                  </a:lnTo>
                  <a:lnTo>
                    <a:pt x="2451" y="131"/>
                  </a:lnTo>
                  <a:lnTo>
                    <a:pt x="2414" y="157"/>
                  </a:lnTo>
                  <a:lnTo>
                    <a:pt x="2379" y="185"/>
                  </a:lnTo>
                  <a:lnTo>
                    <a:pt x="2345" y="215"/>
                  </a:lnTo>
                  <a:lnTo>
                    <a:pt x="2312" y="246"/>
                  </a:lnTo>
                  <a:lnTo>
                    <a:pt x="2280" y="281"/>
                  </a:lnTo>
                  <a:lnTo>
                    <a:pt x="2250" y="317"/>
                  </a:lnTo>
                  <a:lnTo>
                    <a:pt x="2219" y="353"/>
                  </a:lnTo>
                  <a:lnTo>
                    <a:pt x="2190" y="392"/>
                  </a:lnTo>
                  <a:lnTo>
                    <a:pt x="2162" y="433"/>
                  </a:lnTo>
                  <a:lnTo>
                    <a:pt x="2135" y="475"/>
                  </a:lnTo>
                  <a:lnTo>
                    <a:pt x="2109" y="519"/>
                  </a:lnTo>
                  <a:lnTo>
                    <a:pt x="2083" y="564"/>
                  </a:lnTo>
                  <a:lnTo>
                    <a:pt x="2059" y="610"/>
                  </a:lnTo>
                  <a:lnTo>
                    <a:pt x="2035" y="658"/>
                  </a:lnTo>
                  <a:lnTo>
                    <a:pt x="2012" y="707"/>
                  </a:lnTo>
                  <a:lnTo>
                    <a:pt x="1989" y="756"/>
                  </a:lnTo>
                  <a:lnTo>
                    <a:pt x="1968" y="807"/>
                  </a:lnTo>
                  <a:lnTo>
                    <a:pt x="1947" y="859"/>
                  </a:lnTo>
                  <a:lnTo>
                    <a:pt x="1926" y="912"/>
                  </a:lnTo>
                  <a:lnTo>
                    <a:pt x="1906" y="965"/>
                  </a:lnTo>
                  <a:lnTo>
                    <a:pt x="1888" y="1019"/>
                  </a:lnTo>
                  <a:lnTo>
                    <a:pt x="1868" y="1074"/>
                  </a:lnTo>
                  <a:lnTo>
                    <a:pt x="1850" y="1130"/>
                  </a:lnTo>
                  <a:lnTo>
                    <a:pt x="1832" y="1186"/>
                  </a:lnTo>
                  <a:lnTo>
                    <a:pt x="1799" y="1300"/>
                  </a:lnTo>
                  <a:lnTo>
                    <a:pt x="1767" y="1414"/>
                  </a:lnTo>
                  <a:lnTo>
                    <a:pt x="1735" y="1530"/>
                  </a:lnTo>
                  <a:lnTo>
                    <a:pt x="1706" y="1646"/>
                  </a:lnTo>
                  <a:lnTo>
                    <a:pt x="1677" y="1762"/>
                  </a:lnTo>
                  <a:lnTo>
                    <a:pt x="1621" y="1990"/>
                  </a:lnTo>
                  <a:lnTo>
                    <a:pt x="1594" y="2101"/>
                  </a:lnTo>
                  <a:lnTo>
                    <a:pt x="1567" y="2210"/>
                  </a:lnTo>
                  <a:lnTo>
                    <a:pt x="1539" y="2316"/>
                  </a:lnTo>
                  <a:lnTo>
                    <a:pt x="1511" y="2419"/>
                  </a:lnTo>
                  <a:lnTo>
                    <a:pt x="1482" y="2517"/>
                  </a:lnTo>
                  <a:lnTo>
                    <a:pt x="1453" y="2610"/>
                  </a:lnTo>
                  <a:lnTo>
                    <a:pt x="1438" y="2656"/>
                  </a:lnTo>
                  <a:lnTo>
                    <a:pt x="1422" y="2699"/>
                  </a:lnTo>
                  <a:lnTo>
                    <a:pt x="1407" y="2741"/>
                  </a:lnTo>
                  <a:lnTo>
                    <a:pt x="1391" y="2781"/>
                  </a:lnTo>
                  <a:lnTo>
                    <a:pt x="1391" y="2781"/>
                  </a:lnTo>
                  <a:lnTo>
                    <a:pt x="1373" y="2820"/>
                  </a:lnTo>
                  <a:lnTo>
                    <a:pt x="1356" y="2858"/>
                  </a:lnTo>
                  <a:lnTo>
                    <a:pt x="1338" y="2893"/>
                  </a:lnTo>
                  <a:lnTo>
                    <a:pt x="1318" y="2929"/>
                  </a:lnTo>
                  <a:lnTo>
                    <a:pt x="1298" y="2962"/>
                  </a:lnTo>
                  <a:lnTo>
                    <a:pt x="1276" y="2996"/>
                  </a:lnTo>
                  <a:lnTo>
                    <a:pt x="1253" y="3027"/>
                  </a:lnTo>
                  <a:lnTo>
                    <a:pt x="1231" y="3057"/>
                  </a:lnTo>
                  <a:lnTo>
                    <a:pt x="1208" y="3087"/>
                  </a:lnTo>
                  <a:lnTo>
                    <a:pt x="1183" y="3115"/>
                  </a:lnTo>
                  <a:lnTo>
                    <a:pt x="1158" y="3142"/>
                  </a:lnTo>
                  <a:lnTo>
                    <a:pt x="1133" y="3168"/>
                  </a:lnTo>
                  <a:lnTo>
                    <a:pt x="1107" y="3192"/>
                  </a:lnTo>
                  <a:lnTo>
                    <a:pt x="1080" y="3216"/>
                  </a:lnTo>
                  <a:lnTo>
                    <a:pt x="1055" y="3239"/>
                  </a:lnTo>
                  <a:lnTo>
                    <a:pt x="1026" y="3261"/>
                  </a:lnTo>
                  <a:lnTo>
                    <a:pt x="999" y="3282"/>
                  </a:lnTo>
                  <a:lnTo>
                    <a:pt x="971" y="3302"/>
                  </a:lnTo>
                  <a:lnTo>
                    <a:pt x="942" y="3321"/>
                  </a:lnTo>
                  <a:lnTo>
                    <a:pt x="914" y="3339"/>
                  </a:lnTo>
                  <a:lnTo>
                    <a:pt x="885" y="3357"/>
                  </a:lnTo>
                  <a:lnTo>
                    <a:pt x="857" y="3373"/>
                  </a:lnTo>
                  <a:lnTo>
                    <a:pt x="828" y="3388"/>
                  </a:lnTo>
                  <a:lnTo>
                    <a:pt x="798" y="3403"/>
                  </a:lnTo>
                  <a:lnTo>
                    <a:pt x="768" y="3417"/>
                  </a:lnTo>
                  <a:lnTo>
                    <a:pt x="739" y="3430"/>
                  </a:lnTo>
                  <a:lnTo>
                    <a:pt x="710" y="3443"/>
                  </a:lnTo>
                  <a:lnTo>
                    <a:pt x="681" y="3454"/>
                  </a:lnTo>
                  <a:lnTo>
                    <a:pt x="622" y="3476"/>
                  </a:lnTo>
                  <a:lnTo>
                    <a:pt x="565" y="3494"/>
                  </a:lnTo>
                  <a:lnTo>
                    <a:pt x="509" y="3511"/>
                  </a:lnTo>
                  <a:lnTo>
                    <a:pt x="454" y="3524"/>
                  </a:lnTo>
                  <a:lnTo>
                    <a:pt x="400" y="3536"/>
                  </a:lnTo>
                  <a:lnTo>
                    <a:pt x="349" y="3546"/>
                  </a:lnTo>
                  <a:lnTo>
                    <a:pt x="299" y="3554"/>
                  </a:lnTo>
                  <a:lnTo>
                    <a:pt x="253" y="3561"/>
                  </a:lnTo>
                  <a:lnTo>
                    <a:pt x="210" y="3566"/>
                  </a:lnTo>
                  <a:lnTo>
                    <a:pt x="169" y="3570"/>
                  </a:lnTo>
                  <a:lnTo>
                    <a:pt x="132" y="3573"/>
                  </a:lnTo>
                  <a:lnTo>
                    <a:pt x="98" y="3574"/>
                  </a:lnTo>
                  <a:lnTo>
                    <a:pt x="45" y="3576"/>
                  </a:lnTo>
                  <a:lnTo>
                    <a:pt x="12" y="3575"/>
                  </a:lnTo>
                  <a:lnTo>
                    <a:pt x="0" y="3575"/>
                  </a:lnTo>
                  <a:lnTo>
                    <a:pt x="5760" y="357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Freeform: Shape 3"/>
            <p:cNvSpPr>
              <a:spLocks/>
            </p:cNvSpPr>
            <p:nvPr/>
          </p:nvSpPr>
          <p:spPr bwMode="auto">
            <a:xfrm>
              <a:off x="2757299" y="2055239"/>
              <a:ext cx="936180" cy="1955940"/>
            </a:xfrm>
            <a:custGeom>
              <a:avLst/>
              <a:gdLst>
                <a:gd name="T0" fmla="*/ 5715 w 5760"/>
                <a:gd name="T1" fmla="*/ 3576 h 3576"/>
                <a:gd name="T2" fmla="*/ 5551 w 5760"/>
                <a:gd name="T3" fmla="*/ 3566 h 3576"/>
                <a:gd name="T4" fmla="*/ 5360 w 5760"/>
                <a:gd name="T5" fmla="*/ 3536 h 3576"/>
                <a:gd name="T6" fmla="*/ 5138 w 5760"/>
                <a:gd name="T7" fmla="*/ 3476 h 3576"/>
                <a:gd name="T8" fmla="*/ 4992 w 5760"/>
                <a:gd name="T9" fmla="*/ 3417 h 3576"/>
                <a:gd name="T10" fmla="*/ 4875 w 5760"/>
                <a:gd name="T11" fmla="*/ 3357 h 3576"/>
                <a:gd name="T12" fmla="*/ 4762 w 5760"/>
                <a:gd name="T13" fmla="*/ 3282 h 3576"/>
                <a:gd name="T14" fmla="*/ 4653 w 5760"/>
                <a:gd name="T15" fmla="*/ 3192 h 3576"/>
                <a:gd name="T16" fmla="*/ 4553 w 5760"/>
                <a:gd name="T17" fmla="*/ 3087 h 3576"/>
                <a:gd name="T18" fmla="*/ 4463 w 5760"/>
                <a:gd name="T19" fmla="*/ 2962 h 3576"/>
                <a:gd name="T20" fmla="*/ 4387 w 5760"/>
                <a:gd name="T21" fmla="*/ 2820 h 3576"/>
                <a:gd name="T22" fmla="*/ 4338 w 5760"/>
                <a:gd name="T23" fmla="*/ 2699 h 3576"/>
                <a:gd name="T24" fmla="*/ 4249 w 5760"/>
                <a:gd name="T25" fmla="*/ 2419 h 3576"/>
                <a:gd name="T26" fmla="*/ 4139 w 5760"/>
                <a:gd name="T27" fmla="*/ 1990 h 3576"/>
                <a:gd name="T28" fmla="*/ 3995 w 5760"/>
                <a:gd name="T29" fmla="*/ 1414 h 3576"/>
                <a:gd name="T30" fmla="*/ 3892 w 5760"/>
                <a:gd name="T31" fmla="*/ 1074 h 3576"/>
                <a:gd name="T32" fmla="*/ 3814 w 5760"/>
                <a:gd name="T33" fmla="*/ 859 h 3576"/>
                <a:gd name="T34" fmla="*/ 3725 w 5760"/>
                <a:gd name="T35" fmla="*/ 658 h 3576"/>
                <a:gd name="T36" fmla="*/ 3625 w 5760"/>
                <a:gd name="T37" fmla="*/ 475 h 3576"/>
                <a:gd name="T38" fmla="*/ 3510 w 5760"/>
                <a:gd name="T39" fmla="*/ 317 h 3576"/>
                <a:gd name="T40" fmla="*/ 3381 w 5760"/>
                <a:gd name="T41" fmla="*/ 185 h 3576"/>
                <a:gd name="T42" fmla="*/ 3234 w 5760"/>
                <a:gd name="T43" fmla="*/ 85 h 3576"/>
                <a:gd name="T44" fmla="*/ 3153 w 5760"/>
                <a:gd name="T45" fmla="*/ 49 h 3576"/>
                <a:gd name="T46" fmla="*/ 3067 w 5760"/>
                <a:gd name="T47" fmla="*/ 23 h 3576"/>
                <a:gd name="T48" fmla="*/ 2977 w 5760"/>
                <a:gd name="T49" fmla="*/ 6 h 3576"/>
                <a:gd name="T50" fmla="*/ 2881 w 5760"/>
                <a:gd name="T51" fmla="*/ 0 h 3576"/>
                <a:gd name="T52" fmla="*/ 2807 w 5760"/>
                <a:gd name="T53" fmla="*/ 3 h 3576"/>
                <a:gd name="T54" fmla="*/ 2715 w 5760"/>
                <a:gd name="T55" fmla="*/ 17 h 3576"/>
                <a:gd name="T56" fmla="*/ 2628 w 5760"/>
                <a:gd name="T57" fmla="*/ 41 h 3576"/>
                <a:gd name="T58" fmla="*/ 2546 w 5760"/>
                <a:gd name="T59" fmla="*/ 76 h 3576"/>
                <a:gd name="T60" fmla="*/ 2414 w 5760"/>
                <a:gd name="T61" fmla="*/ 157 h 3576"/>
                <a:gd name="T62" fmla="*/ 2280 w 5760"/>
                <a:gd name="T63" fmla="*/ 281 h 3576"/>
                <a:gd name="T64" fmla="*/ 2162 w 5760"/>
                <a:gd name="T65" fmla="*/ 433 h 3576"/>
                <a:gd name="T66" fmla="*/ 2059 w 5760"/>
                <a:gd name="T67" fmla="*/ 610 h 3576"/>
                <a:gd name="T68" fmla="*/ 1968 w 5760"/>
                <a:gd name="T69" fmla="*/ 807 h 3576"/>
                <a:gd name="T70" fmla="*/ 1888 w 5760"/>
                <a:gd name="T71" fmla="*/ 1019 h 3576"/>
                <a:gd name="T72" fmla="*/ 1799 w 5760"/>
                <a:gd name="T73" fmla="*/ 1300 h 3576"/>
                <a:gd name="T74" fmla="*/ 1677 w 5760"/>
                <a:gd name="T75" fmla="*/ 1762 h 3576"/>
                <a:gd name="T76" fmla="*/ 1539 w 5760"/>
                <a:gd name="T77" fmla="*/ 2316 h 3576"/>
                <a:gd name="T78" fmla="*/ 1438 w 5760"/>
                <a:gd name="T79" fmla="*/ 2656 h 3576"/>
                <a:gd name="T80" fmla="*/ 1391 w 5760"/>
                <a:gd name="T81" fmla="*/ 2781 h 3576"/>
                <a:gd name="T82" fmla="*/ 1318 w 5760"/>
                <a:gd name="T83" fmla="*/ 2929 h 3576"/>
                <a:gd name="T84" fmla="*/ 1231 w 5760"/>
                <a:gd name="T85" fmla="*/ 3057 h 3576"/>
                <a:gd name="T86" fmla="*/ 1133 w 5760"/>
                <a:gd name="T87" fmla="*/ 3168 h 3576"/>
                <a:gd name="T88" fmla="*/ 1026 w 5760"/>
                <a:gd name="T89" fmla="*/ 3261 h 3576"/>
                <a:gd name="T90" fmla="*/ 914 w 5760"/>
                <a:gd name="T91" fmla="*/ 3339 h 3576"/>
                <a:gd name="T92" fmla="*/ 798 w 5760"/>
                <a:gd name="T93" fmla="*/ 3403 h 3576"/>
                <a:gd name="T94" fmla="*/ 681 w 5760"/>
                <a:gd name="T95" fmla="*/ 3454 h 3576"/>
                <a:gd name="T96" fmla="*/ 454 w 5760"/>
                <a:gd name="T97" fmla="*/ 3524 h 3576"/>
                <a:gd name="T98" fmla="*/ 253 w 5760"/>
                <a:gd name="T99" fmla="*/ 3561 h 3576"/>
                <a:gd name="T100" fmla="*/ 98 w 5760"/>
                <a:gd name="T101" fmla="*/ 3574 h 3576"/>
                <a:gd name="T102" fmla="*/ 5760 w 5760"/>
                <a:gd name="T103" fmla="*/ 3575 h 3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760" h="3576">
                  <a:moveTo>
                    <a:pt x="5760" y="3575"/>
                  </a:moveTo>
                  <a:lnTo>
                    <a:pt x="5760" y="3575"/>
                  </a:lnTo>
                  <a:lnTo>
                    <a:pt x="5748" y="3575"/>
                  </a:lnTo>
                  <a:lnTo>
                    <a:pt x="5715" y="3576"/>
                  </a:lnTo>
                  <a:lnTo>
                    <a:pt x="5662" y="3574"/>
                  </a:lnTo>
                  <a:lnTo>
                    <a:pt x="5628" y="3573"/>
                  </a:lnTo>
                  <a:lnTo>
                    <a:pt x="5591" y="3570"/>
                  </a:lnTo>
                  <a:lnTo>
                    <a:pt x="5551" y="3566"/>
                  </a:lnTo>
                  <a:lnTo>
                    <a:pt x="5507" y="3561"/>
                  </a:lnTo>
                  <a:lnTo>
                    <a:pt x="5461" y="3554"/>
                  </a:lnTo>
                  <a:lnTo>
                    <a:pt x="5412" y="3546"/>
                  </a:lnTo>
                  <a:lnTo>
                    <a:pt x="5360" y="3536"/>
                  </a:lnTo>
                  <a:lnTo>
                    <a:pt x="5306" y="3524"/>
                  </a:lnTo>
                  <a:lnTo>
                    <a:pt x="5251" y="3511"/>
                  </a:lnTo>
                  <a:lnTo>
                    <a:pt x="5195" y="3494"/>
                  </a:lnTo>
                  <a:lnTo>
                    <a:pt x="5138" y="3476"/>
                  </a:lnTo>
                  <a:lnTo>
                    <a:pt x="5079" y="3454"/>
                  </a:lnTo>
                  <a:lnTo>
                    <a:pt x="5050" y="3443"/>
                  </a:lnTo>
                  <a:lnTo>
                    <a:pt x="5021" y="3430"/>
                  </a:lnTo>
                  <a:lnTo>
                    <a:pt x="4992" y="3417"/>
                  </a:lnTo>
                  <a:lnTo>
                    <a:pt x="4963" y="3403"/>
                  </a:lnTo>
                  <a:lnTo>
                    <a:pt x="4933" y="3388"/>
                  </a:lnTo>
                  <a:lnTo>
                    <a:pt x="4904" y="3373"/>
                  </a:lnTo>
                  <a:lnTo>
                    <a:pt x="4875" y="3357"/>
                  </a:lnTo>
                  <a:lnTo>
                    <a:pt x="4846" y="3339"/>
                  </a:lnTo>
                  <a:lnTo>
                    <a:pt x="4818" y="3321"/>
                  </a:lnTo>
                  <a:lnTo>
                    <a:pt x="4790" y="3302"/>
                  </a:lnTo>
                  <a:lnTo>
                    <a:pt x="4762" y="3282"/>
                  </a:lnTo>
                  <a:lnTo>
                    <a:pt x="4734" y="3261"/>
                  </a:lnTo>
                  <a:lnTo>
                    <a:pt x="4707" y="3239"/>
                  </a:lnTo>
                  <a:lnTo>
                    <a:pt x="4680" y="3216"/>
                  </a:lnTo>
                  <a:lnTo>
                    <a:pt x="4653" y="3192"/>
                  </a:lnTo>
                  <a:lnTo>
                    <a:pt x="4627" y="3168"/>
                  </a:lnTo>
                  <a:lnTo>
                    <a:pt x="4602" y="3142"/>
                  </a:lnTo>
                  <a:lnTo>
                    <a:pt x="4577" y="3115"/>
                  </a:lnTo>
                  <a:lnTo>
                    <a:pt x="4553" y="3087"/>
                  </a:lnTo>
                  <a:lnTo>
                    <a:pt x="4529" y="3057"/>
                  </a:lnTo>
                  <a:lnTo>
                    <a:pt x="4507" y="3027"/>
                  </a:lnTo>
                  <a:lnTo>
                    <a:pt x="4484" y="2996"/>
                  </a:lnTo>
                  <a:lnTo>
                    <a:pt x="4463" y="2962"/>
                  </a:lnTo>
                  <a:lnTo>
                    <a:pt x="4443" y="2929"/>
                  </a:lnTo>
                  <a:lnTo>
                    <a:pt x="4423" y="2893"/>
                  </a:lnTo>
                  <a:lnTo>
                    <a:pt x="4404" y="2858"/>
                  </a:lnTo>
                  <a:lnTo>
                    <a:pt x="4387" y="2820"/>
                  </a:lnTo>
                  <a:lnTo>
                    <a:pt x="4369" y="2781"/>
                  </a:lnTo>
                  <a:lnTo>
                    <a:pt x="4369" y="2781"/>
                  </a:lnTo>
                  <a:lnTo>
                    <a:pt x="4353" y="2741"/>
                  </a:lnTo>
                  <a:lnTo>
                    <a:pt x="4338" y="2699"/>
                  </a:lnTo>
                  <a:lnTo>
                    <a:pt x="4322" y="2656"/>
                  </a:lnTo>
                  <a:lnTo>
                    <a:pt x="4308" y="2610"/>
                  </a:lnTo>
                  <a:lnTo>
                    <a:pt x="4278" y="2517"/>
                  </a:lnTo>
                  <a:lnTo>
                    <a:pt x="4249" y="2419"/>
                  </a:lnTo>
                  <a:lnTo>
                    <a:pt x="4221" y="2316"/>
                  </a:lnTo>
                  <a:lnTo>
                    <a:pt x="4194" y="2210"/>
                  </a:lnTo>
                  <a:lnTo>
                    <a:pt x="4166" y="2101"/>
                  </a:lnTo>
                  <a:lnTo>
                    <a:pt x="4139" y="1990"/>
                  </a:lnTo>
                  <a:lnTo>
                    <a:pt x="4083" y="1762"/>
                  </a:lnTo>
                  <a:lnTo>
                    <a:pt x="4055" y="1646"/>
                  </a:lnTo>
                  <a:lnTo>
                    <a:pt x="4025" y="1530"/>
                  </a:lnTo>
                  <a:lnTo>
                    <a:pt x="3995" y="1414"/>
                  </a:lnTo>
                  <a:lnTo>
                    <a:pt x="3962" y="1300"/>
                  </a:lnTo>
                  <a:lnTo>
                    <a:pt x="3928" y="1186"/>
                  </a:lnTo>
                  <a:lnTo>
                    <a:pt x="3910" y="1130"/>
                  </a:lnTo>
                  <a:lnTo>
                    <a:pt x="3892" y="1074"/>
                  </a:lnTo>
                  <a:lnTo>
                    <a:pt x="3873" y="1019"/>
                  </a:lnTo>
                  <a:lnTo>
                    <a:pt x="3854" y="965"/>
                  </a:lnTo>
                  <a:lnTo>
                    <a:pt x="3834" y="912"/>
                  </a:lnTo>
                  <a:lnTo>
                    <a:pt x="3814" y="859"/>
                  </a:lnTo>
                  <a:lnTo>
                    <a:pt x="3792" y="807"/>
                  </a:lnTo>
                  <a:lnTo>
                    <a:pt x="3771" y="756"/>
                  </a:lnTo>
                  <a:lnTo>
                    <a:pt x="3748" y="707"/>
                  </a:lnTo>
                  <a:lnTo>
                    <a:pt x="3725" y="658"/>
                  </a:lnTo>
                  <a:lnTo>
                    <a:pt x="3702" y="610"/>
                  </a:lnTo>
                  <a:lnTo>
                    <a:pt x="3677" y="564"/>
                  </a:lnTo>
                  <a:lnTo>
                    <a:pt x="3651" y="519"/>
                  </a:lnTo>
                  <a:lnTo>
                    <a:pt x="3625" y="475"/>
                  </a:lnTo>
                  <a:lnTo>
                    <a:pt x="3598" y="433"/>
                  </a:lnTo>
                  <a:lnTo>
                    <a:pt x="3570" y="392"/>
                  </a:lnTo>
                  <a:lnTo>
                    <a:pt x="3541" y="353"/>
                  </a:lnTo>
                  <a:lnTo>
                    <a:pt x="3510" y="317"/>
                  </a:lnTo>
                  <a:lnTo>
                    <a:pt x="3480" y="281"/>
                  </a:lnTo>
                  <a:lnTo>
                    <a:pt x="3448" y="246"/>
                  </a:lnTo>
                  <a:lnTo>
                    <a:pt x="3415" y="215"/>
                  </a:lnTo>
                  <a:lnTo>
                    <a:pt x="3381" y="185"/>
                  </a:lnTo>
                  <a:lnTo>
                    <a:pt x="3346" y="157"/>
                  </a:lnTo>
                  <a:lnTo>
                    <a:pt x="3309" y="131"/>
                  </a:lnTo>
                  <a:lnTo>
                    <a:pt x="3273" y="107"/>
                  </a:lnTo>
                  <a:lnTo>
                    <a:pt x="3234" y="85"/>
                  </a:lnTo>
                  <a:lnTo>
                    <a:pt x="3214" y="76"/>
                  </a:lnTo>
                  <a:lnTo>
                    <a:pt x="3194" y="66"/>
                  </a:lnTo>
                  <a:lnTo>
                    <a:pt x="3174" y="57"/>
                  </a:lnTo>
                  <a:lnTo>
                    <a:pt x="3153" y="49"/>
                  </a:lnTo>
                  <a:lnTo>
                    <a:pt x="3132" y="41"/>
                  </a:lnTo>
                  <a:lnTo>
                    <a:pt x="3111" y="35"/>
                  </a:lnTo>
                  <a:lnTo>
                    <a:pt x="3089" y="28"/>
                  </a:lnTo>
                  <a:lnTo>
                    <a:pt x="3067" y="23"/>
                  </a:lnTo>
                  <a:lnTo>
                    <a:pt x="3046" y="17"/>
                  </a:lnTo>
                  <a:lnTo>
                    <a:pt x="3023" y="13"/>
                  </a:lnTo>
                  <a:lnTo>
                    <a:pt x="2999" y="10"/>
                  </a:lnTo>
                  <a:lnTo>
                    <a:pt x="2977" y="6"/>
                  </a:lnTo>
                  <a:lnTo>
                    <a:pt x="2953" y="3"/>
                  </a:lnTo>
                  <a:lnTo>
                    <a:pt x="2929" y="2"/>
                  </a:lnTo>
                  <a:lnTo>
                    <a:pt x="2904" y="1"/>
                  </a:lnTo>
                  <a:lnTo>
                    <a:pt x="2881" y="0"/>
                  </a:lnTo>
                  <a:lnTo>
                    <a:pt x="2881" y="0"/>
                  </a:lnTo>
                  <a:lnTo>
                    <a:pt x="2856" y="1"/>
                  </a:lnTo>
                  <a:lnTo>
                    <a:pt x="2831" y="2"/>
                  </a:lnTo>
                  <a:lnTo>
                    <a:pt x="2807" y="3"/>
                  </a:lnTo>
                  <a:lnTo>
                    <a:pt x="2783" y="6"/>
                  </a:lnTo>
                  <a:lnTo>
                    <a:pt x="2761" y="10"/>
                  </a:lnTo>
                  <a:lnTo>
                    <a:pt x="2738" y="13"/>
                  </a:lnTo>
                  <a:lnTo>
                    <a:pt x="2715" y="17"/>
                  </a:lnTo>
                  <a:lnTo>
                    <a:pt x="2693" y="23"/>
                  </a:lnTo>
                  <a:lnTo>
                    <a:pt x="2671" y="28"/>
                  </a:lnTo>
                  <a:lnTo>
                    <a:pt x="2649" y="35"/>
                  </a:lnTo>
                  <a:lnTo>
                    <a:pt x="2628" y="41"/>
                  </a:lnTo>
                  <a:lnTo>
                    <a:pt x="2607" y="49"/>
                  </a:lnTo>
                  <a:lnTo>
                    <a:pt x="2587" y="57"/>
                  </a:lnTo>
                  <a:lnTo>
                    <a:pt x="2566" y="66"/>
                  </a:lnTo>
                  <a:lnTo>
                    <a:pt x="2546" y="76"/>
                  </a:lnTo>
                  <a:lnTo>
                    <a:pt x="2526" y="85"/>
                  </a:lnTo>
                  <a:lnTo>
                    <a:pt x="2487" y="107"/>
                  </a:lnTo>
                  <a:lnTo>
                    <a:pt x="2451" y="131"/>
                  </a:lnTo>
                  <a:lnTo>
                    <a:pt x="2414" y="157"/>
                  </a:lnTo>
                  <a:lnTo>
                    <a:pt x="2379" y="185"/>
                  </a:lnTo>
                  <a:lnTo>
                    <a:pt x="2345" y="215"/>
                  </a:lnTo>
                  <a:lnTo>
                    <a:pt x="2312" y="246"/>
                  </a:lnTo>
                  <a:lnTo>
                    <a:pt x="2280" y="281"/>
                  </a:lnTo>
                  <a:lnTo>
                    <a:pt x="2250" y="317"/>
                  </a:lnTo>
                  <a:lnTo>
                    <a:pt x="2219" y="353"/>
                  </a:lnTo>
                  <a:lnTo>
                    <a:pt x="2190" y="392"/>
                  </a:lnTo>
                  <a:lnTo>
                    <a:pt x="2162" y="433"/>
                  </a:lnTo>
                  <a:lnTo>
                    <a:pt x="2135" y="475"/>
                  </a:lnTo>
                  <a:lnTo>
                    <a:pt x="2109" y="519"/>
                  </a:lnTo>
                  <a:lnTo>
                    <a:pt x="2083" y="564"/>
                  </a:lnTo>
                  <a:lnTo>
                    <a:pt x="2059" y="610"/>
                  </a:lnTo>
                  <a:lnTo>
                    <a:pt x="2035" y="658"/>
                  </a:lnTo>
                  <a:lnTo>
                    <a:pt x="2012" y="707"/>
                  </a:lnTo>
                  <a:lnTo>
                    <a:pt x="1989" y="756"/>
                  </a:lnTo>
                  <a:lnTo>
                    <a:pt x="1968" y="807"/>
                  </a:lnTo>
                  <a:lnTo>
                    <a:pt x="1947" y="859"/>
                  </a:lnTo>
                  <a:lnTo>
                    <a:pt x="1926" y="912"/>
                  </a:lnTo>
                  <a:lnTo>
                    <a:pt x="1906" y="965"/>
                  </a:lnTo>
                  <a:lnTo>
                    <a:pt x="1888" y="1019"/>
                  </a:lnTo>
                  <a:lnTo>
                    <a:pt x="1868" y="1074"/>
                  </a:lnTo>
                  <a:lnTo>
                    <a:pt x="1850" y="1130"/>
                  </a:lnTo>
                  <a:lnTo>
                    <a:pt x="1832" y="1186"/>
                  </a:lnTo>
                  <a:lnTo>
                    <a:pt x="1799" y="1300"/>
                  </a:lnTo>
                  <a:lnTo>
                    <a:pt x="1767" y="1414"/>
                  </a:lnTo>
                  <a:lnTo>
                    <a:pt x="1735" y="1530"/>
                  </a:lnTo>
                  <a:lnTo>
                    <a:pt x="1706" y="1646"/>
                  </a:lnTo>
                  <a:lnTo>
                    <a:pt x="1677" y="1762"/>
                  </a:lnTo>
                  <a:lnTo>
                    <a:pt x="1621" y="1990"/>
                  </a:lnTo>
                  <a:lnTo>
                    <a:pt x="1594" y="2101"/>
                  </a:lnTo>
                  <a:lnTo>
                    <a:pt x="1567" y="2210"/>
                  </a:lnTo>
                  <a:lnTo>
                    <a:pt x="1539" y="2316"/>
                  </a:lnTo>
                  <a:lnTo>
                    <a:pt x="1511" y="2419"/>
                  </a:lnTo>
                  <a:lnTo>
                    <a:pt x="1482" y="2517"/>
                  </a:lnTo>
                  <a:lnTo>
                    <a:pt x="1453" y="2610"/>
                  </a:lnTo>
                  <a:lnTo>
                    <a:pt x="1438" y="2656"/>
                  </a:lnTo>
                  <a:lnTo>
                    <a:pt x="1422" y="2699"/>
                  </a:lnTo>
                  <a:lnTo>
                    <a:pt x="1407" y="2741"/>
                  </a:lnTo>
                  <a:lnTo>
                    <a:pt x="1391" y="2781"/>
                  </a:lnTo>
                  <a:lnTo>
                    <a:pt x="1391" y="2781"/>
                  </a:lnTo>
                  <a:lnTo>
                    <a:pt x="1373" y="2820"/>
                  </a:lnTo>
                  <a:lnTo>
                    <a:pt x="1356" y="2858"/>
                  </a:lnTo>
                  <a:lnTo>
                    <a:pt x="1338" y="2893"/>
                  </a:lnTo>
                  <a:lnTo>
                    <a:pt x="1318" y="2929"/>
                  </a:lnTo>
                  <a:lnTo>
                    <a:pt x="1298" y="2962"/>
                  </a:lnTo>
                  <a:lnTo>
                    <a:pt x="1276" y="2996"/>
                  </a:lnTo>
                  <a:lnTo>
                    <a:pt x="1253" y="3027"/>
                  </a:lnTo>
                  <a:lnTo>
                    <a:pt x="1231" y="3057"/>
                  </a:lnTo>
                  <a:lnTo>
                    <a:pt x="1208" y="3087"/>
                  </a:lnTo>
                  <a:lnTo>
                    <a:pt x="1183" y="3115"/>
                  </a:lnTo>
                  <a:lnTo>
                    <a:pt x="1158" y="3142"/>
                  </a:lnTo>
                  <a:lnTo>
                    <a:pt x="1133" y="3168"/>
                  </a:lnTo>
                  <a:lnTo>
                    <a:pt x="1107" y="3192"/>
                  </a:lnTo>
                  <a:lnTo>
                    <a:pt x="1080" y="3216"/>
                  </a:lnTo>
                  <a:lnTo>
                    <a:pt x="1055" y="3239"/>
                  </a:lnTo>
                  <a:lnTo>
                    <a:pt x="1026" y="3261"/>
                  </a:lnTo>
                  <a:lnTo>
                    <a:pt x="999" y="3282"/>
                  </a:lnTo>
                  <a:lnTo>
                    <a:pt x="971" y="3302"/>
                  </a:lnTo>
                  <a:lnTo>
                    <a:pt x="942" y="3321"/>
                  </a:lnTo>
                  <a:lnTo>
                    <a:pt x="914" y="3339"/>
                  </a:lnTo>
                  <a:lnTo>
                    <a:pt x="885" y="3357"/>
                  </a:lnTo>
                  <a:lnTo>
                    <a:pt x="857" y="3373"/>
                  </a:lnTo>
                  <a:lnTo>
                    <a:pt x="828" y="3388"/>
                  </a:lnTo>
                  <a:lnTo>
                    <a:pt x="798" y="3403"/>
                  </a:lnTo>
                  <a:lnTo>
                    <a:pt x="768" y="3417"/>
                  </a:lnTo>
                  <a:lnTo>
                    <a:pt x="739" y="3430"/>
                  </a:lnTo>
                  <a:lnTo>
                    <a:pt x="710" y="3443"/>
                  </a:lnTo>
                  <a:lnTo>
                    <a:pt x="681" y="3454"/>
                  </a:lnTo>
                  <a:lnTo>
                    <a:pt x="622" y="3476"/>
                  </a:lnTo>
                  <a:lnTo>
                    <a:pt x="565" y="3494"/>
                  </a:lnTo>
                  <a:lnTo>
                    <a:pt x="509" y="3511"/>
                  </a:lnTo>
                  <a:lnTo>
                    <a:pt x="454" y="3524"/>
                  </a:lnTo>
                  <a:lnTo>
                    <a:pt x="400" y="3536"/>
                  </a:lnTo>
                  <a:lnTo>
                    <a:pt x="349" y="3546"/>
                  </a:lnTo>
                  <a:lnTo>
                    <a:pt x="299" y="3554"/>
                  </a:lnTo>
                  <a:lnTo>
                    <a:pt x="253" y="3561"/>
                  </a:lnTo>
                  <a:lnTo>
                    <a:pt x="210" y="3566"/>
                  </a:lnTo>
                  <a:lnTo>
                    <a:pt x="169" y="3570"/>
                  </a:lnTo>
                  <a:lnTo>
                    <a:pt x="132" y="3573"/>
                  </a:lnTo>
                  <a:lnTo>
                    <a:pt x="98" y="3574"/>
                  </a:lnTo>
                  <a:lnTo>
                    <a:pt x="45" y="3576"/>
                  </a:lnTo>
                  <a:lnTo>
                    <a:pt x="12" y="3575"/>
                  </a:lnTo>
                  <a:lnTo>
                    <a:pt x="0" y="3575"/>
                  </a:lnTo>
                  <a:lnTo>
                    <a:pt x="5760" y="3575"/>
                  </a:lnTo>
                  <a:close/>
                </a:path>
              </a:pathLst>
            </a:custGeom>
            <a:solidFill>
              <a:schemeClr val="accent3"/>
            </a:solidFill>
            <a:ln w="12700"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Freeform: Shape 4"/>
            <p:cNvSpPr>
              <a:spLocks/>
            </p:cNvSpPr>
            <p:nvPr/>
          </p:nvSpPr>
          <p:spPr bwMode="auto">
            <a:xfrm>
              <a:off x="3350996" y="2342775"/>
              <a:ext cx="936180" cy="1668404"/>
            </a:xfrm>
            <a:custGeom>
              <a:avLst/>
              <a:gdLst>
                <a:gd name="T0" fmla="*/ 5715 w 5760"/>
                <a:gd name="T1" fmla="*/ 3576 h 3576"/>
                <a:gd name="T2" fmla="*/ 5551 w 5760"/>
                <a:gd name="T3" fmla="*/ 3566 h 3576"/>
                <a:gd name="T4" fmla="*/ 5360 w 5760"/>
                <a:gd name="T5" fmla="*/ 3536 h 3576"/>
                <a:gd name="T6" fmla="*/ 5138 w 5760"/>
                <a:gd name="T7" fmla="*/ 3476 h 3576"/>
                <a:gd name="T8" fmla="*/ 4992 w 5760"/>
                <a:gd name="T9" fmla="*/ 3417 h 3576"/>
                <a:gd name="T10" fmla="*/ 4875 w 5760"/>
                <a:gd name="T11" fmla="*/ 3357 h 3576"/>
                <a:gd name="T12" fmla="*/ 4762 w 5760"/>
                <a:gd name="T13" fmla="*/ 3282 h 3576"/>
                <a:gd name="T14" fmla="*/ 4653 w 5760"/>
                <a:gd name="T15" fmla="*/ 3192 h 3576"/>
                <a:gd name="T16" fmla="*/ 4553 w 5760"/>
                <a:gd name="T17" fmla="*/ 3087 h 3576"/>
                <a:gd name="T18" fmla="*/ 4463 w 5760"/>
                <a:gd name="T19" fmla="*/ 2962 h 3576"/>
                <a:gd name="T20" fmla="*/ 4387 w 5760"/>
                <a:gd name="T21" fmla="*/ 2820 h 3576"/>
                <a:gd name="T22" fmla="*/ 4338 w 5760"/>
                <a:gd name="T23" fmla="*/ 2699 h 3576"/>
                <a:gd name="T24" fmla="*/ 4249 w 5760"/>
                <a:gd name="T25" fmla="*/ 2419 h 3576"/>
                <a:gd name="T26" fmla="*/ 4139 w 5760"/>
                <a:gd name="T27" fmla="*/ 1990 h 3576"/>
                <a:gd name="T28" fmla="*/ 3995 w 5760"/>
                <a:gd name="T29" fmla="*/ 1414 h 3576"/>
                <a:gd name="T30" fmla="*/ 3892 w 5760"/>
                <a:gd name="T31" fmla="*/ 1074 h 3576"/>
                <a:gd name="T32" fmla="*/ 3814 w 5760"/>
                <a:gd name="T33" fmla="*/ 859 h 3576"/>
                <a:gd name="T34" fmla="*/ 3725 w 5760"/>
                <a:gd name="T35" fmla="*/ 658 h 3576"/>
                <a:gd name="T36" fmla="*/ 3625 w 5760"/>
                <a:gd name="T37" fmla="*/ 475 h 3576"/>
                <a:gd name="T38" fmla="*/ 3510 w 5760"/>
                <a:gd name="T39" fmla="*/ 317 h 3576"/>
                <a:gd name="T40" fmla="*/ 3381 w 5760"/>
                <a:gd name="T41" fmla="*/ 185 h 3576"/>
                <a:gd name="T42" fmla="*/ 3234 w 5760"/>
                <a:gd name="T43" fmla="*/ 85 h 3576"/>
                <a:gd name="T44" fmla="*/ 3153 w 5760"/>
                <a:gd name="T45" fmla="*/ 49 h 3576"/>
                <a:gd name="T46" fmla="*/ 3067 w 5760"/>
                <a:gd name="T47" fmla="*/ 23 h 3576"/>
                <a:gd name="T48" fmla="*/ 2977 w 5760"/>
                <a:gd name="T49" fmla="*/ 6 h 3576"/>
                <a:gd name="T50" fmla="*/ 2881 w 5760"/>
                <a:gd name="T51" fmla="*/ 0 h 3576"/>
                <a:gd name="T52" fmla="*/ 2807 w 5760"/>
                <a:gd name="T53" fmla="*/ 3 h 3576"/>
                <a:gd name="T54" fmla="*/ 2715 w 5760"/>
                <a:gd name="T55" fmla="*/ 17 h 3576"/>
                <a:gd name="T56" fmla="*/ 2628 w 5760"/>
                <a:gd name="T57" fmla="*/ 41 h 3576"/>
                <a:gd name="T58" fmla="*/ 2546 w 5760"/>
                <a:gd name="T59" fmla="*/ 76 h 3576"/>
                <a:gd name="T60" fmla="*/ 2414 w 5760"/>
                <a:gd name="T61" fmla="*/ 157 h 3576"/>
                <a:gd name="T62" fmla="*/ 2280 w 5760"/>
                <a:gd name="T63" fmla="*/ 281 h 3576"/>
                <a:gd name="T64" fmla="*/ 2162 w 5760"/>
                <a:gd name="T65" fmla="*/ 433 h 3576"/>
                <a:gd name="T66" fmla="*/ 2059 w 5760"/>
                <a:gd name="T67" fmla="*/ 610 h 3576"/>
                <a:gd name="T68" fmla="*/ 1968 w 5760"/>
                <a:gd name="T69" fmla="*/ 807 h 3576"/>
                <a:gd name="T70" fmla="*/ 1888 w 5760"/>
                <a:gd name="T71" fmla="*/ 1019 h 3576"/>
                <a:gd name="T72" fmla="*/ 1799 w 5760"/>
                <a:gd name="T73" fmla="*/ 1300 h 3576"/>
                <a:gd name="T74" fmla="*/ 1677 w 5760"/>
                <a:gd name="T75" fmla="*/ 1762 h 3576"/>
                <a:gd name="T76" fmla="*/ 1539 w 5760"/>
                <a:gd name="T77" fmla="*/ 2316 h 3576"/>
                <a:gd name="T78" fmla="*/ 1438 w 5760"/>
                <a:gd name="T79" fmla="*/ 2656 h 3576"/>
                <a:gd name="T80" fmla="*/ 1391 w 5760"/>
                <a:gd name="T81" fmla="*/ 2781 h 3576"/>
                <a:gd name="T82" fmla="*/ 1318 w 5760"/>
                <a:gd name="T83" fmla="*/ 2929 h 3576"/>
                <a:gd name="T84" fmla="*/ 1231 w 5760"/>
                <a:gd name="T85" fmla="*/ 3057 h 3576"/>
                <a:gd name="T86" fmla="*/ 1133 w 5760"/>
                <a:gd name="T87" fmla="*/ 3168 h 3576"/>
                <a:gd name="T88" fmla="*/ 1026 w 5760"/>
                <a:gd name="T89" fmla="*/ 3261 h 3576"/>
                <a:gd name="T90" fmla="*/ 914 w 5760"/>
                <a:gd name="T91" fmla="*/ 3339 h 3576"/>
                <a:gd name="T92" fmla="*/ 798 w 5760"/>
                <a:gd name="T93" fmla="*/ 3403 h 3576"/>
                <a:gd name="T94" fmla="*/ 681 w 5760"/>
                <a:gd name="T95" fmla="*/ 3454 h 3576"/>
                <a:gd name="T96" fmla="*/ 454 w 5760"/>
                <a:gd name="T97" fmla="*/ 3524 h 3576"/>
                <a:gd name="T98" fmla="*/ 253 w 5760"/>
                <a:gd name="T99" fmla="*/ 3561 h 3576"/>
                <a:gd name="T100" fmla="*/ 98 w 5760"/>
                <a:gd name="T101" fmla="*/ 3574 h 3576"/>
                <a:gd name="T102" fmla="*/ 5760 w 5760"/>
                <a:gd name="T103" fmla="*/ 3575 h 3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760" h="3576">
                  <a:moveTo>
                    <a:pt x="5760" y="3575"/>
                  </a:moveTo>
                  <a:lnTo>
                    <a:pt x="5760" y="3575"/>
                  </a:lnTo>
                  <a:lnTo>
                    <a:pt x="5748" y="3575"/>
                  </a:lnTo>
                  <a:lnTo>
                    <a:pt x="5715" y="3576"/>
                  </a:lnTo>
                  <a:lnTo>
                    <a:pt x="5662" y="3574"/>
                  </a:lnTo>
                  <a:lnTo>
                    <a:pt x="5628" y="3573"/>
                  </a:lnTo>
                  <a:lnTo>
                    <a:pt x="5591" y="3570"/>
                  </a:lnTo>
                  <a:lnTo>
                    <a:pt x="5551" y="3566"/>
                  </a:lnTo>
                  <a:lnTo>
                    <a:pt x="5507" y="3561"/>
                  </a:lnTo>
                  <a:lnTo>
                    <a:pt x="5461" y="3554"/>
                  </a:lnTo>
                  <a:lnTo>
                    <a:pt x="5412" y="3546"/>
                  </a:lnTo>
                  <a:lnTo>
                    <a:pt x="5360" y="3536"/>
                  </a:lnTo>
                  <a:lnTo>
                    <a:pt x="5306" y="3524"/>
                  </a:lnTo>
                  <a:lnTo>
                    <a:pt x="5251" y="3511"/>
                  </a:lnTo>
                  <a:lnTo>
                    <a:pt x="5195" y="3494"/>
                  </a:lnTo>
                  <a:lnTo>
                    <a:pt x="5138" y="3476"/>
                  </a:lnTo>
                  <a:lnTo>
                    <a:pt x="5079" y="3454"/>
                  </a:lnTo>
                  <a:lnTo>
                    <a:pt x="5050" y="3443"/>
                  </a:lnTo>
                  <a:lnTo>
                    <a:pt x="5021" y="3430"/>
                  </a:lnTo>
                  <a:lnTo>
                    <a:pt x="4992" y="3417"/>
                  </a:lnTo>
                  <a:lnTo>
                    <a:pt x="4963" y="3403"/>
                  </a:lnTo>
                  <a:lnTo>
                    <a:pt x="4933" y="3388"/>
                  </a:lnTo>
                  <a:lnTo>
                    <a:pt x="4904" y="3373"/>
                  </a:lnTo>
                  <a:lnTo>
                    <a:pt x="4875" y="3357"/>
                  </a:lnTo>
                  <a:lnTo>
                    <a:pt x="4846" y="3339"/>
                  </a:lnTo>
                  <a:lnTo>
                    <a:pt x="4818" y="3321"/>
                  </a:lnTo>
                  <a:lnTo>
                    <a:pt x="4790" y="3302"/>
                  </a:lnTo>
                  <a:lnTo>
                    <a:pt x="4762" y="3282"/>
                  </a:lnTo>
                  <a:lnTo>
                    <a:pt x="4734" y="3261"/>
                  </a:lnTo>
                  <a:lnTo>
                    <a:pt x="4707" y="3239"/>
                  </a:lnTo>
                  <a:lnTo>
                    <a:pt x="4680" y="3216"/>
                  </a:lnTo>
                  <a:lnTo>
                    <a:pt x="4653" y="3192"/>
                  </a:lnTo>
                  <a:lnTo>
                    <a:pt x="4627" y="3168"/>
                  </a:lnTo>
                  <a:lnTo>
                    <a:pt x="4602" y="3142"/>
                  </a:lnTo>
                  <a:lnTo>
                    <a:pt x="4577" y="3115"/>
                  </a:lnTo>
                  <a:lnTo>
                    <a:pt x="4553" y="3087"/>
                  </a:lnTo>
                  <a:lnTo>
                    <a:pt x="4529" y="3057"/>
                  </a:lnTo>
                  <a:lnTo>
                    <a:pt x="4507" y="3027"/>
                  </a:lnTo>
                  <a:lnTo>
                    <a:pt x="4484" y="2996"/>
                  </a:lnTo>
                  <a:lnTo>
                    <a:pt x="4463" y="2962"/>
                  </a:lnTo>
                  <a:lnTo>
                    <a:pt x="4443" y="2929"/>
                  </a:lnTo>
                  <a:lnTo>
                    <a:pt x="4423" y="2893"/>
                  </a:lnTo>
                  <a:lnTo>
                    <a:pt x="4404" y="2858"/>
                  </a:lnTo>
                  <a:lnTo>
                    <a:pt x="4387" y="2820"/>
                  </a:lnTo>
                  <a:lnTo>
                    <a:pt x="4369" y="2781"/>
                  </a:lnTo>
                  <a:lnTo>
                    <a:pt x="4369" y="2781"/>
                  </a:lnTo>
                  <a:lnTo>
                    <a:pt x="4353" y="2741"/>
                  </a:lnTo>
                  <a:lnTo>
                    <a:pt x="4338" y="2699"/>
                  </a:lnTo>
                  <a:lnTo>
                    <a:pt x="4322" y="2656"/>
                  </a:lnTo>
                  <a:lnTo>
                    <a:pt x="4308" y="2610"/>
                  </a:lnTo>
                  <a:lnTo>
                    <a:pt x="4278" y="2517"/>
                  </a:lnTo>
                  <a:lnTo>
                    <a:pt x="4249" y="2419"/>
                  </a:lnTo>
                  <a:lnTo>
                    <a:pt x="4221" y="2316"/>
                  </a:lnTo>
                  <a:lnTo>
                    <a:pt x="4194" y="2210"/>
                  </a:lnTo>
                  <a:lnTo>
                    <a:pt x="4166" y="2101"/>
                  </a:lnTo>
                  <a:lnTo>
                    <a:pt x="4139" y="1990"/>
                  </a:lnTo>
                  <a:lnTo>
                    <a:pt x="4083" y="1762"/>
                  </a:lnTo>
                  <a:lnTo>
                    <a:pt x="4055" y="1646"/>
                  </a:lnTo>
                  <a:lnTo>
                    <a:pt x="4025" y="1530"/>
                  </a:lnTo>
                  <a:lnTo>
                    <a:pt x="3995" y="1414"/>
                  </a:lnTo>
                  <a:lnTo>
                    <a:pt x="3962" y="1300"/>
                  </a:lnTo>
                  <a:lnTo>
                    <a:pt x="3928" y="1186"/>
                  </a:lnTo>
                  <a:lnTo>
                    <a:pt x="3910" y="1130"/>
                  </a:lnTo>
                  <a:lnTo>
                    <a:pt x="3892" y="1074"/>
                  </a:lnTo>
                  <a:lnTo>
                    <a:pt x="3873" y="1019"/>
                  </a:lnTo>
                  <a:lnTo>
                    <a:pt x="3854" y="965"/>
                  </a:lnTo>
                  <a:lnTo>
                    <a:pt x="3834" y="912"/>
                  </a:lnTo>
                  <a:lnTo>
                    <a:pt x="3814" y="859"/>
                  </a:lnTo>
                  <a:lnTo>
                    <a:pt x="3792" y="807"/>
                  </a:lnTo>
                  <a:lnTo>
                    <a:pt x="3771" y="756"/>
                  </a:lnTo>
                  <a:lnTo>
                    <a:pt x="3748" y="707"/>
                  </a:lnTo>
                  <a:lnTo>
                    <a:pt x="3725" y="658"/>
                  </a:lnTo>
                  <a:lnTo>
                    <a:pt x="3702" y="610"/>
                  </a:lnTo>
                  <a:lnTo>
                    <a:pt x="3677" y="564"/>
                  </a:lnTo>
                  <a:lnTo>
                    <a:pt x="3651" y="519"/>
                  </a:lnTo>
                  <a:lnTo>
                    <a:pt x="3625" y="475"/>
                  </a:lnTo>
                  <a:lnTo>
                    <a:pt x="3598" y="433"/>
                  </a:lnTo>
                  <a:lnTo>
                    <a:pt x="3570" y="392"/>
                  </a:lnTo>
                  <a:lnTo>
                    <a:pt x="3541" y="353"/>
                  </a:lnTo>
                  <a:lnTo>
                    <a:pt x="3510" y="317"/>
                  </a:lnTo>
                  <a:lnTo>
                    <a:pt x="3480" y="281"/>
                  </a:lnTo>
                  <a:lnTo>
                    <a:pt x="3448" y="246"/>
                  </a:lnTo>
                  <a:lnTo>
                    <a:pt x="3415" y="215"/>
                  </a:lnTo>
                  <a:lnTo>
                    <a:pt x="3381" y="185"/>
                  </a:lnTo>
                  <a:lnTo>
                    <a:pt x="3346" y="157"/>
                  </a:lnTo>
                  <a:lnTo>
                    <a:pt x="3309" y="131"/>
                  </a:lnTo>
                  <a:lnTo>
                    <a:pt x="3273" y="107"/>
                  </a:lnTo>
                  <a:lnTo>
                    <a:pt x="3234" y="85"/>
                  </a:lnTo>
                  <a:lnTo>
                    <a:pt x="3214" y="76"/>
                  </a:lnTo>
                  <a:lnTo>
                    <a:pt x="3194" y="66"/>
                  </a:lnTo>
                  <a:lnTo>
                    <a:pt x="3174" y="57"/>
                  </a:lnTo>
                  <a:lnTo>
                    <a:pt x="3153" y="49"/>
                  </a:lnTo>
                  <a:lnTo>
                    <a:pt x="3132" y="41"/>
                  </a:lnTo>
                  <a:lnTo>
                    <a:pt x="3111" y="35"/>
                  </a:lnTo>
                  <a:lnTo>
                    <a:pt x="3089" y="28"/>
                  </a:lnTo>
                  <a:lnTo>
                    <a:pt x="3067" y="23"/>
                  </a:lnTo>
                  <a:lnTo>
                    <a:pt x="3046" y="17"/>
                  </a:lnTo>
                  <a:lnTo>
                    <a:pt x="3023" y="13"/>
                  </a:lnTo>
                  <a:lnTo>
                    <a:pt x="2999" y="10"/>
                  </a:lnTo>
                  <a:lnTo>
                    <a:pt x="2977" y="6"/>
                  </a:lnTo>
                  <a:lnTo>
                    <a:pt x="2953" y="3"/>
                  </a:lnTo>
                  <a:lnTo>
                    <a:pt x="2929" y="2"/>
                  </a:lnTo>
                  <a:lnTo>
                    <a:pt x="2904" y="1"/>
                  </a:lnTo>
                  <a:lnTo>
                    <a:pt x="2881" y="0"/>
                  </a:lnTo>
                  <a:lnTo>
                    <a:pt x="2881" y="0"/>
                  </a:lnTo>
                  <a:lnTo>
                    <a:pt x="2856" y="1"/>
                  </a:lnTo>
                  <a:lnTo>
                    <a:pt x="2831" y="2"/>
                  </a:lnTo>
                  <a:lnTo>
                    <a:pt x="2807" y="3"/>
                  </a:lnTo>
                  <a:lnTo>
                    <a:pt x="2783" y="6"/>
                  </a:lnTo>
                  <a:lnTo>
                    <a:pt x="2761" y="10"/>
                  </a:lnTo>
                  <a:lnTo>
                    <a:pt x="2738" y="13"/>
                  </a:lnTo>
                  <a:lnTo>
                    <a:pt x="2715" y="17"/>
                  </a:lnTo>
                  <a:lnTo>
                    <a:pt x="2693" y="23"/>
                  </a:lnTo>
                  <a:lnTo>
                    <a:pt x="2671" y="28"/>
                  </a:lnTo>
                  <a:lnTo>
                    <a:pt x="2649" y="35"/>
                  </a:lnTo>
                  <a:lnTo>
                    <a:pt x="2628" y="41"/>
                  </a:lnTo>
                  <a:lnTo>
                    <a:pt x="2607" y="49"/>
                  </a:lnTo>
                  <a:lnTo>
                    <a:pt x="2587" y="57"/>
                  </a:lnTo>
                  <a:lnTo>
                    <a:pt x="2566" y="66"/>
                  </a:lnTo>
                  <a:lnTo>
                    <a:pt x="2546" y="76"/>
                  </a:lnTo>
                  <a:lnTo>
                    <a:pt x="2526" y="85"/>
                  </a:lnTo>
                  <a:lnTo>
                    <a:pt x="2487" y="107"/>
                  </a:lnTo>
                  <a:lnTo>
                    <a:pt x="2451" y="131"/>
                  </a:lnTo>
                  <a:lnTo>
                    <a:pt x="2414" y="157"/>
                  </a:lnTo>
                  <a:lnTo>
                    <a:pt x="2379" y="185"/>
                  </a:lnTo>
                  <a:lnTo>
                    <a:pt x="2345" y="215"/>
                  </a:lnTo>
                  <a:lnTo>
                    <a:pt x="2312" y="246"/>
                  </a:lnTo>
                  <a:lnTo>
                    <a:pt x="2280" y="281"/>
                  </a:lnTo>
                  <a:lnTo>
                    <a:pt x="2250" y="317"/>
                  </a:lnTo>
                  <a:lnTo>
                    <a:pt x="2219" y="353"/>
                  </a:lnTo>
                  <a:lnTo>
                    <a:pt x="2190" y="392"/>
                  </a:lnTo>
                  <a:lnTo>
                    <a:pt x="2162" y="433"/>
                  </a:lnTo>
                  <a:lnTo>
                    <a:pt x="2135" y="475"/>
                  </a:lnTo>
                  <a:lnTo>
                    <a:pt x="2109" y="519"/>
                  </a:lnTo>
                  <a:lnTo>
                    <a:pt x="2083" y="564"/>
                  </a:lnTo>
                  <a:lnTo>
                    <a:pt x="2059" y="610"/>
                  </a:lnTo>
                  <a:lnTo>
                    <a:pt x="2035" y="658"/>
                  </a:lnTo>
                  <a:lnTo>
                    <a:pt x="2012" y="707"/>
                  </a:lnTo>
                  <a:lnTo>
                    <a:pt x="1989" y="756"/>
                  </a:lnTo>
                  <a:lnTo>
                    <a:pt x="1968" y="807"/>
                  </a:lnTo>
                  <a:lnTo>
                    <a:pt x="1947" y="859"/>
                  </a:lnTo>
                  <a:lnTo>
                    <a:pt x="1926" y="912"/>
                  </a:lnTo>
                  <a:lnTo>
                    <a:pt x="1906" y="965"/>
                  </a:lnTo>
                  <a:lnTo>
                    <a:pt x="1888" y="1019"/>
                  </a:lnTo>
                  <a:lnTo>
                    <a:pt x="1868" y="1074"/>
                  </a:lnTo>
                  <a:lnTo>
                    <a:pt x="1850" y="1130"/>
                  </a:lnTo>
                  <a:lnTo>
                    <a:pt x="1832" y="1186"/>
                  </a:lnTo>
                  <a:lnTo>
                    <a:pt x="1799" y="1300"/>
                  </a:lnTo>
                  <a:lnTo>
                    <a:pt x="1767" y="1414"/>
                  </a:lnTo>
                  <a:lnTo>
                    <a:pt x="1735" y="1530"/>
                  </a:lnTo>
                  <a:lnTo>
                    <a:pt x="1706" y="1646"/>
                  </a:lnTo>
                  <a:lnTo>
                    <a:pt x="1677" y="1762"/>
                  </a:lnTo>
                  <a:lnTo>
                    <a:pt x="1621" y="1990"/>
                  </a:lnTo>
                  <a:lnTo>
                    <a:pt x="1594" y="2101"/>
                  </a:lnTo>
                  <a:lnTo>
                    <a:pt x="1567" y="2210"/>
                  </a:lnTo>
                  <a:lnTo>
                    <a:pt x="1539" y="2316"/>
                  </a:lnTo>
                  <a:lnTo>
                    <a:pt x="1511" y="2419"/>
                  </a:lnTo>
                  <a:lnTo>
                    <a:pt x="1482" y="2517"/>
                  </a:lnTo>
                  <a:lnTo>
                    <a:pt x="1453" y="2610"/>
                  </a:lnTo>
                  <a:lnTo>
                    <a:pt x="1438" y="2656"/>
                  </a:lnTo>
                  <a:lnTo>
                    <a:pt x="1422" y="2699"/>
                  </a:lnTo>
                  <a:lnTo>
                    <a:pt x="1407" y="2741"/>
                  </a:lnTo>
                  <a:lnTo>
                    <a:pt x="1391" y="2781"/>
                  </a:lnTo>
                  <a:lnTo>
                    <a:pt x="1391" y="2781"/>
                  </a:lnTo>
                  <a:lnTo>
                    <a:pt x="1373" y="2820"/>
                  </a:lnTo>
                  <a:lnTo>
                    <a:pt x="1356" y="2858"/>
                  </a:lnTo>
                  <a:lnTo>
                    <a:pt x="1338" y="2893"/>
                  </a:lnTo>
                  <a:lnTo>
                    <a:pt x="1318" y="2929"/>
                  </a:lnTo>
                  <a:lnTo>
                    <a:pt x="1298" y="2962"/>
                  </a:lnTo>
                  <a:lnTo>
                    <a:pt x="1276" y="2996"/>
                  </a:lnTo>
                  <a:lnTo>
                    <a:pt x="1253" y="3027"/>
                  </a:lnTo>
                  <a:lnTo>
                    <a:pt x="1231" y="3057"/>
                  </a:lnTo>
                  <a:lnTo>
                    <a:pt x="1208" y="3087"/>
                  </a:lnTo>
                  <a:lnTo>
                    <a:pt x="1183" y="3115"/>
                  </a:lnTo>
                  <a:lnTo>
                    <a:pt x="1158" y="3142"/>
                  </a:lnTo>
                  <a:lnTo>
                    <a:pt x="1133" y="3168"/>
                  </a:lnTo>
                  <a:lnTo>
                    <a:pt x="1107" y="3192"/>
                  </a:lnTo>
                  <a:lnTo>
                    <a:pt x="1080" y="3216"/>
                  </a:lnTo>
                  <a:lnTo>
                    <a:pt x="1055" y="3239"/>
                  </a:lnTo>
                  <a:lnTo>
                    <a:pt x="1026" y="3261"/>
                  </a:lnTo>
                  <a:lnTo>
                    <a:pt x="999" y="3282"/>
                  </a:lnTo>
                  <a:lnTo>
                    <a:pt x="971" y="3302"/>
                  </a:lnTo>
                  <a:lnTo>
                    <a:pt x="942" y="3321"/>
                  </a:lnTo>
                  <a:lnTo>
                    <a:pt x="914" y="3339"/>
                  </a:lnTo>
                  <a:lnTo>
                    <a:pt x="885" y="3357"/>
                  </a:lnTo>
                  <a:lnTo>
                    <a:pt x="857" y="3373"/>
                  </a:lnTo>
                  <a:lnTo>
                    <a:pt x="828" y="3388"/>
                  </a:lnTo>
                  <a:lnTo>
                    <a:pt x="798" y="3403"/>
                  </a:lnTo>
                  <a:lnTo>
                    <a:pt x="768" y="3417"/>
                  </a:lnTo>
                  <a:lnTo>
                    <a:pt x="739" y="3430"/>
                  </a:lnTo>
                  <a:lnTo>
                    <a:pt x="710" y="3443"/>
                  </a:lnTo>
                  <a:lnTo>
                    <a:pt x="681" y="3454"/>
                  </a:lnTo>
                  <a:lnTo>
                    <a:pt x="622" y="3476"/>
                  </a:lnTo>
                  <a:lnTo>
                    <a:pt x="565" y="3494"/>
                  </a:lnTo>
                  <a:lnTo>
                    <a:pt x="509" y="3511"/>
                  </a:lnTo>
                  <a:lnTo>
                    <a:pt x="454" y="3524"/>
                  </a:lnTo>
                  <a:lnTo>
                    <a:pt x="400" y="3536"/>
                  </a:lnTo>
                  <a:lnTo>
                    <a:pt x="349" y="3546"/>
                  </a:lnTo>
                  <a:lnTo>
                    <a:pt x="299" y="3554"/>
                  </a:lnTo>
                  <a:lnTo>
                    <a:pt x="253" y="3561"/>
                  </a:lnTo>
                  <a:lnTo>
                    <a:pt x="210" y="3566"/>
                  </a:lnTo>
                  <a:lnTo>
                    <a:pt x="169" y="3570"/>
                  </a:lnTo>
                  <a:lnTo>
                    <a:pt x="132" y="3573"/>
                  </a:lnTo>
                  <a:lnTo>
                    <a:pt x="98" y="3574"/>
                  </a:lnTo>
                  <a:lnTo>
                    <a:pt x="45" y="3576"/>
                  </a:lnTo>
                  <a:lnTo>
                    <a:pt x="12" y="3575"/>
                  </a:lnTo>
                  <a:lnTo>
                    <a:pt x="0" y="3575"/>
                  </a:lnTo>
                  <a:lnTo>
                    <a:pt x="5760" y="357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Freeform: Shape 5"/>
            <p:cNvSpPr>
              <a:spLocks/>
            </p:cNvSpPr>
            <p:nvPr/>
          </p:nvSpPr>
          <p:spPr bwMode="auto">
            <a:xfrm>
              <a:off x="3944694" y="1741079"/>
              <a:ext cx="936180" cy="2270101"/>
            </a:xfrm>
            <a:custGeom>
              <a:avLst/>
              <a:gdLst>
                <a:gd name="T0" fmla="*/ 5715 w 5760"/>
                <a:gd name="T1" fmla="*/ 3576 h 3576"/>
                <a:gd name="T2" fmla="*/ 5551 w 5760"/>
                <a:gd name="T3" fmla="*/ 3566 h 3576"/>
                <a:gd name="T4" fmla="*/ 5360 w 5760"/>
                <a:gd name="T5" fmla="*/ 3536 h 3576"/>
                <a:gd name="T6" fmla="*/ 5138 w 5760"/>
                <a:gd name="T7" fmla="*/ 3476 h 3576"/>
                <a:gd name="T8" fmla="*/ 4992 w 5760"/>
                <a:gd name="T9" fmla="*/ 3417 h 3576"/>
                <a:gd name="T10" fmla="*/ 4875 w 5760"/>
                <a:gd name="T11" fmla="*/ 3357 h 3576"/>
                <a:gd name="T12" fmla="*/ 4762 w 5760"/>
                <a:gd name="T13" fmla="*/ 3282 h 3576"/>
                <a:gd name="T14" fmla="*/ 4653 w 5760"/>
                <a:gd name="T15" fmla="*/ 3192 h 3576"/>
                <a:gd name="T16" fmla="*/ 4553 w 5760"/>
                <a:gd name="T17" fmla="*/ 3087 h 3576"/>
                <a:gd name="T18" fmla="*/ 4463 w 5760"/>
                <a:gd name="T19" fmla="*/ 2962 h 3576"/>
                <a:gd name="T20" fmla="*/ 4387 w 5760"/>
                <a:gd name="T21" fmla="*/ 2820 h 3576"/>
                <a:gd name="T22" fmla="*/ 4338 w 5760"/>
                <a:gd name="T23" fmla="*/ 2699 h 3576"/>
                <a:gd name="T24" fmla="*/ 4249 w 5760"/>
                <a:gd name="T25" fmla="*/ 2419 h 3576"/>
                <a:gd name="T26" fmla="*/ 4139 w 5760"/>
                <a:gd name="T27" fmla="*/ 1990 h 3576"/>
                <a:gd name="T28" fmla="*/ 3995 w 5760"/>
                <a:gd name="T29" fmla="*/ 1414 h 3576"/>
                <a:gd name="T30" fmla="*/ 3892 w 5760"/>
                <a:gd name="T31" fmla="*/ 1074 h 3576"/>
                <a:gd name="T32" fmla="*/ 3814 w 5760"/>
                <a:gd name="T33" fmla="*/ 859 h 3576"/>
                <a:gd name="T34" fmla="*/ 3725 w 5760"/>
                <a:gd name="T35" fmla="*/ 658 h 3576"/>
                <a:gd name="T36" fmla="*/ 3625 w 5760"/>
                <a:gd name="T37" fmla="*/ 475 h 3576"/>
                <a:gd name="T38" fmla="*/ 3510 w 5760"/>
                <a:gd name="T39" fmla="*/ 317 h 3576"/>
                <a:gd name="T40" fmla="*/ 3381 w 5760"/>
                <a:gd name="T41" fmla="*/ 185 h 3576"/>
                <a:gd name="T42" fmla="*/ 3234 w 5760"/>
                <a:gd name="T43" fmla="*/ 85 h 3576"/>
                <a:gd name="T44" fmla="*/ 3153 w 5760"/>
                <a:gd name="T45" fmla="*/ 49 h 3576"/>
                <a:gd name="T46" fmla="*/ 3067 w 5760"/>
                <a:gd name="T47" fmla="*/ 23 h 3576"/>
                <a:gd name="T48" fmla="*/ 2977 w 5760"/>
                <a:gd name="T49" fmla="*/ 6 h 3576"/>
                <a:gd name="T50" fmla="*/ 2881 w 5760"/>
                <a:gd name="T51" fmla="*/ 0 h 3576"/>
                <a:gd name="T52" fmla="*/ 2807 w 5760"/>
                <a:gd name="T53" fmla="*/ 3 h 3576"/>
                <a:gd name="T54" fmla="*/ 2715 w 5760"/>
                <a:gd name="T55" fmla="*/ 17 h 3576"/>
                <a:gd name="T56" fmla="*/ 2628 w 5760"/>
                <a:gd name="T57" fmla="*/ 41 h 3576"/>
                <a:gd name="T58" fmla="*/ 2546 w 5760"/>
                <a:gd name="T59" fmla="*/ 76 h 3576"/>
                <a:gd name="T60" fmla="*/ 2414 w 5760"/>
                <a:gd name="T61" fmla="*/ 157 h 3576"/>
                <a:gd name="T62" fmla="*/ 2280 w 5760"/>
                <a:gd name="T63" fmla="*/ 281 h 3576"/>
                <a:gd name="T64" fmla="*/ 2162 w 5760"/>
                <a:gd name="T65" fmla="*/ 433 h 3576"/>
                <a:gd name="T66" fmla="*/ 2059 w 5760"/>
                <a:gd name="T67" fmla="*/ 610 h 3576"/>
                <a:gd name="T68" fmla="*/ 1968 w 5760"/>
                <a:gd name="T69" fmla="*/ 807 h 3576"/>
                <a:gd name="T70" fmla="*/ 1888 w 5760"/>
                <a:gd name="T71" fmla="*/ 1019 h 3576"/>
                <a:gd name="T72" fmla="*/ 1799 w 5760"/>
                <a:gd name="T73" fmla="*/ 1300 h 3576"/>
                <a:gd name="T74" fmla="*/ 1677 w 5760"/>
                <a:gd name="T75" fmla="*/ 1762 h 3576"/>
                <a:gd name="T76" fmla="*/ 1539 w 5760"/>
                <a:gd name="T77" fmla="*/ 2316 h 3576"/>
                <a:gd name="T78" fmla="*/ 1438 w 5760"/>
                <a:gd name="T79" fmla="*/ 2656 h 3576"/>
                <a:gd name="T80" fmla="*/ 1391 w 5760"/>
                <a:gd name="T81" fmla="*/ 2781 h 3576"/>
                <a:gd name="T82" fmla="*/ 1318 w 5760"/>
                <a:gd name="T83" fmla="*/ 2929 h 3576"/>
                <a:gd name="T84" fmla="*/ 1231 w 5760"/>
                <a:gd name="T85" fmla="*/ 3057 h 3576"/>
                <a:gd name="T86" fmla="*/ 1133 w 5760"/>
                <a:gd name="T87" fmla="*/ 3168 h 3576"/>
                <a:gd name="T88" fmla="*/ 1026 w 5760"/>
                <a:gd name="T89" fmla="*/ 3261 h 3576"/>
                <a:gd name="T90" fmla="*/ 914 w 5760"/>
                <a:gd name="T91" fmla="*/ 3339 h 3576"/>
                <a:gd name="T92" fmla="*/ 798 w 5760"/>
                <a:gd name="T93" fmla="*/ 3403 h 3576"/>
                <a:gd name="T94" fmla="*/ 681 w 5760"/>
                <a:gd name="T95" fmla="*/ 3454 h 3576"/>
                <a:gd name="T96" fmla="*/ 454 w 5760"/>
                <a:gd name="T97" fmla="*/ 3524 h 3576"/>
                <a:gd name="T98" fmla="*/ 253 w 5760"/>
                <a:gd name="T99" fmla="*/ 3561 h 3576"/>
                <a:gd name="T100" fmla="*/ 98 w 5760"/>
                <a:gd name="T101" fmla="*/ 3574 h 3576"/>
                <a:gd name="T102" fmla="*/ 5760 w 5760"/>
                <a:gd name="T103" fmla="*/ 3575 h 3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760" h="3576">
                  <a:moveTo>
                    <a:pt x="5760" y="3575"/>
                  </a:moveTo>
                  <a:lnTo>
                    <a:pt x="5760" y="3575"/>
                  </a:lnTo>
                  <a:lnTo>
                    <a:pt x="5748" y="3575"/>
                  </a:lnTo>
                  <a:lnTo>
                    <a:pt x="5715" y="3576"/>
                  </a:lnTo>
                  <a:lnTo>
                    <a:pt x="5662" y="3574"/>
                  </a:lnTo>
                  <a:lnTo>
                    <a:pt x="5628" y="3573"/>
                  </a:lnTo>
                  <a:lnTo>
                    <a:pt x="5591" y="3570"/>
                  </a:lnTo>
                  <a:lnTo>
                    <a:pt x="5551" y="3566"/>
                  </a:lnTo>
                  <a:lnTo>
                    <a:pt x="5507" y="3561"/>
                  </a:lnTo>
                  <a:lnTo>
                    <a:pt x="5461" y="3554"/>
                  </a:lnTo>
                  <a:lnTo>
                    <a:pt x="5412" y="3546"/>
                  </a:lnTo>
                  <a:lnTo>
                    <a:pt x="5360" y="3536"/>
                  </a:lnTo>
                  <a:lnTo>
                    <a:pt x="5306" y="3524"/>
                  </a:lnTo>
                  <a:lnTo>
                    <a:pt x="5251" y="3511"/>
                  </a:lnTo>
                  <a:lnTo>
                    <a:pt x="5195" y="3494"/>
                  </a:lnTo>
                  <a:lnTo>
                    <a:pt x="5138" y="3476"/>
                  </a:lnTo>
                  <a:lnTo>
                    <a:pt x="5079" y="3454"/>
                  </a:lnTo>
                  <a:lnTo>
                    <a:pt x="5050" y="3443"/>
                  </a:lnTo>
                  <a:lnTo>
                    <a:pt x="5021" y="3430"/>
                  </a:lnTo>
                  <a:lnTo>
                    <a:pt x="4992" y="3417"/>
                  </a:lnTo>
                  <a:lnTo>
                    <a:pt x="4963" y="3403"/>
                  </a:lnTo>
                  <a:lnTo>
                    <a:pt x="4933" y="3388"/>
                  </a:lnTo>
                  <a:lnTo>
                    <a:pt x="4904" y="3373"/>
                  </a:lnTo>
                  <a:lnTo>
                    <a:pt x="4875" y="3357"/>
                  </a:lnTo>
                  <a:lnTo>
                    <a:pt x="4846" y="3339"/>
                  </a:lnTo>
                  <a:lnTo>
                    <a:pt x="4818" y="3321"/>
                  </a:lnTo>
                  <a:lnTo>
                    <a:pt x="4790" y="3302"/>
                  </a:lnTo>
                  <a:lnTo>
                    <a:pt x="4762" y="3282"/>
                  </a:lnTo>
                  <a:lnTo>
                    <a:pt x="4734" y="3261"/>
                  </a:lnTo>
                  <a:lnTo>
                    <a:pt x="4707" y="3239"/>
                  </a:lnTo>
                  <a:lnTo>
                    <a:pt x="4680" y="3216"/>
                  </a:lnTo>
                  <a:lnTo>
                    <a:pt x="4653" y="3192"/>
                  </a:lnTo>
                  <a:lnTo>
                    <a:pt x="4627" y="3168"/>
                  </a:lnTo>
                  <a:lnTo>
                    <a:pt x="4602" y="3142"/>
                  </a:lnTo>
                  <a:lnTo>
                    <a:pt x="4577" y="3115"/>
                  </a:lnTo>
                  <a:lnTo>
                    <a:pt x="4553" y="3087"/>
                  </a:lnTo>
                  <a:lnTo>
                    <a:pt x="4529" y="3057"/>
                  </a:lnTo>
                  <a:lnTo>
                    <a:pt x="4507" y="3027"/>
                  </a:lnTo>
                  <a:lnTo>
                    <a:pt x="4484" y="2996"/>
                  </a:lnTo>
                  <a:lnTo>
                    <a:pt x="4463" y="2962"/>
                  </a:lnTo>
                  <a:lnTo>
                    <a:pt x="4443" y="2929"/>
                  </a:lnTo>
                  <a:lnTo>
                    <a:pt x="4423" y="2893"/>
                  </a:lnTo>
                  <a:lnTo>
                    <a:pt x="4404" y="2858"/>
                  </a:lnTo>
                  <a:lnTo>
                    <a:pt x="4387" y="2820"/>
                  </a:lnTo>
                  <a:lnTo>
                    <a:pt x="4369" y="2781"/>
                  </a:lnTo>
                  <a:lnTo>
                    <a:pt x="4369" y="2781"/>
                  </a:lnTo>
                  <a:lnTo>
                    <a:pt x="4353" y="2741"/>
                  </a:lnTo>
                  <a:lnTo>
                    <a:pt x="4338" y="2699"/>
                  </a:lnTo>
                  <a:lnTo>
                    <a:pt x="4322" y="2656"/>
                  </a:lnTo>
                  <a:lnTo>
                    <a:pt x="4308" y="2610"/>
                  </a:lnTo>
                  <a:lnTo>
                    <a:pt x="4278" y="2517"/>
                  </a:lnTo>
                  <a:lnTo>
                    <a:pt x="4249" y="2419"/>
                  </a:lnTo>
                  <a:lnTo>
                    <a:pt x="4221" y="2316"/>
                  </a:lnTo>
                  <a:lnTo>
                    <a:pt x="4194" y="2210"/>
                  </a:lnTo>
                  <a:lnTo>
                    <a:pt x="4166" y="2101"/>
                  </a:lnTo>
                  <a:lnTo>
                    <a:pt x="4139" y="1990"/>
                  </a:lnTo>
                  <a:lnTo>
                    <a:pt x="4083" y="1762"/>
                  </a:lnTo>
                  <a:lnTo>
                    <a:pt x="4055" y="1646"/>
                  </a:lnTo>
                  <a:lnTo>
                    <a:pt x="4025" y="1530"/>
                  </a:lnTo>
                  <a:lnTo>
                    <a:pt x="3995" y="1414"/>
                  </a:lnTo>
                  <a:lnTo>
                    <a:pt x="3962" y="1300"/>
                  </a:lnTo>
                  <a:lnTo>
                    <a:pt x="3928" y="1186"/>
                  </a:lnTo>
                  <a:lnTo>
                    <a:pt x="3910" y="1130"/>
                  </a:lnTo>
                  <a:lnTo>
                    <a:pt x="3892" y="1074"/>
                  </a:lnTo>
                  <a:lnTo>
                    <a:pt x="3873" y="1019"/>
                  </a:lnTo>
                  <a:lnTo>
                    <a:pt x="3854" y="965"/>
                  </a:lnTo>
                  <a:lnTo>
                    <a:pt x="3834" y="912"/>
                  </a:lnTo>
                  <a:lnTo>
                    <a:pt x="3814" y="859"/>
                  </a:lnTo>
                  <a:lnTo>
                    <a:pt x="3792" y="807"/>
                  </a:lnTo>
                  <a:lnTo>
                    <a:pt x="3771" y="756"/>
                  </a:lnTo>
                  <a:lnTo>
                    <a:pt x="3748" y="707"/>
                  </a:lnTo>
                  <a:lnTo>
                    <a:pt x="3725" y="658"/>
                  </a:lnTo>
                  <a:lnTo>
                    <a:pt x="3702" y="610"/>
                  </a:lnTo>
                  <a:lnTo>
                    <a:pt x="3677" y="564"/>
                  </a:lnTo>
                  <a:lnTo>
                    <a:pt x="3651" y="519"/>
                  </a:lnTo>
                  <a:lnTo>
                    <a:pt x="3625" y="475"/>
                  </a:lnTo>
                  <a:lnTo>
                    <a:pt x="3598" y="433"/>
                  </a:lnTo>
                  <a:lnTo>
                    <a:pt x="3570" y="392"/>
                  </a:lnTo>
                  <a:lnTo>
                    <a:pt x="3541" y="353"/>
                  </a:lnTo>
                  <a:lnTo>
                    <a:pt x="3510" y="317"/>
                  </a:lnTo>
                  <a:lnTo>
                    <a:pt x="3480" y="281"/>
                  </a:lnTo>
                  <a:lnTo>
                    <a:pt x="3448" y="246"/>
                  </a:lnTo>
                  <a:lnTo>
                    <a:pt x="3415" y="215"/>
                  </a:lnTo>
                  <a:lnTo>
                    <a:pt x="3381" y="185"/>
                  </a:lnTo>
                  <a:lnTo>
                    <a:pt x="3346" y="157"/>
                  </a:lnTo>
                  <a:lnTo>
                    <a:pt x="3309" y="131"/>
                  </a:lnTo>
                  <a:lnTo>
                    <a:pt x="3273" y="107"/>
                  </a:lnTo>
                  <a:lnTo>
                    <a:pt x="3234" y="85"/>
                  </a:lnTo>
                  <a:lnTo>
                    <a:pt x="3214" y="76"/>
                  </a:lnTo>
                  <a:lnTo>
                    <a:pt x="3194" y="66"/>
                  </a:lnTo>
                  <a:lnTo>
                    <a:pt x="3174" y="57"/>
                  </a:lnTo>
                  <a:lnTo>
                    <a:pt x="3153" y="49"/>
                  </a:lnTo>
                  <a:lnTo>
                    <a:pt x="3132" y="41"/>
                  </a:lnTo>
                  <a:lnTo>
                    <a:pt x="3111" y="35"/>
                  </a:lnTo>
                  <a:lnTo>
                    <a:pt x="3089" y="28"/>
                  </a:lnTo>
                  <a:lnTo>
                    <a:pt x="3067" y="23"/>
                  </a:lnTo>
                  <a:lnTo>
                    <a:pt x="3046" y="17"/>
                  </a:lnTo>
                  <a:lnTo>
                    <a:pt x="3023" y="13"/>
                  </a:lnTo>
                  <a:lnTo>
                    <a:pt x="2999" y="10"/>
                  </a:lnTo>
                  <a:lnTo>
                    <a:pt x="2977" y="6"/>
                  </a:lnTo>
                  <a:lnTo>
                    <a:pt x="2953" y="3"/>
                  </a:lnTo>
                  <a:lnTo>
                    <a:pt x="2929" y="2"/>
                  </a:lnTo>
                  <a:lnTo>
                    <a:pt x="2904" y="1"/>
                  </a:lnTo>
                  <a:lnTo>
                    <a:pt x="2881" y="0"/>
                  </a:lnTo>
                  <a:lnTo>
                    <a:pt x="2881" y="0"/>
                  </a:lnTo>
                  <a:lnTo>
                    <a:pt x="2856" y="1"/>
                  </a:lnTo>
                  <a:lnTo>
                    <a:pt x="2831" y="2"/>
                  </a:lnTo>
                  <a:lnTo>
                    <a:pt x="2807" y="3"/>
                  </a:lnTo>
                  <a:lnTo>
                    <a:pt x="2783" y="6"/>
                  </a:lnTo>
                  <a:lnTo>
                    <a:pt x="2761" y="10"/>
                  </a:lnTo>
                  <a:lnTo>
                    <a:pt x="2738" y="13"/>
                  </a:lnTo>
                  <a:lnTo>
                    <a:pt x="2715" y="17"/>
                  </a:lnTo>
                  <a:lnTo>
                    <a:pt x="2693" y="23"/>
                  </a:lnTo>
                  <a:lnTo>
                    <a:pt x="2671" y="28"/>
                  </a:lnTo>
                  <a:lnTo>
                    <a:pt x="2649" y="35"/>
                  </a:lnTo>
                  <a:lnTo>
                    <a:pt x="2628" y="41"/>
                  </a:lnTo>
                  <a:lnTo>
                    <a:pt x="2607" y="49"/>
                  </a:lnTo>
                  <a:lnTo>
                    <a:pt x="2587" y="57"/>
                  </a:lnTo>
                  <a:lnTo>
                    <a:pt x="2566" y="66"/>
                  </a:lnTo>
                  <a:lnTo>
                    <a:pt x="2546" y="76"/>
                  </a:lnTo>
                  <a:lnTo>
                    <a:pt x="2526" y="85"/>
                  </a:lnTo>
                  <a:lnTo>
                    <a:pt x="2487" y="107"/>
                  </a:lnTo>
                  <a:lnTo>
                    <a:pt x="2451" y="131"/>
                  </a:lnTo>
                  <a:lnTo>
                    <a:pt x="2414" y="157"/>
                  </a:lnTo>
                  <a:lnTo>
                    <a:pt x="2379" y="185"/>
                  </a:lnTo>
                  <a:lnTo>
                    <a:pt x="2345" y="215"/>
                  </a:lnTo>
                  <a:lnTo>
                    <a:pt x="2312" y="246"/>
                  </a:lnTo>
                  <a:lnTo>
                    <a:pt x="2280" y="281"/>
                  </a:lnTo>
                  <a:lnTo>
                    <a:pt x="2250" y="317"/>
                  </a:lnTo>
                  <a:lnTo>
                    <a:pt x="2219" y="353"/>
                  </a:lnTo>
                  <a:lnTo>
                    <a:pt x="2190" y="392"/>
                  </a:lnTo>
                  <a:lnTo>
                    <a:pt x="2162" y="433"/>
                  </a:lnTo>
                  <a:lnTo>
                    <a:pt x="2135" y="475"/>
                  </a:lnTo>
                  <a:lnTo>
                    <a:pt x="2109" y="519"/>
                  </a:lnTo>
                  <a:lnTo>
                    <a:pt x="2083" y="564"/>
                  </a:lnTo>
                  <a:lnTo>
                    <a:pt x="2059" y="610"/>
                  </a:lnTo>
                  <a:lnTo>
                    <a:pt x="2035" y="658"/>
                  </a:lnTo>
                  <a:lnTo>
                    <a:pt x="2012" y="707"/>
                  </a:lnTo>
                  <a:lnTo>
                    <a:pt x="1989" y="756"/>
                  </a:lnTo>
                  <a:lnTo>
                    <a:pt x="1968" y="807"/>
                  </a:lnTo>
                  <a:lnTo>
                    <a:pt x="1947" y="859"/>
                  </a:lnTo>
                  <a:lnTo>
                    <a:pt x="1926" y="912"/>
                  </a:lnTo>
                  <a:lnTo>
                    <a:pt x="1906" y="965"/>
                  </a:lnTo>
                  <a:lnTo>
                    <a:pt x="1888" y="1019"/>
                  </a:lnTo>
                  <a:lnTo>
                    <a:pt x="1868" y="1074"/>
                  </a:lnTo>
                  <a:lnTo>
                    <a:pt x="1850" y="1130"/>
                  </a:lnTo>
                  <a:lnTo>
                    <a:pt x="1832" y="1186"/>
                  </a:lnTo>
                  <a:lnTo>
                    <a:pt x="1799" y="1300"/>
                  </a:lnTo>
                  <a:lnTo>
                    <a:pt x="1767" y="1414"/>
                  </a:lnTo>
                  <a:lnTo>
                    <a:pt x="1735" y="1530"/>
                  </a:lnTo>
                  <a:lnTo>
                    <a:pt x="1706" y="1646"/>
                  </a:lnTo>
                  <a:lnTo>
                    <a:pt x="1677" y="1762"/>
                  </a:lnTo>
                  <a:lnTo>
                    <a:pt x="1621" y="1990"/>
                  </a:lnTo>
                  <a:lnTo>
                    <a:pt x="1594" y="2101"/>
                  </a:lnTo>
                  <a:lnTo>
                    <a:pt x="1567" y="2210"/>
                  </a:lnTo>
                  <a:lnTo>
                    <a:pt x="1539" y="2316"/>
                  </a:lnTo>
                  <a:lnTo>
                    <a:pt x="1511" y="2419"/>
                  </a:lnTo>
                  <a:lnTo>
                    <a:pt x="1482" y="2517"/>
                  </a:lnTo>
                  <a:lnTo>
                    <a:pt x="1453" y="2610"/>
                  </a:lnTo>
                  <a:lnTo>
                    <a:pt x="1438" y="2656"/>
                  </a:lnTo>
                  <a:lnTo>
                    <a:pt x="1422" y="2699"/>
                  </a:lnTo>
                  <a:lnTo>
                    <a:pt x="1407" y="2741"/>
                  </a:lnTo>
                  <a:lnTo>
                    <a:pt x="1391" y="2781"/>
                  </a:lnTo>
                  <a:lnTo>
                    <a:pt x="1391" y="2781"/>
                  </a:lnTo>
                  <a:lnTo>
                    <a:pt x="1373" y="2820"/>
                  </a:lnTo>
                  <a:lnTo>
                    <a:pt x="1356" y="2858"/>
                  </a:lnTo>
                  <a:lnTo>
                    <a:pt x="1338" y="2893"/>
                  </a:lnTo>
                  <a:lnTo>
                    <a:pt x="1318" y="2929"/>
                  </a:lnTo>
                  <a:lnTo>
                    <a:pt x="1298" y="2962"/>
                  </a:lnTo>
                  <a:lnTo>
                    <a:pt x="1276" y="2996"/>
                  </a:lnTo>
                  <a:lnTo>
                    <a:pt x="1253" y="3027"/>
                  </a:lnTo>
                  <a:lnTo>
                    <a:pt x="1231" y="3057"/>
                  </a:lnTo>
                  <a:lnTo>
                    <a:pt x="1208" y="3087"/>
                  </a:lnTo>
                  <a:lnTo>
                    <a:pt x="1183" y="3115"/>
                  </a:lnTo>
                  <a:lnTo>
                    <a:pt x="1158" y="3142"/>
                  </a:lnTo>
                  <a:lnTo>
                    <a:pt x="1133" y="3168"/>
                  </a:lnTo>
                  <a:lnTo>
                    <a:pt x="1107" y="3192"/>
                  </a:lnTo>
                  <a:lnTo>
                    <a:pt x="1080" y="3216"/>
                  </a:lnTo>
                  <a:lnTo>
                    <a:pt x="1055" y="3239"/>
                  </a:lnTo>
                  <a:lnTo>
                    <a:pt x="1026" y="3261"/>
                  </a:lnTo>
                  <a:lnTo>
                    <a:pt x="999" y="3282"/>
                  </a:lnTo>
                  <a:lnTo>
                    <a:pt x="971" y="3302"/>
                  </a:lnTo>
                  <a:lnTo>
                    <a:pt x="942" y="3321"/>
                  </a:lnTo>
                  <a:lnTo>
                    <a:pt x="914" y="3339"/>
                  </a:lnTo>
                  <a:lnTo>
                    <a:pt x="885" y="3357"/>
                  </a:lnTo>
                  <a:lnTo>
                    <a:pt x="857" y="3373"/>
                  </a:lnTo>
                  <a:lnTo>
                    <a:pt x="828" y="3388"/>
                  </a:lnTo>
                  <a:lnTo>
                    <a:pt x="798" y="3403"/>
                  </a:lnTo>
                  <a:lnTo>
                    <a:pt x="768" y="3417"/>
                  </a:lnTo>
                  <a:lnTo>
                    <a:pt x="739" y="3430"/>
                  </a:lnTo>
                  <a:lnTo>
                    <a:pt x="710" y="3443"/>
                  </a:lnTo>
                  <a:lnTo>
                    <a:pt x="681" y="3454"/>
                  </a:lnTo>
                  <a:lnTo>
                    <a:pt x="622" y="3476"/>
                  </a:lnTo>
                  <a:lnTo>
                    <a:pt x="565" y="3494"/>
                  </a:lnTo>
                  <a:lnTo>
                    <a:pt x="509" y="3511"/>
                  </a:lnTo>
                  <a:lnTo>
                    <a:pt x="454" y="3524"/>
                  </a:lnTo>
                  <a:lnTo>
                    <a:pt x="400" y="3536"/>
                  </a:lnTo>
                  <a:lnTo>
                    <a:pt x="349" y="3546"/>
                  </a:lnTo>
                  <a:lnTo>
                    <a:pt x="299" y="3554"/>
                  </a:lnTo>
                  <a:lnTo>
                    <a:pt x="253" y="3561"/>
                  </a:lnTo>
                  <a:lnTo>
                    <a:pt x="210" y="3566"/>
                  </a:lnTo>
                  <a:lnTo>
                    <a:pt x="169" y="3570"/>
                  </a:lnTo>
                  <a:lnTo>
                    <a:pt x="132" y="3573"/>
                  </a:lnTo>
                  <a:lnTo>
                    <a:pt x="98" y="3574"/>
                  </a:lnTo>
                  <a:lnTo>
                    <a:pt x="45" y="3576"/>
                  </a:lnTo>
                  <a:lnTo>
                    <a:pt x="12" y="3575"/>
                  </a:lnTo>
                  <a:lnTo>
                    <a:pt x="0" y="3575"/>
                  </a:lnTo>
                  <a:lnTo>
                    <a:pt x="5760" y="3575"/>
                  </a:lnTo>
                  <a:close/>
                </a:path>
              </a:pathLst>
            </a:custGeom>
            <a:solidFill>
              <a:schemeClr val="accent2"/>
            </a:solidFill>
            <a:ln w="25400"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TextBox 6"/>
            <p:cNvSpPr txBox="1">
              <a:spLocks/>
            </p:cNvSpPr>
            <p:nvPr/>
          </p:nvSpPr>
          <p:spPr bwMode="auto">
            <a:xfrm>
              <a:off x="2503073" y="2959997"/>
              <a:ext cx="246461" cy="2492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fontScale="85000" lnSpcReduction="20000"/>
              <a:sp3d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en-US" altLang="ko-KR" sz="2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30</a:t>
              </a:r>
            </a:p>
          </p:txBody>
        </p:sp>
        <p:sp>
          <p:nvSpPr>
            <p:cNvPr id="9" name="TextBox 7"/>
            <p:cNvSpPr txBox="1">
              <a:spLocks/>
            </p:cNvSpPr>
            <p:nvPr/>
          </p:nvSpPr>
          <p:spPr bwMode="auto">
            <a:xfrm>
              <a:off x="3103666" y="1847708"/>
              <a:ext cx="248866" cy="2492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fontScale="85000" lnSpcReduction="20000"/>
              <a:sp3d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en-US" altLang="ko-KR" sz="2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60</a:t>
              </a:r>
            </a:p>
          </p:txBody>
        </p:sp>
        <p:sp>
          <p:nvSpPr>
            <p:cNvPr id="10" name="TextBox 8"/>
            <p:cNvSpPr txBox="1">
              <a:spLocks/>
            </p:cNvSpPr>
            <p:nvPr/>
          </p:nvSpPr>
          <p:spPr bwMode="auto">
            <a:xfrm>
              <a:off x="3695254" y="2071722"/>
              <a:ext cx="247664" cy="2492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fontScale="85000" lnSpcReduction="20000"/>
              <a:sp3d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en-US" altLang="ko-KR" sz="2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50</a:t>
              </a:r>
            </a:p>
          </p:txBody>
        </p:sp>
        <p:sp>
          <p:nvSpPr>
            <p:cNvPr id="11" name="TextBox 9"/>
            <p:cNvSpPr txBox="1">
              <a:spLocks/>
            </p:cNvSpPr>
            <p:nvPr/>
          </p:nvSpPr>
          <p:spPr bwMode="auto">
            <a:xfrm>
              <a:off x="4305783" y="1518633"/>
              <a:ext cx="214001" cy="2492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fontScale="85000" lnSpcReduction="20000"/>
              <a:sp3d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en-US" altLang="ko-KR" sz="2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70</a:t>
              </a:r>
            </a:p>
          </p:txBody>
        </p:sp>
        <p:sp>
          <p:nvSpPr>
            <p:cNvPr id="12" name="Freeform: Shape 10"/>
            <p:cNvSpPr>
              <a:spLocks/>
            </p:cNvSpPr>
            <p:nvPr/>
          </p:nvSpPr>
          <p:spPr bwMode="auto">
            <a:xfrm>
              <a:off x="1547665" y="2702997"/>
              <a:ext cx="936180" cy="1308181"/>
            </a:xfrm>
            <a:custGeom>
              <a:avLst/>
              <a:gdLst>
                <a:gd name="T0" fmla="*/ 5715 w 5760"/>
                <a:gd name="T1" fmla="*/ 3576 h 3576"/>
                <a:gd name="T2" fmla="*/ 5551 w 5760"/>
                <a:gd name="T3" fmla="*/ 3566 h 3576"/>
                <a:gd name="T4" fmla="*/ 5360 w 5760"/>
                <a:gd name="T5" fmla="*/ 3536 h 3576"/>
                <a:gd name="T6" fmla="*/ 5138 w 5760"/>
                <a:gd name="T7" fmla="*/ 3476 h 3576"/>
                <a:gd name="T8" fmla="*/ 4992 w 5760"/>
                <a:gd name="T9" fmla="*/ 3417 h 3576"/>
                <a:gd name="T10" fmla="*/ 4875 w 5760"/>
                <a:gd name="T11" fmla="*/ 3357 h 3576"/>
                <a:gd name="T12" fmla="*/ 4762 w 5760"/>
                <a:gd name="T13" fmla="*/ 3282 h 3576"/>
                <a:gd name="T14" fmla="*/ 4653 w 5760"/>
                <a:gd name="T15" fmla="*/ 3192 h 3576"/>
                <a:gd name="T16" fmla="*/ 4553 w 5760"/>
                <a:gd name="T17" fmla="*/ 3087 h 3576"/>
                <a:gd name="T18" fmla="*/ 4463 w 5760"/>
                <a:gd name="T19" fmla="*/ 2962 h 3576"/>
                <a:gd name="T20" fmla="*/ 4387 w 5760"/>
                <a:gd name="T21" fmla="*/ 2820 h 3576"/>
                <a:gd name="T22" fmla="*/ 4338 w 5760"/>
                <a:gd name="T23" fmla="*/ 2699 h 3576"/>
                <a:gd name="T24" fmla="*/ 4249 w 5760"/>
                <a:gd name="T25" fmla="*/ 2419 h 3576"/>
                <a:gd name="T26" fmla="*/ 4139 w 5760"/>
                <a:gd name="T27" fmla="*/ 1990 h 3576"/>
                <a:gd name="T28" fmla="*/ 3995 w 5760"/>
                <a:gd name="T29" fmla="*/ 1414 h 3576"/>
                <a:gd name="T30" fmla="*/ 3892 w 5760"/>
                <a:gd name="T31" fmla="*/ 1074 h 3576"/>
                <a:gd name="T32" fmla="*/ 3814 w 5760"/>
                <a:gd name="T33" fmla="*/ 859 h 3576"/>
                <a:gd name="T34" fmla="*/ 3725 w 5760"/>
                <a:gd name="T35" fmla="*/ 658 h 3576"/>
                <a:gd name="T36" fmla="*/ 3625 w 5760"/>
                <a:gd name="T37" fmla="*/ 475 h 3576"/>
                <a:gd name="T38" fmla="*/ 3510 w 5760"/>
                <a:gd name="T39" fmla="*/ 317 h 3576"/>
                <a:gd name="T40" fmla="*/ 3381 w 5760"/>
                <a:gd name="T41" fmla="*/ 185 h 3576"/>
                <a:gd name="T42" fmla="*/ 3234 w 5760"/>
                <a:gd name="T43" fmla="*/ 85 h 3576"/>
                <a:gd name="T44" fmla="*/ 3153 w 5760"/>
                <a:gd name="T45" fmla="*/ 49 h 3576"/>
                <a:gd name="T46" fmla="*/ 3067 w 5760"/>
                <a:gd name="T47" fmla="*/ 23 h 3576"/>
                <a:gd name="T48" fmla="*/ 2977 w 5760"/>
                <a:gd name="T49" fmla="*/ 6 h 3576"/>
                <a:gd name="T50" fmla="*/ 2881 w 5760"/>
                <a:gd name="T51" fmla="*/ 0 h 3576"/>
                <a:gd name="T52" fmla="*/ 2807 w 5760"/>
                <a:gd name="T53" fmla="*/ 3 h 3576"/>
                <a:gd name="T54" fmla="*/ 2715 w 5760"/>
                <a:gd name="T55" fmla="*/ 17 h 3576"/>
                <a:gd name="T56" fmla="*/ 2628 w 5760"/>
                <a:gd name="T57" fmla="*/ 41 h 3576"/>
                <a:gd name="T58" fmla="*/ 2546 w 5760"/>
                <a:gd name="T59" fmla="*/ 76 h 3576"/>
                <a:gd name="T60" fmla="*/ 2414 w 5760"/>
                <a:gd name="T61" fmla="*/ 157 h 3576"/>
                <a:gd name="T62" fmla="*/ 2280 w 5760"/>
                <a:gd name="T63" fmla="*/ 281 h 3576"/>
                <a:gd name="T64" fmla="*/ 2162 w 5760"/>
                <a:gd name="T65" fmla="*/ 433 h 3576"/>
                <a:gd name="T66" fmla="*/ 2059 w 5760"/>
                <a:gd name="T67" fmla="*/ 610 h 3576"/>
                <a:gd name="T68" fmla="*/ 1968 w 5760"/>
                <a:gd name="T69" fmla="*/ 807 h 3576"/>
                <a:gd name="T70" fmla="*/ 1888 w 5760"/>
                <a:gd name="T71" fmla="*/ 1019 h 3576"/>
                <a:gd name="T72" fmla="*/ 1799 w 5760"/>
                <a:gd name="T73" fmla="*/ 1300 h 3576"/>
                <a:gd name="T74" fmla="*/ 1677 w 5760"/>
                <a:gd name="T75" fmla="*/ 1762 h 3576"/>
                <a:gd name="T76" fmla="*/ 1539 w 5760"/>
                <a:gd name="T77" fmla="*/ 2316 h 3576"/>
                <a:gd name="T78" fmla="*/ 1438 w 5760"/>
                <a:gd name="T79" fmla="*/ 2656 h 3576"/>
                <a:gd name="T80" fmla="*/ 1391 w 5760"/>
                <a:gd name="T81" fmla="*/ 2781 h 3576"/>
                <a:gd name="T82" fmla="*/ 1318 w 5760"/>
                <a:gd name="T83" fmla="*/ 2929 h 3576"/>
                <a:gd name="T84" fmla="*/ 1231 w 5760"/>
                <a:gd name="T85" fmla="*/ 3057 h 3576"/>
                <a:gd name="T86" fmla="*/ 1133 w 5760"/>
                <a:gd name="T87" fmla="*/ 3168 h 3576"/>
                <a:gd name="T88" fmla="*/ 1026 w 5760"/>
                <a:gd name="T89" fmla="*/ 3261 h 3576"/>
                <a:gd name="T90" fmla="*/ 914 w 5760"/>
                <a:gd name="T91" fmla="*/ 3339 h 3576"/>
                <a:gd name="T92" fmla="*/ 798 w 5760"/>
                <a:gd name="T93" fmla="*/ 3403 h 3576"/>
                <a:gd name="T94" fmla="*/ 681 w 5760"/>
                <a:gd name="T95" fmla="*/ 3454 h 3576"/>
                <a:gd name="T96" fmla="*/ 454 w 5760"/>
                <a:gd name="T97" fmla="*/ 3524 h 3576"/>
                <a:gd name="T98" fmla="*/ 253 w 5760"/>
                <a:gd name="T99" fmla="*/ 3561 h 3576"/>
                <a:gd name="T100" fmla="*/ 98 w 5760"/>
                <a:gd name="T101" fmla="*/ 3574 h 3576"/>
                <a:gd name="T102" fmla="*/ 5760 w 5760"/>
                <a:gd name="T103" fmla="*/ 3575 h 3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760" h="3576">
                  <a:moveTo>
                    <a:pt x="5760" y="3575"/>
                  </a:moveTo>
                  <a:lnTo>
                    <a:pt x="5760" y="3575"/>
                  </a:lnTo>
                  <a:lnTo>
                    <a:pt x="5748" y="3575"/>
                  </a:lnTo>
                  <a:lnTo>
                    <a:pt x="5715" y="3576"/>
                  </a:lnTo>
                  <a:lnTo>
                    <a:pt x="5662" y="3574"/>
                  </a:lnTo>
                  <a:lnTo>
                    <a:pt x="5628" y="3573"/>
                  </a:lnTo>
                  <a:lnTo>
                    <a:pt x="5591" y="3570"/>
                  </a:lnTo>
                  <a:lnTo>
                    <a:pt x="5551" y="3566"/>
                  </a:lnTo>
                  <a:lnTo>
                    <a:pt x="5507" y="3561"/>
                  </a:lnTo>
                  <a:lnTo>
                    <a:pt x="5461" y="3554"/>
                  </a:lnTo>
                  <a:lnTo>
                    <a:pt x="5412" y="3546"/>
                  </a:lnTo>
                  <a:lnTo>
                    <a:pt x="5360" y="3536"/>
                  </a:lnTo>
                  <a:lnTo>
                    <a:pt x="5306" y="3524"/>
                  </a:lnTo>
                  <a:lnTo>
                    <a:pt x="5251" y="3511"/>
                  </a:lnTo>
                  <a:lnTo>
                    <a:pt x="5195" y="3494"/>
                  </a:lnTo>
                  <a:lnTo>
                    <a:pt x="5138" y="3476"/>
                  </a:lnTo>
                  <a:lnTo>
                    <a:pt x="5079" y="3454"/>
                  </a:lnTo>
                  <a:lnTo>
                    <a:pt x="5050" y="3443"/>
                  </a:lnTo>
                  <a:lnTo>
                    <a:pt x="5021" y="3430"/>
                  </a:lnTo>
                  <a:lnTo>
                    <a:pt x="4992" y="3417"/>
                  </a:lnTo>
                  <a:lnTo>
                    <a:pt x="4963" y="3403"/>
                  </a:lnTo>
                  <a:lnTo>
                    <a:pt x="4933" y="3388"/>
                  </a:lnTo>
                  <a:lnTo>
                    <a:pt x="4904" y="3373"/>
                  </a:lnTo>
                  <a:lnTo>
                    <a:pt x="4875" y="3357"/>
                  </a:lnTo>
                  <a:lnTo>
                    <a:pt x="4846" y="3339"/>
                  </a:lnTo>
                  <a:lnTo>
                    <a:pt x="4818" y="3321"/>
                  </a:lnTo>
                  <a:lnTo>
                    <a:pt x="4790" y="3302"/>
                  </a:lnTo>
                  <a:lnTo>
                    <a:pt x="4762" y="3282"/>
                  </a:lnTo>
                  <a:lnTo>
                    <a:pt x="4734" y="3261"/>
                  </a:lnTo>
                  <a:lnTo>
                    <a:pt x="4707" y="3239"/>
                  </a:lnTo>
                  <a:lnTo>
                    <a:pt x="4680" y="3216"/>
                  </a:lnTo>
                  <a:lnTo>
                    <a:pt x="4653" y="3192"/>
                  </a:lnTo>
                  <a:lnTo>
                    <a:pt x="4627" y="3168"/>
                  </a:lnTo>
                  <a:lnTo>
                    <a:pt x="4602" y="3142"/>
                  </a:lnTo>
                  <a:lnTo>
                    <a:pt x="4577" y="3115"/>
                  </a:lnTo>
                  <a:lnTo>
                    <a:pt x="4553" y="3087"/>
                  </a:lnTo>
                  <a:lnTo>
                    <a:pt x="4529" y="3057"/>
                  </a:lnTo>
                  <a:lnTo>
                    <a:pt x="4507" y="3027"/>
                  </a:lnTo>
                  <a:lnTo>
                    <a:pt x="4484" y="2996"/>
                  </a:lnTo>
                  <a:lnTo>
                    <a:pt x="4463" y="2962"/>
                  </a:lnTo>
                  <a:lnTo>
                    <a:pt x="4443" y="2929"/>
                  </a:lnTo>
                  <a:lnTo>
                    <a:pt x="4423" y="2893"/>
                  </a:lnTo>
                  <a:lnTo>
                    <a:pt x="4404" y="2858"/>
                  </a:lnTo>
                  <a:lnTo>
                    <a:pt x="4387" y="2820"/>
                  </a:lnTo>
                  <a:lnTo>
                    <a:pt x="4369" y="2781"/>
                  </a:lnTo>
                  <a:lnTo>
                    <a:pt x="4369" y="2781"/>
                  </a:lnTo>
                  <a:lnTo>
                    <a:pt x="4353" y="2741"/>
                  </a:lnTo>
                  <a:lnTo>
                    <a:pt x="4338" y="2699"/>
                  </a:lnTo>
                  <a:lnTo>
                    <a:pt x="4322" y="2656"/>
                  </a:lnTo>
                  <a:lnTo>
                    <a:pt x="4308" y="2610"/>
                  </a:lnTo>
                  <a:lnTo>
                    <a:pt x="4278" y="2517"/>
                  </a:lnTo>
                  <a:lnTo>
                    <a:pt x="4249" y="2419"/>
                  </a:lnTo>
                  <a:lnTo>
                    <a:pt x="4221" y="2316"/>
                  </a:lnTo>
                  <a:lnTo>
                    <a:pt x="4194" y="2210"/>
                  </a:lnTo>
                  <a:lnTo>
                    <a:pt x="4166" y="2101"/>
                  </a:lnTo>
                  <a:lnTo>
                    <a:pt x="4139" y="1990"/>
                  </a:lnTo>
                  <a:lnTo>
                    <a:pt x="4083" y="1762"/>
                  </a:lnTo>
                  <a:lnTo>
                    <a:pt x="4055" y="1646"/>
                  </a:lnTo>
                  <a:lnTo>
                    <a:pt x="4025" y="1530"/>
                  </a:lnTo>
                  <a:lnTo>
                    <a:pt x="3995" y="1414"/>
                  </a:lnTo>
                  <a:lnTo>
                    <a:pt x="3962" y="1300"/>
                  </a:lnTo>
                  <a:lnTo>
                    <a:pt x="3928" y="1186"/>
                  </a:lnTo>
                  <a:lnTo>
                    <a:pt x="3910" y="1130"/>
                  </a:lnTo>
                  <a:lnTo>
                    <a:pt x="3892" y="1074"/>
                  </a:lnTo>
                  <a:lnTo>
                    <a:pt x="3873" y="1019"/>
                  </a:lnTo>
                  <a:lnTo>
                    <a:pt x="3854" y="965"/>
                  </a:lnTo>
                  <a:lnTo>
                    <a:pt x="3834" y="912"/>
                  </a:lnTo>
                  <a:lnTo>
                    <a:pt x="3814" y="859"/>
                  </a:lnTo>
                  <a:lnTo>
                    <a:pt x="3792" y="807"/>
                  </a:lnTo>
                  <a:lnTo>
                    <a:pt x="3771" y="756"/>
                  </a:lnTo>
                  <a:lnTo>
                    <a:pt x="3748" y="707"/>
                  </a:lnTo>
                  <a:lnTo>
                    <a:pt x="3725" y="658"/>
                  </a:lnTo>
                  <a:lnTo>
                    <a:pt x="3702" y="610"/>
                  </a:lnTo>
                  <a:lnTo>
                    <a:pt x="3677" y="564"/>
                  </a:lnTo>
                  <a:lnTo>
                    <a:pt x="3651" y="519"/>
                  </a:lnTo>
                  <a:lnTo>
                    <a:pt x="3625" y="475"/>
                  </a:lnTo>
                  <a:lnTo>
                    <a:pt x="3598" y="433"/>
                  </a:lnTo>
                  <a:lnTo>
                    <a:pt x="3570" y="392"/>
                  </a:lnTo>
                  <a:lnTo>
                    <a:pt x="3541" y="353"/>
                  </a:lnTo>
                  <a:lnTo>
                    <a:pt x="3510" y="317"/>
                  </a:lnTo>
                  <a:lnTo>
                    <a:pt x="3480" y="281"/>
                  </a:lnTo>
                  <a:lnTo>
                    <a:pt x="3448" y="246"/>
                  </a:lnTo>
                  <a:lnTo>
                    <a:pt x="3415" y="215"/>
                  </a:lnTo>
                  <a:lnTo>
                    <a:pt x="3381" y="185"/>
                  </a:lnTo>
                  <a:lnTo>
                    <a:pt x="3346" y="157"/>
                  </a:lnTo>
                  <a:lnTo>
                    <a:pt x="3309" y="131"/>
                  </a:lnTo>
                  <a:lnTo>
                    <a:pt x="3273" y="107"/>
                  </a:lnTo>
                  <a:lnTo>
                    <a:pt x="3234" y="85"/>
                  </a:lnTo>
                  <a:lnTo>
                    <a:pt x="3214" y="76"/>
                  </a:lnTo>
                  <a:lnTo>
                    <a:pt x="3194" y="66"/>
                  </a:lnTo>
                  <a:lnTo>
                    <a:pt x="3174" y="57"/>
                  </a:lnTo>
                  <a:lnTo>
                    <a:pt x="3153" y="49"/>
                  </a:lnTo>
                  <a:lnTo>
                    <a:pt x="3132" y="41"/>
                  </a:lnTo>
                  <a:lnTo>
                    <a:pt x="3111" y="35"/>
                  </a:lnTo>
                  <a:lnTo>
                    <a:pt x="3089" y="28"/>
                  </a:lnTo>
                  <a:lnTo>
                    <a:pt x="3067" y="23"/>
                  </a:lnTo>
                  <a:lnTo>
                    <a:pt x="3046" y="17"/>
                  </a:lnTo>
                  <a:lnTo>
                    <a:pt x="3023" y="13"/>
                  </a:lnTo>
                  <a:lnTo>
                    <a:pt x="2999" y="10"/>
                  </a:lnTo>
                  <a:lnTo>
                    <a:pt x="2977" y="6"/>
                  </a:lnTo>
                  <a:lnTo>
                    <a:pt x="2953" y="3"/>
                  </a:lnTo>
                  <a:lnTo>
                    <a:pt x="2929" y="2"/>
                  </a:lnTo>
                  <a:lnTo>
                    <a:pt x="2904" y="1"/>
                  </a:lnTo>
                  <a:lnTo>
                    <a:pt x="2881" y="0"/>
                  </a:lnTo>
                  <a:lnTo>
                    <a:pt x="2881" y="0"/>
                  </a:lnTo>
                  <a:lnTo>
                    <a:pt x="2856" y="1"/>
                  </a:lnTo>
                  <a:lnTo>
                    <a:pt x="2831" y="2"/>
                  </a:lnTo>
                  <a:lnTo>
                    <a:pt x="2807" y="3"/>
                  </a:lnTo>
                  <a:lnTo>
                    <a:pt x="2783" y="6"/>
                  </a:lnTo>
                  <a:lnTo>
                    <a:pt x="2761" y="10"/>
                  </a:lnTo>
                  <a:lnTo>
                    <a:pt x="2738" y="13"/>
                  </a:lnTo>
                  <a:lnTo>
                    <a:pt x="2715" y="17"/>
                  </a:lnTo>
                  <a:lnTo>
                    <a:pt x="2693" y="23"/>
                  </a:lnTo>
                  <a:lnTo>
                    <a:pt x="2671" y="28"/>
                  </a:lnTo>
                  <a:lnTo>
                    <a:pt x="2649" y="35"/>
                  </a:lnTo>
                  <a:lnTo>
                    <a:pt x="2628" y="41"/>
                  </a:lnTo>
                  <a:lnTo>
                    <a:pt x="2607" y="49"/>
                  </a:lnTo>
                  <a:lnTo>
                    <a:pt x="2587" y="57"/>
                  </a:lnTo>
                  <a:lnTo>
                    <a:pt x="2566" y="66"/>
                  </a:lnTo>
                  <a:lnTo>
                    <a:pt x="2546" y="76"/>
                  </a:lnTo>
                  <a:lnTo>
                    <a:pt x="2526" y="85"/>
                  </a:lnTo>
                  <a:lnTo>
                    <a:pt x="2487" y="107"/>
                  </a:lnTo>
                  <a:lnTo>
                    <a:pt x="2451" y="131"/>
                  </a:lnTo>
                  <a:lnTo>
                    <a:pt x="2414" y="157"/>
                  </a:lnTo>
                  <a:lnTo>
                    <a:pt x="2379" y="185"/>
                  </a:lnTo>
                  <a:lnTo>
                    <a:pt x="2345" y="215"/>
                  </a:lnTo>
                  <a:lnTo>
                    <a:pt x="2312" y="246"/>
                  </a:lnTo>
                  <a:lnTo>
                    <a:pt x="2280" y="281"/>
                  </a:lnTo>
                  <a:lnTo>
                    <a:pt x="2250" y="317"/>
                  </a:lnTo>
                  <a:lnTo>
                    <a:pt x="2219" y="353"/>
                  </a:lnTo>
                  <a:lnTo>
                    <a:pt x="2190" y="392"/>
                  </a:lnTo>
                  <a:lnTo>
                    <a:pt x="2162" y="433"/>
                  </a:lnTo>
                  <a:lnTo>
                    <a:pt x="2135" y="475"/>
                  </a:lnTo>
                  <a:lnTo>
                    <a:pt x="2109" y="519"/>
                  </a:lnTo>
                  <a:lnTo>
                    <a:pt x="2083" y="564"/>
                  </a:lnTo>
                  <a:lnTo>
                    <a:pt x="2059" y="610"/>
                  </a:lnTo>
                  <a:lnTo>
                    <a:pt x="2035" y="658"/>
                  </a:lnTo>
                  <a:lnTo>
                    <a:pt x="2012" y="707"/>
                  </a:lnTo>
                  <a:lnTo>
                    <a:pt x="1989" y="756"/>
                  </a:lnTo>
                  <a:lnTo>
                    <a:pt x="1968" y="807"/>
                  </a:lnTo>
                  <a:lnTo>
                    <a:pt x="1947" y="859"/>
                  </a:lnTo>
                  <a:lnTo>
                    <a:pt x="1926" y="912"/>
                  </a:lnTo>
                  <a:lnTo>
                    <a:pt x="1906" y="965"/>
                  </a:lnTo>
                  <a:lnTo>
                    <a:pt x="1888" y="1019"/>
                  </a:lnTo>
                  <a:lnTo>
                    <a:pt x="1868" y="1074"/>
                  </a:lnTo>
                  <a:lnTo>
                    <a:pt x="1850" y="1130"/>
                  </a:lnTo>
                  <a:lnTo>
                    <a:pt x="1832" y="1186"/>
                  </a:lnTo>
                  <a:lnTo>
                    <a:pt x="1799" y="1300"/>
                  </a:lnTo>
                  <a:lnTo>
                    <a:pt x="1767" y="1414"/>
                  </a:lnTo>
                  <a:lnTo>
                    <a:pt x="1735" y="1530"/>
                  </a:lnTo>
                  <a:lnTo>
                    <a:pt x="1706" y="1646"/>
                  </a:lnTo>
                  <a:lnTo>
                    <a:pt x="1677" y="1762"/>
                  </a:lnTo>
                  <a:lnTo>
                    <a:pt x="1621" y="1990"/>
                  </a:lnTo>
                  <a:lnTo>
                    <a:pt x="1594" y="2101"/>
                  </a:lnTo>
                  <a:lnTo>
                    <a:pt x="1567" y="2210"/>
                  </a:lnTo>
                  <a:lnTo>
                    <a:pt x="1539" y="2316"/>
                  </a:lnTo>
                  <a:lnTo>
                    <a:pt x="1511" y="2419"/>
                  </a:lnTo>
                  <a:lnTo>
                    <a:pt x="1482" y="2517"/>
                  </a:lnTo>
                  <a:lnTo>
                    <a:pt x="1453" y="2610"/>
                  </a:lnTo>
                  <a:lnTo>
                    <a:pt x="1438" y="2656"/>
                  </a:lnTo>
                  <a:lnTo>
                    <a:pt x="1422" y="2699"/>
                  </a:lnTo>
                  <a:lnTo>
                    <a:pt x="1407" y="2741"/>
                  </a:lnTo>
                  <a:lnTo>
                    <a:pt x="1391" y="2781"/>
                  </a:lnTo>
                  <a:lnTo>
                    <a:pt x="1391" y="2781"/>
                  </a:lnTo>
                  <a:lnTo>
                    <a:pt x="1373" y="2820"/>
                  </a:lnTo>
                  <a:lnTo>
                    <a:pt x="1356" y="2858"/>
                  </a:lnTo>
                  <a:lnTo>
                    <a:pt x="1338" y="2893"/>
                  </a:lnTo>
                  <a:lnTo>
                    <a:pt x="1318" y="2929"/>
                  </a:lnTo>
                  <a:lnTo>
                    <a:pt x="1298" y="2962"/>
                  </a:lnTo>
                  <a:lnTo>
                    <a:pt x="1276" y="2996"/>
                  </a:lnTo>
                  <a:lnTo>
                    <a:pt x="1253" y="3027"/>
                  </a:lnTo>
                  <a:lnTo>
                    <a:pt x="1231" y="3057"/>
                  </a:lnTo>
                  <a:lnTo>
                    <a:pt x="1208" y="3087"/>
                  </a:lnTo>
                  <a:lnTo>
                    <a:pt x="1183" y="3115"/>
                  </a:lnTo>
                  <a:lnTo>
                    <a:pt x="1158" y="3142"/>
                  </a:lnTo>
                  <a:lnTo>
                    <a:pt x="1133" y="3168"/>
                  </a:lnTo>
                  <a:lnTo>
                    <a:pt x="1107" y="3192"/>
                  </a:lnTo>
                  <a:lnTo>
                    <a:pt x="1080" y="3216"/>
                  </a:lnTo>
                  <a:lnTo>
                    <a:pt x="1055" y="3239"/>
                  </a:lnTo>
                  <a:lnTo>
                    <a:pt x="1026" y="3261"/>
                  </a:lnTo>
                  <a:lnTo>
                    <a:pt x="999" y="3282"/>
                  </a:lnTo>
                  <a:lnTo>
                    <a:pt x="971" y="3302"/>
                  </a:lnTo>
                  <a:lnTo>
                    <a:pt x="942" y="3321"/>
                  </a:lnTo>
                  <a:lnTo>
                    <a:pt x="914" y="3339"/>
                  </a:lnTo>
                  <a:lnTo>
                    <a:pt x="885" y="3357"/>
                  </a:lnTo>
                  <a:lnTo>
                    <a:pt x="857" y="3373"/>
                  </a:lnTo>
                  <a:lnTo>
                    <a:pt x="828" y="3388"/>
                  </a:lnTo>
                  <a:lnTo>
                    <a:pt x="798" y="3403"/>
                  </a:lnTo>
                  <a:lnTo>
                    <a:pt x="768" y="3417"/>
                  </a:lnTo>
                  <a:lnTo>
                    <a:pt x="739" y="3430"/>
                  </a:lnTo>
                  <a:lnTo>
                    <a:pt x="710" y="3443"/>
                  </a:lnTo>
                  <a:lnTo>
                    <a:pt x="681" y="3454"/>
                  </a:lnTo>
                  <a:lnTo>
                    <a:pt x="622" y="3476"/>
                  </a:lnTo>
                  <a:lnTo>
                    <a:pt x="565" y="3494"/>
                  </a:lnTo>
                  <a:lnTo>
                    <a:pt x="509" y="3511"/>
                  </a:lnTo>
                  <a:lnTo>
                    <a:pt x="454" y="3524"/>
                  </a:lnTo>
                  <a:lnTo>
                    <a:pt x="400" y="3536"/>
                  </a:lnTo>
                  <a:lnTo>
                    <a:pt x="349" y="3546"/>
                  </a:lnTo>
                  <a:lnTo>
                    <a:pt x="299" y="3554"/>
                  </a:lnTo>
                  <a:lnTo>
                    <a:pt x="253" y="3561"/>
                  </a:lnTo>
                  <a:lnTo>
                    <a:pt x="210" y="3566"/>
                  </a:lnTo>
                  <a:lnTo>
                    <a:pt x="169" y="3570"/>
                  </a:lnTo>
                  <a:lnTo>
                    <a:pt x="132" y="3573"/>
                  </a:lnTo>
                  <a:lnTo>
                    <a:pt x="98" y="3574"/>
                  </a:lnTo>
                  <a:lnTo>
                    <a:pt x="45" y="3576"/>
                  </a:lnTo>
                  <a:lnTo>
                    <a:pt x="12" y="3575"/>
                  </a:lnTo>
                  <a:lnTo>
                    <a:pt x="0" y="3575"/>
                  </a:lnTo>
                  <a:lnTo>
                    <a:pt x="5760" y="3575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TextBox 11"/>
            <p:cNvSpPr txBox="1">
              <a:spLocks/>
            </p:cNvSpPr>
            <p:nvPr/>
          </p:nvSpPr>
          <p:spPr bwMode="auto">
            <a:xfrm>
              <a:off x="1896130" y="2458628"/>
              <a:ext cx="239248" cy="2492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fontScale="85000" lnSpcReduction="20000"/>
              <a:sp3d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en-US" altLang="ko-KR" sz="2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40</a:t>
              </a:r>
            </a:p>
          </p:txBody>
        </p:sp>
        <p:grpSp>
          <p:nvGrpSpPr>
            <p:cNvPr id="3" name="Group 12"/>
            <p:cNvGrpSpPr/>
            <p:nvPr/>
          </p:nvGrpSpPr>
          <p:grpSpPr>
            <a:xfrm>
              <a:off x="1415460" y="3995195"/>
              <a:ext cx="3597616" cy="221969"/>
              <a:chOff x="1577340" y="5242962"/>
              <a:chExt cx="6195060" cy="295958"/>
            </a:xfrm>
            <a:solidFill>
              <a:schemeClr val="bg1">
                <a:lumMod val="50000"/>
              </a:schemeClr>
            </a:solidFill>
            <a:effectLst/>
          </p:grpSpPr>
          <p:sp>
            <p:nvSpPr>
              <p:cNvPr id="30" name="Rectangle: Rounded Corners 13"/>
              <p:cNvSpPr/>
              <p:nvPr/>
            </p:nvSpPr>
            <p:spPr>
              <a:xfrm>
                <a:off x="1577340" y="5242962"/>
                <a:ext cx="6195060" cy="295958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TextBox 14"/>
              <p:cNvSpPr txBox="1">
                <a:spLocks/>
              </p:cNvSpPr>
              <p:nvPr/>
            </p:nvSpPr>
            <p:spPr bwMode="auto">
              <a:xfrm>
                <a:off x="6482970" y="5299023"/>
                <a:ext cx="438897" cy="1661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85000" lnSpcReduction="20000"/>
                <a:sp3d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en-US" altLang="ko-KR" sz="12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2016</a:t>
                </a:r>
              </a:p>
            </p:txBody>
          </p:sp>
          <p:sp>
            <p:nvSpPr>
              <p:cNvPr id="32" name="TextBox 15"/>
              <p:cNvSpPr txBox="1">
                <a:spLocks/>
              </p:cNvSpPr>
              <p:nvPr/>
            </p:nvSpPr>
            <p:spPr bwMode="auto">
              <a:xfrm>
                <a:off x="5460630" y="5299023"/>
                <a:ext cx="438897" cy="1661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85000" lnSpcReduction="20000"/>
                <a:sp3d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en-US" altLang="ko-KR" sz="12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2014</a:t>
                </a:r>
              </a:p>
            </p:txBody>
          </p:sp>
          <p:sp>
            <p:nvSpPr>
              <p:cNvPr id="33" name="TextBox 16"/>
              <p:cNvSpPr txBox="1">
                <a:spLocks/>
              </p:cNvSpPr>
              <p:nvPr/>
            </p:nvSpPr>
            <p:spPr bwMode="auto">
              <a:xfrm>
                <a:off x="4438288" y="5299023"/>
                <a:ext cx="438897" cy="1661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85000" lnSpcReduction="20000"/>
                <a:sp3d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en-US" altLang="ko-KR" sz="12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2012</a:t>
                </a:r>
              </a:p>
            </p:txBody>
          </p:sp>
          <p:sp>
            <p:nvSpPr>
              <p:cNvPr id="34" name="TextBox 17"/>
              <p:cNvSpPr txBox="1">
                <a:spLocks/>
              </p:cNvSpPr>
              <p:nvPr/>
            </p:nvSpPr>
            <p:spPr bwMode="auto">
              <a:xfrm>
                <a:off x="3415948" y="5299023"/>
                <a:ext cx="438897" cy="1661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85000" lnSpcReduction="20000"/>
                <a:sp3d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en-US" altLang="ko-KR" sz="12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2010</a:t>
                </a:r>
              </a:p>
            </p:txBody>
          </p:sp>
          <p:sp>
            <p:nvSpPr>
              <p:cNvPr id="35" name="TextBox 18"/>
              <p:cNvSpPr txBox="1">
                <a:spLocks/>
              </p:cNvSpPr>
              <p:nvPr/>
            </p:nvSpPr>
            <p:spPr bwMode="auto">
              <a:xfrm>
                <a:off x="2355311" y="5299023"/>
                <a:ext cx="438897" cy="1661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85000" lnSpcReduction="20000"/>
                <a:sp3d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en-US" altLang="ko-KR" sz="12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2008</a:t>
                </a:r>
              </a:p>
            </p:txBody>
          </p:sp>
        </p:grpSp>
      </p:grpSp>
      <p:grpSp>
        <p:nvGrpSpPr>
          <p:cNvPr id="14" name="组合 36"/>
          <p:cNvGrpSpPr/>
          <p:nvPr/>
        </p:nvGrpSpPr>
        <p:grpSpPr>
          <a:xfrm>
            <a:off x="5694478" y="1674127"/>
            <a:ext cx="2173256" cy="755476"/>
            <a:chOff x="5693488" y="1673610"/>
            <a:chExt cx="2172879" cy="755243"/>
          </a:xfrm>
        </p:grpSpPr>
        <p:sp>
          <p:nvSpPr>
            <p:cNvPr id="17" name="Freeform: Shape 40"/>
            <p:cNvSpPr>
              <a:spLocks/>
            </p:cNvSpPr>
            <p:nvPr/>
          </p:nvSpPr>
          <p:spPr bwMode="auto">
            <a:xfrm>
              <a:off x="5693488" y="1782115"/>
              <a:ext cx="318364" cy="31836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5" name="Group 31"/>
            <p:cNvGrpSpPr/>
            <p:nvPr/>
          </p:nvGrpSpPr>
          <p:grpSpPr>
            <a:xfrm>
              <a:off x="6011853" y="1673610"/>
              <a:ext cx="1854514" cy="755243"/>
              <a:chOff x="1197898" y="2503545"/>
              <a:chExt cx="2198693" cy="1006991"/>
            </a:xfrm>
          </p:grpSpPr>
          <p:sp>
            <p:nvSpPr>
              <p:cNvPr id="28" name="TextBox 32"/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216000" tIns="0" rIns="0" bIns="0" anchor="b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9" name="TextBox 33"/>
              <p:cNvSpPr txBox="1">
                <a:spLocks/>
              </p:cNvSpPr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216000" tIns="0" rIns="0" bIns="0" anchor="ctr" anchorCtr="0">
                <a:normAutofit fontScale="92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19" name="组合 37"/>
          <p:cNvGrpSpPr/>
          <p:nvPr/>
        </p:nvGrpSpPr>
        <p:grpSpPr>
          <a:xfrm>
            <a:off x="5694478" y="2583173"/>
            <a:ext cx="2173256" cy="755476"/>
            <a:chOff x="5693488" y="2582375"/>
            <a:chExt cx="2172879" cy="755243"/>
          </a:xfrm>
        </p:grpSpPr>
        <p:sp>
          <p:nvSpPr>
            <p:cNvPr id="16" name="Freeform: Shape 39"/>
            <p:cNvSpPr>
              <a:spLocks/>
            </p:cNvSpPr>
            <p:nvPr/>
          </p:nvSpPr>
          <p:spPr bwMode="auto">
            <a:xfrm>
              <a:off x="5693488" y="2678367"/>
              <a:ext cx="318364" cy="318364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0" name="Group 36"/>
            <p:cNvGrpSpPr/>
            <p:nvPr/>
          </p:nvGrpSpPr>
          <p:grpSpPr>
            <a:xfrm>
              <a:off x="6011853" y="2582375"/>
              <a:ext cx="1854514" cy="755243"/>
              <a:chOff x="1197898" y="2503545"/>
              <a:chExt cx="2198693" cy="1006991"/>
            </a:xfrm>
          </p:grpSpPr>
          <p:sp>
            <p:nvSpPr>
              <p:cNvPr id="26" name="TextBox 38"/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216000" tIns="0" rIns="0" bIns="0" anchor="b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7" name="TextBox 45"/>
              <p:cNvSpPr txBox="1">
                <a:spLocks/>
              </p:cNvSpPr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216000" tIns="0" rIns="0" bIns="0" anchor="ctr" anchorCtr="0">
                <a:normAutofit fontScale="92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21" name="组合 38"/>
          <p:cNvGrpSpPr/>
          <p:nvPr/>
        </p:nvGrpSpPr>
        <p:grpSpPr>
          <a:xfrm>
            <a:off x="5694478" y="3466646"/>
            <a:ext cx="2173256" cy="799499"/>
            <a:chOff x="5693488" y="3465578"/>
            <a:chExt cx="2172879" cy="799253"/>
          </a:xfrm>
        </p:grpSpPr>
        <p:sp>
          <p:nvSpPr>
            <p:cNvPr id="18" name="Freeform: Shape 41"/>
            <p:cNvSpPr>
              <a:spLocks/>
            </p:cNvSpPr>
            <p:nvPr/>
          </p:nvSpPr>
          <p:spPr bwMode="auto">
            <a:xfrm>
              <a:off x="5693488" y="3543858"/>
              <a:ext cx="318364" cy="318364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2" name="Group 49"/>
            <p:cNvGrpSpPr/>
            <p:nvPr/>
          </p:nvGrpSpPr>
          <p:grpSpPr>
            <a:xfrm>
              <a:off x="6011853" y="3465578"/>
              <a:ext cx="1854514" cy="799253"/>
              <a:chOff x="1197898" y="2503545"/>
              <a:chExt cx="2198693" cy="1065671"/>
            </a:xfrm>
          </p:grpSpPr>
          <p:sp>
            <p:nvSpPr>
              <p:cNvPr id="24" name="TextBox 51"/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216000" tIns="0" rIns="0" bIns="0" anchor="b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5" name="TextBox 52"/>
              <p:cNvSpPr txBox="1">
                <a:spLocks/>
              </p:cNvSpPr>
              <p:nvPr/>
            </p:nvSpPr>
            <p:spPr>
              <a:xfrm>
                <a:off x="1197898" y="2950449"/>
                <a:ext cx="2198693" cy="618767"/>
              </a:xfrm>
              <a:prstGeom prst="rect">
                <a:avLst/>
              </a:prstGeom>
            </p:spPr>
            <p:txBody>
              <a:bodyPr vert="horz" wrap="square" lIns="216000" tIns="0" rIns="0" bIns="0" anchor="ctr" anchorCtr="0">
                <a:normAutofit fontScale="92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25471642"/>
      </p:ext>
    </p:extLst>
  </p:cSld>
  <p:clrMapOvr>
    <a:masterClrMapping/>
  </p:clrMapOvr>
  <p:transition spd="med" advClick="0" advTm="3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78092" y="977969"/>
            <a:ext cx="3968421" cy="2183903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>
              <a:lnSpc>
                <a:spcPct val="150000"/>
              </a:lnSpc>
            </a:pPr>
            <a:endParaRPr lang="en-US" sz="1500" dirty="0">
              <a:cs typeface="+mn-ea"/>
              <a:sym typeface="+mn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78092" y="3209153"/>
            <a:ext cx="3968421" cy="9242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>
              <a:lnSpc>
                <a:spcPct val="150000"/>
              </a:lnSpc>
            </a:pPr>
            <a:endParaRPr lang="en-US" sz="1500" dirty="0">
              <a:cs typeface="+mn-ea"/>
              <a:sym typeface="+mn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602518" y="977969"/>
            <a:ext cx="3964979" cy="2183903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>
              <a:lnSpc>
                <a:spcPct val="150000"/>
              </a:lnSpc>
            </a:pPr>
            <a:endParaRPr lang="en-US" sz="1500" dirty="0">
              <a:cs typeface="+mn-ea"/>
              <a:sym typeface="+mn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598113" y="3209151"/>
            <a:ext cx="3969107" cy="9275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>
              <a:lnSpc>
                <a:spcPct val="150000"/>
              </a:lnSpc>
            </a:pPr>
            <a:endParaRPr lang="en-US" sz="1500" dirty="0"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8092" y="4257950"/>
            <a:ext cx="7989404" cy="399020"/>
          </a:xfrm>
          <a:prstGeom prst="rect">
            <a:avLst/>
          </a:prstGeom>
          <a:noFill/>
        </p:spPr>
        <p:txBody>
          <a:bodyPr wrap="square" lIns="0" tIns="0" rIns="0" bIns="0" numCol="1" spcCol="256032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9" name="TextBox 15"/>
          <p:cNvSpPr txBox="1"/>
          <p:nvPr/>
        </p:nvSpPr>
        <p:spPr>
          <a:xfrm>
            <a:off x="804362" y="3602274"/>
            <a:ext cx="3482592" cy="3990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10" name="TextBox 16"/>
          <p:cNvSpPr txBox="1"/>
          <p:nvPr/>
        </p:nvSpPr>
        <p:spPr>
          <a:xfrm>
            <a:off x="804363" y="3374116"/>
            <a:ext cx="1149232" cy="1532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点击请替换文字内容</a:t>
            </a:r>
          </a:p>
        </p:txBody>
      </p:sp>
      <p:sp>
        <p:nvSpPr>
          <p:cNvPr id="11" name="TextBox 15"/>
          <p:cNvSpPr txBox="1"/>
          <p:nvPr/>
        </p:nvSpPr>
        <p:spPr>
          <a:xfrm>
            <a:off x="4880081" y="3605776"/>
            <a:ext cx="3482592" cy="3990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12" name="TextBox 16"/>
          <p:cNvSpPr txBox="1"/>
          <p:nvPr/>
        </p:nvSpPr>
        <p:spPr>
          <a:xfrm>
            <a:off x="4880082" y="3377618"/>
            <a:ext cx="1149232" cy="1532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点击请替换文字内容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168370843"/>
      </p:ext>
    </p:extLst>
  </p:cSld>
  <p:clrMapOvr>
    <a:masterClrMapping/>
  </p:clrMapOvr>
  <p:transition spd="med" advClick="0" advTm="3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50"/>
                            </p:stCondLst>
                            <p:childTnLst>
                              <p:par>
                                <p:cTn id="3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6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4" grpId="0"/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esktop\新建文件夹 (3)\875869dd1e15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8" y="0"/>
            <a:ext cx="9144000" cy="5148262"/>
          </a:xfrm>
          <a:prstGeom prst="rect">
            <a:avLst/>
          </a:prstGeom>
          <a:noFill/>
        </p:spPr>
      </p:pic>
      <p:sp>
        <p:nvSpPr>
          <p:cNvPr id="26" name="矩形 25"/>
          <p:cNvSpPr/>
          <p:nvPr/>
        </p:nvSpPr>
        <p:spPr>
          <a:xfrm>
            <a:off x="3780981" y="2147260"/>
            <a:ext cx="2264861" cy="523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1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教学内容</a:t>
            </a:r>
            <a:endParaRPr lang="zh-CN" altLang="en-US" sz="1050" b="1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780981" y="2609420"/>
            <a:ext cx="2592013" cy="683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53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CLICK ADD RELATED TITLE TEXT, AND CLICK ADD RELATED TITLE TEXT, CLICK ADD RELATED TITLE</a:t>
            </a:r>
            <a:endParaRPr lang="zh-CN" altLang="en-US" sz="853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3733F6B0-E058-45C7-B289-6BDEFDB9087F}"/>
              </a:ext>
            </a:extLst>
          </p:cNvPr>
          <p:cNvSpPr/>
          <p:nvPr/>
        </p:nvSpPr>
        <p:spPr>
          <a:xfrm>
            <a:off x="2196530" y="1996242"/>
            <a:ext cx="1368390" cy="136839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480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6505173"/>
      </p:ext>
    </p:extLst>
  </p:cSld>
  <p:clrMapOvr>
    <a:masterClrMapping/>
  </p:clrMapOvr>
  <p:transition spd="med" advClick="0" advTm="3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线连接符 9"/>
          <p:cNvCxnSpPr/>
          <p:nvPr/>
        </p:nvCxnSpPr>
        <p:spPr>
          <a:xfrm>
            <a:off x="-70138" y="2332011"/>
            <a:ext cx="9145086" cy="0"/>
          </a:xfrm>
          <a:prstGeom prst="line">
            <a:avLst/>
          </a:prstGeom>
          <a:ln w="12700" cmpd="sng">
            <a:solidFill>
              <a:srgbClr val="FFFFFF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622409" y="1538113"/>
            <a:ext cx="1438989" cy="1439183"/>
          </a:xfrm>
          <a:prstGeom prst="ellipse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3" tIns="34291" rIns="68583" bIns="34291" rtlCol="0" anchor="ctr"/>
          <a:lstStyle/>
          <a:p>
            <a:pPr algn="ctr"/>
            <a:endParaRPr kumimoji="1" lang="zh-CN" altLang="en-US" sz="1900" dirty="0">
              <a:cs typeface="+mn-ea"/>
              <a:sym typeface="+mn-lt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378203" y="3620235"/>
            <a:ext cx="1927397" cy="625247"/>
          </a:xfrm>
          <a:prstGeom prst="rect">
            <a:avLst/>
          </a:prstGeom>
          <a:noFill/>
        </p:spPr>
        <p:txBody>
          <a:bodyPr wrap="square" lIns="70559" tIns="35280" rIns="70559" bIns="3528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2" name="TextBox 16"/>
          <p:cNvSpPr txBox="1"/>
          <p:nvPr/>
        </p:nvSpPr>
        <p:spPr>
          <a:xfrm>
            <a:off x="378203" y="3392088"/>
            <a:ext cx="1289663" cy="224483"/>
          </a:xfrm>
          <a:prstGeom prst="rect">
            <a:avLst/>
          </a:prstGeom>
          <a:noFill/>
        </p:spPr>
        <p:txBody>
          <a:bodyPr wrap="none" lIns="70559" tIns="35280" rIns="70559" bIns="35280" rtlCol="0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点击请替换文字内容</a:t>
            </a:r>
          </a:p>
        </p:txBody>
      </p:sp>
      <p:sp>
        <p:nvSpPr>
          <p:cNvPr id="41" name="椭圆 40"/>
          <p:cNvSpPr/>
          <p:nvPr/>
        </p:nvSpPr>
        <p:spPr>
          <a:xfrm>
            <a:off x="2803801" y="1538113"/>
            <a:ext cx="1438989" cy="1439183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3" tIns="34291" rIns="68583" bIns="34291" rtlCol="0" anchor="ctr"/>
          <a:lstStyle/>
          <a:p>
            <a:pPr algn="ctr"/>
            <a:endParaRPr kumimoji="1" lang="zh-CN" altLang="en-US" sz="1900" dirty="0">
              <a:cs typeface="+mn-ea"/>
              <a:sym typeface="+mn-lt"/>
            </a:endParaRPr>
          </a:p>
        </p:txBody>
      </p:sp>
      <p:sp>
        <p:nvSpPr>
          <p:cNvPr id="42" name="TextBox 15"/>
          <p:cNvSpPr txBox="1"/>
          <p:nvPr/>
        </p:nvSpPr>
        <p:spPr>
          <a:xfrm>
            <a:off x="2559596" y="3620235"/>
            <a:ext cx="1927397" cy="625247"/>
          </a:xfrm>
          <a:prstGeom prst="rect">
            <a:avLst/>
          </a:prstGeom>
          <a:noFill/>
        </p:spPr>
        <p:txBody>
          <a:bodyPr wrap="square" lIns="70559" tIns="35280" rIns="70559" bIns="3528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43" name="TextBox 16"/>
          <p:cNvSpPr txBox="1"/>
          <p:nvPr/>
        </p:nvSpPr>
        <p:spPr>
          <a:xfrm>
            <a:off x="2559596" y="3392088"/>
            <a:ext cx="1289663" cy="224483"/>
          </a:xfrm>
          <a:prstGeom prst="rect">
            <a:avLst/>
          </a:prstGeom>
          <a:noFill/>
        </p:spPr>
        <p:txBody>
          <a:bodyPr wrap="none" lIns="70559" tIns="35280" rIns="70559" bIns="35280" rtlCol="0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点击请替换文字内容</a:t>
            </a:r>
          </a:p>
        </p:txBody>
      </p:sp>
      <p:sp>
        <p:nvSpPr>
          <p:cNvPr id="44" name="椭圆 43"/>
          <p:cNvSpPr/>
          <p:nvPr/>
        </p:nvSpPr>
        <p:spPr>
          <a:xfrm>
            <a:off x="4849703" y="1538113"/>
            <a:ext cx="1438989" cy="1439183"/>
          </a:xfrm>
          <a:prstGeom prst="ellipse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3" tIns="34291" rIns="68583" bIns="34291" rtlCol="0" anchor="ctr"/>
          <a:lstStyle/>
          <a:p>
            <a:pPr algn="ctr"/>
            <a:endParaRPr kumimoji="1" lang="zh-CN" altLang="en-US" sz="1900" dirty="0">
              <a:cs typeface="+mn-ea"/>
              <a:sym typeface="+mn-lt"/>
            </a:endParaRPr>
          </a:p>
        </p:txBody>
      </p:sp>
      <p:sp>
        <p:nvSpPr>
          <p:cNvPr id="45" name="TextBox 15"/>
          <p:cNvSpPr txBox="1"/>
          <p:nvPr/>
        </p:nvSpPr>
        <p:spPr>
          <a:xfrm>
            <a:off x="4605498" y="3620235"/>
            <a:ext cx="1927397" cy="625247"/>
          </a:xfrm>
          <a:prstGeom prst="rect">
            <a:avLst/>
          </a:prstGeom>
          <a:noFill/>
        </p:spPr>
        <p:txBody>
          <a:bodyPr wrap="square" lIns="70559" tIns="35280" rIns="70559" bIns="3528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4605497" y="3392088"/>
            <a:ext cx="1289663" cy="224483"/>
          </a:xfrm>
          <a:prstGeom prst="rect">
            <a:avLst/>
          </a:prstGeom>
          <a:noFill/>
        </p:spPr>
        <p:txBody>
          <a:bodyPr wrap="none" lIns="70559" tIns="35280" rIns="70559" bIns="35280" rtlCol="0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点击请替换文字内容</a:t>
            </a:r>
          </a:p>
        </p:txBody>
      </p:sp>
      <p:sp>
        <p:nvSpPr>
          <p:cNvPr id="47" name="椭圆 46"/>
          <p:cNvSpPr/>
          <p:nvPr/>
        </p:nvSpPr>
        <p:spPr>
          <a:xfrm>
            <a:off x="7031096" y="1538113"/>
            <a:ext cx="1438989" cy="1439183"/>
          </a:xfrm>
          <a:prstGeom prst="ellipse">
            <a:avLst/>
          </a:prstGeom>
          <a:blipFill dpi="0" rotWithShape="1">
            <a:blip r:embed="rId6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3" tIns="34291" rIns="68583" bIns="34291" rtlCol="0" anchor="ctr"/>
          <a:lstStyle/>
          <a:p>
            <a:pPr algn="ctr"/>
            <a:endParaRPr kumimoji="1" lang="zh-CN" altLang="en-US" sz="1900" dirty="0">
              <a:cs typeface="+mn-ea"/>
              <a:sym typeface="+mn-lt"/>
            </a:endParaRPr>
          </a:p>
        </p:txBody>
      </p:sp>
      <p:sp>
        <p:nvSpPr>
          <p:cNvPr id="48" name="TextBox 15"/>
          <p:cNvSpPr txBox="1"/>
          <p:nvPr/>
        </p:nvSpPr>
        <p:spPr>
          <a:xfrm>
            <a:off x="6786890" y="3620235"/>
            <a:ext cx="1927397" cy="625247"/>
          </a:xfrm>
          <a:prstGeom prst="rect">
            <a:avLst/>
          </a:prstGeom>
          <a:noFill/>
        </p:spPr>
        <p:txBody>
          <a:bodyPr wrap="square" lIns="70559" tIns="35280" rIns="70559" bIns="3528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49" name="TextBox 16"/>
          <p:cNvSpPr txBox="1"/>
          <p:nvPr/>
        </p:nvSpPr>
        <p:spPr>
          <a:xfrm>
            <a:off x="6786889" y="3392088"/>
            <a:ext cx="1289663" cy="224483"/>
          </a:xfrm>
          <a:prstGeom prst="rect">
            <a:avLst/>
          </a:prstGeom>
          <a:noFill/>
        </p:spPr>
        <p:txBody>
          <a:bodyPr wrap="none" lIns="70559" tIns="35280" rIns="70559" bIns="35280" rtlCol="0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692857710"/>
      </p:ext>
    </p:extLst>
  </p:cSld>
  <p:clrMapOvr>
    <a:masterClrMapping/>
  </p:clrMapOvr>
  <p:transition spd="med" advClick="0" advTm="3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300"/>
                            </p:stCondLst>
                            <p:childTnLst>
                              <p:par>
                                <p:cTn id="3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3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850"/>
                            </p:stCondLst>
                            <p:childTnLst>
                              <p:par>
                                <p:cTn id="4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9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400"/>
                            </p:stCondLst>
                            <p:childTnLst>
                              <p:par>
                                <p:cTn id="5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45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/>
      <p:bldP spid="22" grpId="0"/>
      <p:bldP spid="41" grpId="0" animBg="1"/>
      <p:bldP spid="42" grpId="0"/>
      <p:bldP spid="43" grpId="0"/>
      <p:bldP spid="44" grpId="0" animBg="1"/>
      <p:bldP spid="45" grpId="0"/>
      <p:bldP spid="46" grpId="0"/>
      <p:bldP spid="47" grpId="0" animBg="1"/>
      <p:bldP spid="48" grpId="0"/>
      <p:bldP spid="4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/>
          <p:nvPr/>
        </p:nvGrpSpPr>
        <p:grpSpPr>
          <a:xfrm>
            <a:off x="6586485" y="2291355"/>
            <a:ext cx="1909397" cy="691488"/>
            <a:chOff x="8780454" y="2896669"/>
            <a:chExt cx="2545421" cy="921699"/>
          </a:xfrm>
        </p:grpSpPr>
        <p:sp>
          <p:nvSpPr>
            <p:cNvPr id="24" name="TextBox 26"/>
            <p:cNvSpPr txBox="1">
              <a:spLocks/>
            </p:cNvSpPr>
            <p:nvPr/>
          </p:nvSpPr>
          <p:spPr bwMode="auto">
            <a:xfrm>
              <a:off x="8780454" y="2896669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fontScale="77500" lnSpcReduction="20000"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5" name="TextBox 27"/>
            <p:cNvSpPr txBox="1">
              <a:spLocks/>
            </p:cNvSpPr>
            <p:nvPr/>
          </p:nvSpPr>
          <p:spPr bwMode="auto">
            <a:xfrm>
              <a:off x="8780455" y="3308356"/>
              <a:ext cx="2545420" cy="5100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92500" lnSpcReduction="1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（建议使用主题字体）</a:t>
              </a:r>
            </a:p>
          </p:txBody>
        </p:sp>
      </p:grpSp>
      <p:grpSp>
        <p:nvGrpSpPr>
          <p:cNvPr id="3" name="组合 1"/>
          <p:cNvGrpSpPr/>
          <p:nvPr/>
        </p:nvGrpSpPr>
        <p:grpSpPr>
          <a:xfrm>
            <a:off x="649706" y="2015445"/>
            <a:ext cx="5105295" cy="1530361"/>
            <a:chOff x="649594" y="1896676"/>
            <a:chExt cx="5104408" cy="1529889"/>
          </a:xfrm>
        </p:grpSpPr>
        <p:sp>
          <p:nvSpPr>
            <p:cNvPr id="4" name="Freeform: Shape 41"/>
            <p:cNvSpPr/>
            <p:nvPr/>
          </p:nvSpPr>
          <p:spPr>
            <a:xfrm>
              <a:off x="4331140" y="2383006"/>
              <a:ext cx="674255" cy="1043559"/>
            </a:xfrm>
            <a:custGeom>
              <a:avLst/>
              <a:gdLst>
                <a:gd name="connsiteX0" fmla="*/ 349545 w 942003"/>
                <a:gd name="connsiteY0" fmla="*/ 0 h 1457960"/>
                <a:gd name="connsiteX1" fmla="*/ 942003 w 942003"/>
                <a:gd name="connsiteY1" fmla="*/ 0 h 1457960"/>
                <a:gd name="connsiteX2" fmla="*/ 592458 w 942003"/>
                <a:gd name="connsiteY2" fmla="*/ 1457960 h 1457960"/>
                <a:gd name="connsiteX3" fmla="*/ 0 w 942003"/>
                <a:gd name="connsiteY3" fmla="*/ 1457960 h 1457960"/>
                <a:gd name="connsiteX4" fmla="*/ 349545 w 942003"/>
                <a:gd name="connsiteY4" fmla="*/ 0 h 1457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2003" h="1457960">
                  <a:moveTo>
                    <a:pt x="349545" y="0"/>
                  </a:moveTo>
                  <a:lnTo>
                    <a:pt x="942003" y="0"/>
                  </a:lnTo>
                  <a:lnTo>
                    <a:pt x="592458" y="1457960"/>
                  </a:lnTo>
                  <a:lnTo>
                    <a:pt x="0" y="1457960"/>
                  </a:lnTo>
                  <a:lnTo>
                    <a:pt x="34954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Arrow: Right 46"/>
            <p:cNvSpPr/>
            <p:nvPr/>
          </p:nvSpPr>
          <p:spPr>
            <a:xfrm>
              <a:off x="4881339" y="2314722"/>
              <a:ext cx="872663" cy="506780"/>
            </a:xfrm>
            <a:prstGeom prst="rightArrow">
              <a:avLst>
                <a:gd name="adj1" fmla="val 73228"/>
                <a:gd name="adj2" fmla="val 66489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Parallelogram 16"/>
            <p:cNvSpPr/>
            <p:nvPr/>
          </p:nvSpPr>
          <p:spPr>
            <a:xfrm>
              <a:off x="3594831" y="1896676"/>
              <a:ext cx="790850" cy="1529887"/>
            </a:xfrm>
            <a:prstGeom prst="parallelogram">
              <a:avLst>
                <a:gd name="adj" fmla="val 46379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Parallelogram 13"/>
            <p:cNvSpPr/>
            <p:nvPr/>
          </p:nvSpPr>
          <p:spPr>
            <a:xfrm>
              <a:off x="2858522" y="1896676"/>
              <a:ext cx="790850" cy="1529887"/>
            </a:xfrm>
            <a:prstGeom prst="parallelogram">
              <a:avLst>
                <a:gd name="adj" fmla="val 46379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Parallelogram 10"/>
            <p:cNvSpPr/>
            <p:nvPr/>
          </p:nvSpPr>
          <p:spPr>
            <a:xfrm>
              <a:off x="2122213" y="1896676"/>
              <a:ext cx="790850" cy="1529887"/>
            </a:xfrm>
            <a:prstGeom prst="parallelogram">
              <a:avLst>
                <a:gd name="adj" fmla="val 46379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Parallelogram 7"/>
            <p:cNvSpPr/>
            <p:nvPr/>
          </p:nvSpPr>
          <p:spPr>
            <a:xfrm>
              <a:off x="1385903" y="1896676"/>
              <a:ext cx="790850" cy="1529887"/>
            </a:xfrm>
            <a:prstGeom prst="parallelogram">
              <a:avLst>
                <a:gd name="adj" fmla="val 46379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Parallelogram 4"/>
            <p:cNvSpPr/>
            <p:nvPr/>
          </p:nvSpPr>
          <p:spPr>
            <a:xfrm>
              <a:off x="649594" y="1896676"/>
              <a:ext cx="790850" cy="1529887"/>
            </a:xfrm>
            <a:prstGeom prst="parallelogram">
              <a:avLst>
                <a:gd name="adj" fmla="val 46379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Parallelogram 3"/>
            <p:cNvSpPr/>
            <p:nvPr/>
          </p:nvSpPr>
          <p:spPr>
            <a:xfrm flipH="1">
              <a:off x="1017749" y="1896676"/>
              <a:ext cx="790850" cy="1529887"/>
            </a:xfrm>
            <a:prstGeom prst="parallelogram">
              <a:avLst>
                <a:gd name="adj" fmla="val 46379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Parallelogram 8"/>
            <p:cNvSpPr/>
            <p:nvPr/>
          </p:nvSpPr>
          <p:spPr>
            <a:xfrm flipH="1">
              <a:off x="1754058" y="1896676"/>
              <a:ext cx="790850" cy="1529887"/>
            </a:xfrm>
            <a:prstGeom prst="parallelogram">
              <a:avLst>
                <a:gd name="adj" fmla="val 46379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Parallelogram 11"/>
            <p:cNvSpPr/>
            <p:nvPr/>
          </p:nvSpPr>
          <p:spPr>
            <a:xfrm flipH="1">
              <a:off x="2490368" y="1896676"/>
              <a:ext cx="790850" cy="1529887"/>
            </a:xfrm>
            <a:prstGeom prst="parallelogram">
              <a:avLst>
                <a:gd name="adj" fmla="val 46379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Parallelogram 14"/>
            <p:cNvSpPr/>
            <p:nvPr/>
          </p:nvSpPr>
          <p:spPr>
            <a:xfrm flipH="1">
              <a:off x="3226677" y="1896676"/>
              <a:ext cx="790850" cy="1529887"/>
            </a:xfrm>
            <a:prstGeom prst="parallelogram">
              <a:avLst>
                <a:gd name="adj" fmla="val 46379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Parallelogram 17"/>
            <p:cNvSpPr/>
            <p:nvPr/>
          </p:nvSpPr>
          <p:spPr>
            <a:xfrm flipH="1">
              <a:off x="3962985" y="1896676"/>
              <a:ext cx="790850" cy="1529887"/>
            </a:xfrm>
            <a:prstGeom prst="parallelogram">
              <a:avLst>
                <a:gd name="adj" fmla="val 46379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TextBox 28"/>
            <p:cNvSpPr txBox="1">
              <a:spLocks/>
            </p:cNvSpPr>
            <p:nvPr/>
          </p:nvSpPr>
          <p:spPr bwMode="auto">
            <a:xfrm rot="20714412">
              <a:off x="1271681" y="2278276"/>
              <a:ext cx="297901" cy="878799"/>
            </a:xfrm>
            <a:prstGeom prst="rect">
              <a:avLst/>
            </a:prstGeom>
            <a:noFill/>
            <a:extLst/>
          </p:spPr>
          <p:txBody>
            <a:bodyPr vert="eaVert" wrap="none" lIns="90000" tIns="46800" rIns="90000" bIns="46800">
              <a:normAutofit fontScale="62500" lnSpcReduction="20000"/>
            </a:bodyPr>
            <a:lstStyle/>
            <a:p>
              <a:pPr algn="l" latinLnBrk="0"/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9" name="TextBox 29"/>
            <p:cNvSpPr txBox="1">
              <a:spLocks/>
            </p:cNvSpPr>
            <p:nvPr/>
          </p:nvSpPr>
          <p:spPr bwMode="auto">
            <a:xfrm rot="20714412">
              <a:off x="2012736" y="2278277"/>
              <a:ext cx="297901" cy="878799"/>
            </a:xfrm>
            <a:prstGeom prst="rect">
              <a:avLst/>
            </a:prstGeom>
            <a:noFill/>
            <a:extLst/>
          </p:spPr>
          <p:txBody>
            <a:bodyPr vert="eaVert" wrap="none" lIns="90000" tIns="46800" rIns="90000" bIns="46800">
              <a:normAutofit fontScale="62500" lnSpcReduction="20000"/>
            </a:bodyPr>
            <a:lstStyle/>
            <a:p>
              <a:pPr algn="l" latinLnBrk="0"/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0" name="TextBox 30"/>
            <p:cNvSpPr txBox="1">
              <a:spLocks/>
            </p:cNvSpPr>
            <p:nvPr/>
          </p:nvSpPr>
          <p:spPr bwMode="auto">
            <a:xfrm rot="20714412">
              <a:off x="2776476" y="2278277"/>
              <a:ext cx="297901" cy="878799"/>
            </a:xfrm>
            <a:prstGeom prst="rect">
              <a:avLst/>
            </a:prstGeom>
            <a:noFill/>
            <a:extLst/>
          </p:spPr>
          <p:txBody>
            <a:bodyPr vert="eaVert" wrap="none" lIns="90000" tIns="46800" rIns="90000" bIns="46800">
              <a:normAutofit fontScale="62500" lnSpcReduction="20000"/>
            </a:bodyPr>
            <a:lstStyle/>
            <a:p>
              <a:pPr algn="l" latinLnBrk="0"/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1" name="TextBox 31"/>
            <p:cNvSpPr txBox="1">
              <a:spLocks/>
            </p:cNvSpPr>
            <p:nvPr/>
          </p:nvSpPr>
          <p:spPr bwMode="auto">
            <a:xfrm rot="20714412">
              <a:off x="3509728" y="2278277"/>
              <a:ext cx="297901" cy="878799"/>
            </a:xfrm>
            <a:prstGeom prst="rect">
              <a:avLst/>
            </a:prstGeom>
            <a:noFill/>
            <a:extLst/>
          </p:spPr>
          <p:txBody>
            <a:bodyPr vert="eaVert" wrap="none" lIns="90000" tIns="46800" rIns="90000" bIns="46800">
              <a:normAutofit fontScale="62500" lnSpcReduction="20000"/>
            </a:bodyPr>
            <a:lstStyle/>
            <a:p>
              <a:pPr algn="l" latinLnBrk="0"/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2" name="TextBox 32"/>
            <p:cNvSpPr txBox="1">
              <a:spLocks/>
            </p:cNvSpPr>
            <p:nvPr/>
          </p:nvSpPr>
          <p:spPr bwMode="auto">
            <a:xfrm rot="20714412">
              <a:off x="4218951" y="2278277"/>
              <a:ext cx="297901" cy="878799"/>
            </a:xfrm>
            <a:prstGeom prst="rect">
              <a:avLst/>
            </a:prstGeom>
            <a:noFill/>
            <a:extLst/>
          </p:spPr>
          <p:txBody>
            <a:bodyPr vert="eaVert" wrap="none" lIns="90000" tIns="46800" rIns="90000" bIns="46800">
              <a:normAutofit fontScale="62500" lnSpcReduction="20000"/>
            </a:bodyPr>
            <a:lstStyle/>
            <a:p>
              <a:pPr algn="l" latinLnBrk="0"/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7" name="组合 26"/>
          <p:cNvGrpSpPr/>
          <p:nvPr/>
        </p:nvGrpSpPr>
        <p:grpSpPr>
          <a:xfrm>
            <a:off x="5882526" y="2362543"/>
            <a:ext cx="638327" cy="638413"/>
            <a:chOff x="5881504" y="2243668"/>
            <a:chExt cx="638216" cy="638216"/>
          </a:xfrm>
        </p:grpSpPr>
        <p:sp>
          <p:nvSpPr>
            <p:cNvPr id="16" name="Oval 55"/>
            <p:cNvSpPr/>
            <p:nvPr/>
          </p:nvSpPr>
          <p:spPr>
            <a:xfrm>
              <a:off x="5881504" y="2243668"/>
              <a:ext cx="638216" cy="63821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Freeform: Shape 38"/>
            <p:cNvSpPr>
              <a:spLocks/>
            </p:cNvSpPr>
            <p:nvPr/>
          </p:nvSpPr>
          <p:spPr bwMode="auto">
            <a:xfrm>
              <a:off x="5983830" y="2345994"/>
              <a:ext cx="433565" cy="433565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1330501"/>
      </p:ext>
    </p:extLst>
  </p:cSld>
  <p:clrMapOvr>
    <a:masterClrMapping/>
  </p:clrMapOvr>
  <p:transition spd="med" advClick="0" advTm="3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015728" y="1400905"/>
            <a:ext cx="3114134" cy="2708368"/>
            <a:chOff x="657949" y="1626853"/>
            <a:chExt cx="4151457" cy="3610043"/>
          </a:xfrm>
        </p:grpSpPr>
        <p:grpSp>
          <p:nvGrpSpPr>
            <p:cNvPr id="3" name="Group 2"/>
            <p:cNvGrpSpPr/>
            <p:nvPr/>
          </p:nvGrpSpPr>
          <p:grpSpPr>
            <a:xfrm>
              <a:off x="1389463" y="1626853"/>
              <a:ext cx="1316724" cy="1462095"/>
              <a:chOff x="1389463" y="1569703"/>
              <a:chExt cx="1316724" cy="1462095"/>
            </a:xfrm>
          </p:grpSpPr>
          <p:grpSp>
            <p:nvGrpSpPr>
              <p:cNvPr id="4" name="Group 29"/>
              <p:cNvGrpSpPr/>
              <p:nvPr/>
            </p:nvGrpSpPr>
            <p:grpSpPr>
              <a:xfrm>
                <a:off x="1389463" y="1569703"/>
                <a:ext cx="1316724" cy="1462095"/>
                <a:chOff x="1044013" y="942906"/>
                <a:chExt cx="1316724" cy="1462095"/>
              </a:xfrm>
              <a:solidFill>
                <a:schemeClr val="accent1"/>
              </a:solidFill>
            </p:grpSpPr>
            <p:sp>
              <p:nvSpPr>
                <p:cNvPr id="61" name="Freeform: Shape 31"/>
                <p:cNvSpPr>
                  <a:spLocks/>
                </p:cNvSpPr>
                <p:nvPr/>
              </p:nvSpPr>
              <p:spPr bwMode="auto">
                <a:xfrm>
                  <a:off x="1235045" y="942906"/>
                  <a:ext cx="872225" cy="944911"/>
                </a:xfrm>
                <a:custGeom>
                  <a:avLst/>
                  <a:gdLst>
                    <a:gd name="T0" fmla="*/ 1038 w 4126"/>
                    <a:gd name="T1" fmla="*/ 4471 h 4472"/>
                    <a:gd name="T2" fmla="*/ 1038 w 4126"/>
                    <a:gd name="T3" fmla="*/ 4471 h 4472"/>
                    <a:gd name="T4" fmla="*/ 532 w 4126"/>
                    <a:gd name="T5" fmla="*/ 3593 h 4472"/>
                    <a:gd name="T6" fmla="*/ 319 w 4126"/>
                    <a:gd name="T7" fmla="*/ 3699 h 4472"/>
                    <a:gd name="T8" fmla="*/ 26 w 4126"/>
                    <a:gd name="T9" fmla="*/ 3486 h 4472"/>
                    <a:gd name="T10" fmla="*/ 452 w 4126"/>
                    <a:gd name="T11" fmla="*/ 265 h 4472"/>
                    <a:gd name="T12" fmla="*/ 798 w 4126"/>
                    <a:gd name="T13" fmla="*/ 52 h 4472"/>
                    <a:gd name="T14" fmla="*/ 3779 w 4126"/>
                    <a:gd name="T15" fmla="*/ 1303 h 4472"/>
                    <a:gd name="T16" fmla="*/ 3832 w 4126"/>
                    <a:gd name="T17" fmla="*/ 1677 h 4472"/>
                    <a:gd name="T18" fmla="*/ 3619 w 4126"/>
                    <a:gd name="T19" fmla="*/ 1809 h 4472"/>
                    <a:gd name="T20" fmla="*/ 4125 w 4126"/>
                    <a:gd name="T21" fmla="*/ 2687 h 4472"/>
                    <a:gd name="T22" fmla="*/ 1038 w 4126"/>
                    <a:gd name="T23" fmla="*/ 4471 h 44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126" h="4472">
                      <a:moveTo>
                        <a:pt x="1038" y="4471"/>
                      </a:moveTo>
                      <a:lnTo>
                        <a:pt x="1038" y="4471"/>
                      </a:lnTo>
                      <a:cubicBezTo>
                        <a:pt x="532" y="3593"/>
                        <a:pt x="532" y="3593"/>
                        <a:pt x="532" y="3593"/>
                      </a:cubicBezTo>
                      <a:cubicBezTo>
                        <a:pt x="319" y="3699"/>
                        <a:pt x="319" y="3699"/>
                        <a:pt x="319" y="3699"/>
                      </a:cubicBezTo>
                      <a:cubicBezTo>
                        <a:pt x="159" y="3806"/>
                        <a:pt x="0" y="3672"/>
                        <a:pt x="26" y="3486"/>
                      </a:cubicBezTo>
                      <a:cubicBezTo>
                        <a:pt x="452" y="265"/>
                        <a:pt x="452" y="265"/>
                        <a:pt x="452" y="265"/>
                      </a:cubicBezTo>
                      <a:cubicBezTo>
                        <a:pt x="478" y="80"/>
                        <a:pt x="611" y="0"/>
                        <a:pt x="798" y="52"/>
                      </a:cubicBezTo>
                      <a:cubicBezTo>
                        <a:pt x="3779" y="1303"/>
                        <a:pt x="3779" y="1303"/>
                        <a:pt x="3779" y="1303"/>
                      </a:cubicBezTo>
                      <a:cubicBezTo>
                        <a:pt x="3965" y="1384"/>
                        <a:pt x="3991" y="1596"/>
                        <a:pt x="3832" y="1677"/>
                      </a:cubicBezTo>
                      <a:cubicBezTo>
                        <a:pt x="3619" y="1809"/>
                        <a:pt x="3619" y="1809"/>
                        <a:pt x="3619" y="1809"/>
                      </a:cubicBezTo>
                      <a:cubicBezTo>
                        <a:pt x="4125" y="2687"/>
                        <a:pt x="4125" y="2687"/>
                        <a:pt x="4125" y="2687"/>
                      </a:cubicBezTo>
                      <a:cubicBezTo>
                        <a:pt x="3087" y="3273"/>
                        <a:pt x="2075" y="3858"/>
                        <a:pt x="1038" y="447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Freeform: Shape 32"/>
                <p:cNvSpPr>
                  <a:spLocks/>
                </p:cNvSpPr>
                <p:nvPr/>
              </p:nvSpPr>
              <p:spPr bwMode="auto">
                <a:xfrm>
                  <a:off x="1044013" y="1184259"/>
                  <a:ext cx="1316724" cy="1220742"/>
                </a:xfrm>
                <a:custGeom>
                  <a:avLst/>
                  <a:gdLst>
                    <a:gd name="T0" fmla="*/ 0 w 6230"/>
                    <a:gd name="T1" fmla="*/ 3593 h 5776"/>
                    <a:gd name="T2" fmla="*/ 6229 w 6230"/>
                    <a:gd name="T3" fmla="*/ 0 h 5776"/>
                    <a:gd name="T4" fmla="*/ 6229 w 6230"/>
                    <a:gd name="T5" fmla="*/ 4338 h 5776"/>
                    <a:gd name="T6" fmla="*/ 3780 w 6230"/>
                    <a:gd name="T7" fmla="*/ 5775 h 5776"/>
                    <a:gd name="T8" fmla="*/ 0 w 6230"/>
                    <a:gd name="T9" fmla="*/ 3593 h 57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230" h="5776">
                      <a:moveTo>
                        <a:pt x="0" y="3593"/>
                      </a:moveTo>
                      <a:lnTo>
                        <a:pt x="6229" y="0"/>
                      </a:lnTo>
                      <a:lnTo>
                        <a:pt x="6229" y="4338"/>
                      </a:lnTo>
                      <a:lnTo>
                        <a:pt x="3780" y="5775"/>
                      </a:lnTo>
                      <a:lnTo>
                        <a:pt x="0" y="3593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0" name="Rectangle 30"/>
              <p:cNvSpPr/>
              <p:nvPr/>
            </p:nvSpPr>
            <p:spPr>
              <a:xfrm>
                <a:off x="1802796" y="2251341"/>
                <a:ext cx="723275" cy="307777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关键词</a:t>
                </a:r>
              </a:p>
            </p:txBody>
          </p:sp>
        </p:grpSp>
        <p:grpSp>
          <p:nvGrpSpPr>
            <p:cNvPr id="5" name="Group 3"/>
            <p:cNvGrpSpPr/>
            <p:nvPr/>
          </p:nvGrpSpPr>
          <p:grpSpPr>
            <a:xfrm>
              <a:off x="657949" y="2672405"/>
              <a:ext cx="1502165" cy="1518939"/>
              <a:chOff x="657949" y="2615255"/>
              <a:chExt cx="1502165" cy="1518939"/>
            </a:xfrm>
          </p:grpSpPr>
          <p:grpSp>
            <p:nvGrpSpPr>
              <p:cNvPr id="6" name="Group 25"/>
              <p:cNvGrpSpPr/>
              <p:nvPr/>
            </p:nvGrpSpPr>
            <p:grpSpPr>
              <a:xfrm>
                <a:off x="657949" y="2615255"/>
                <a:ext cx="1502165" cy="1518939"/>
                <a:chOff x="657949" y="2615255"/>
                <a:chExt cx="1502165" cy="1518939"/>
              </a:xfrm>
            </p:grpSpPr>
            <p:sp>
              <p:nvSpPr>
                <p:cNvPr id="57" name="Freeform: Shape 27"/>
                <p:cNvSpPr>
                  <a:spLocks/>
                </p:cNvSpPr>
                <p:nvPr/>
              </p:nvSpPr>
              <p:spPr bwMode="auto">
                <a:xfrm>
                  <a:off x="657949" y="2891087"/>
                  <a:ext cx="861043" cy="967275"/>
                </a:xfrm>
                <a:custGeom>
                  <a:avLst/>
                  <a:gdLst>
                    <a:gd name="T0" fmla="*/ 4072 w 4073"/>
                    <a:gd name="T1" fmla="*/ 4071 h 4578"/>
                    <a:gd name="T2" fmla="*/ 4072 w 4073"/>
                    <a:gd name="T3" fmla="*/ 4071 h 4578"/>
                    <a:gd name="T4" fmla="*/ 3061 w 4073"/>
                    <a:gd name="T5" fmla="*/ 4071 h 4578"/>
                    <a:gd name="T6" fmla="*/ 3061 w 4073"/>
                    <a:gd name="T7" fmla="*/ 4310 h 4578"/>
                    <a:gd name="T8" fmla="*/ 2714 w 4073"/>
                    <a:gd name="T9" fmla="*/ 4470 h 4578"/>
                    <a:gd name="T10" fmla="*/ 159 w 4073"/>
                    <a:gd name="T11" fmla="*/ 2500 h 4578"/>
                    <a:gd name="T12" fmla="*/ 159 w 4073"/>
                    <a:gd name="T13" fmla="*/ 2076 h 4578"/>
                    <a:gd name="T14" fmla="*/ 2714 w 4073"/>
                    <a:gd name="T15" fmla="*/ 107 h 4578"/>
                    <a:gd name="T16" fmla="*/ 3061 w 4073"/>
                    <a:gd name="T17" fmla="*/ 266 h 4578"/>
                    <a:gd name="T18" fmla="*/ 3061 w 4073"/>
                    <a:gd name="T19" fmla="*/ 505 h 4578"/>
                    <a:gd name="T20" fmla="*/ 4072 w 4073"/>
                    <a:gd name="T21" fmla="*/ 505 h 4578"/>
                    <a:gd name="T22" fmla="*/ 4072 w 4073"/>
                    <a:gd name="T23" fmla="*/ 4071 h 45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073" h="4578">
                      <a:moveTo>
                        <a:pt x="4072" y="4071"/>
                      </a:moveTo>
                      <a:lnTo>
                        <a:pt x="4072" y="4071"/>
                      </a:lnTo>
                      <a:cubicBezTo>
                        <a:pt x="3061" y="4071"/>
                        <a:pt x="3061" y="4071"/>
                        <a:pt x="3061" y="4071"/>
                      </a:cubicBezTo>
                      <a:cubicBezTo>
                        <a:pt x="3061" y="4310"/>
                        <a:pt x="3061" y="4310"/>
                        <a:pt x="3061" y="4310"/>
                      </a:cubicBezTo>
                      <a:cubicBezTo>
                        <a:pt x="3061" y="4497"/>
                        <a:pt x="2874" y="4577"/>
                        <a:pt x="2714" y="4470"/>
                      </a:cubicBezTo>
                      <a:cubicBezTo>
                        <a:pt x="159" y="2500"/>
                        <a:pt x="159" y="2500"/>
                        <a:pt x="159" y="2500"/>
                      </a:cubicBezTo>
                      <a:cubicBezTo>
                        <a:pt x="0" y="2368"/>
                        <a:pt x="0" y="2209"/>
                        <a:pt x="159" y="2076"/>
                      </a:cubicBezTo>
                      <a:cubicBezTo>
                        <a:pt x="2714" y="107"/>
                        <a:pt x="2714" y="107"/>
                        <a:pt x="2714" y="107"/>
                      </a:cubicBezTo>
                      <a:cubicBezTo>
                        <a:pt x="2874" y="0"/>
                        <a:pt x="3061" y="79"/>
                        <a:pt x="3061" y="266"/>
                      </a:cubicBezTo>
                      <a:cubicBezTo>
                        <a:pt x="3061" y="505"/>
                        <a:pt x="3061" y="505"/>
                        <a:pt x="3061" y="505"/>
                      </a:cubicBezTo>
                      <a:cubicBezTo>
                        <a:pt x="4072" y="505"/>
                        <a:pt x="4072" y="505"/>
                        <a:pt x="4072" y="505"/>
                      </a:cubicBezTo>
                      <a:cubicBezTo>
                        <a:pt x="4072" y="1703"/>
                        <a:pt x="4072" y="2874"/>
                        <a:pt x="4072" y="4071"/>
                      </a:cubicBezTo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Freeform: Shape 28"/>
                <p:cNvSpPr>
                  <a:spLocks/>
                </p:cNvSpPr>
                <p:nvPr/>
              </p:nvSpPr>
              <p:spPr bwMode="auto">
                <a:xfrm>
                  <a:off x="1367098" y="2615255"/>
                  <a:ext cx="793016" cy="1518939"/>
                </a:xfrm>
                <a:custGeom>
                  <a:avLst/>
                  <a:gdLst>
                    <a:gd name="T0" fmla="*/ 0 w 3754"/>
                    <a:gd name="T1" fmla="*/ 7186 h 7187"/>
                    <a:gd name="T2" fmla="*/ 0 w 3754"/>
                    <a:gd name="T3" fmla="*/ 0 h 7187"/>
                    <a:gd name="T4" fmla="*/ 3753 w 3754"/>
                    <a:gd name="T5" fmla="*/ 2183 h 7187"/>
                    <a:gd name="T6" fmla="*/ 3753 w 3754"/>
                    <a:gd name="T7" fmla="*/ 5003 h 7187"/>
                    <a:gd name="T8" fmla="*/ 0 w 3754"/>
                    <a:gd name="T9" fmla="*/ 7186 h 7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54" h="7187">
                      <a:moveTo>
                        <a:pt x="0" y="7186"/>
                      </a:moveTo>
                      <a:lnTo>
                        <a:pt x="0" y="0"/>
                      </a:lnTo>
                      <a:lnTo>
                        <a:pt x="3753" y="2183"/>
                      </a:lnTo>
                      <a:lnTo>
                        <a:pt x="3753" y="5003"/>
                      </a:lnTo>
                      <a:lnTo>
                        <a:pt x="0" y="7186"/>
                      </a:lnTo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6" name="Rectangle 26"/>
              <p:cNvSpPr/>
              <p:nvPr/>
            </p:nvSpPr>
            <p:spPr>
              <a:xfrm>
                <a:off x="1298063" y="3216185"/>
                <a:ext cx="723275" cy="307777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关键词</a:t>
                </a:r>
              </a:p>
            </p:txBody>
          </p:sp>
        </p:grpSp>
        <p:grpSp>
          <p:nvGrpSpPr>
            <p:cNvPr id="7" name="Group 4"/>
            <p:cNvGrpSpPr/>
            <p:nvPr/>
          </p:nvGrpSpPr>
          <p:grpSpPr>
            <a:xfrm>
              <a:off x="1389463" y="3774800"/>
              <a:ext cx="1316724" cy="1462096"/>
              <a:chOff x="1389463" y="3717650"/>
              <a:chExt cx="1316724" cy="1462096"/>
            </a:xfrm>
          </p:grpSpPr>
          <p:grpSp>
            <p:nvGrpSpPr>
              <p:cNvPr id="8" name="Group 21"/>
              <p:cNvGrpSpPr/>
              <p:nvPr/>
            </p:nvGrpSpPr>
            <p:grpSpPr>
              <a:xfrm>
                <a:off x="1389463" y="3717650"/>
                <a:ext cx="1316724" cy="1462096"/>
                <a:chOff x="1044013" y="3090853"/>
                <a:chExt cx="1316724" cy="1462096"/>
              </a:xfrm>
              <a:solidFill>
                <a:schemeClr val="accent5"/>
              </a:solidFill>
            </p:grpSpPr>
            <p:sp>
              <p:nvSpPr>
                <p:cNvPr id="53" name="Freeform: Shape 23"/>
                <p:cNvSpPr>
                  <a:spLocks/>
                </p:cNvSpPr>
                <p:nvPr/>
              </p:nvSpPr>
              <p:spPr bwMode="auto">
                <a:xfrm>
                  <a:off x="1235045" y="3608038"/>
                  <a:ext cx="872225" cy="944911"/>
                </a:xfrm>
                <a:custGeom>
                  <a:avLst/>
                  <a:gdLst>
                    <a:gd name="T0" fmla="*/ 4125 w 4126"/>
                    <a:gd name="T1" fmla="*/ 1784 h 4473"/>
                    <a:gd name="T2" fmla="*/ 4125 w 4126"/>
                    <a:gd name="T3" fmla="*/ 1784 h 4473"/>
                    <a:gd name="T4" fmla="*/ 3619 w 4126"/>
                    <a:gd name="T5" fmla="*/ 2662 h 4473"/>
                    <a:gd name="T6" fmla="*/ 3832 w 4126"/>
                    <a:gd name="T7" fmla="*/ 2795 h 4473"/>
                    <a:gd name="T8" fmla="*/ 3779 w 4126"/>
                    <a:gd name="T9" fmla="*/ 3168 h 4473"/>
                    <a:gd name="T10" fmla="*/ 798 w 4126"/>
                    <a:gd name="T11" fmla="*/ 4419 h 4473"/>
                    <a:gd name="T12" fmla="*/ 452 w 4126"/>
                    <a:gd name="T13" fmla="*/ 4206 h 4473"/>
                    <a:gd name="T14" fmla="*/ 26 w 4126"/>
                    <a:gd name="T15" fmla="*/ 986 h 4473"/>
                    <a:gd name="T16" fmla="*/ 319 w 4126"/>
                    <a:gd name="T17" fmla="*/ 773 h 4473"/>
                    <a:gd name="T18" fmla="*/ 532 w 4126"/>
                    <a:gd name="T19" fmla="*/ 879 h 4473"/>
                    <a:gd name="T20" fmla="*/ 1038 w 4126"/>
                    <a:gd name="T21" fmla="*/ 0 h 4473"/>
                    <a:gd name="T22" fmla="*/ 4125 w 4126"/>
                    <a:gd name="T23" fmla="*/ 1784 h 44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126" h="4473">
                      <a:moveTo>
                        <a:pt x="4125" y="1784"/>
                      </a:moveTo>
                      <a:lnTo>
                        <a:pt x="4125" y="1784"/>
                      </a:lnTo>
                      <a:cubicBezTo>
                        <a:pt x="3619" y="2662"/>
                        <a:pt x="3619" y="2662"/>
                        <a:pt x="3619" y="2662"/>
                      </a:cubicBezTo>
                      <a:cubicBezTo>
                        <a:pt x="3832" y="2795"/>
                        <a:pt x="3832" y="2795"/>
                        <a:pt x="3832" y="2795"/>
                      </a:cubicBezTo>
                      <a:cubicBezTo>
                        <a:pt x="3991" y="2875"/>
                        <a:pt x="3965" y="3088"/>
                        <a:pt x="3779" y="3168"/>
                      </a:cubicBezTo>
                      <a:cubicBezTo>
                        <a:pt x="798" y="4419"/>
                        <a:pt x="798" y="4419"/>
                        <a:pt x="798" y="4419"/>
                      </a:cubicBezTo>
                      <a:cubicBezTo>
                        <a:pt x="611" y="4472"/>
                        <a:pt x="478" y="4392"/>
                        <a:pt x="452" y="4206"/>
                      </a:cubicBezTo>
                      <a:cubicBezTo>
                        <a:pt x="26" y="986"/>
                        <a:pt x="26" y="986"/>
                        <a:pt x="26" y="986"/>
                      </a:cubicBezTo>
                      <a:cubicBezTo>
                        <a:pt x="0" y="799"/>
                        <a:pt x="159" y="666"/>
                        <a:pt x="319" y="773"/>
                      </a:cubicBezTo>
                      <a:cubicBezTo>
                        <a:pt x="532" y="879"/>
                        <a:pt x="532" y="879"/>
                        <a:pt x="532" y="879"/>
                      </a:cubicBezTo>
                      <a:cubicBezTo>
                        <a:pt x="1038" y="0"/>
                        <a:pt x="1038" y="0"/>
                        <a:pt x="1038" y="0"/>
                      </a:cubicBezTo>
                      <a:cubicBezTo>
                        <a:pt x="2075" y="613"/>
                        <a:pt x="3087" y="1199"/>
                        <a:pt x="4125" y="178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Freeform: Shape 24"/>
                <p:cNvSpPr>
                  <a:spLocks/>
                </p:cNvSpPr>
                <p:nvPr/>
              </p:nvSpPr>
              <p:spPr bwMode="auto">
                <a:xfrm>
                  <a:off x="1044013" y="3090853"/>
                  <a:ext cx="1316724" cy="1220742"/>
                </a:xfrm>
                <a:custGeom>
                  <a:avLst/>
                  <a:gdLst>
                    <a:gd name="T0" fmla="*/ 6229 w 6230"/>
                    <a:gd name="T1" fmla="*/ 5776 h 5777"/>
                    <a:gd name="T2" fmla="*/ 0 w 6230"/>
                    <a:gd name="T3" fmla="*/ 2183 h 5777"/>
                    <a:gd name="T4" fmla="*/ 3780 w 6230"/>
                    <a:gd name="T5" fmla="*/ 0 h 5777"/>
                    <a:gd name="T6" fmla="*/ 6229 w 6230"/>
                    <a:gd name="T7" fmla="*/ 1437 h 5777"/>
                    <a:gd name="T8" fmla="*/ 6229 w 6230"/>
                    <a:gd name="T9" fmla="*/ 5776 h 57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230" h="5777">
                      <a:moveTo>
                        <a:pt x="6229" y="5776"/>
                      </a:moveTo>
                      <a:lnTo>
                        <a:pt x="0" y="2183"/>
                      </a:lnTo>
                      <a:lnTo>
                        <a:pt x="3780" y="0"/>
                      </a:lnTo>
                      <a:lnTo>
                        <a:pt x="6229" y="1437"/>
                      </a:lnTo>
                      <a:lnTo>
                        <a:pt x="6229" y="5776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2" name="Rectangle 22"/>
              <p:cNvSpPr/>
              <p:nvPr/>
            </p:nvSpPr>
            <p:spPr>
              <a:xfrm>
                <a:off x="1802796" y="4076243"/>
                <a:ext cx="723275" cy="307777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关键词</a:t>
                </a:r>
              </a:p>
            </p:txBody>
          </p:sp>
        </p:grpSp>
        <p:grpSp>
          <p:nvGrpSpPr>
            <p:cNvPr id="11" name="Group 5"/>
            <p:cNvGrpSpPr/>
            <p:nvPr/>
          </p:nvGrpSpPr>
          <p:grpSpPr>
            <a:xfrm>
              <a:off x="2761168" y="3774800"/>
              <a:ext cx="1316724" cy="1462096"/>
              <a:chOff x="2761168" y="3717650"/>
              <a:chExt cx="1316724" cy="1462096"/>
            </a:xfrm>
          </p:grpSpPr>
          <p:grpSp>
            <p:nvGrpSpPr>
              <p:cNvPr id="12" name="Group 17"/>
              <p:cNvGrpSpPr/>
              <p:nvPr/>
            </p:nvGrpSpPr>
            <p:grpSpPr>
              <a:xfrm>
                <a:off x="2761168" y="3717650"/>
                <a:ext cx="1316724" cy="1462096"/>
                <a:chOff x="2415718" y="3090853"/>
                <a:chExt cx="1316724" cy="1462096"/>
              </a:xfrm>
              <a:solidFill>
                <a:schemeClr val="tx2"/>
              </a:solidFill>
            </p:grpSpPr>
            <p:sp>
              <p:nvSpPr>
                <p:cNvPr id="49" name="Freeform: Shape 19"/>
                <p:cNvSpPr>
                  <a:spLocks/>
                </p:cNvSpPr>
                <p:nvPr/>
              </p:nvSpPr>
              <p:spPr bwMode="auto">
                <a:xfrm>
                  <a:off x="2669185" y="3608038"/>
                  <a:ext cx="872225" cy="944911"/>
                </a:xfrm>
                <a:custGeom>
                  <a:avLst/>
                  <a:gdLst>
                    <a:gd name="T0" fmla="*/ 3087 w 4126"/>
                    <a:gd name="T1" fmla="*/ 0 h 4473"/>
                    <a:gd name="T2" fmla="*/ 3087 w 4126"/>
                    <a:gd name="T3" fmla="*/ 0 h 4473"/>
                    <a:gd name="T4" fmla="*/ 3592 w 4126"/>
                    <a:gd name="T5" fmla="*/ 879 h 4473"/>
                    <a:gd name="T6" fmla="*/ 3805 w 4126"/>
                    <a:gd name="T7" fmla="*/ 773 h 4473"/>
                    <a:gd name="T8" fmla="*/ 4098 w 4126"/>
                    <a:gd name="T9" fmla="*/ 986 h 4473"/>
                    <a:gd name="T10" fmla="*/ 3672 w 4126"/>
                    <a:gd name="T11" fmla="*/ 4206 h 4473"/>
                    <a:gd name="T12" fmla="*/ 3327 w 4126"/>
                    <a:gd name="T13" fmla="*/ 4419 h 4473"/>
                    <a:gd name="T14" fmla="*/ 346 w 4126"/>
                    <a:gd name="T15" fmla="*/ 3168 h 4473"/>
                    <a:gd name="T16" fmla="*/ 292 w 4126"/>
                    <a:gd name="T17" fmla="*/ 2795 h 4473"/>
                    <a:gd name="T18" fmla="*/ 505 w 4126"/>
                    <a:gd name="T19" fmla="*/ 2662 h 4473"/>
                    <a:gd name="T20" fmla="*/ 0 w 4126"/>
                    <a:gd name="T21" fmla="*/ 1784 h 4473"/>
                    <a:gd name="T22" fmla="*/ 3087 w 4126"/>
                    <a:gd name="T23" fmla="*/ 0 h 44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126" h="4473">
                      <a:moveTo>
                        <a:pt x="3087" y="0"/>
                      </a:moveTo>
                      <a:lnTo>
                        <a:pt x="3087" y="0"/>
                      </a:lnTo>
                      <a:cubicBezTo>
                        <a:pt x="3592" y="879"/>
                        <a:pt x="3592" y="879"/>
                        <a:pt x="3592" y="879"/>
                      </a:cubicBezTo>
                      <a:cubicBezTo>
                        <a:pt x="3805" y="773"/>
                        <a:pt x="3805" y="773"/>
                        <a:pt x="3805" y="773"/>
                      </a:cubicBezTo>
                      <a:cubicBezTo>
                        <a:pt x="3965" y="666"/>
                        <a:pt x="4125" y="799"/>
                        <a:pt x="4098" y="986"/>
                      </a:cubicBezTo>
                      <a:cubicBezTo>
                        <a:pt x="3672" y="4206"/>
                        <a:pt x="3672" y="4206"/>
                        <a:pt x="3672" y="4206"/>
                      </a:cubicBezTo>
                      <a:cubicBezTo>
                        <a:pt x="3646" y="4392"/>
                        <a:pt x="3513" y="4472"/>
                        <a:pt x="3327" y="4419"/>
                      </a:cubicBezTo>
                      <a:cubicBezTo>
                        <a:pt x="346" y="3168"/>
                        <a:pt x="346" y="3168"/>
                        <a:pt x="346" y="3168"/>
                      </a:cubicBezTo>
                      <a:cubicBezTo>
                        <a:pt x="159" y="3088"/>
                        <a:pt x="133" y="2875"/>
                        <a:pt x="292" y="2795"/>
                      </a:cubicBezTo>
                      <a:cubicBezTo>
                        <a:pt x="505" y="2662"/>
                        <a:pt x="505" y="2662"/>
                        <a:pt x="505" y="2662"/>
                      </a:cubicBezTo>
                      <a:cubicBezTo>
                        <a:pt x="0" y="1784"/>
                        <a:pt x="0" y="1784"/>
                        <a:pt x="0" y="1784"/>
                      </a:cubicBezTo>
                      <a:cubicBezTo>
                        <a:pt x="1011" y="1199"/>
                        <a:pt x="2049" y="613"/>
                        <a:pt x="3087" y="0"/>
                      </a:cubicBezTo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Freeform: Shape 20"/>
                <p:cNvSpPr>
                  <a:spLocks/>
                </p:cNvSpPr>
                <p:nvPr/>
              </p:nvSpPr>
              <p:spPr bwMode="auto">
                <a:xfrm>
                  <a:off x="2415718" y="3090853"/>
                  <a:ext cx="1316724" cy="1220742"/>
                </a:xfrm>
                <a:custGeom>
                  <a:avLst/>
                  <a:gdLst>
                    <a:gd name="T0" fmla="*/ 6229 w 6230"/>
                    <a:gd name="T1" fmla="*/ 2183 h 5777"/>
                    <a:gd name="T2" fmla="*/ 0 w 6230"/>
                    <a:gd name="T3" fmla="*/ 5776 h 5777"/>
                    <a:gd name="T4" fmla="*/ 0 w 6230"/>
                    <a:gd name="T5" fmla="*/ 1437 h 5777"/>
                    <a:gd name="T6" fmla="*/ 2449 w 6230"/>
                    <a:gd name="T7" fmla="*/ 0 h 5777"/>
                    <a:gd name="T8" fmla="*/ 6229 w 6230"/>
                    <a:gd name="T9" fmla="*/ 2183 h 57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230" h="5777">
                      <a:moveTo>
                        <a:pt x="6229" y="2183"/>
                      </a:moveTo>
                      <a:lnTo>
                        <a:pt x="0" y="5776"/>
                      </a:lnTo>
                      <a:lnTo>
                        <a:pt x="0" y="1437"/>
                      </a:lnTo>
                      <a:lnTo>
                        <a:pt x="2449" y="0"/>
                      </a:lnTo>
                      <a:lnTo>
                        <a:pt x="6229" y="2183"/>
                      </a:lnTo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8" name="Rectangle 18"/>
              <p:cNvSpPr/>
              <p:nvPr/>
            </p:nvSpPr>
            <p:spPr>
              <a:xfrm>
                <a:off x="2887998" y="4076243"/>
                <a:ext cx="723275" cy="307777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关键词</a:t>
                </a:r>
              </a:p>
            </p:txBody>
          </p:sp>
        </p:grpSp>
        <p:grpSp>
          <p:nvGrpSpPr>
            <p:cNvPr id="13" name="Group 6"/>
            <p:cNvGrpSpPr/>
            <p:nvPr/>
          </p:nvGrpSpPr>
          <p:grpSpPr>
            <a:xfrm>
              <a:off x="3307240" y="2672405"/>
              <a:ext cx="1502166" cy="1518939"/>
              <a:chOff x="3307240" y="2615255"/>
              <a:chExt cx="1502166" cy="1518939"/>
            </a:xfrm>
          </p:grpSpPr>
          <p:grpSp>
            <p:nvGrpSpPr>
              <p:cNvPr id="20" name="Group 13"/>
              <p:cNvGrpSpPr/>
              <p:nvPr/>
            </p:nvGrpSpPr>
            <p:grpSpPr>
              <a:xfrm>
                <a:off x="3307240" y="2615255"/>
                <a:ext cx="1502166" cy="1518939"/>
                <a:chOff x="2961790" y="1988458"/>
                <a:chExt cx="1502166" cy="1518939"/>
              </a:xfrm>
              <a:solidFill>
                <a:schemeClr val="accent4"/>
              </a:solidFill>
            </p:grpSpPr>
            <p:sp>
              <p:nvSpPr>
                <p:cNvPr id="45" name="Freeform: Shape 15"/>
                <p:cNvSpPr>
                  <a:spLocks/>
                </p:cNvSpPr>
                <p:nvPr/>
              </p:nvSpPr>
              <p:spPr bwMode="auto">
                <a:xfrm>
                  <a:off x="3602913" y="2264290"/>
                  <a:ext cx="861043" cy="967275"/>
                </a:xfrm>
                <a:custGeom>
                  <a:avLst/>
                  <a:gdLst>
                    <a:gd name="T0" fmla="*/ 0 w 4073"/>
                    <a:gd name="T1" fmla="*/ 505 h 4578"/>
                    <a:gd name="T2" fmla="*/ 0 w 4073"/>
                    <a:gd name="T3" fmla="*/ 505 h 4578"/>
                    <a:gd name="T4" fmla="*/ 1011 w 4073"/>
                    <a:gd name="T5" fmla="*/ 505 h 4578"/>
                    <a:gd name="T6" fmla="*/ 1011 w 4073"/>
                    <a:gd name="T7" fmla="*/ 266 h 4578"/>
                    <a:gd name="T8" fmla="*/ 1357 w 4073"/>
                    <a:gd name="T9" fmla="*/ 107 h 4578"/>
                    <a:gd name="T10" fmla="*/ 3912 w 4073"/>
                    <a:gd name="T11" fmla="*/ 2076 h 4578"/>
                    <a:gd name="T12" fmla="*/ 3912 w 4073"/>
                    <a:gd name="T13" fmla="*/ 2500 h 4578"/>
                    <a:gd name="T14" fmla="*/ 1357 w 4073"/>
                    <a:gd name="T15" fmla="*/ 4470 h 4578"/>
                    <a:gd name="T16" fmla="*/ 1011 w 4073"/>
                    <a:gd name="T17" fmla="*/ 4310 h 4578"/>
                    <a:gd name="T18" fmla="*/ 1011 w 4073"/>
                    <a:gd name="T19" fmla="*/ 4071 h 4578"/>
                    <a:gd name="T20" fmla="*/ 0 w 4073"/>
                    <a:gd name="T21" fmla="*/ 4071 h 4578"/>
                    <a:gd name="T22" fmla="*/ 0 w 4073"/>
                    <a:gd name="T23" fmla="*/ 505 h 45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073" h="4578">
                      <a:moveTo>
                        <a:pt x="0" y="505"/>
                      </a:moveTo>
                      <a:lnTo>
                        <a:pt x="0" y="505"/>
                      </a:lnTo>
                      <a:cubicBezTo>
                        <a:pt x="1011" y="505"/>
                        <a:pt x="1011" y="505"/>
                        <a:pt x="1011" y="505"/>
                      </a:cubicBezTo>
                      <a:cubicBezTo>
                        <a:pt x="1011" y="266"/>
                        <a:pt x="1011" y="266"/>
                        <a:pt x="1011" y="266"/>
                      </a:cubicBezTo>
                      <a:cubicBezTo>
                        <a:pt x="1011" y="79"/>
                        <a:pt x="1197" y="0"/>
                        <a:pt x="1357" y="107"/>
                      </a:cubicBezTo>
                      <a:cubicBezTo>
                        <a:pt x="3912" y="2076"/>
                        <a:pt x="3912" y="2076"/>
                        <a:pt x="3912" y="2076"/>
                      </a:cubicBezTo>
                      <a:cubicBezTo>
                        <a:pt x="4072" y="2209"/>
                        <a:pt x="4072" y="2368"/>
                        <a:pt x="3912" y="2500"/>
                      </a:cubicBezTo>
                      <a:cubicBezTo>
                        <a:pt x="1357" y="4470"/>
                        <a:pt x="1357" y="4470"/>
                        <a:pt x="1357" y="4470"/>
                      </a:cubicBezTo>
                      <a:cubicBezTo>
                        <a:pt x="1197" y="4577"/>
                        <a:pt x="1011" y="4497"/>
                        <a:pt x="1011" y="4310"/>
                      </a:cubicBezTo>
                      <a:cubicBezTo>
                        <a:pt x="1011" y="4071"/>
                        <a:pt x="1011" y="4071"/>
                        <a:pt x="1011" y="4071"/>
                      </a:cubicBezTo>
                      <a:cubicBezTo>
                        <a:pt x="0" y="4071"/>
                        <a:pt x="0" y="4071"/>
                        <a:pt x="0" y="4071"/>
                      </a:cubicBezTo>
                      <a:cubicBezTo>
                        <a:pt x="0" y="2874"/>
                        <a:pt x="0" y="1703"/>
                        <a:pt x="0" y="505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Freeform: Shape 16"/>
                <p:cNvSpPr>
                  <a:spLocks/>
                </p:cNvSpPr>
                <p:nvPr/>
              </p:nvSpPr>
              <p:spPr bwMode="auto">
                <a:xfrm>
                  <a:off x="2961790" y="1988458"/>
                  <a:ext cx="793016" cy="1518939"/>
                </a:xfrm>
                <a:custGeom>
                  <a:avLst/>
                  <a:gdLst>
                    <a:gd name="T0" fmla="*/ 3752 w 3753"/>
                    <a:gd name="T1" fmla="*/ 0 h 7187"/>
                    <a:gd name="T2" fmla="*/ 3752 w 3753"/>
                    <a:gd name="T3" fmla="*/ 7186 h 7187"/>
                    <a:gd name="T4" fmla="*/ 0 w 3753"/>
                    <a:gd name="T5" fmla="*/ 5003 h 7187"/>
                    <a:gd name="T6" fmla="*/ 0 w 3753"/>
                    <a:gd name="T7" fmla="*/ 2183 h 7187"/>
                    <a:gd name="T8" fmla="*/ 3752 w 3753"/>
                    <a:gd name="T9" fmla="*/ 0 h 7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53" h="7187">
                      <a:moveTo>
                        <a:pt x="3752" y="0"/>
                      </a:moveTo>
                      <a:lnTo>
                        <a:pt x="3752" y="7186"/>
                      </a:lnTo>
                      <a:lnTo>
                        <a:pt x="0" y="5003"/>
                      </a:lnTo>
                      <a:lnTo>
                        <a:pt x="0" y="2183"/>
                      </a:lnTo>
                      <a:lnTo>
                        <a:pt x="3752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4" name="Rectangle 14"/>
              <p:cNvSpPr/>
              <p:nvPr/>
            </p:nvSpPr>
            <p:spPr>
              <a:xfrm>
                <a:off x="3392026" y="3155344"/>
                <a:ext cx="723275" cy="307777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关键词</a:t>
                </a:r>
              </a:p>
            </p:txBody>
          </p:sp>
        </p:grpSp>
        <p:grpSp>
          <p:nvGrpSpPr>
            <p:cNvPr id="23" name="Group 7"/>
            <p:cNvGrpSpPr/>
            <p:nvPr/>
          </p:nvGrpSpPr>
          <p:grpSpPr>
            <a:xfrm>
              <a:off x="2761168" y="1626853"/>
              <a:ext cx="1316724" cy="1462095"/>
              <a:chOff x="2761168" y="1569703"/>
              <a:chExt cx="1316724" cy="1462095"/>
            </a:xfrm>
          </p:grpSpPr>
          <p:grpSp>
            <p:nvGrpSpPr>
              <p:cNvPr id="24" name="Group 9"/>
              <p:cNvGrpSpPr/>
              <p:nvPr/>
            </p:nvGrpSpPr>
            <p:grpSpPr>
              <a:xfrm>
                <a:off x="2761168" y="1569703"/>
                <a:ext cx="1316724" cy="1462095"/>
                <a:chOff x="2415718" y="942906"/>
                <a:chExt cx="1316724" cy="1462095"/>
              </a:xfrm>
              <a:solidFill>
                <a:schemeClr val="accent2"/>
              </a:solidFill>
            </p:grpSpPr>
            <p:sp>
              <p:nvSpPr>
                <p:cNvPr id="41" name="Freeform: Shape 11"/>
                <p:cNvSpPr>
                  <a:spLocks/>
                </p:cNvSpPr>
                <p:nvPr/>
              </p:nvSpPr>
              <p:spPr bwMode="auto">
                <a:xfrm>
                  <a:off x="2669185" y="942906"/>
                  <a:ext cx="872225" cy="944911"/>
                </a:xfrm>
                <a:custGeom>
                  <a:avLst/>
                  <a:gdLst>
                    <a:gd name="T0" fmla="*/ 0 w 4126"/>
                    <a:gd name="T1" fmla="*/ 2687 h 4472"/>
                    <a:gd name="T2" fmla="*/ 0 w 4126"/>
                    <a:gd name="T3" fmla="*/ 2687 h 4472"/>
                    <a:gd name="T4" fmla="*/ 505 w 4126"/>
                    <a:gd name="T5" fmla="*/ 1809 h 4472"/>
                    <a:gd name="T6" fmla="*/ 292 w 4126"/>
                    <a:gd name="T7" fmla="*/ 1677 h 4472"/>
                    <a:gd name="T8" fmla="*/ 346 w 4126"/>
                    <a:gd name="T9" fmla="*/ 1303 h 4472"/>
                    <a:gd name="T10" fmla="*/ 3327 w 4126"/>
                    <a:gd name="T11" fmla="*/ 52 h 4472"/>
                    <a:gd name="T12" fmla="*/ 3672 w 4126"/>
                    <a:gd name="T13" fmla="*/ 265 h 4472"/>
                    <a:gd name="T14" fmla="*/ 4098 w 4126"/>
                    <a:gd name="T15" fmla="*/ 3486 h 4472"/>
                    <a:gd name="T16" fmla="*/ 3805 w 4126"/>
                    <a:gd name="T17" fmla="*/ 3699 h 4472"/>
                    <a:gd name="T18" fmla="*/ 3592 w 4126"/>
                    <a:gd name="T19" fmla="*/ 3593 h 4472"/>
                    <a:gd name="T20" fmla="*/ 3087 w 4126"/>
                    <a:gd name="T21" fmla="*/ 4471 h 4472"/>
                    <a:gd name="T22" fmla="*/ 0 w 4126"/>
                    <a:gd name="T23" fmla="*/ 2687 h 44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126" h="4472">
                      <a:moveTo>
                        <a:pt x="0" y="2687"/>
                      </a:moveTo>
                      <a:lnTo>
                        <a:pt x="0" y="2687"/>
                      </a:lnTo>
                      <a:cubicBezTo>
                        <a:pt x="505" y="1809"/>
                        <a:pt x="505" y="1809"/>
                        <a:pt x="505" y="1809"/>
                      </a:cubicBezTo>
                      <a:cubicBezTo>
                        <a:pt x="292" y="1677"/>
                        <a:pt x="292" y="1677"/>
                        <a:pt x="292" y="1677"/>
                      </a:cubicBezTo>
                      <a:cubicBezTo>
                        <a:pt x="133" y="1596"/>
                        <a:pt x="159" y="1384"/>
                        <a:pt x="346" y="1303"/>
                      </a:cubicBezTo>
                      <a:cubicBezTo>
                        <a:pt x="3327" y="52"/>
                        <a:pt x="3327" y="52"/>
                        <a:pt x="3327" y="52"/>
                      </a:cubicBezTo>
                      <a:cubicBezTo>
                        <a:pt x="3513" y="0"/>
                        <a:pt x="3646" y="80"/>
                        <a:pt x="3672" y="265"/>
                      </a:cubicBezTo>
                      <a:cubicBezTo>
                        <a:pt x="4098" y="3486"/>
                        <a:pt x="4098" y="3486"/>
                        <a:pt x="4098" y="3486"/>
                      </a:cubicBezTo>
                      <a:cubicBezTo>
                        <a:pt x="4125" y="3672"/>
                        <a:pt x="3965" y="3806"/>
                        <a:pt x="3805" y="3699"/>
                      </a:cubicBezTo>
                      <a:cubicBezTo>
                        <a:pt x="3592" y="3593"/>
                        <a:pt x="3592" y="3593"/>
                        <a:pt x="3592" y="3593"/>
                      </a:cubicBezTo>
                      <a:cubicBezTo>
                        <a:pt x="3087" y="4471"/>
                        <a:pt x="3087" y="4471"/>
                        <a:pt x="3087" y="4471"/>
                      </a:cubicBezTo>
                      <a:cubicBezTo>
                        <a:pt x="2049" y="3858"/>
                        <a:pt x="1037" y="3273"/>
                        <a:pt x="0" y="2687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Freeform: Shape 12"/>
                <p:cNvSpPr>
                  <a:spLocks/>
                </p:cNvSpPr>
                <p:nvPr/>
              </p:nvSpPr>
              <p:spPr bwMode="auto">
                <a:xfrm>
                  <a:off x="2415718" y="1184259"/>
                  <a:ext cx="1316724" cy="1220742"/>
                </a:xfrm>
                <a:custGeom>
                  <a:avLst/>
                  <a:gdLst>
                    <a:gd name="T0" fmla="*/ 0 w 6230"/>
                    <a:gd name="T1" fmla="*/ 0 h 5776"/>
                    <a:gd name="T2" fmla="*/ 6229 w 6230"/>
                    <a:gd name="T3" fmla="*/ 3593 h 5776"/>
                    <a:gd name="T4" fmla="*/ 2449 w 6230"/>
                    <a:gd name="T5" fmla="*/ 5775 h 5776"/>
                    <a:gd name="T6" fmla="*/ 0 w 6230"/>
                    <a:gd name="T7" fmla="*/ 4338 h 5776"/>
                    <a:gd name="T8" fmla="*/ 0 w 6230"/>
                    <a:gd name="T9" fmla="*/ 0 h 57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230" h="5776">
                      <a:moveTo>
                        <a:pt x="0" y="0"/>
                      </a:moveTo>
                      <a:lnTo>
                        <a:pt x="6229" y="3593"/>
                      </a:lnTo>
                      <a:lnTo>
                        <a:pt x="2449" y="5775"/>
                      </a:lnTo>
                      <a:lnTo>
                        <a:pt x="0" y="4338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0" name="Rectangle 10"/>
              <p:cNvSpPr/>
              <p:nvPr/>
            </p:nvSpPr>
            <p:spPr>
              <a:xfrm>
                <a:off x="2869642" y="2283781"/>
                <a:ext cx="723275" cy="307777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关键词</a:t>
                </a:r>
              </a:p>
            </p:txBody>
          </p:sp>
        </p:grpSp>
        <p:sp>
          <p:nvSpPr>
            <p:cNvPr id="38" name="Oval 8"/>
            <p:cNvSpPr/>
            <p:nvPr/>
          </p:nvSpPr>
          <p:spPr>
            <a:xfrm>
              <a:off x="2103737" y="2770326"/>
              <a:ext cx="1323267" cy="1323267"/>
            </a:xfrm>
            <a:prstGeom prst="ellipse">
              <a:avLst/>
            </a:prstGeom>
            <a:solidFill>
              <a:schemeClr val="bg2"/>
            </a:solidFill>
            <a:ln w="3810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92500" lnSpcReduction="10000"/>
            </a:bodyPr>
            <a:lstStyle/>
            <a:p>
              <a:pPr algn="ctr"/>
              <a:r>
                <a:rPr lang="en-US" sz="4800" dirty="0">
                  <a:solidFill>
                    <a:schemeClr val="accent1"/>
                  </a:solidFill>
                  <a:cs typeface="+mn-ea"/>
                  <a:sym typeface="+mn-lt"/>
                </a:rPr>
                <a:t></a:t>
              </a:r>
            </a:p>
          </p:txBody>
        </p:sp>
      </p:grpSp>
      <p:grpSp>
        <p:nvGrpSpPr>
          <p:cNvPr id="25" name="Group 82"/>
          <p:cNvGrpSpPr/>
          <p:nvPr/>
        </p:nvGrpSpPr>
        <p:grpSpPr>
          <a:xfrm>
            <a:off x="6129175" y="1455904"/>
            <a:ext cx="2062650" cy="2598370"/>
            <a:chOff x="8170814" y="1912116"/>
            <a:chExt cx="2749722" cy="3463424"/>
          </a:xfrm>
        </p:grpSpPr>
        <p:grpSp>
          <p:nvGrpSpPr>
            <p:cNvPr id="32" name="Group 83"/>
            <p:cNvGrpSpPr/>
            <p:nvPr/>
          </p:nvGrpSpPr>
          <p:grpSpPr>
            <a:xfrm>
              <a:off x="8170814" y="1912116"/>
              <a:ext cx="2611177" cy="3463424"/>
              <a:chOff x="1193500" y="1491637"/>
              <a:chExt cx="3761195" cy="3463424"/>
            </a:xfrm>
          </p:grpSpPr>
          <p:grpSp>
            <p:nvGrpSpPr>
              <p:cNvPr id="33" name="Group 86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30" name="TextBox 93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</a:br>
                  <a: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31" name="Rectangle 94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34" name="Group 87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8" name="TextBox 91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</a:br>
                  <a: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29" name="Rectangle 92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35" name="Group 88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6" name="TextBox 89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</a:br>
                  <a: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27" name="Rectangle 90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</p:grpSp>
        <p:cxnSp>
          <p:nvCxnSpPr>
            <p:cNvPr id="21" name="Straight Connector 84"/>
            <p:cNvCxnSpPr/>
            <p:nvPr/>
          </p:nvCxnSpPr>
          <p:spPr>
            <a:xfrm>
              <a:off x="8472264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85"/>
            <p:cNvCxnSpPr/>
            <p:nvPr/>
          </p:nvCxnSpPr>
          <p:spPr>
            <a:xfrm>
              <a:off x="8472264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95"/>
          <p:cNvGrpSpPr/>
          <p:nvPr/>
        </p:nvGrpSpPr>
        <p:grpSpPr>
          <a:xfrm>
            <a:off x="980772" y="1455904"/>
            <a:ext cx="2035642" cy="2598370"/>
            <a:chOff x="1307468" y="1697288"/>
            <a:chExt cx="2713719" cy="3463424"/>
          </a:xfrm>
        </p:grpSpPr>
        <p:grpSp>
          <p:nvGrpSpPr>
            <p:cNvPr id="37" name="Group 96"/>
            <p:cNvGrpSpPr/>
            <p:nvPr/>
          </p:nvGrpSpPr>
          <p:grpSpPr>
            <a:xfrm>
              <a:off x="1410010" y="1697288"/>
              <a:ext cx="2611177" cy="3463424"/>
              <a:chOff x="1193500" y="1491637"/>
              <a:chExt cx="3761195" cy="3463424"/>
            </a:xfrm>
          </p:grpSpPr>
          <p:grpSp>
            <p:nvGrpSpPr>
              <p:cNvPr id="39" name="Group 100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8" name="TextBox 107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</a:br>
                  <a: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19" name="Rectangle 108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 dirty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43" name="Group 101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6" name="TextBox 105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</a:br>
                  <a: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17" name="Rectangle 106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 dirty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47" name="Group 102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4" name="TextBox 103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</a:br>
                  <a: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15" name="Rectangle 104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 dirty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</p:grpSp>
        <p:grpSp>
          <p:nvGrpSpPr>
            <p:cNvPr id="51" name="Group 97"/>
            <p:cNvGrpSpPr/>
            <p:nvPr/>
          </p:nvGrpSpPr>
          <p:grpSpPr>
            <a:xfrm>
              <a:off x="1307468" y="2710116"/>
              <a:ext cx="2448272" cy="1338747"/>
              <a:chOff x="1307468" y="2924944"/>
              <a:chExt cx="2448272" cy="1338747"/>
            </a:xfrm>
          </p:grpSpPr>
          <p:cxnSp>
            <p:nvCxnSpPr>
              <p:cNvPr id="9" name="Straight Connector 98"/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9"/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848548497"/>
      </p:ext>
    </p:extLst>
  </p:cSld>
  <p:clrMapOvr>
    <a:masterClrMapping/>
  </p:clrMapOvr>
  <p:transition spd="med" advClick="0" advTm="3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1920" y="1235377"/>
            <a:ext cx="8441750" cy="1620680"/>
            <a:chOff x="351858" y="1135245"/>
            <a:chExt cx="8440284" cy="1620180"/>
          </a:xfrm>
        </p:grpSpPr>
        <p:grpSp>
          <p:nvGrpSpPr>
            <p:cNvPr id="3" name="组合 3"/>
            <p:cNvGrpSpPr/>
            <p:nvPr/>
          </p:nvGrpSpPr>
          <p:grpSpPr>
            <a:xfrm>
              <a:off x="351858" y="1135245"/>
              <a:ext cx="1696768" cy="1620180"/>
              <a:chOff x="469144" y="1916832"/>
              <a:chExt cx="2262357" cy="2160240"/>
            </a:xfrm>
          </p:grpSpPr>
          <p:sp>
            <p:nvSpPr>
              <p:cNvPr id="48" name="左中括号 47"/>
              <p:cNvSpPr/>
              <p:nvPr/>
            </p:nvSpPr>
            <p:spPr>
              <a:xfrm>
                <a:off x="469144" y="1916832"/>
                <a:ext cx="235089" cy="1800200"/>
              </a:xfrm>
              <a:prstGeom prst="leftBracket">
                <a:avLst>
                  <a:gd name="adj" fmla="val 92990"/>
                </a:avLst>
              </a:prstGeom>
              <a:ln w="12700">
                <a:solidFill>
                  <a:schemeClr val="tx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左中括号 48"/>
              <p:cNvSpPr/>
              <p:nvPr/>
            </p:nvSpPr>
            <p:spPr>
              <a:xfrm flipH="1">
                <a:off x="2490907" y="1916832"/>
                <a:ext cx="235089" cy="1800200"/>
              </a:xfrm>
              <a:prstGeom prst="leftBracket">
                <a:avLst>
                  <a:gd name="adj" fmla="val 92990"/>
                </a:avLst>
              </a:prstGeom>
              <a:ln w="12700">
                <a:solidFill>
                  <a:schemeClr val="tx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4" name="组合 49"/>
              <p:cNvGrpSpPr/>
              <p:nvPr/>
            </p:nvGrpSpPr>
            <p:grpSpPr>
              <a:xfrm>
                <a:off x="1235460" y="3356992"/>
                <a:ext cx="720080" cy="720080"/>
                <a:chOff x="1235460" y="3356992"/>
                <a:chExt cx="720080" cy="720080"/>
              </a:xfrm>
            </p:grpSpPr>
            <p:sp>
              <p:nvSpPr>
                <p:cNvPr id="54" name="椭圆 53"/>
                <p:cNvSpPr/>
                <p:nvPr/>
              </p:nvSpPr>
              <p:spPr bwMode="auto">
                <a:xfrm>
                  <a:off x="1235460" y="3356992"/>
                  <a:ext cx="720080" cy="720080"/>
                </a:xfrm>
                <a:prstGeom prst="ellipse">
                  <a:avLst/>
                </a:prstGeom>
                <a:solidFill>
                  <a:schemeClr val="accent1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任意多边形: 形状 54"/>
                <p:cNvSpPr>
                  <a:spLocks/>
                </p:cNvSpPr>
                <p:nvPr/>
              </p:nvSpPr>
              <p:spPr bwMode="auto">
                <a:xfrm>
                  <a:off x="1406193" y="3525656"/>
                  <a:ext cx="382754" cy="382752"/>
                </a:xfrm>
                <a:custGeom>
                  <a:avLst/>
                  <a:gdLst>
                    <a:gd name="T0" fmla="*/ 116 w 232"/>
                    <a:gd name="T1" fmla="*/ 0 h 232"/>
                    <a:gd name="T2" fmla="*/ 0 w 232"/>
                    <a:gd name="T3" fmla="*/ 116 h 232"/>
                    <a:gd name="T4" fmla="*/ 116 w 232"/>
                    <a:gd name="T5" fmla="*/ 232 h 232"/>
                    <a:gd name="T6" fmla="*/ 232 w 232"/>
                    <a:gd name="T7" fmla="*/ 116 h 232"/>
                    <a:gd name="T8" fmla="*/ 116 w 232"/>
                    <a:gd name="T9" fmla="*/ 0 h 232"/>
                    <a:gd name="T10" fmla="*/ 129 w 232"/>
                    <a:gd name="T11" fmla="*/ 208 h 232"/>
                    <a:gd name="T12" fmla="*/ 129 w 232"/>
                    <a:gd name="T13" fmla="*/ 190 h 232"/>
                    <a:gd name="T14" fmla="*/ 117 w 232"/>
                    <a:gd name="T15" fmla="*/ 178 h 232"/>
                    <a:gd name="T16" fmla="*/ 105 w 232"/>
                    <a:gd name="T17" fmla="*/ 190 h 232"/>
                    <a:gd name="T18" fmla="*/ 105 w 232"/>
                    <a:gd name="T19" fmla="*/ 208 h 232"/>
                    <a:gd name="T20" fmla="*/ 25 w 232"/>
                    <a:gd name="T21" fmla="*/ 129 h 232"/>
                    <a:gd name="T22" fmla="*/ 42 w 232"/>
                    <a:gd name="T23" fmla="*/ 129 h 232"/>
                    <a:gd name="T24" fmla="*/ 53 w 232"/>
                    <a:gd name="T25" fmla="*/ 117 h 232"/>
                    <a:gd name="T26" fmla="*/ 42 w 232"/>
                    <a:gd name="T27" fmla="*/ 105 h 232"/>
                    <a:gd name="T28" fmla="*/ 24 w 232"/>
                    <a:gd name="T29" fmla="*/ 105 h 232"/>
                    <a:gd name="T30" fmla="*/ 104 w 232"/>
                    <a:gd name="T31" fmla="*/ 25 h 232"/>
                    <a:gd name="T32" fmla="*/ 104 w 232"/>
                    <a:gd name="T33" fmla="*/ 41 h 232"/>
                    <a:gd name="T34" fmla="*/ 116 w 232"/>
                    <a:gd name="T35" fmla="*/ 53 h 232"/>
                    <a:gd name="T36" fmla="*/ 128 w 232"/>
                    <a:gd name="T37" fmla="*/ 41 h 232"/>
                    <a:gd name="T38" fmla="*/ 128 w 232"/>
                    <a:gd name="T39" fmla="*/ 25 h 232"/>
                    <a:gd name="T40" fmla="*/ 208 w 232"/>
                    <a:gd name="T41" fmla="*/ 104 h 232"/>
                    <a:gd name="T42" fmla="*/ 190 w 232"/>
                    <a:gd name="T43" fmla="*/ 104 h 232"/>
                    <a:gd name="T44" fmla="*/ 179 w 232"/>
                    <a:gd name="T45" fmla="*/ 116 h 232"/>
                    <a:gd name="T46" fmla="*/ 190 w 232"/>
                    <a:gd name="T47" fmla="*/ 128 h 232"/>
                    <a:gd name="T48" fmla="*/ 208 w 232"/>
                    <a:gd name="T49" fmla="*/ 128 h 232"/>
                    <a:gd name="T50" fmla="*/ 129 w 232"/>
                    <a:gd name="T51" fmla="*/ 208 h 232"/>
                    <a:gd name="T52" fmla="*/ 124 w 232"/>
                    <a:gd name="T53" fmla="*/ 94 h 232"/>
                    <a:gd name="T54" fmla="*/ 70 w 232"/>
                    <a:gd name="T55" fmla="*/ 69 h 232"/>
                    <a:gd name="T56" fmla="*/ 94 w 232"/>
                    <a:gd name="T57" fmla="*/ 124 h 232"/>
                    <a:gd name="T58" fmla="*/ 109 w 232"/>
                    <a:gd name="T59" fmla="*/ 138 h 232"/>
                    <a:gd name="T60" fmla="*/ 163 w 232"/>
                    <a:gd name="T61" fmla="*/ 163 h 232"/>
                    <a:gd name="T62" fmla="*/ 138 w 232"/>
                    <a:gd name="T63" fmla="*/ 108 h 232"/>
                    <a:gd name="T64" fmla="*/ 124 w 232"/>
                    <a:gd name="T65" fmla="*/ 94 h 232"/>
                    <a:gd name="T66" fmla="*/ 123 w 232"/>
                    <a:gd name="T67" fmla="*/ 123 h 232"/>
                    <a:gd name="T68" fmla="*/ 110 w 232"/>
                    <a:gd name="T69" fmla="*/ 123 h 232"/>
                    <a:gd name="T70" fmla="*/ 110 w 232"/>
                    <a:gd name="T71" fmla="*/ 109 h 232"/>
                    <a:gd name="T72" fmla="*/ 123 w 232"/>
                    <a:gd name="T73" fmla="*/ 109 h 232"/>
                    <a:gd name="T74" fmla="*/ 123 w 232"/>
                    <a:gd name="T75" fmla="*/ 123 h 2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32" h="232">
                      <a:moveTo>
                        <a:pt x="116" y="0"/>
                      </a:moveTo>
                      <a:cubicBezTo>
                        <a:pt x="52" y="0"/>
                        <a:pt x="0" y="52"/>
                        <a:pt x="0" y="116"/>
                      </a:cubicBezTo>
                      <a:cubicBezTo>
                        <a:pt x="0" y="180"/>
                        <a:pt x="52" y="232"/>
                        <a:pt x="116" y="232"/>
                      </a:cubicBezTo>
                      <a:cubicBezTo>
                        <a:pt x="180" y="232"/>
                        <a:pt x="232" y="180"/>
                        <a:pt x="232" y="116"/>
                      </a:cubicBezTo>
                      <a:cubicBezTo>
                        <a:pt x="232" y="52"/>
                        <a:pt x="180" y="0"/>
                        <a:pt x="116" y="0"/>
                      </a:cubicBezTo>
                      <a:close/>
                      <a:moveTo>
                        <a:pt x="129" y="208"/>
                      </a:moveTo>
                      <a:cubicBezTo>
                        <a:pt x="129" y="190"/>
                        <a:pt x="129" y="190"/>
                        <a:pt x="129" y="190"/>
                      </a:cubicBezTo>
                      <a:cubicBezTo>
                        <a:pt x="129" y="183"/>
                        <a:pt x="123" y="178"/>
                        <a:pt x="117" y="178"/>
                      </a:cubicBezTo>
                      <a:cubicBezTo>
                        <a:pt x="110" y="178"/>
                        <a:pt x="105" y="183"/>
                        <a:pt x="105" y="190"/>
                      </a:cubicBezTo>
                      <a:cubicBezTo>
                        <a:pt x="105" y="208"/>
                        <a:pt x="105" y="208"/>
                        <a:pt x="105" y="208"/>
                      </a:cubicBezTo>
                      <a:cubicBezTo>
                        <a:pt x="63" y="203"/>
                        <a:pt x="30" y="170"/>
                        <a:pt x="25" y="129"/>
                      </a:cubicBezTo>
                      <a:cubicBezTo>
                        <a:pt x="42" y="129"/>
                        <a:pt x="42" y="129"/>
                        <a:pt x="42" y="129"/>
                      </a:cubicBezTo>
                      <a:cubicBezTo>
                        <a:pt x="48" y="129"/>
                        <a:pt x="53" y="123"/>
                        <a:pt x="53" y="117"/>
                      </a:cubicBezTo>
                      <a:cubicBezTo>
                        <a:pt x="53" y="110"/>
                        <a:pt x="48" y="105"/>
                        <a:pt x="42" y="105"/>
                      </a:cubicBezTo>
                      <a:cubicBezTo>
                        <a:pt x="24" y="105"/>
                        <a:pt x="24" y="105"/>
                        <a:pt x="24" y="105"/>
                      </a:cubicBezTo>
                      <a:cubicBezTo>
                        <a:pt x="29" y="63"/>
                        <a:pt x="63" y="30"/>
                        <a:pt x="104" y="25"/>
                      </a:cubicBezTo>
                      <a:cubicBezTo>
                        <a:pt x="104" y="41"/>
                        <a:pt x="104" y="41"/>
                        <a:pt x="104" y="41"/>
                      </a:cubicBezTo>
                      <a:cubicBezTo>
                        <a:pt x="104" y="47"/>
                        <a:pt x="109" y="53"/>
                        <a:pt x="116" y="53"/>
                      </a:cubicBezTo>
                      <a:cubicBezTo>
                        <a:pt x="122" y="53"/>
                        <a:pt x="128" y="47"/>
                        <a:pt x="128" y="41"/>
                      </a:cubicBezTo>
                      <a:cubicBezTo>
                        <a:pt x="128" y="25"/>
                        <a:pt x="128" y="25"/>
                        <a:pt x="128" y="25"/>
                      </a:cubicBezTo>
                      <a:cubicBezTo>
                        <a:pt x="169" y="30"/>
                        <a:pt x="202" y="63"/>
                        <a:pt x="208" y="104"/>
                      </a:cubicBezTo>
                      <a:cubicBezTo>
                        <a:pt x="190" y="104"/>
                        <a:pt x="190" y="104"/>
                        <a:pt x="190" y="104"/>
                      </a:cubicBezTo>
                      <a:cubicBezTo>
                        <a:pt x="184" y="104"/>
                        <a:pt x="179" y="109"/>
                        <a:pt x="179" y="116"/>
                      </a:cubicBezTo>
                      <a:cubicBezTo>
                        <a:pt x="179" y="122"/>
                        <a:pt x="184" y="128"/>
                        <a:pt x="190" y="128"/>
                      </a:cubicBezTo>
                      <a:cubicBezTo>
                        <a:pt x="208" y="128"/>
                        <a:pt x="208" y="128"/>
                        <a:pt x="208" y="128"/>
                      </a:cubicBezTo>
                      <a:cubicBezTo>
                        <a:pt x="203" y="169"/>
                        <a:pt x="170" y="202"/>
                        <a:pt x="129" y="208"/>
                      </a:cubicBezTo>
                      <a:close/>
                      <a:moveTo>
                        <a:pt x="124" y="94"/>
                      </a:moveTo>
                      <a:cubicBezTo>
                        <a:pt x="70" y="69"/>
                        <a:pt x="70" y="69"/>
                        <a:pt x="70" y="69"/>
                      </a:cubicBezTo>
                      <a:cubicBezTo>
                        <a:pt x="94" y="124"/>
                        <a:pt x="94" y="124"/>
                        <a:pt x="94" y="124"/>
                      </a:cubicBezTo>
                      <a:cubicBezTo>
                        <a:pt x="97" y="129"/>
                        <a:pt x="103" y="136"/>
                        <a:pt x="109" y="138"/>
                      </a:cubicBezTo>
                      <a:cubicBezTo>
                        <a:pt x="163" y="163"/>
                        <a:pt x="163" y="163"/>
                        <a:pt x="163" y="163"/>
                      </a:cubicBezTo>
                      <a:cubicBezTo>
                        <a:pt x="138" y="108"/>
                        <a:pt x="138" y="108"/>
                        <a:pt x="138" y="108"/>
                      </a:cubicBezTo>
                      <a:cubicBezTo>
                        <a:pt x="136" y="103"/>
                        <a:pt x="130" y="96"/>
                        <a:pt x="124" y="94"/>
                      </a:cubicBezTo>
                      <a:close/>
                      <a:moveTo>
                        <a:pt x="123" y="123"/>
                      </a:moveTo>
                      <a:cubicBezTo>
                        <a:pt x="119" y="126"/>
                        <a:pt x="113" y="126"/>
                        <a:pt x="110" y="123"/>
                      </a:cubicBezTo>
                      <a:cubicBezTo>
                        <a:pt x="106" y="119"/>
                        <a:pt x="106" y="113"/>
                        <a:pt x="110" y="109"/>
                      </a:cubicBezTo>
                      <a:cubicBezTo>
                        <a:pt x="113" y="106"/>
                        <a:pt x="119" y="106"/>
                        <a:pt x="123" y="109"/>
                      </a:cubicBezTo>
                      <a:cubicBezTo>
                        <a:pt x="127" y="113"/>
                        <a:pt x="127" y="119"/>
                        <a:pt x="123" y="12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" name="组合 50"/>
              <p:cNvGrpSpPr/>
              <p:nvPr/>
            </p:nvGrpSpPr>
            <p:grpSpPr>
              <a:xfrm>
                <a:off x="474650" y="2310245"/>
                <a:ext cx="2256851" cy="1007968"/>
                <a:chOff x="474650" y="1914201"/>
                <a:chExt cx="2256851" cy="1007968"/>
              </a:xfrm>
            </p:grpSpPr>
            <p:sp>
              <p:nvSpPr>
                <p:cNvPr id="52" name="矩形 51"/>
                <p:cNvSpPr/>
                <p:nvPr/>
              </p:nvSpPr>
              <p:spPr>
                <a:xfrm>
                  <a:off x="474650" y="1914201"/>
                  <a:ext cx="2256851" cy="246221"/>
                </a:xfrm>
                <a:prstGeom prst="rect">
                  <a:avLst/>
                </a:prstGeom>
              </p:spPr>
              <p:txBody>
                <a:bodyPr wrap="none" lIns="144000" tIns="0" rIns="144000" bIns="0">
                  <a:normAutofit fontScale="92500" lnSpcReduction="20000"/>
                </a:bodyPr>
                <a:lstStyle/>
                <a:p>
                  <a:pPr algn="ctr"/>
                  <a:r>
                    <a:rPr lang="zh-CN" altLang="en-US" sz="1600" b="1" dirty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  <p:sp>
              <p:nvSpPr>
                <p:cNvPr id="53" name="矩形 52"/>
                <p:cNvSpPr/>
                <p:nvPr/>
              </p:nvSpPr>
              <p:spPr>
                <a:xfrm>
                  <a:off x="474650" y="2160422"/>
                  <a:ext cx="2256851" cy="761747"/>
                </a:xfrm>
                <a:prstGeom prst="rect">
                  <a:avLst/>
                </a:prstGeom>
              </p:spPr>
              <p:txBody>
                <a:bodyPr wrap="square" lIns="144000" tIns="0" rIns="144000" bIns="0">
                  <a:normAutofit lnSpcReduction="1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100" dirty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此部分内容作为文字排版占位</a:t>
                  </a:r>
                  <a:br>
                    <a:rPr lang="zh-CN" altLang="en-US" sz="1100" dirty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</a:br>
                  <a:r>
                    <a:rPr lang="zh-CN" altLang="en-US" sz="1100" dirty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</p:grpSp>
        </p:grpSp>
        <p:grpSp>
          <p:nvGrpSpPr>
            <p:cNvPr id="6" name="组合 4"/>
            <p:cNvGrpSpPr/>
            <p:nvPr/>
          </p:nvGrpSpPr>
          <p:grpSpPr>
            <a:xfrm>
              <a:off x="2597827" y="1135245"/>
              <a:ext cx="1695885" cy="1620180"/>
              <a:chOff x="3463769" y="1916832"/>
              <a:chExt cx="2261180" cy="2160240"/>
            </a:xfrm>
          </p:grpSpPr>
          <p:sp>
            <p:nvSpPr>
              <p:cNvPr id="40" name="左中括号 39"/>
              <p:cNvSpPr/>
              <p:nvPr/>
            </p:nvSpPr>
            <p:spPr>
              <a:xfrm>
                <a:off x="3468097" y="1916832"/>
                <a:ext cx="235089" cy="1800200"/>
              </a:xfrm>
              <a:prstGeom prst="leftBracket">
                <a:avLst>
                  <a:gd name="adj" fmla="val 92990"/>
                </a:avLst>
              </a:prstGeom>
              <a:ln w="12700">
                <a:solidFill>
                  <a:schemeClr val="tx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左中括号 40"/>
              <p:cNvSpPr/>
              <p:nvPr/>
            </p:nvSpPr>
            <p:spPr>
              <a:xfrm flipH="1">
                <a:off x="5489860" y="1916832"/>
                <a:ext cx="235089" cy="1800200"/>
              </a:xfrm>
              <a:prstGeom prst="leftBracket">
                <a:avLst>
                  <a:gd name="adj" fmla="val 92990"/>
                </a:avLst>
              </a:prstGeom>
              <a:ln w="12700">
                <a:solidFill>
                  <a:schemeClr val="tx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7" name="组合 41"/>
              <p:cNvGrpSpPr/>
              <p:nvPr/>
            </p:nvGrpSpPr>
            <p:grpSpPr>
              <a:xfrm>
                <a:off x="4236483" y="3356992"/>
                <a:ext cx="720080" cy="720080"/>
                <a:chOff x="4236483" y="3356992"/>
                <a:chExt cx="720080" cy="720080"/>
              </a:xfrm>
            </p:grpSpPr>
            <p:sp>
              <p:nvSpPr>
                <p:cNvPr id="46" name="椭圆 45"/>
                <p:cNvSpPr/>
                <p:nvPr/>
              </p:nvSpPr>
              <p:spPr bwMode="auto">
                <a:xfrm>
                  <a:off x="4236483" y="3356992"/>
                  <a:ext cx="720080" cy="720080"/>
                </a:xfrm>
                <a:prstGeom prst="ellipse">
                  <a:avLst/>
                </a:prstGeom>
                <a:solidFill>
                  <a:schemeClr val="accent2">
                    <a:lumMod val="100000"/>
                  </a:schemeClr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任意多边形: 形状 46"/>
                <p:cNvSpPr>
                  <a:spLocks/>
                </p:cNvSpPr>
                <p:nvPr/>
              </p:nvSpPr>
              <p:spPr bwMode="auto">
                <a:xfrm>
                  <a:off x="4405146" y="3525656"/>
                  <a:ext cx="382754" cy="382752"/>
                </a:xfrm>
                <a:custGeom>
                  <a:avLst/>
                  <a:gdLst>
                    <a:gd name="T0" fmla="*/ 41 w 45"/>
                    <a:gd name="T1" fmla="*/ 48 h 48"/>
                    <a:gd name="T2" fmla="*/ 0 w 45"/>
                    <a:gd name="T3" fmla="*/ 44 h 48"/>
                    <a:gd name="T4" fmla="*/ 3 w 45"/>
                    <a:gd name="T5" fmla="*/ 7 h 48"/>
                    <a:gd name="T6" fmla="*/ 7 w 45"/>
                    <a:gd name="T7" fmla="*/ 4 h 48"/>
                    <a:gd name="T8" fmla="*/ 13 w 45"/>
                    <a:gd name="T9" fmla="*/ 0 h 48"/>
                    <a:gd name="T10" fmla="*/ 17 w 45"/>
                    <a:gd name="T11" fmla="*/ 7 h 48"/>
                    <a:gd name="T12" fmla="*/ 27 w 45"/>
                    <a:gd name="T13" fmla="*/ 4 h 48"/>
                    <a:gd name="T14" fmla="*/ 33 w 45"/>
                    <a:gd name="T15" fmla="*/ 0 h 48"/>
                    <a:gd name="T16" fmla="*/ 38 w 45"/>
                    <a:gd name="T17" fmla="*/ 7 h 48"/>
                    <a:gd name="T18" fmla="*/ 45 w 45"/>
                    <a:gd name="T19" fmla="*/ 10 h 48"/>
                    <a:gd name="T20" fmla="*/ 11 w 45"/>
                    <a:gd name="T21" fmla="*/ 25 h 48"/>
                    <a:gd name="T22" fmla="*/ 3 w 45"/>
                    <a:gd name="T23" fmla="*/ 17 h 48"/>
                    <a:gd name="T24" fmla="*/ 11 w 45"/>
                    <a:gd name="T25" fmla="*/ 25 h 48"/>
                    <a:gd name="T26" fmla="*/ 11 w 45"/>
                    <a:gd name="T27" fmla="*/ 26 h 48"/>
                    <a:gd name="T28" fmla="*/ 3 w 45"/>
                    <a:gd name="T29" fmla="*/ 35 h 48"/>
                    <a:gd name="T30" fmla="*/ 11 w 45"/>
                    <a:gd name="T31" fmla="*/ 44 h 48"/>
                    <a:gd name="T32" fmla="*/ 3 w 45"/>
                    <a:gd name="T33" fmla="*/ 37 h 48"/>
                    <a:gd name="T34" fmla="*/ 11 w 45"/>
                    <a:gd name="T35" fmla="*/ 44 h 48"/>
                    <a:gd name="T36" fmla="*/ 13 w 45"/>
                    <a:gd name="T37" fmla="*/ 3 h 48"/>
                    <a:gd name="T38" fmla="*/ 10 w 45"/>
                    <a:gd name="T39" fmla="*/ 4 h 48"/>
                    <a:gd name="T40" fmla="*/ 11 w 45"/>
                    <a:gd name="T41" fmla="*/ 13 h 48"/>
                    <a:gd name="T42" fmla="*/ 14 w 45"/>
                    <a:gd name="T43" fmla="*/ 12 h 48"/>
                    <a:gd name="T44" fmla="*/ 21 w 45"/>
                    <a:gd name="T45" fmla="*/ 25 h 48"/>
                    <a:gd name="T46" fmla="*/ 13 w 45"/>
                    <a:gd name="T47" fmla="*/ 17 h 48"/>
                    <a:gd name="T48" fmla="*/ 21 w 45"/>
                    <a:gd name="T49" fmla="*/ 25 h 48"/>
                    <a:gd name="T50" fmla="*/ 21 w 45"/>
                    <a:gd name="T51" fmla="*/ 26 h 48"/>
                    <a:gd name="T52" fmla="*/ 13 w 45"/>
                    <a:gd name="T53" fmla="*/ 35 h 48"/>
                    <a:gd name="T54" fmla="*/ 21 w 45"/>
                    <a:gd name="T55" fmla="*/ 44 h 48"/>
                    <a:gd name="T56" fmla="*/ 13 w 45"/>
                    <a:gd name="T57" fmla="*/ 37 h 48"/>
                    <a:gd name="T58" fmla="*/ 21 w 45"/>
                    <a:gd name="T59" fmla="*/ 44 h 48"/>
                    <a:gd name="T60" fmla="*/ 32 w 45"/>
                    <a:gd name="T61" fmla="*/ 17 h 48"/>
                    <a:gd name="T62" fmla="*/ 23 w 45"/>
                    <a:gd name="T63" fmla="*/ 25 h 48"/>
                    <a:gd name="T64" fmla="*/ 32 w 45"/>
                    <a:gd name="T65" fmla="*/ 35 h 48"/>
                    <a:gd name="T66" fmla="*/ 23 w 45"/>
                    <a:gd name="T67" fmla="*/ 26 h 48"/>
                    <a:gd name="T68" fmla="*/ 32 w 45"/>
                    <a:gd name="T69" fmla="*/ 35 h 48"/>
                    <a:gd name="T70" fmla="*/ 32 w 45"/>
                    <a:gd name="T71" fmla="*/ 37 h 48"/>
                    <a:gd name="T72" fmla="*/ 23 w 45"/>
                    <a:gd name="T73" fmla="*/ 44 h 48"/>
                    <a:gd name="T74" fmla="*/ 34 w 45"/>
                    <a:gd name="T75" fmla="*/ 4 h 48"/>
                    <a:gd name="T76" fmla="*/ 32 w 45"/>
                    <a:gd name="T77" fmla="*/ 3 h 48"/>
                    <a:gd name="T78" fmla="*/ 31 w 45"/>
                    <a:gd name="T79" fmla="*/ 12 h 48"/>
                    <a:gd name="T80" fmla="*/ 33 w 45"/>
                    <a:gd name="T81" fmla="*/ 13 h 48"/>
                    <a:gd name="T82" fmla="*/ 34 w 45"/>
                    <a:gd name="T83" fmla="*/ 4 h 48"/>
                    <a:gd name="T84" fmla="*/ 41 w 45"/>
                    <a:gd name="T85" fmla="*/ 17 h 48"/>
                    <a:gd name="T86" fmla="*/ 33 w 45"/>
                    <a:gd name="T87" fmla="*/ 25 h 48"/>
                    <a:gd name="T88" fmla="*/ 41 w 45"/>
                    <a:gd name="T89" fmla="*/ 35 h 48"/>
                    <a:gd name="T90" fmla="*/ 33 w 45"/>
                    <a:gd name="T91" fmla="*/ 26 h 48"/>
                    <a:gd name="T92" fmla="*/ 41 w 45"/>
                    <a:gd name="T93" fmla="*/ 35 h 48"/>
                    <a:gd name="T94" fmla="*/ 41 w 45"/>
                    <a:gd name="T95" fmla="*/ 37 h 48"/>
                    <a:gd name="T96" fmla="*/ 33 w 45"/>
                    <a:gd name="T97" fmla="*/ 44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45" h="48">
                      <a:moveTo>
                        <a:pt x="45" y="44"/>
                      </a:moveTo>
                      <a:cubicBezTo>
                        <a:pt x="45" y="46"/>
                        <a:pt x="43" y="48"/>
                        <a:pt x="41" y="48"/>
                      </a:cubicBezTo>
                      <a:cubicBezTo>
                        <a:pt x="3" y="48"/>
                        <a:pt x="3" y="48"/>
                        <a:pt x="3" y="48"/>
                      </a:cubicBezTo>
                      <a:cubicBezTo>
                        <a:pt x="1" y="48"/>
                        <a:pt x="0" y="46"/>
                        <a:pt x="0" y="44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8"/>
                        <a:pt x="1" y="7"/>
                        <a:pt x="3" y="7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7" y="2"/>
                        <a:pt x="9" y="0"/>
                        <a:pt x="11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5" y="0"/>
                        <a:pt x="17" y="2"/>
                        <a:pt x="17" y="4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2"/>
                        <a:pt x="29" y="0"/>
                        <a:pt x="32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6" y="0"/>
                        <a:pt x="38" y="2"/>
                        <a:pt x="38" y="4"/>
                      </a:cubicBezTo>
                      <a:cubicBezTo>
                        <a:pt x="38" y="7"/>
                        <a:pt x="38" y="7"/>
                        <a:pt x="38" y="7"/>
                      </a:cubicBezTo>
                      <a:cubicBezTo>
                        <a:pt x="41" y="7"/>
                        <a:pt x="41" y="7"/>
                        <a:pt x="41" y="7"/>
                      </a:cubicBezTo>
                      <a:cubicBezTo>
                        <a:pt x="43" y="7"/>
                        <a:pt x="45" y="8"/>
                        <a:pt x="45" y="10"/>
                      </a:cubicBezTo>
                      <a:lnTo>
                        <a:pt x="45" y="44"/>
                      </a:lnTo>
                      <a:close/>
                      <a:moveTo>
                        <a:pt x="11" y="25"/>
                      </a:move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25"/>
                        <a:pt x="3" y="25"/>
                        <a:pt x="3" y="25"/>
                      </a:cubicBezTo>
                      <a:lnTo>
                        <a:pt x="11" y="25"/>
                      </a:lnTo>
                      <a:close/>
                      <a:moveTo>
                        <a:pt x="11" y="35"/>
                      </a:moveTo>
                      <a:cubicBezTo>
                        <a:pt x="11" y="26"/>
                        <a:pt x="11" y="26"/>
                        <a:pt x="11" y="26"/>
                      </a:cubicBezTo>
                      <a:cubicBezTo>
                        <a:pt x="3" y="26"/>
                        <a:pt x="3" y="26"/>
                        <a:pt x="3" y="26"/>
                      </a:cubicBezTo>
                      <a:cubicBezTo>
                        <a:pt x="3" y="35"/>
                        <a:pt x="3" y="35"/>
                        <a:pt x="3" y="35"/>
                      </a:cubicBezTo>
                      <a:lnTo>
                        <a:pt x="11" y="35"/>
                      </a:lnTo>
                      <a:close/>
                      <a:moveTo>
                        <a:pt x="11" y="44"/>
                      </a:moveTo>
                      <a:cubicBezTo>
                        <a:pt x="11" y="37"/>
                        <a:pt x="11" y="37"/>
                        <a:pt x="11" y="37"/>
                      </a:cubicBezTo>
                      <a:cubicBezTo>
                        <a:pt x="3" y="37"/>
                        <a:pt x="3" y="37"/>
                        <a:pt x="3" y="37"/>
                      </a:cubicBezTo>
                      <a:cubicBezTo>
                        <a:pt x="3" y="44"/>
                        <a:pt x="3" y="44"/>
                        <a:pt x="3" y="44"/>
                      </a:cubicBezTo>
                      <a:lnTo>
                        <a:pt x="11" y="44"/>
                      </a:lnTo>
                      <a:close/>
                      <a:moveTo>
                        <a:pt x="14" y="4"/>
                      </a:moveTo>
                      <a:cubicBezTo>
                        <a:pt x="14" y="4"/>
                        <a:pt x="13" y="3"/>
                        <a:pt x="13" y="3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1" y="3"/>
                        <a:pt x="10" y="4"/>
                        <a:pt x="10" y="4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0" y="12"/>
                        <a:pt x="11" y="13"/>
                        <a:pt x="11" y="13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3" y="13"/>
                        <a:pt x="14" y="12"/>
                        <a:pt x="14" y="12"/>
                      </a:cubicBezTo>
                      <a:lnTo>
                        <a:pt x="14" y="4"/>
                      </a:lnTo>
                      <a:close/>
                      <a:moveTo>
                        <a:pt x="21" y="25"/>
                      </a:moveTo>
                      <a:cubicBezTo>
                        <a:pt x="21" y="17"/>
                        <a:pt x="21" y="17"/>
                        <a:pt x="21" y="17"/>
                      </a:cubicBezTo>
                      <a:cubicBezTo>
                        <a:pt x="13" y="17"/>
                        <a:pt x="13" y="17"/>
                        <a:pt x="13" y="17"/>
                      </a:cubicBezTo>
                      <a:cubicBezTo>
                        <a:pt x="13" y="25"/>
                        <a:pt x="13" y="25"/>
                        <a:pt x="13" y="25"/>
                      </a:cubicBezTo>
                      <a:lnTo>
                        <a:pt x="21" y="25"/>
                      </a:lnTo>
                      <a:close/>
                      <a:moveTo>
                        <a:pt x="21" y="35"/>
                      </a:moveTo>
                      <a:cubicBezTo>
                        <a:pt x="21" y="26"/>
                        <a:pt x="21" y="26"/>
                        <a:pt x="21" y="26"/>
                      </a:cubicBezTo>
                      <a:cubicBezTo>
                        <a:pt x="13" y="26"/>
                        <a:pt x="13" y="26"/>
                        <a:pt x="13" y="26"/>
                      </a:cubicBezTo>
                      <a:cubicBezTo>
                        <a:pt x="13" y="35"/>
                        <a:pt x="13" y="35"/>
                        <a:pt x="13" y="35"/>
                      </a:cubicBezTo>
                      <a:lnTo>
                        <a:pt x="21" y="35"/>
                      </a:lnTo>
                      <a:close/>
                      <a:moveTo>
                        <a:pt x="21" y="44"/>
                      </a:moveTo>
                      <a:cubicBezTo>
                        <a:pt x="21" y="37"/>
                        <a:pt x="21" y="37"/>
                        <a:pt x="21" y="37"/>
                      </a:cubicBezTo>
                      <a:cubicBezTo>
                        <a:pt x="13" y="37"/>
                        <a:pt x="13" y="37"/>
                        <a:pt x="13" y="37"/>
                      </a:cubicBezTo>
                      <a:cubicBezTo>
                        <a:pt x="13" y="44"/>
                        <a:pt x="13" y="44"/>
                        <a:pt x="13" y="44"/>
                      </a:cubicBezTo>
                      <a:lnTo>
                        <a:pt x="21" y="44"/>
                      </a:lnTo>
                      <a:close/>
                      <a:moveTo>
                        <a:pt x="32" y="25"/>
                      </a:moveTo>
                      <a:cubicBezTo>
                        <a:pt x="32" y="17"/>
                        <a:pt x="32" y="17"/>
                        <a:pt x="32" y="17"/>
                      </a:cubicBezTo>
                      <a:cubicBezTo>
                        <a:pt x="23" y="17"/>
                        <a:pt x="23" y="17"/>
                        <a:pt x="23" y="17"/>
                      </a:cubicBezTo>
                      <a:cubicBezTo>
                        <a:pt x="23" y="25"/>
                        <a:pt x="23" y="25"/>
                        <a:pt x="23" y="25"/>
                      </a:cubicBezTo>
                      <a:lnTo>
                        <a:pt x="32" y="25"/>
                      </a:lnTo>
                      <a:close/>
                      <a:moveTo>
                        <a:pt x="32" y="35"/>
                      </a:move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23" y="26"/>
                        <a:pt x="23" y="26"/>
                        <a:pt x="23" y="26"/>
                      </a:cubicBezTo>
                      <a:cubicBezTo>
                        <a:pt x="23" y="35"/>
                        <a:pt x="23" y="35"/>
                        <a:pt x="23" y="35"/>
                      </a:cubicBezTo>
                      <a:lnTo>
                        <a:pt x="32" y="35"/>
                      </a:lnTo>
                      <a:close/>
                      <a:moveTo>
                        <a:pt x="32" y="44"/>
                      </a:moveTo>
                      <a:cubicBezTo>
                        <a:pt x="32" y="37"/>
                        <a:pt x="32" y="37"/>
                        <a:pt x="32" y="37"/>
                      </a:cubicBezTo>
                      <a:cubicBezTo>
                        <a:pt x="23" y="37"/>
                        <a:pt x="23" y="37"/>
                        <a:pt x="23" y="37"/>
                      </a:cubicBezTo>
                      <a:cubicBezTo>
                        <a:pt x="23" y="44"/>
                        <a:pt x="23" y="44"/>
                        <a:pt x="23" y="44"/>
                      </a:cubicBezTo>
                      <a:lnTo>
                        <a:pt x="32" y="44"/>
                      </a:lnTo>
                      <a:close/>
                      <a:moveTo>
                        <a:pt x="34" y="4"/>
                      </a:moveTo>
                      <a:cubicBezTo>
                        <a:pt x="34" y="4"/>
                        <a:pt x="34" y="3"/>
                        <a:pt x="33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1" y="3"/>
                        <a:pt x="31" y="4"/>
                        <a:pt x="31" y="4"/>
                      </a:cubicBezTo>
                      <a:cubicBezTo>
                        <a:pt x="31" y="12"/>
                        <a:pt x="31" y="12"/>
                        <a:pt x="31" y="12"/>
                      </a:cubicBezTo>
                      <a:cubicBezTo>
                        <a:pt x="31" y="12"/>
                        <a:pt x="31" y="13"/>
                        <a:pt x="32" y="13"/>
                      </a:cubicBezTo>
                      <a:cubicBezTo>
                        <a:pt x="33" y="13"/>
                        <a:pt x="33" y="13"/>
                        <a:pt x="33" y="13"/>
                      </a:cubicBezTo>
                      <a:cubicBezTo>
                        <a:pt x="34" y="13"/>
                        <a:pt x="34" y="12"/>
                        <a:pt x="34" y="12"/>
                      </a:cubicBezTo>
                      <a:lnTo>
                        <a:pt x="34" y="4"/>
                      </a:lnTo>
                      <a:close/>
                      <a:moveTo>
                        <a:pt x="41" y="25"/>
                      </a:moveTo>
                      <a:cubicBezTo>
                        <a:pt x="41" y="17"/>
                        <a:pt x="41" y="17"/>
                        <a:pt x="41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25"/>
                        <a:pt x="33" y="25"/>
                        <a:pt x="33" y="25"/>
                      </a:cubicBezTo>
                      <a:lnTo>
                        <a:pt x="41" y="25"/>
                      </a:lnTo>
                      <a:close/>
                      <a:moveTo>
                        <a:pt x="41" y="35"/>
                      </a:moveTo>
                      <a:cubicBezTo>
                        <a:pt x="41" y="26"/>
                        <a:pt x="41" y="26"/>
                        <a:pt x="41" y="26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35"/>
                        <a:pt x="33" y="35"/>
                        <a:pt x="33" y="35"/>
                      </a:cubicBezTo>
                      <a:lnTo>
                        <a:pt x="41" y="35"/>
                      </a:lnTo>
                      <a:close/>
                      <a:moveTo>
                        <a:pt x="41" y="44"/>
                      </a:moveTo>
                      <a:cubicBezTo>
                        <a:pt x="41" y="37"/>
                        <a:pt x="41" y="37"/>
                        <a:pt x="41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3" y="44"/>
                        <a:pt x="33" y="44"/>
                        <a:pt x="33" y="44"/>
                      </a:cubicBezTo>
                      <a:lnTo>
                        <a:pt x="41" y="4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8" name="组合 42"/>
              <p:cNvGrpSpPr/>
              <p:nvPr/>
            </p:nvGrpSpPr>
            <p:grpSpPr>
              <a:xfrm>
                <a:off x="3463769" y="2310245"/>
                <a:ext cx="2256851" cy="1007968"/>
                <a:chOff x="474650" y="1914201"/>
                <a:chExt cx="2256851" cy="1007968"/>
              </a:xfrm>
            </p:grpSpPr>
            <p:sp>
              <p:nvSpPr>
                <p:cNvPr id="44" name="矩形 43"/>
                <p:cNvSpPr/>
                <p:nvPr/>
              </p:nvSpPr>
              <p:spPr>
                <a:xfrm>
                  <a:off x="474650" y="1914201"/>
                  <a:ext cx="2256851" cy="246221"/>
                </a:xfrm>
                <a:prstGeom prst="rect">
                  <a:avLst/>
                </a:prstGeom>
              </p:spPr>
              <p:txBody>
                <a:bodyPr wrap="none" lIns="144000" tIns="0" rIns="144000" bIns="0">
                  <a:normAutofit fontScale="92500" lnSpcReduction="20000"/>
                </a:bodyPr>
                <a:lstStyle/>
                <a:p>
                  <a:pPr algn="ctr"/>
                  <a:r>
                    <a:rPr lang="zh-CN" altLang="en-US" sz="1600" b="1" dirty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  <p:sp>
              <p:nvSpPr>
                <p:cNvPr id="45" name="矩形 44"/>
                <p:cNvSpPr/>
                <p:nvPr/>
              </p:nvSpPr>
              <p:spPr>
                <a:xfrm>
                  <a:off x="474650" y="2160422"/>
                  <a:ext cx="2256851" cy="761747"/>
                </a:xfrm>
                <a:prstGeom prst="rect">
                  <a:avLst/>
                </a:prstGeom>
              </p:spPr>
              <p:txBody>
                <a:bodyPr wrap="square" lIns="144000" tIns="0" rIns="144000" bIns="0">
                  <a:normAutofit lnSpcReduction="1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100" dirty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此部分内容作为文字排版占位</a:t>
                  </a:r>
                  <a:br>
                    <a:rPr lang="zh-CN" altLang="en-US" sz="1100" dirty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</a:br>
                  <a:r>
                    <a:rPr lang="zh-CN" altLang="en-US" sz="1100" dirty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</p:grpSp>
        </p:grpSp>
        <p:grpSp>
          <p:nvGrpSpPr>
            <p:cNvPr id="9" name="组合 5"/>
            <p:cNvGrpSpPr/>
            <p:nvPr/>
          </p:nvGrpSpPr>
          <p:grpSpPr>
            <a:xfrm>
              <a:off x="4839666" y="1135245"/>
              <a:ext cx="1703261" cy="1620180"/>
              <a:chOff x="6452888" y="1916832"/>
              <a:chExt cx="2271014" cy="2160240"/>
            </a:xfrm>
          </p:grpSpPr>
          <p:sp>
            <p:nvSpPr>
              <p:cNvPr id="32" name="左中括号 31"/>
              <p:cNvSpPr/>
              <p:nvPr/>
            </p:nvSpPr>
            <p:spPr>
              <a:xfrm>
                <a:off x="6467050" y="1916832"/>
                <a:ext cx="235089" cy="1800200"/>
              </a:xfrm>
              <a:prstGeom prst="leftBracket">
                <a:avLst>
                  <a:gd name="adj" fmla="val 92990"/>
                </a:avLst>
              </a:prstGeom>
              <a:ln w="12700">
                <a:solidFill>
                  <a:schemeClr val="tx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左中括号 32"/>
              <p:cNvSpPr/>
              <p:nvPr/>
            </p:nvSpPr>
            <p:spPr>
              <a:xfrm flipH="1">
                <a:off x="8488813" y="1916832"/>
                <a:ext cx="235089" cy="1800200"/>
              </a:xfrm>
              <a:prstGeom prst="leftBracket">
                <a:avLst>
                  <a:gd name="adj" fmla="val 92990"/>
                </a:avLst>
              </a:prstGeom>
              <a:ln w="12700">
                <a:solidFill>
                  <a:schemeClr val="tx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0" name="组合 33"/>
              <p:cNvGrpSpPr/>
              <p:nvPr/>
            </p:nvGrpSpPr>
            <p:grpSpPr>
              <a:xfrm>
                <a:off x="7237506" y="3356992"/>
                <a:ext cx="720080" cy="720080"/>
                <a:chOff x="7237506" y="3356992"/>
                <a:chExt cx="720080" cy="720080"/>
              </a:xfrm>
            </p:grpSpPr>
            <p:sp>
              <p:nvSpPr>
                <p:cNvPr id="38" name="椭圆 37"/>
                <p:cNvSpPr/>
                <p:nvPr/>
              </p:nvSpPr>
              <p:spPr bwMode="auto">
                <a:xfrm>
                  <a:off x="7237506" y="3356992"/>
                  <a:ext cx="720080" cy="720080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任意多边形: 形状 38"/>
                <p:cNvSpPr>
                  <a:spLocks/>
                </p:cNvSpPr>
                <p:nvPr/>
              </p:nvSpPr>
              <p:spPr bwMode="auto">
                <a:xfrm>
                  <a:off x="7404140" y="3525656"/>
                  <a:ext cx="382754" cy="382752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3413" y="19459"/>
                      </a:moveTo>
                      <a:cubicBezTo>
                        <a:pt x="3413" y="20724"/>
                        <a:pt x="4778" y="21600"/>
                        <a:pt x="6046" y="21600"/>
                      </a:cubicBezTo>
                      <a:cubicBezTo>
                        <a:pt x="7363" y="21600"/>
                        <a:pt x="8191" y="20724"/>
                        <a:pt x="8191" y="19459"/>
                      </a:cubicBezTo>
                      <a:cubicBezTo>
                        <a:pt x="8191" y="18146"/>
                        <a:pt x="7363" y="16832"/>
                        <a:pt x="6046" y="16832"/>
                      </a:cubicBezTo>
                      <a:cubicBezTo>
                        <a:pt x="4778" y="16832"/>
                        <a:pt x="3413" y="18146"/>
                        <a:pt x="3413" y="19459"/>
                      </a:cubicBezTo>
                      <a:close/>
                      <a:moveTo>
                        <a:pt x="15554" y="19459"/>
                      </a:moveTo>
                      <a:cubicBezTo>
                        <a:pt x="15554" y="20724"/>
                        <a:pt x="16822" y="21600"/>
                        <a:pt x="18138" y="21600"/>
                      </a:cubicBezTo>
                      <a:cubicBezTo>
                        <a:pt x="19455" y="21600"/>
                        <a:pt x="20332" y="20724"/>
                        <a:pt x="20332" y="19459"/>
                      </a:cubicBezTo>
                      <a:cubicBezTo>
                        <a:pt x="20332" y="18146"/>
                        <a:pt x="19455" y="16832"/>
                        <a:pt x="18138" y="16832"/>
                      </a:cubicBezTo>
                      <a:cubicBezTo>
                        <a:pt x="16822" y="16832"/>
                        <a:pt x="15554" y="18146"/>
                        <a:pt x="15554" y="19459"/>
                      </a:cubicBezTo>
                      <a:close/>
                      <a:moveTo>
                        <a:pt x="7753" y="13816"/>
                      </a:moveTo>
                      <a:cubicBezTo>
                        <a:pt x="21161" y="9924"/>
                        <a:pt x="21161" y="9924"/>
                        <a:pt x="21161" y="9924"/>
                      </a:cubicBezTo>
                      <a:cubicBezTo>
                        <a:pt x="21600" y="9924"/>
                        <a:pt x="21600" y="9486"/>
                        <a:pt x="21600" y="9097"/>
                      </a:cubicBezTo>
                      <a:cubicBezTo>
                        <a:pt x="21600" y="2627"/>
                        <a:pt x="21600" y="2627"/>
                        <a:pt x="21600" y="2627"/>
                      </a:cubicBezTo>
                      <a:cubicBezTo>
                        <a:pt x="4778" y="2627"/>
                        <a:pt x="4778" y="2627"/>
                        <a:pt x="4778" y="2627"/>
                      </a:cubicBezTo>
                      <a:cubicBezTo>
                        <a:pt x="4778" y="486"/>
                        <a:pt x="4778" y="486"/>
                        <a:pt x="4778" y="486"/>
                      </a:cubicBezTo>
                      <a:lnTo>
                        <a:pt x="4340" y="0"/>
                      </a:lnTo>
                      <a:cubicBezTo>
                        <a:pt x="439" y="0"/>
                        <a:pt x="439" y="0"/>
                        <a:pt x="439" y="0"/>
                      </a:cubicBezTo>
                      <a:cubicBezTo>
                        <a:pt x="0" y="0"/>
                        <a:pt x="0" y="486"/>
                        <a:pt x="0" y="486"/>
                      </a:cubicBezTo>
                      <a:cubicBezTo>
                        <a:pt x="0" y="2627"/>
                        <a:pt x="0" y="2627"/>
                        <a:pt x="0" y="2627"/>
                      </a:cubicBezTo>
                      <a:cubicBezTo>
                        <a:pt x="2194" y="2627"/>
                        <a:pt x="2194" y="2627"/>
                        <a:pt x="2194" y="2627"/>
                      </a:cubicBezTo>
                      <a:cubicBezTo>
                        <a:pt x="4778" y="13378"/>
                        <a:pt x="4778" y="13378"/>
                        <a:pt x="4778" y="13378"/>
                      </a:cubicBezTo>
                      <a:cubicBezTo>
                        <a:pt x="4778" y="14692"/>
                        <a:pt x="4778" y="14692"/>
                        <a:pt x="4778" y="14692"/>
                      </a:cubicBezTo>
                      <a:cubicBezTo>
                        <a:pt x="4778" y="16443"/>
                        <a:pt x="4778" y="16443"/>
                        <a:pt x="4778" y="16443"/>
                      </a:cubicBezTo>
                      <a:cubicBezTo>
                        <a:pt x="4778" y="16832"/>
                        <a:pt x="5168" y="16832"/>
                        <a:pt x="5168" y="16832"/>
                      </a:cubicBezTo>
                      <a:cubicBezTo>
                        <a:pt x="6046" y="16832"/>
                        <a:pt x="6046" y="16832"/>
                        <a:pt x="6046" y="16832"/>
                      </a:cubicBezTo>
                      <a:cubicBezTo>
                        <a:pt x="18138" y="16832"/>
                        <a:pt x="18138" y="16832"/>
                        <a:pt x="18138" y="16832"/>
                      </a:cubicBezTo>
                      <a:cubicBezTo>
                        <a:pt x="21161" y="16832"/>
                        <a:pt x="21161" y="16832"/>
                        <a:pt x="21161" y="16832"/>
                      </a:cubicBezTo>
                      <a:cubicBezTo>
                        <a:pt x="21600" y="16832"/>
                        <a:pt x="21600" y="16832"/>
                        <a:pt x="21600" y="16443"/>
                      </a:cubicBezTo>
                      <a:cubicBezTo>
                        <a:pt x="21600" y="14692"/>
                        <a:pt x="21600" y="14692"/>
                        <a:pt x="21600" y="14692"/>
                      </a:cubicBezTo>
                      <a:cubicBezTo>
                        <a:pt x="8191" y="14692"/>
                        <a:pt x="8191" y="14692"/>
                        <a:pt x="8191" y="14692"/>
                      </a:cubicBezTo>
                      <a:cubicBezTo>
                        <a:pt x="6485" y="14692"/>
                        <a:pt x="6485" y="13816"/>
                        <a:pt x="7753" y="1381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/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1" name="组合 34"/>
              <p:cNvGrpSpPr/>
              <p:nvPr/>
            </p:nvGrpSpPr>
            <p:grpSpPr>
              <a:xfrm>
                <a:off x="6452888" y="2310245"/>
                <a:ext cx="2256851" cy="1007968"/>
                <a:chOff x="474650" y="1914201"/>
                <a:chExt cx="2256851" cy="1007968"/>
              </a:xfrm>
            </p:grpSpPr>
            <p:sp>
              <p:nvSpPr>
                <p:cNvPr id="36" name="矩形 35"/>
                <p:cNvSpPr/>
                <p:nvPr/>
              </p:nvSpPr>
              <p:spPr>
                <a:xfrm>
                  <a:off x="474650" y="1914201"/>
                  <a:ext cx="2256851" cy="246221"/>
                </a:xfrm>
                <a:prstGeom prst="rect">
                  <a:avLst/>
                </a:prstGeom>
              </p:spPr>
              <p:txBody>
                <a:bodyPr wrap="none" lIns="144000" tIns="0" rIns="144000" bIns="0">
                  <a:normAutofit fontScale="92500" lnSpcReduction="20000"/>
                </a:bodyPr>
                <a:lstStyle/>
                <a:p>
                  <a:pPr algn="ctr"/>
                  <a:r>
                    <a:rPr lang="zh-CN" altLang="en-US" sz="1600" b="1" dirty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  <p:sp>
              <p:nvSpPr>
                <p:cNvPr id="37" name="矩形 36"/>
                <p:cNvSpPr/>
                <p:nvPr/>
              </p:nvSpPr>
              <p:spPr>
                <a:xfrm>
                  <a:off x="474650" y="2160422"/>
                  <a:ext cx="2256851" cy="761747"/>
                </a:xfrm>
                <a:prstGeom prst="rect">
                  <a:avLst/>
                </a:prstGeom>
              </p:spPr>
              <p:txBody>
                <a:bodyPr wrap="square" lIns="144000" tIns="0" rIns="144000" bIns="0">
                  <a:normAutofit lnSpcReduction="1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100" dirty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此部分内容作为文字排版占位</a:t>
                  </a:r>
                  <a:br>
                    <a:rPr lang="zh-CN" altLang="en-US" sz="1100" dirty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</a:br>
                  <a:r>
                    <a:rPr lang="zh-CN" altLang="en-US" sz="1100" dirty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</p:grpSp>
        </p:grpSp>
        <p:grpSp>
          <p:nvGrpSpPr>
            <p:cNvPr id="26" name="组合 6"/>
            <p:cNvGrpSpPr/>
            <p:nvPr/>
          </p:nvGrpSpPr>
          <p:grpSpPr>
            <a:xfrm>
              <a:off x="7081505" y="1135245"/>
              <a:ext cx="1710637" cy="1620180"/>
              <a:chOff x="9442007" y="1916832"/>
              <a:chExt cx="2280849" cy="2160240"/>
            </a:xfrm>
          </p:grpSpPr>
          <p:sp>
            <p:nvSpPr>
              <p:cNvPr id="24" name="左中括号 23"/>
              <p:cNvSpPr/>
              <p:nvPr/>
            </p:nvSpPr>
            <p:spPr>
              <a:xfrm>
                <a:off x="9466004" y="1916832"/>
                <a:ext cx="235089" cy="1800200"/>
              </a:xfrm>
              <a:prstGeom prst="leftBracket">
                <a:avLst>
                  <a:gd name="adj" fmla="val 92990"/>
                </a:avLst>
              </a:prstGeom>
              <a:ln w="12700">
                <a:solidFill>
                  <a:schemeClr val="tx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左中括号 24"/>
              <p:cNvSpPr/>
              <p:nvPr/>
            </p:nvSpPr>
            <p:spPr>
              <a:xfrm flipH="1">
                <a:off x="11487767" y="1916832"/>
                <a:ext cx="235089" cy="1800200"/>
              </a:xfrm>
              <a:prstGeom prst="leftBracket">
                <a:avLst>
                  <a:gd name="adj" fmla="val 92990"/>
                </a:avLst>
              </a:prstGeom>
              <a:ln w="12700">
                <a:solidFill>
                  <a:schemeClr val="tx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27" name="组合 25"/>
              <p:cNvGrpSpPr/>
              <p:nvPr/>
            </p:nvGrpSpPr>
            <p:grpSpPr>
              <a:xfrm>
                <a:off x="10238529" y="3356992"/>
                <a:ext cx="720080" cy="720080"/>
                <a:chOff x="10238529" y="3356992"/>
                <a:chExt cx="720080" cy="720080"/>
              </a:xfrm>
            </p:grpSpPr>
            <p:sp>
              <p:nvSpPr>
                <p:cNvPr id="30" name="椭圆 29"/>
                <p:cNvSpPr/>
                <p:nvPr/>
              </p:nvSpPr>
              <p:spPr bwMode="auto">
                <a:xfrm>
                  <a:off x="10238529" y="3356992"/>
                  <a:ext cx="720080" cy="72008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任意多边形: 形状 30"/>
                <p:cNvSpPr>
                  <a:spLocks/>
                </p:cNvSpPr>
                <p:nvPr/>
              </p:nvSpPr>
              <p:spPr>
                <a:xfrm>
                  <a:off x="10402577" y="3526071"/>
                  <a:ext cx="382754" cy="38275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4896" y="15577"/>
                      </a:moveTo>
                      <a:cubicBezTo>
                        <a:pt x="12144" y="16865"/>
                        <a:pt x="9844" y="18851"/>
                        <a:pt x="8177" y="21278"/>
                      </a:cubicBezTo>
                      <a:cubicBezTo>
                        <a:pt x="9017" y="21487"/>
                        <a:pt x="9895" y="21600"/>
                        <a:pt x="10801" y="21600"/>
                      </a:cubicBezTo>
                      <a:cubicBezTo>
                        <a:pt x="12429" y="21600"/>
                        <a:pt x="13973" y="21237"/>
                        <a:pt x="15358" y="20591"/>
                      </a:cubicBezTo>
                      <a:cubicBezTo>
                        <a:pt x="15580" y="19502"/>
                        <a:pt x="15699" y="18376"/>
                        <a:pt x="15699" y="17222"/>
                      </a:cubicBezTo>
                      <a:cubicBezTo>
                        <a:pt x="15699" y="16807"/>
                        <a:pt x="15679" y="16394"/>
                        <a:pt x="15648" y="15985"/>
                      </a:cubicBezTo>
                      <a:cubicBezTo>
                        <a:pt x="15371" y="15896"/>
                        <a:pt x="15116" y="15757"/>
                        <a:pt x="14896" y="15577"/>
                      </a:cubicBezTo>
                      <a:close/>
                      <a:moveTo>
                        <a:pt x="18049" y="2796"/>
                      </a:moveTo>
                      <a:cubicBezTo>
                        <a:pt x="16319" y="2963"/>
                        <a:pt x="14667" y="3397"/>
                        <a:pt x="13127" y="4050"/>
                      </a:cubicBezTo>
                      <a:cubicBezTo>
                        <a:pt x="13136" y="4125"/>
                        <a:pt x="13139" y="4202"/>
                        <a:pt x="13139" y="4280"/>
                      </a:cubicBezTo>
                      <a:cubicBezTo>
                        <a:pt x="13139" y="4642"/>
                        <a:pt x="13052" y="4984"/>
                        <a:pt x="12904" y="5289"/>
                      </a:cubicBezTo>
                      <a:cubicBezTo>
                        <a:pt x="14441" y="7094"/>
                        <a:pt x="15635" y="9198"/>
                        <a:pt x="16388" y="11500"/>
                      </a:cubicBezTo>
                      <a:cubicBezTo>
                        <a:pt x="17323" y="11517"/>
                        <a:pt x="18121" y="12090"/>
                        <a:pt x="18465" y="12903"/>
                      </a:cubicBezTo>
                      <a:cubicBezTo>
                        <a:pt x="19505" y="12797"/>
                        <a:pt x="20517" y="12599"/>
                        <a:pt x="21493" y="12312"/>
                      </a:cubicBezTo>
                      <a:cubicBezTo>
                        <a:pt x="21562" y="11817"/>
                        <a:pt x="21600" y="11314"/>
                        <a:pt x="21600" y="10799"/>
                      </a:cubicBezTo>
                      <a:cubicBezTo>
                        <a:pt x="21600" y="7626"/>
                        <a:pt x="20230" y="4772"/>
                        <a:pt x="18049" y="2796"/>
                      </a:cubicBezTo>
                      <a:close/>
                      <a:moveTo>
                        <a:pt x="13739" y="14349"/>
                      </a:moveTo>
                      <a:cubicBezTo>
                        <a:pt x="11074" y="13908"/>
                        <a:pt x="8601" y="12890"/>
                        <a:pt x="6450" y="11433"/>
                      </a:cubicBezTo>
                      <a:cubicBezTo>
                        <a:pt x="6101" y="11646"/>
                        <a:pt x="5691" y="11773"/>
                        <a:pt x="5251" y="11773"/>
                      </a:cubicBezTo>
                      <a:cubicBezTo>
                        <a:pt x="5090" y="11773"/>
                        <a:pt x="4933" y="11755"/>
                        <a:pt x="4781" y="11724"/>
                      </a:cubicBezTo>
                      <a:cubicBezTo>
                        <a:pt x="3750" y="13677"/>
                        <a:pt x="3093" y="15854"/>
                        <a:pt x="2903" y="18164"/>
                      </a:cubicBezTo>
                      <a:cubicBezTo>
                        <a:pt x="3931" y="19266"/>
                        <a:pt x="5186" y="20154"/>
                        <a:pt x="6595" y="20750"/>
                      </a:cubicBezTo>
                      <a:cubicBezTo>
                        <a:pt x="8345" y="18059"/>
                        <a:pt x="10792" y="15833"/>
                        <a:pt x="13739" y="14349"/>
                      </a:cubicBezTo>
                      <a:close/>
                      <a:moveTo>
                        <a:pt x="17258" y="15906"/>
                      </a:moveTo>
                      <a:cubicBezTo>
                        <a:pt x="17290" y="16340"/>
                        <a:pt x="17306" y="16780"/>
                        <a:pt x="17306" y="17222"/>
                      </a:cubicBezTo>
                      <a:cubicBezTo>
                        <a:pt x="17306" y="18003"/>
                        <a:pt x="17256" y="18770"/>
                        <a:pt x="17163" y="19525"/>
                      </a:cubicBezTo>
                      <a:cubicBezTo>
                        <a:pt x="18993" y="18186"/>
                        <a:pt x="20389" y="16288"/>
                        <a:pt x="21091" y="14080"/>
                      </a:cubicBezTo>
                      <a:cubicBezTo>
                        <a:pt x="20259" y="14281"/>
                        <a:pt x="19403" y="14425"/>
                        <a:pt x="18531" y="14508"/>
                      </a:cubicBezTo>
                      <a:cubicBezTo>
                        <a:pt x="18326" y="15137"/>
                        <a:pt x="17860" y="15646"/>
                        <a:pt x="17258" y="15906"/>
                      </a:cubicBezTo>
                      <a:close/>
                      <a:moveTo>
                        <a:pt x="14278" y="12804"/>
                      </a:moveTo>
                      <a:cubicBezTo>
                        <a:pt x="14421" y="12507"/>
                        <a:pt x="14624" y="12244"/>
                        <a:pt x="14874" y="12035"/>
                      </a:cubicBezTo>
                      <a:cubicBezTo>
                        <a:pt x="14196" y="9947"/>
                        <a:pt x="13122" y="8037"/>
                        <a:pt x="11738" y="6396"/>
                      </a:cubicBezTo>
                      <a:cubicBezTo>
                        <a:pt x="11462" y="6512"/>
                        <a:pt x="11160" y="6577"/>
                        <a:pt x="10842" y="6577"/>
                      </a:cubicBezTo>
                      <a:cubicBezTo>
                        <a:pt x="10343" y="6577"/>
                        <a:pt x="9883" y="6417"/>
                        <a:pt x="9507" y="6147"/>
                      </a:cubicBezTo>
                      <a:cubicBezTo>
                        <a:pt x="8673" y="6781"/>
                        <a:pt x="7903" y="7490"/>
                        <a:pt x="7202" y="8265"/>
                      </a:cubicBezTo>
                      <a:cubicBezTo>
                        <a:pt x="7421" y="8615"/>
                        <a:pt x="7550" y="9030"/>
                        <a:pt x="7550" y="9475"/>
                      </a:cubicBezTo>
                      <a:cubicBezTo>
                        <a:pt x="7550" y="9715"/>
                        <a:pt x="7513" y="9946"/>
                        <a:pt x="7444" y="10163"/>
                      </a:cubicBezTo>
                      <a:cubicBezTo>
                        <a:pt x="9459" y="11510"/>
                        <a:pt x="11779" y="12433"/>
                        <a:pt x="14278" y="12804"/>
                      </a:cubicBezTo>
                      <a:close/>
                      <a:moveTo>
                        <a:pt x="10842" y="1982"/>
                      </a:moveTo>
                      <a:cubicBezTo>
                        <a:pt x="11448" y="1982"/>
                        <a:pt x="11999" y="2219"/>
                        <a:pt x="12409" y="2604"/>
                      </a:cubicBezTo>
                      <a:cubicBezTo>
                        <a:pt x="13608" y="2088"/>
                        <a:pt x="14870" y="1692"/>
                        <a:pt x="16183" y="1439"/>
                      </a:cubicBezTo>
                      <a:cubicBezTo>
                        <a:pt x="14599" y="526"/>
                        <a:pt x="12761" y="0"/>
                        <a:pt x="10801" y="0"/>
                      </a:cubicBezTo>
                      <a:cubicBezTo>
                        <a:pt x="9464" y="0"/>
                        <a:pt x="8183" y="245"/>
                        <a:pt x="7001" y="690"/>
                      </a:cubicBezTo>
                      <a:cubicBezTo>
                        <a:pt x="7940" y="1152"/>
                        <a:pt x="8833" y="1693"/>
                        <a:pt x="9674" y="2303"/>
                      </a:cubicBezTo>
                      <a:cubicBezTo>
                        <a:pt x="10018" y="2100"/>
                        <a:pt x="10415" y="1982"/>
                        <a:pt x="10842" y="1982"/>
                      </a:cubicBezTo>
                      <a:close/>
                      <a:moveTo>
                        <a:pt x="2954" y="9475"/>
                      </a:moveTo>
                      <a:cubicBezTo>
                        <a:pt x="2954" y="9153"/>
                        <a:pt x="3021" y="8844"/>
                        <a:pt x="3141" y="8566"/>
                      </a:cubicBezTo>
                      <a:cubicBezTo>
                        <a:pt x="2404" y="7757"/>
                        <a:pt x="1736" y="6884"/>
                        <a:pt x="1151" y="5952"/>
                      </a:cubicBezTo>
                      <a:cubicBezTo>
                        <a:pt x="417" y="7410"/>
                        <a:pt x="0" y="9056"/>
                        <a:pt x="0" y="10799"/>
                      </a:cubicBezTo>
                      <a:cubicBezTo>
                        <a:pt x="0" y="12819"/>
                        <a:pt x="556" y="14708"/>
                        <a:pt x="1521" y="16325"/>
                      </a:cubicBezTo>
                      <a:cubicBezTo>
                        <a:pt x="1866" y="14381"/>
                        <a:pt x="2520" y="12545"/>
                        <a:pt x="3424" y="10861"/>
                      </a:cubicBezTo>
                      <a:cubicBezTo>
                        <a:pt x="3130" y="10477"/>
                        <a:pt x="2954" y="9996"/>
                        <a:pt x="2954" y="9475"/>
                      </a:cubicBezTo>
                      <a:close/>
                      <a:moveTo>
                        <a:pt x="5251" y="7176"/>
                      </a:moveTo>
                      <a:cubicBezTo>
                        <a:pt x="5487" y="7176"/>
                        <a:pt x="5715" y="7213"/>
                        <a:pt x="5930" y="7278"/>
                      </a:cubicBezTo>
                      <a:cubicBezTo>
                        <a:pt x="6738" y="6372"/>
                        <a:pt x="7636" y="5547"/>
                        <a:pt x="8608" y="4813"/>
                      </a:cubicBezTo>
                      <a:cubicBezTo>
                        <a:pt x="8567" y="4642"/>
                        <a:pt x="8543" y="4464"/>
                        <a:pt x="8543" y="4280"/>
                      </a:cubicBezTo>
                      <a:cubicBezTo>
                        <a:pt x="8543" y="4026"/>
                        <a:pt x="8587" y="3781"/>
                        <a:pt x="8663" y="3552"/>
                      </a:cubicBezTo>
                      <a:cubicBezTo>
                        <a:pt x="7575" y="2771"/>
                        <a:pt x="6391" y="2115"/>
                        <a:pt x="5131" y="1609"/>
                      </a:cubicBezTo>
                      <a:cubicBezTo>
                        <a:pt x="3949" y="2338"/>
                        <a:pt x="2920" y="3289"/>
                        <a:pt x="2099" y="4405"/>
                      </a:cubicBezTo>
                      <a:cubicBezTo>
                        <a:pt x="2708" y="5484"/>
                        <a:pt x="3433" y="6491"/>
                        <a:pt x="4256" y="7407"/>
                      </a:cubicBezTo>
                      <a:cubicBezTo>
                        <a:pt x="4557" y="7261"/>
                        <a:pt x="4895" y="7176"/>
                        <a:pt x="5251" y="717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4" name="组合 26"/>
              <p:cNvGrpSpPr/>
              <p:nvPr/>
            </p:nvGrpSpPr>
            <p:grpSpPr>
              <a:xfrm>
                <a:off x="9442007" y="2310245"/>
                <a:ext cx="2256851" cy="1007968"/>
                <a:chOff x="474650" y="1914201"/>
                <a:chExt cx="2256851" cy="1007968"/>
              </a:xfrm>
            </p:grpSpPr>
            <p:sp>
              <p:nvSpPr>
                <p:cNvPr id="28" name="矩形 27"/>
                <p:cNvSpPr/>
                <p:nvPr/>
              </p:nvSpPr>
              <p:spPr>
                <a:xfrm>
                  <a:off x="474650" y="1914201"/>
                  <a:ext cx="2256851" cy="246221"/>
                </a:xfrm>
                <a:prstGeom prst="rect">
                  <a:avLst/>
                </a:prstGeom>
              </p:spPr>
              <p:txBody>
                <a:bodyPr wrap="none" lIns="144000" tIns="0" rIns="144000" bIns="0">
                  <a:normAutofit fontScale="92500" lnSpcReduction="20000"/>
                </a:bodyPr>
                <a:lstStyle/>
                <a:p>
                  <a:pPr algn="ctr"/>
                  <a:r>
                    <a:rPr lang="zh-CN" altLang="en-US" sz="1600" b="1" dirty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  <p:sp>
              <p:nvSpPr>
                <p:cNvPr id="29" name="矩形 28"/>
                <p:cNvSpPr/>
                <p:nvPr/>
              </p:nvSpPr>
              <p:spPr>
                <a:xfrm>
                  <a:off x="474650" y="2160422"/>
                  <a:ext cx="2256851" cy="761747"/>
                </a:xfrm>
                <a:prstGeom prst="rect">
                  <a:avLst/>
                </a:prstGeom>
              </p:spPr>
              <p:txBody>
                <a:bodyPr wrap="square" lIns="144000" tIns="0" rIns="144000" bIns="0">
                  <a:normAutofit lnSpcReduction="1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100" dirty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此部分内容作为文字排版占位</a:t>
                  </a:r>
                  <a:br>
                    <a:rPr lang="zh-CN" altLang="en-US" sz="1100" dirty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</a:br>
                  <a:r>
                    <a:rPr lang="zh-CN" altLang="en-US" sz="1100" dirty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</p:grpSp>
        </p:grpSp>
      </p:grpSp>
      <p:grpSp>
        <p:nvGrpSpPr>
          <p:cNvPr id="35" name="组合 7"/>
          <p:cNvGrpSpPr/>
          <p:nvPr/>
        </p:nvGrpSpPr>
        <p:grpSpPr>
          <a:xfrm>
            <a:off x="1031127" y="3044017"/>
            <a:ext cx="338647" cy="1065257"/>
            <a:chOff x="1374597" y="4327608"/>
            <a:chExt cx="451450" cy="1419904"/>
          </a:xfrm>
        </p:grpSpPr>
        <p:sp>
          <p:nvSpPr>
            <p:cNvPr id="21" name="椭圆 20"/>
            <p:cNvSpPr/>
            <p:nvPr/>
          </p:nvSpPr>
          <p:spPr bwMode="auto">
            <a:xfrm>
              <a:off x="1374597" y="4327608"/>
              <a:ext cx="451450" cy="451450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椭圆 21"/>
            <p:cNvSpPr/>
            <p:nvPr/>
          </p:nvSpPr>
          <p:spPr bwMode="auto">
            <a:xfrm>
              <a:off x="1463769" y="5029594"/>
              <a:ext cx="273106" cy="273106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 bwMode="auto">
            <a:xfrm>
              <a:off x="1503184" y="5553236"/>
              <a:ext cx="194276" cy="194276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2" name="组合 8"/>
          <p:cNvGrpSpPr/>
          <p:nvPr/>
        </p:nvGrpSpPr>
        <p:grpSpPr>
          <a:xfrm>
            <a:off x="3275421" y="3044017"/>
            <a:ext cx="338647" cy="1065257"/>
            <a:chOff x="4366469" y="4327608"/>
            <a:chExt cx="451450" cy="1419904"/>
          </a:xfrm>
        </p:grpSpPr>
        <p:sp>
          <p:nvSpPr>
            <p:cNvPr id="18" name="椭圆 17"/>
            <p:cNvSpPr/>
            <p:nvPr/>
          </p:nvSpPr>
          <p:spPr bwMode="auto">
            <a:xfrm>
              <a:off x="4366469" y="4327608"/>
              <a:ext cx="451450" cy="451450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 bwMode="auto">
            <a:xfrm>
              <a:off x="4455641" y="5029594"/>
              <a:ext cx="273106" cy="273106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 bwMode="auto">
            <a:xfrm>
              <a:off x="4495056" y="5553236"/>
              <a:ext cx="194276" cy="194276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3" name="组合 9"/>
          <p:cNvGrpSpPr/>
          <p:nvPr/>
        </p:nvGrpSpPr>
        <p:grpSpPr>
          <a:xfrm>
            <a:off x="5519715" y="3044017"/>
            <a:ext cx="338647" cy="1065257"/>
            <a:chOff x="7358341" y="4327608"/>
            <a:chExt cx="451450" cy="1419904"/>
          </a:xfrm>
        </p:grpSpPr>
        <p:sp>
          <p:nvSpPr>
            <p:cNvPr id="15" name="椭圆 14"/>
            <p:cNvSpPr/>
            <p:nvPr/>
          </p:nvSpPr>
          <p:spPr bwMode="auto">
            <a:xfrm>
              <a:off x="7358341" y="4327608"/>
              <a:ext cx="451450" cy="451450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 bwMode="auto">
            <a:xfrm>
              <a:off x="7447513" y="5029594"/>
              <a:ext cx="273106" cy="273106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/>
          </p:nvSpPr>
          <p:spPr bwMode="auto">
            <a:xfrm>
              <a:off x="7486928" y="5553236"/>
              <a:ext cx="194276" cy="194276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0" name="组合 10"/>
          <p:cNvGrpSpPr/>
          <p:nvPr/>
        </p:nvGrpSpPr>
        <p:grpSpPr>
          <a:xfrm>
            <a:off x="7764008" y="3044017"/>
            <a:ext cx="338647" cy="1065257"/>
            <a:chOff x="10350213" y="4327608"/>
            <a:chExt cx="451450" cy="1419904"/>
          </a:xfrm>
        </p:grpSpPr>
        <p:sp>
          <p:nvSpPr>
            <p:cNvPr id="12" name="椭圆 11"/>
            <p:cNvSpPr/>
            <p:nvPr/>
          </p:nvSpPr>
          <p:spPr bwMode="auto">
            <a:xfrm>
              <a:off x="10350213" y="4327608"/>
              <a:ext cx="451450" cy="451450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椭圆 12"/>
            <p:cNvSpPr/>
            <p:nvPr/>
          </p:nvSpPr>
          <p:spPr bwMode="auto">
            <a:xfrm>
              <a:off x="10439385" y="5029594"/>
              <a:ext cx="273106" cy="273106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 bwMode="auto">
            <a:xfrm>
              <a:off x="10478800" y="5553236"/>
              <a:ext cx="194276" cy="194276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73901267"/>
      </p:ext>
    </p:extLst>
  </p:cSld>
  <p:clrMapOvr>
    <a:masterClrMapping/>
  </p:clrMapOvr>
  <p:transition spd="med" advClick="0" advTm="3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esktop\新建文件夹 (3)\875869dd1e15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8" y="0"/>
            <a:ext cx="9144000" cy="5148262"/>
          </a:xfrm>
          <a:prstGeom prst="rect">
            <a:avLst/>
          </a:prstGeom>
          <a:noFill/>
        </p:spPr>
      </p:pic>
      <p:sp>
        <p:nvSpPr>
          <p:cNvPr id="26" name="矩形 25"/>
          <p:cNvSpPr/>
          <p:nvPr/>
        </p:nvSpPr>
        <p:spPr>
          <a:xfrm>
            <a:off x="3780981" y="2147260"/>
            <a:ext cx="2264861" cy="523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1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教学总结</a:t>
            </a:r>
            <a:endParaRPr lang="zh-CN" altLang="en-US" sz="1050" b="1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780981" y="2609420"/>
            <a:ext cx="2592013" cy="683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53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CLICK ADD RELATED TITLE TEXT, AND CLICK ADD RELATED TITLE TEXT, CLICK ADD RELATED TITLE</a:t>
            </a:r>
            <a:endParaRPr lang="zh-CN" altLang="en-US" sz="853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3733F6B0-E058-45C7-B289-6BDEFDB9087F}"/>
              </a:ext>
            </a:extLst>
          </p:cNvPr>
          <p:cNvSpPr/>
          <p:nvPr/>
        </p:nvSpPr>
        <p:spPr>
          <a:xfrm>
            <a:off x="2196530" y="1996242"/>
            <a:ext cx="1368390" cy="136839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480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6505173"/>
      </p:ext>
    </p:extLst>
  </p:cSld>
  <p:clrMapOvr>
    <a:masterClrMapping/>
  </p:clrMapOvr>
  <p:transition spd="med" advClick="0" advTm="3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2">
            <a:extLst>
              <a:ext uri="{FF2B5EF4-FFF2-40B4-BE49-F238E27FC236}">
                <a16:creationId xmlns:a16="http://schemas.microsoft.com/office/drawing/2014/main" id="{E3661D9F-FBDC-49B3-8BD3-183236CD05BC}"/>
              </a:ext>
            </a:extLst>
          </p:cNvPr>
          <p:cNvGrpSpPr/>
          <p:nvPr/>
        </p:nvGrpSpPr>
        <p:grpSpPr>
          <a:xfrm>
            <a:off x="798660" y="1674217"/>
            <a:ext cx="6316948" cy="2925514"/>
            <a:chOff x="837802" y="2101340"/>
            <a:chExt cx="8421134" cy="3899481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4749CAA6-6304-460F-935A-A217B9D91AC0}"/>
                </a:ext>
              </a:extLst>
            </p:cNvPr>
            <p:cNvSpPr/>
            <p:nvPr/>
          </p:nvSpPr>
          <p:spPr>
            <a:xfrm>
              <a:off x="3172858" y="5009375"/>
              <a:ext cx="2441821" cy="99144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  </a:ext>
            </a:extLst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9585D9F9-132F-4636-8A3D-42078C2876F9}"/>
                </a:ext>
              </a:extLst>
            </p:cNvPr>
            <p:cNvSpPr/>
            <p:nvPr/>
          </p:nvSpPr>
          <p:spPr>
            <a:xfrm>
              <a:off x="3172859" y="4623102"/>
              <a:ext cx="2453724" cy="2550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924177E4-9917-4974-BCF5-7A3502D7D75E}"/>
                </a:ext>
              </a:extLst>
            </p:cNvPr>
            <p:cNvSpPr/>
            <p:nvPr/>
          </p:nvSpPr>
          <p:spPr>
            <a:xfrm>
              <a:off x="6805211" y="5009375"/>
              <a:ext cx="2441821" cy="99144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  </a:ext>
            </a:extLst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4C3217B5-DDD7-4468-9521-168E69C27B14}"/>
                </a:ext>
              </a:extLst>
            </p:cNvPr>
            <p:cNvSpPr/>
            <p:nvPr/>
          </p:nvSpPr>
          <p:spPr>
            <a:xfrm>
              <a:off x="6805212" y="4623102"/>
              <a:ext cx="2453724" cy="2550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B847F490-2C8D-4679-9961-4A270F0C5E6E}"/>
                </a:ext>
              </a:extLst>
            </p:cNvPr>
            <p:cNvSpPr/>
            <p:nvPr/>
          </p:nvSpPr>
          <p:spPr>
            <a:xfrm>
              <a:off x="837802" y="2487613"/>
              <a:ext cx="2441821" cy="99144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  </a:ext>
            </a:extLst>
          </p:spPr>
          <p:txBody>
            <a:bodyPr wrap="square" lIns="0" tIns="0" rIns="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CF3E660E-6DBC-4AF3-95F9-FCBCFF384F10}"/>
                </a:ext>
              </a:extLst>
            </p:cNvPr>
            <p:cNvSpPr/>
            <p:nvPr/>
          </p:nvSpPr>
          <p:spPr>
            <a:xfrm>
              <a:off x="837803" y="2101340"/>
              <a:ext cx="2453724" cy="2550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r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3" name="组合 23">
            <a:extLst>
              <a:ext uri="{FF2B5EF4-FFF2-40B4-BE49-F238E27FC236}">
                <a16:creationId xmlns:a16="http://schemas.microsoft.com/office/drawing/2014/main" id="{EA5D61C9-F072-4BCD-88F8-22786ED57528}"/>
              </a:ext>
            </a:extLst>
          </p:cNvPr>
          <p:cNvGrpSpPr/>
          <p:nvPr/>
        </p:nvGrpSpPr>
        <p:grpSpPr>
          <a:xfrm>
            <a:off x="6450536" y="1169397"/>
            <a:ext cx="1841517" cy="918819"/>
            <a:chOff x="8372328" y="1428456"/>
            <a:chExt cx="2454929" cy="1224715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41A11873-4A29-44F3-A716-87628C2BE74C}"/>
                </a:ext>
              </a:extLst>
            </p:cNvPr>
            <p:cNvSpPr/>
            <p:nvPr/>
          </p:nvSpPr>
          <p:spPr>
            <a:xfrm>
              <a:off x="8372328" y="1759375"/>
              <a:ext cx="2454929" cy="89379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  </a:ext>
            </a:extLst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B2E724E7-409D-4862-88BE-40C1472C0FD0}"/>
                </a:ext>
              </a:extLst>
            </p:cNvPr>
            <p:cNvSpPr/>
            <p:nvPr/>
          </p:nvSpPr>
          <p:spPr>
            <a:xfrm>
              <a:off x="8373429" y="1428456"/>
              <a:ext cx="2453724" cy="2550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a16="http://schemas.microsoft.com/office/drawing/2014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25" name="椭圆 24">
            <a:extLst>
              <a:ext uri="{FF2B5EF4-FFF2-40B4-BE49-F238E27FC236}">
                <a16:creationId xmlns:a16="http://schemas.microsoft.com/office/drawing/2014/main" id="{3BD26420-B313-4B23-923B-27811948E925}"/>
              </a:ext>
            </a:extLst>
          </p:cNvPr>
          <p:cNvSpPr/>
          <p:nvPr/>
        </p:nvSpPr>
        <p:spPr>
          <a:xfrm>
            <a:off x="1387379" y="2726369"/>
            <a:ext cx="667664" cy="667754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9525">
            <a:solidFill>
              <a:schemeClr val="bg1">
                <a:lumMod val="85000"/>
              </a:schemeClr>
            </a:solidFill>
            <a:miter lim="400000"/>
          </a:ln>
        </p:spPr>
        <p:txBody>
          <a:bodyPr lIns="91448" tIns="45724" rIns="91448" bIns="45724" anchor="ctr"/>
          <a:lstStyle/>
          <a:p>
            <a:pPr algn="ctr"/>
            <a:endParaRPr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EBC24141-B903-48FB-BF93-B60E276BD397}"/>
              </a:ext>
            </a:extLst>
          </p:cNvPr>
          <p:cNvSpPr/>
          <p:nvPr/>
        </p:nvSpPr>
        <p:spPr>
          <a:xfrm>
            <a:off x="1598413" y="2851527"/>
            <a:ext cx="245596" cy="418552"/>
          </a:xfrm>
          <a:custGeom>
            <a:avLst/>
            <a:gdLst>
              <a:gd name="connsiteX0" fmla="*/ 99219 w 198438"/>
              <a:gd name="connsiteY0" fmla="*/ 288925 h 338138"/>
              <a:gd name="connsiteX1" fmla="*/ 84137 w 198438"/>
              <a:gd name="connsiteY1" fmla="*/ 302419 h 338138"/>
              <a:gd name="connsiteX2" fmla="*/ 99219 w 198438"/>
              <a:gd name="connsiteY2" fmla="*/ 315913 h 338138"/>
              <a:gd name="connsiteX3" fmla="*/ 114301 w 198438"/>
              <a:gd name="connsiteY3" fmla="*/ 302419 h 338138"/>
              <a:gd name="connsiteX4" fmla="*/ 99219 w 198438"/>
              <a:gd name="connsiteY4" fmla="*/ 288925 h 338138"/>
              <a:gd name="connsiteX5" fmla="*/ 14287 w 198438"/>
              <a:gd name="connsiteY5" fmla="*/ 69850 h 338138"/>
              <a:gd name="connsiteX6" fmla="*/ 14287 w 198438"/>
              <a:gd name="connsiteY6" fmla="*/ 268288 h 338138"/>
              <a:gd name="connsiteX7" fmla="*/ 184150 w 198438"/>
              <a:gd name="connsiteY7" fmla="*/ 268288 h 338138"/>
              <a:gd name="connsiteX8" fmla="*/ 184150 w 198438"/>
              <a:gd name="connsiteY8" fmla="*/ 69850 h 338138"/>
              <a:gd name="connsiteX9" fmla="*/ 63723 w 198438"/>
              <a:gd name="connsiteY9" fmla="*/ 28575 h 338138"/>
              <a:gd name="connsiteX10" fmla="*/ 57150 w 198438"/>
              <a:gd name="connsiteY10" fmla="*/ 36368 h 338138"/>
              <a:gd name="connsiteX11" fmla="*/ 63723 w 198438"/>
              <a:gd name="connsiteY11" fmla="*/ 42863 h 338138"/>
              <a:gd name="connsiteX12" fmla="*/ 134715 w 198438"/>
              <a:gd name="connsiteY12" fmla="*/ 42863 h 338138"/>
              <a:gd name="connsiteX13" fmla="*/ 141288 w 198438"/>
              <a:gd name="connsiteY13" fmla="*/ 36368 h 338138"/>
              <a:gd name="connsiteX14" fmla="*/ 134715 w 198438"/>
              <a:gd name="connsiteY14" fmla="*/ 28575 h 338138"/>
              <a:gd name="connsiteX15" fmla="*/ 63723 w 198438"/>
              <a:gd name="connsiteY15" fmla="*/ 28575 h 338138"/>
              <a:gd name="connsiteX16" fmla="*/ 35719 w 198438"/>
              <a:gd name="connsiteY16" fmla="*/ 0 h 338138"/>
              <a:gd name="connsiteX17" fmla="*/ 162719 w 198438"/>
              <a:gd name="connsiteY17" fmla="*/ 0 h 338138"/>
              <a:gd name="connsiteX18" fmla="*/ 198438 w 198438"/>
              <a:gd name="connsiteY18" fmla="*/ 35663 h 338138"/>
              <a:gd name="connsiteX19" fmla="*/ 198438 w 198438"/>
              <a:gd name="connsiteY19" fmla="*/ 302475 h 338138"/>
              <a:gd name="connsiteX20" fmla="*/ 162719 w 198438"/>
              <a:gd name="connsiteY20" fmla="*/ 338138 h 338138"/>
              <a:gd name="connsiteX21" fmla="*/ 35719 w 198438"/>
              <a:gd name="connsiteY21" fmla="*/ 338138 h 338138"/>
              <a:gd name="connsiteX22" fmla="*/ 0 w 198438"/>
              <a:gd name="connsiteY22" fmla="*/ 302475 h 338138"/>
              <a:gd name="connsiteX23" fmla="*/ 0 w 198438"/>
              <a:gd name="connsiteY23" fmla="*/ 35663 h 338138"/>
              <a:gd name="connsiteX24" fmla="*/ 35719 w 198438"/>
              <a:gd name="connsiteY2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98438" h="338138">
                <a:moveTo>
                  <a:pt x="99219" y="288925"/>
                </a:moveTo>
                <a:cubicBezTo>
                  <a:pt x="90889" y="288925"/>
                  <a:pt x="84137" y="294966"/>
                  <a:pt x="84137" y="302419"/>
                </a:cubicBezTo>
                <a:cubicBezTo>
                  <a:pt x="84137" y="309872"/>
                  <a:pt x="90889" y="315913"/>
                  <a:pt x="99219" y="315913"/>
                </a:cubicBezTo>
                <a:cubicBezTo>
                  <a:pt x="107549" y="315913"/>
                  <a:pt x="114301" y="309872"/>
                  <a:pt x="114301" y="302419"/>
                </a:cubicBezTo>
                <a:cubicBezTo>
                  <a:pt x="114301" y="294966"/>
                  <a:pt x="107549" y="288925"/>
                  <a:pt x="99219" y="288925"/>
                </a:cubicBezTo>
                <a:close/>
                <a:moveTo>
                  <a:pt x="14287" y="69850"/>
                </a:moveTo>
                <a:lnTo>
                  <a:pt x="14287" y="268288"/>
                </a:lnTo>
                <a:lnTo>
                  <a:pt x="184150" y="268288"/>
                </a:lnTo>
                <a:lnTo>
                  <a:pt x="184150" y="69850"/>
                </a:lnTo>
                <a:close/>
                <a:moveTo>
                  <a:pt x="63723" y="28575"/>
                </a:moveTo>
                <a:cubicBezTo>
                  <a:pt x="59779" y="28575"/>
                  <a:pt x="57150" y="32472"/>
                  <a:pt x="57150" y="36368"/>
                </a:cubicBezTo>
                <a:cubicBezTo>
                  <a:pt x="57150" y="40265"/>
                  <a:pt x="59779" y="42863"/>
                  <a:pt x="63723" y="42863"/>
                </a:cubicBezTo>
                <a:cubicBezTo>
                  <a:pt x="63723" y="42863"/>
                  <a:pt x="63723" y="42863"/>
                  <a:pt x="134715" y="42863"/>
                </a:cubicBezTo>
                <a:cubicBezTo>
                  <a:pt x="138659" y="42863"/>
                  <a:pt x="141288" y="40265"/>
                  <a:pt x="141288" y="36368"/>
                </a:cubicBezTo>
                <a:cubicBezTo>
                  <a:pt x="141288" y="32472"/>
                  <a:pt x="138659" y="28575"/>
                  <a:pt x="134715" y="28575"/>
                </a:cubicBezTo>
                <a:cubicBezTo>
                  <a:pt x="134715" y="28575"/>
                  <a:pt x="134715" y="28575"/>
                  <a:pt x="63723" y="28575"/>
                </a:cubicBezTo>
                <a:close/>
                <a:moveTo>
                  <a:pt x="35719" y="0"/>
                </a:moveTo>
                <a:cubicBezTo>
                  <a:pt x="35719" y="0"/>
                  <a:pt x="35719" y="0"/>
                  <a:pt x="162719" y="0"/>
                </a:cubicBezTo>
                <a:cubicBezTo>
                  <a:pt x="182563" y="0"/>
                  <a:pt x="198438" y="15850"/>
                  <a:pt x="198438" y="35663"/>
                </a:cubicBezTo>
                <a:cubicBezTo>
                  <a:pt x="198438" y="35663"/>
                  <a:pt x="198438" y="35663"/>
                  <a:pt x="198438" y="302475"/>
                </a:cubicBezTo>
                <a:cubicBezTo>
                  <a:pt x="198438" y="322288"/>
                  <a:pt x="182563" y="338138"/>
                  <a:pt x="162719" y="338138"/>
                </a:cubicBezTo>
                <a:cubicBezTo>
                  <a:pt x="162719" y="338138"/>
                  <a:pt x="162719" y="338138"/>
                  <a:pt x="35719" y="338138"/>
                </a:cubicBezTo>
                <a:cubicBezTo>
                  <a:pt x="15875" y="338138"/>
                  <a:pt x="0" y="322288"/>
                  <a:pt x="0" y="302475"/>
                </a:cubicBezTo>
                <a:cubicBezTo>
                  <a:pt x="0" y="302475"/>
                  <a:pt x="0" y="302475"/>
                  <a:pt x="0" y="35663"/>
                </a:cubicBezTo>
                <a:cubicBezTo>
                  <a:pt x="0" y="15850"/>
                  <a:pt x="15875" y="0"/>
                  <a:pt x="35719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miter lim="400000"/>
          </a:ln>
        </p:spPr>
        <p:txBody>
          <a:bodyPr lIns="91448" tIns="45724" rIns="91448" bIns="45724" anchor="ctr"/>
          <a:lstStyle/>
          <a:p>
            <a:pPr algn="ctr"/>
            <a:endParaRPr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" name="组合 34"/>
          <p:cNvGrpSpPr/>
          <p:nvPr/>
        </p:nvGrpSpPr>
        <p:grpSpPr>
          <a:xfrm>
            <a:off x="2725078" y="1184645"/>
            <a:ext cx="4090015" cy="2259083"/>
            <a:chOff x="2724604" y="1184279"/>
            <a:chExt cx="4089305" cy="2258386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CBE2173F-7B4A-4157-8438-354AE9513997}"/>
                </a:ext>
              </a:extLst>
            </p:cNvPr>
            <p:cNvSpPr/>
            <p:nvPr/>
          </p:nvSpPr>
          <p:spPr>
            <a:xfrm>
              <a:off x="3403359" y="1184279"/>
              <a:ext cx="3410550" cy="22583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3" h="21577" extrusionOk="0">
                  <a:moveTo>
                    <a:pt x="16823" y="20092"/>
                  </a:moveTo>
                  <a:cubicBezTo>
                    <a:pt x="14757" y="20092"/>
                    <a:pt x="13076" y="17550"/>
                    <a:pt x="13076" y="14426"/>
                  </a:cubicBezTo>
                  <a:cubicBezTo>
                    <a:pt x="13076" y="12325"/>
                    <a:pt x="13837" y="10488"/>
                    <a:pt x="14964" y="9510"/>
                  </a:cubicBezTo>
                  <a:lnTo>
                    <a:pt x="16456" y="14668"/>
                  </a:lnTo>
                  <a:cubicBezTo>
                    <a:pt x="16521" y="14896"/>
                    <a:pt x="16669" y="15032"/>
                    <a:pt x="16824" y="15032"/>
                  </a:cubicBezTo>
                  <a:cubicBezTo>
                    <a:pt x="16877" y="15032"/>
                    <a:pt x="16931" y="15016"/>
                    <a:pt x="16983" y="14982"/>
                  </a:cubicBezTo>
                  <a:cubicBezTo>
                    <a:pt x="17186" y="14849"/>
                    <a:pt x="17279" y="14492"/>
                    <a:pt x="17191" y="14185"/>
                  </a:cubicBezTo>
                  <a:lnTo>
                    <a:pt x="15705" y="9018"/>
                  </a:lnTo>
                  <a:cubicBezTo>
                    <a:pt x="16059" y="8851"/>
                    <a:pt x="16434" y="8761"/>
                    <a:pt x="16823" y="8761"/>
                  </a:cubicBezTo>
                  <a:cubicBezTo>
                    <a:pt x="18855" y="8761"/>
                    <a:pt x="20571" y="11355"/>
                    <a:pt x="20571" y="14426"/>
                  </a:cubicBezTo>
                  <a:cubicBezTo>
                    <a:pt x="20571" y="17550"/>
                    <a:pt x="18890" y="20092"/>
                    <a:pt x="16823" y="20092"/>
                  </a:cubicBezTo>
                  <a:close/>
                  <a:moveTo>
                    <a:pt x="8861" y="12153"/>
                  </a:moveTo>
                  <a:cubicBezTo>
                    <a:pt x="8592" y="11868"/>
                    <a:pt x="8264" y="11706"/>
                    <a:pt x="7913" y="11717"/>
                  </a:cubicBezTo>
                  <a:cubicBezTo>
                    <a:pt x="7768" y="11721"/>
                    <a:pt x="7625" y="11756"/>
                    <a:pt x="7489" y="11817"/>
                  </a:cubicBezTo>
                  <a:lnTo>
                    <a:pt x="6175" y="8048"/>
                  </a:lnTo>
                  <a:lnTo>
                    <a:pt x="13242" y="5257"/>
                  </a:lnTo>
                  <a:lnTo>
                    <a:pt x="8861" y="12153"/>
                  </a:lnTo>
                  <a:close/>
                  <a:moveTo>
                    <a:pt x="20142" y="9368"/>
                  </a:moveTo>
                  <a:cubicBezTo>
                    <a:pt x="19241" y="8019"/>
                    <a:pt x="18062" y="7276"/>
                    <a:pt x="16823" y="7276"/>
                  </a:cubicBezTo>
                  <a:cubicBezTo>
                    <a:pt x="16295" y="7276"/>
                    <a:pt x="15787" y="7407"/>
                    <a:pt x="15312" y="7650"/>
                  </a:cubicBezTo>
                  <a:lnTo>
                    <a:pt x="14500" y="4826"/>
                  </a:lnTo>
                  <a:lnTo>
                    <a:pt x="14314" y="4178"/>
                  </a:lnTo>
                  <a:lnTo>
                    <a:pt x="14314" y="4178"/>
                  </a:lnTo>
                  <a:lnTo>
                    <a:pt x="13206" y="326"/>
                  </a:lnTo>
                  <a:cubicBezTo>
                    <a:pt x="13145" y="163"/>
                    <a:pt x="13039" y="48"/>
                    <a:pt x="12917" y="12"/>
                  </a:cubicBezTo>
                  <a:cubicBezTo>
                    <a:pt x="12800" y="-23"/>
                    <a:pt x="12678" y="19"/>
                    <a:pt x="12581" y="126"/>
                  </a:cubicBezTo>
                  <a:lnTo>
                    <a:pt x="11220" y="2120"/>
                  </a:lnTo>
                  <a:cubicBezTo>
                    <a:pt x="11151" y="2274"/>
                    <a:pt x="11164" y="2481"/>
                    <a:pt x="11251" y="2613"/>
                  </a:cubicBezTo>
                  <a:cubicBezTo>
                    <a:pt x="11327" y="2727"/>
                    <a:pt x="11442" y="2758"/>
                    <a:pt x="11538" y="2690"/>
                  </a:cubicBezTo>
                  <a:lnTo>
                    <a:pt x="12575" y="1284"/>
                  </a:lnTo>
                  <a:lnTo>
                    <a:pt x="13349" y="3922"/>
                  </a:lnTo>
                  <a:lnTo>
                    <a:pt x="5672" y="6965"/>
                  </a:lnTo>
                  <a:lnTo>
                    <a:pt x="4976" y="5157"/>
                  </a:lnTo>
                  <a:lnTo>
                    <a:pt x="4908" y="5215"/>
                  </a:lnTo>
                  <a:lnTo>
                    <a:pt x="4803" y="5315"/>
                  </a:lnTo>
                  <a:cubicBezTo>
                    <a:pt x="4938" y="5258"/>
                    <a:pt x="5088" y="5195"/>
                    <a:pt x="5256" y="5126"/>
                  </a:cubicBezTo>
                  <a:cubicBezTo>
                    <a:pt x="6623" y="4562"/>
                    <a:pt x="7046" y="4470"/>
                    <a:pt x="7050" y="4174"/>
                  </a:cubicBezTo>
                  <a:cubicBezTo>
                    <a:pt x="7058" y="3670"/>
                    <a:pt x="6851" y="3670"/>
                    <a:pt x="6655" y="3670"/>
                  </a:cubicBezTo>
                  <a:lnTo>
                    <a:pt x="3061" y="3670"/>
                  </a:lnTo>
                  <a:cubicBezTo>
                    <a:pt x="2916" y="3670"/>
                    <a:pt x="2783" y="3788"/>
                    <a:pt x="2712" y="3979"/>
                  </a:cubicBezTo>
                  <a:cubicBezTo>
                    <a:pt x="2641" y="4170"/>
                    <a:pt x="2643" y="4404"/>
                    <a:pt x="2718" y="4591"/>
                  </a:cubicBezTo>
                  <a:lnTo>
                    <a:pt x="3076" y="5519"/>
                  </a:lnTo>
                  <a:cubicBezTo>
                    <a:pt x="3150" y="5704"/>
                    <a:pt x="3281" y="5810"/>
                    <a:pt x="3418" y="5810"/>
                  </a:cubicBezTo>
                  <a:cubicBezTo>
                    <a:pt x="3617" y="5810"/>
                    <a:pt x="3760" y="5760"/>
                    <a:pt x="4162" y="5589"/>
                  </a:cubicBezTo>
                  <a:lnTo>
                    <a:pt x="4345" y="5695"/>
                  </a:lnTo>
                  <a:lnTo>
                    <a:pt x="4278" y="5752"/>
                  </a:lnTo>
                  <a:cubicBezTo>
                    <a:pt x="4278" y="5752"/>
                    <a:pt x="5903" y="10164"/>
                    <a:pt x="5943" y="10288"/>
                  </a:cubicBezTo>
                  <a:cubicBezTo>
                    <a:pt x="6004" y="10477"/>
                    <a:pt x="5987" y="10637"/>
                    <a:pt x="5860" y="10689"/>
                  </a:cubicBezTo>
                  <a:cubicBezTo>
                    <a:pt x="5685" y="10761"/>
                    <a:pt x="294" y="13827"/>
                    <a:pt x="294" y="13827"/>
                  </a:cubicBezTo>
                  <a:cubicBezTo>
                    <a:pt x="76" y="13929"/>
                    <a:pt x="-47" y="14276"/>
                    <a:pt x="17" y="14606"/>
                  </a:cubicBezTo>
                  <a:cubicBezTo>
                    <a:pt x="62" y="14835"/>
                    <a:pt x="191" y="15002"/>
                    <a:pt x="348" y="15032"/>
                  </a:cubicBezTo>
                  <a:lnTo>
                    <a:pt x="6283" y="15032"/>
                  </a:lnTo>
                  <a:cubicBezTo>
                    <a:pt x="6494" y="16092"/>
                    <a:pt x="7145" y="16867"/>
                    <a:pt x="7913" y="16867"/>
                  </a:cubicBezTo>
                  <a:cubicBezTo>
                    <a:pt x="8853" y="16867"/>
                    <a:pt x="9617" y="15712"/>
                    <a:pt x="9617" y="14291"/>
                  </a:cubicBezTo>
                  <a:cubicBezTo>
                    <a:pt x="9617" y="13875"/>
                    <a:pt x="9551" y="13482"/>
                    <a:pt x="9434" y="13133"/>
                  </a:cubicBezTo>
                  <a:lnTo>
                    <a:pt x="14025" y="6261"/>
                  </a:lnTo>
                  <a:lnTo>
                    <a:pt x="14569" y="8142"/>
                  </a:lnTo>
                  <a:cubicBezTo>
                    <a:pt x="13096" y="9355"/>
                    <a:pt x="12094" y="11717"/>
                    <a:pt x="12094" y="14426"/>
                  </a:cubicBezTo>
                  <a:cubicBezTo>
                    <a:pt x="12094" y="18369"/>
                    <a:pt x="14215" y="21577"/>
                    <a:pt x="16823" y="21577"/>
                  </a:cubicBezTo>
                  <a:cubicBezTo>
                    <a:pt x="19431" y="21577"/>
                    <a:pt x="21553" y="18369"/>
                    <a:pt x="21553" y="14426"/>
                  </a:cubicBezTo>
                  <a:cubicBezTo>
                    <a:pt x="21553" y="12526"/>
                    <a:pt x="21052" y="10729"/>
                    <a:pt x="20142" y="936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5" name="组合 4" descr="aQUAAB+LCAAAAAAABAC9klFPwjAQx79L1bdpBhGIexsaDA+KCYs+GB7qerDi2pGuMxiy7267tWOwiePF7KW7/u/u97/eDl3K7w0gD80ZFvKB4pXAbCqBIQdNCfJ4FscOGlNOKF89iiTbpMh731Vp9Zs3KqNXHGegczmVFMflr9fQW9kT5ZRlzMjcG1eF8LYW6rllkBISQ1025RLEV9Whp2PFeS6FajBJBMNSNdy5+RUyV8gbDm7cXCcT2KpCDgpKLMtj8PQAWn3qC23TJ+sslQy43Ce9YDU6UFQtfpt5e3WF0z+ex/Vdy0T6I7fwYCrPI7yBZ1VK85oJ6BBaVOYOYFVfdTiwnTu/8gawPdOhzqh7a3uOk/RFyz28IWjDXrSAV4t4n8SJ+HsRraxxP1suaQhBBAysJqBc+pwoZmK3cCzoKpIc0tQEZh9rCGUtzRtoVZZGqubFZHLbHw19H1l7bt62jbZh12080nd5piKl/k7KbwrSD0M1ZkNeGiriDZ8W/5w9tJgHb1kGT6zgf5vrdTM3xuFnR28L9f0AG4Njv2kFAAA=">
              <a:extLst>
                <a:ext uri="{FF2B5EF4-FFF2-40B4-BE49-F238E27FC236}">
                  <a16:creationId xmlns:a16="http://schemas.microsoft.com/office/drawing/2014/main" id="{398CBFD4-3777-4166-BBB2-3FAC7387B20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724604" y="1954000"/>
              <a:ext cx="1467856" cy="1469136"/>
              <a:chOff x="1089075" y="1943099"/>
              <a:chExt cx="2969202" cy="2971793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3BE1518-2E0B-4A03-8C89-CB4BF68D77F7}"/>
                  </a:ext>
                </a:extLst>
              </p:cNvPr>
              <p:cNvSpPr/>
              <p:nvPr/>
            </p:nvSpPr>
            <p:spPr>
              <a:xfrm>
                <a:off x="1823753" y="2679078"/>
                <a:ext cx="1499846" cy="1499845"/>
              </a:xfrm>
              <a:prstGeom prst="ellipse">
                <a:avLst/>
              </a:prstGeom>
              <a:solidFill>
                <a:schemeClr val="accent1">
                  <a:lumMod val="90000"/>
                  <a:lumOff val="10000"/>
                  <a:alpha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" name="圆: 空心 7">
                <a:extLst>
                  <a:ext uri="{FF2B5EF4-FFF2-40B4-BE49-F238E27FC236}">
                    <a16:creationId xmlns:a16="http://schemas.microsoft.com/office/drawing/2014/main" id="{1F9B0C74-708E-4E63-9803-33E50FB9EEB0}"/>
                  </a:ext>
                </a:extLst>
              </p:cNvPr>
              <p:cNvSpPr/>
              <p:nvPr/>
            </p:nvSpPr>
            <p:spPr>
              <a:xfrm>
                <a:off x="1089075" y="1944400"/>
                <a:ext cx="2969202" cy="2969204"/>
              </a:xfrm>
              <a:prstGeom prst="donut">
                <a:avLst>
                  <a:gd name="adj" fmla="val 15000"/>
                </a:avLst>
              </a:prstGeom>
              <a:solidFill>
                <a:schemeClr val="tx2">
                  <a:lumMod val="40000"/>
                  <a:lumOff val="60000"/>
                  <a:alpha val="38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空心弧 8">
                <a:extLst>
                  <a:ext uri="{FF2B5EF4-FFF2-40B4-BE49-F238E27FC236}">
                    <a16:creationId xmlns:a16="http://schemas.microsoft.com/office/drawing/2014/main" id="{2D9D5885-44D9-494A-8D40-3577F2A44246}"/>
                  </a:ext>
                </a:extLst>
              </p:cNvPr>
              <p:cNvSpPr/>
              <p:nvPr/>
            </p:nvSpPr>
            <p:spPr>
              <a:xfrm>
                <a:off x="1089075" y="1944400"/>
                <a:ext cx="2969202" cy="2969204"/>
              </a:xfrm>
              <a:prstGeom prst="blockArc">
                <a:avLst>
                  <a:gd name="adj1" fmla="val 16200000"/>
                  <a:gd name="adj2" fmla="val 8640000"/>
                  <a:gd name="adj3" fmla="val 15000"/>
                </a:avLst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FB36FA04-F131-441A-BA07-62C63894EB64}"/>
                  </a:ext>
                </a:extLst>
              </p:cNvPr>
              <p:cNvGrpSpPr/>
              <p:nvPr/>
            </p:nvGrpSpPr>
            <p:grpSpPr>
              <a:xfrm>
                <a:off x="1149368" y="1943099"/>
                <a:ext cx="2848619" cy="2971793"/>
                <a:chOff x="4687315" y="1592322"/>
                <a:chExt cx="2817370" cy="2939200"/>
              </a:xfrm>
            </p:grpSpPr>
            <p:sp>
              <p:nvSpPr>
                <p:cNvPr id="12" name="矩形 11">
                  <a:extLst>
                    <a:ext uri="{FF2B5EF4-FFF2-40B4-BE49-F238E27FC236}">
                      <a16:creationId xmlns:a16="http://schemas.microsoft.com/office/drawing/2014/main" id="{47A59CEE-6FD5-4F07-AF19-998AC882D727}"/>
                    </a:ext>
                  </a:extLst>
                </p:cNvPr>
                <p:cNvSpPr/>
                <p:nvPr/>
              </p:nvSpPr>
              <p:spPr>
                <a:xfrm rot="-4320000">
                  <a:off x="4889455" y="2452319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矩形 12">
                  <a:extLst>
                    <a:ext uri="{FF2B5EF4-FFF2-40B4-BE49-F238E27FC236}">
                      <a16:creationId xmlns:a16="http://schemas.microsoft.com/office/drawing/2014/main" id="{EF3678B2-151F-4A74-B070-F41FD735F924}"/>
                    </a:ext>
                  </a:extLst>
                </p:cNvPr>
                <p:cNvSpPr/>
                <p:nvPr/>
              </p:nvSpPr>
              <p:spPr>
                <a:xfrm rot="-2160000">
                  <a:off x="5341582" y="1830019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矩形 13">
                  <a:extLst>
                    <a:ext uri="{FF2B5EF4-FFF2-40B4-BE49-F238E27FC236}">
                      <a16:creationId xmlns:a16="http://schemas.microsoft.com/office/drawing/2014/main" id="{6C38ADE1-70E0-4E47-B9D7-950E42807F26}"/>
                    </a:ext>
                  </a:extLst>
                </p:cNvPr>
                <p:cNvSpPr/>
                <p:nvPr/>
              </p:nvSpPr>
              <p:spPr>
                <a:xfrm>
                  <a:off x="6073140" y="1592322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矩形 14">
                  <a:extLst>
                    <a:ext uri="{FF2B5EF4-FFF2-40B4-BE49-F238E27FC236}">
                      <a16:creationId xmlns:a16="http://schemas.microsoft.com/office/drawing/2014/main" id="{1A134908-D46C-48AC-B64D-4BC417C1BE8C}"/>
                    </a:ext>
                  </a:extLst>
                </p:cNvPr>
                <p:cNvSpPr/>
                <p:nvPr/>
              </p:nvSpPr>
              <p:spPr>
                <a:xfrm rot="2160000">
                  <a:off x="6804698" y="1830019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矩形 15">
                  <a:extLst>
                    <a:ext uri="{FF2B5EF4-FFF2-40B4-BE49-F238E27FC236}">
                      <a16:creationId xmlns:a16="http://schemas.microsoft.com/office/drawing/2014/main" id="{1B65D033-4A09-40D9-8517-63655DB88DA8}"/>
                    </a:ext>
                  </a:extLst>
                </p:cNvPr>
                <p:cNvSpPr/>
                <p:nvPr/>
              </p:nvSpPr>
              <p:spPr>
                <a:xfrm rot="4320000">
                  <a:off x="7256825" y="2452319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矩形 16">
                  <a:extLst>
                    <a:ext uri="{FF2B5EF4-FFF2-40B4-BE49-F238E27FC236}">
                      <a16:creationId xmlns:a16="http://schemas.microsoft.com/office/drawing/2014/main" id="{C8A0C93B-0BAE-41AB-94C4-6307DE28DE57}"/>
                    </a:ext>
                  </a:extLst>
                </p:cNvPr>
                <p:cNvSpPr/>
                <p:nvPr/>
              </p:nvSpPr>
              <p:spPr>
                <a:xfrm rot="6480000">
                  <a:off x="7256825" y="3221524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矩形 17">
                  <a:extLst>
                    <a:ext uri="{FF2B5EF4-FFF2-40B4-BE49-F238E27FC236}">
                      <a16:creationId xmlns:a16="http://schemas.microsoft.com/office/drawing/2014/main" id="{80CAFAF9-01CA-40AC-8EB5-7646C2088FE7}"/>
                    </a:ext>
                  </a:extLst>
                </p:cNvPr>
                <p:cNvSpPr/>
                <p:nvPr/>
              </p:nvSpPr>
              <p:spPr>
                <a:xfrm rot="8640000">
                  <a:off x="6804698" y="3843825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矩形 18">
                  <a:extLst>
                    <a:ext uri="{FF2B5EF4-FFF2-40B4-BE49-F238E27FC236}">
                      <a16:creationId xmlns:a16="http://schemas.microsoft.com/office/drawing/2014/main" id="{BF96AD0B-DF04-4D56-A84A-17F6BD98BD1D}"/>
                    </a:ext>
                  </a:extLst>
                </p:cNvPr>
                <p:cNvSpPr/>
                <p:nvPr/>
              </p:nvSpPr>
              <p:spPr>
                <a:xfrm rot="10800000">
                  <a:off x="6073140" y="4081522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矩形 19">
                  <a:extLst>
                    <a:ext uri="{FF2B5EF4-FFF2-40B4-BE49-F238E27FC236}">
                      <a16:creationId xmlns:a16="http://schemas.microsoft.com/office/drawing/2014/main" id="{F2C6A7B1-A0C9-41B1-B716-BAB70C877739}"/>
                    </a:ext>
                  </a:extLst>
                </p:cNvPr>
                <p:cNvSpPr/>
                <p:nvPr/>
              </p:nvSpPr>
              <p:spPr>
                <a:xfrm rot="12960000">
                  <a:off x="5341582" y="3843825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矩形 20">
                  <a:extLst>
                    <a:ext uri="{FF2B5EF4-FFF2-40B4-BE49-F238E27FC236}">
                      <a16:creationId xmlns:a16="http://schemas.microsoft.com/office/drawing/2014/main" id="{0C004927-831A-4FD7-B9F8-4A0A1FCEB993}"/>
                    </a:ext>
                  </a:extLst>
                </p:cNvPr>
                <p:cNvSpPr/>
                <p:nvPr/>
              </p:nvSpPr>
              <p:spPr>
                <a:xfrm rot="15120000">
                  <a:off x="4889455" y="3221524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E318F16D-058B-443D-BF00-C99062E338AF}"/>
                  </a:ext>
                </a:extLst>
              </p:cNvPr>
              <p:cNvSpPr/>
              <p:nvPr/>
            </p:nvSpPr>
            <p:spPr>
              <a:xfrm>
                <a:off x="2241506" y="3179873"/>
                <a:ext cx="664338" cy="498254"/>
              </a:xfrm>
              <a:prstGeom prst="rect">
                <a:avLst/>
              </a:prstGeom>
            </p:spPr>
            <p:txBody>
              <a:bodyPr wrap="square" anchor="ctr">
                <a:prstTxWarp prst="textPlain">
                  <a:avLst/>
                </a:prstTxWarp>
                <a:normAutofit fontScale="25000" lnSpcReduction="20000"/>
              </a:bodyPr>
              <a:lstStyle/>
              <a:p>
                <a:pPr lvl="0" algn="ctr"/>
                <a:r>
                  <a:rPr lang="en-US" altLang="zh-CN" sz="3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65%</a:t>
                </a:r>
              </a:p>
            </p:txBody>
          </p:sp>
        </p:grpSp>
      </p:grpSp>
      <p:cxnSp>
        <p:nvCxnSpPr>
          <p:cNvPr id="6" name="直接箭头连接符 5">
            <a:extLst>
              <a:ext uri="{FF2B5EF4-FFF2-40B4-BE49-F238E27FC236}">
                <a16:creationId xmlns:a16="http://schemas.microsoft.com/office/drawing/2014/main" id="{16A832C4-3443-4964-AA78-D1B443210BF3}"/>
              </a:ext>
            </a:extLst>
          </p:cNvPr>
          <p:cNvCxnSpPr>
            <a:cxnSpLocks/>
            <a:stCxn id="25" idx="6"/>
          </p:cNvCxnSpPr>
          <p:nvPr/>
        </p:nvCxnSpPr>
        <p:spPr>
          <a:xfrm>
            <a:off x="2055042" y="3060246"/>
            <a:ext cx="62715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7131347"/>
      </p:ext>
    </p:extLst>
  </p:cSld>
  <p:clrMapOvr>
    <a:masterClrMapping/>
  </p:clrMapOvr>
  <p:transition spd="med" advClick="0" advTm="3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Users\Administrator\Desktop\新建文件夹 (3)\875869dd1e1549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588" y="0"/>
            <a:ext cx="9144000" cy="5148262"/>
          </a:xfrm>
          <a:prstGeom prst="rect">
            <a:avLst/>
          </a:prstGeom>
          <a:noFill/>
        </p:spPr>
      </p:pic>
      <p:sp>
        <p:nvSpPr>
          <p:cNvPr id="42" name="MH_Other_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3916302" y="1424047"/>
            <a:ext cx="511025" cy="512117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accent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3001" kern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</a:p>
        </p:txBody>
      </p:sp>
      <p:sp>
        <p:nvSpPr>
          <p:cNvPr id="14" name="MH_Other_2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3916302" y="2140230"/>
            <a:ext cx="511025" cy="512117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3001" kern="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</a:p>
        </p:txBody>
      </p:sp>
      <p:sp>
        <p:nvSpPr>
          <p:cNvPr id="16" name="MH_Other_3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3916302" y="2856412"/>
            <a:ext cx="511025" cy="512117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accent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3001" kern="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</a:p>
        </p:txBody>
      </p:sp>
      <p:sp>
        <p:nvSpPr>
          <p:cNvPr id="10" name="MH_Other_4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3916302" y="3572595"/>
            <a:ext cx="511025" cy="512117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3001" kern="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</a:p>
        </p:txBody>
      </p:sp>
      <p:sp>
        <p:nvSpPr>
          <p:cNvPr id="20" name="MH_Text_1"/>
          <p:cNvSpPr/>
          <p:nvPr>
            <p:custDataLst>
              <p:tags r:id="rId6"/>
            </p:custDataLst>
          </p:nvPr>
        </p:nvSpPr>
        <p:spPr>
          <a:xfrm>
            <a:off x="4598014" y="1349189"/>
            <a:ext cx="2207028" cy="66183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3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教学分析</a:t>
            </a:r>
            <a:endParaRPr lang="en-US" altLang="zh-CN" sz="23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单击输入标题      单击输入标题</a:t>
            </a:r>
          </a:p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    </a:t>
            </a:r>
          </a:p>
        </p:txBody>
      </p:sp>
      <p:sp>
        <p:nvSpPr>
          <p:cNvPr id="21" name="MH_Text_2"/>
          <p:cNvSpPr/>
          <p:nvPr>
            <p:custDataLst>
              <p:tags r:id="rId7"/>
            </p:custDataLst>
          </p:nvPr>
        </p:nvSpPr>
        <p:spPr>
          <a:xfrm>
            <a:off x="4598015" y="2142329"/>
            <a:ext cx="1924650" cy="50791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23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教学方案</a:t>
            </a:r>
            <a:endParaRPr lang="en-US" altLang="zh-CN" sz="23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单击输入标题      单击输入标题</a:t>
            </a:r>
          </a:p>
        </p:txBody>
      </p:sp>
      <p:sp>
        <p:nvSpPr>
          <p:cNvPr id="22" name="MH_Text_3"/>
          <p:cNvSpPr/>
          <p:nvPr>
            <p:custDataLst>
              <p:tags r:id="rId8"/>
            </p:custDataLst>
          </p:nvPr>
        </p:nvSpPr>
        <p:spPr>
          <a:xfrm>
            <a:off x="4598015" y="2858512"/>
            <a:ext cx="1924650" cy="50791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23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教学内容</a:t>
            </a:r>
            <a:endParaRPr lang="en-US" altLang="zh-CN" sz="23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单击输入标题      单击输入标题</a:t>
            </a:r>
          </a:p>
        </p:txBody>
      </p:sp>
      <p:sp>
        <p:nvSpPr>
          <p:cNvPr id="23" name="MH_Text_4"/>
          <p:cNvSpPr/>
          <p:nvPr>
            <p:custDataLst>
              <p:tags r:id="rId9"/>
            </p:custDataLst>
          </p:nvPr>
        </p:nvSpPr>
        <p:spPr>
          <a:xfrm>
            <a:off x="4598015" y="3574694"/>
            <a:ext cx="1924650" cy="50791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23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教学总结</a:t>
            </a:r>
            <a:endParaRPr lang="en-US" altLang="zh-CN" sz="23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单击输入标题      单击输入标题</a:t>
            </a:r>
          </a:p>
        </p:txBody>
      </p:sp>
      <p:sp>
        <p:nvSpPr>
          <p:cNvPr id="25" name="MH_Others_1"/>
          <p:cNvSpPr txBox="1"/>
          <p:nvPr>
            <p:custDataLst>
              <p:tags r:id="rId10"/>
            </p:custDataLst>
          </p:nvPr>
        </p:nvSpPr>
        <p:spPr>
          <a:xfrm>
            <a:off x="1404442" y="2147995"/>
            <a:ext cx="2044019" cy="72241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4701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目  录</a:t>
            </a:r>
          </a:p>
        </p:txBody>
      </p:sp>
      <p:sp>
        <p:nvSpPr>
          <p:cNvPr id="26" name="MH_Others_2"/>
          <p:cNvSpPr txBox="1"/>
          <p:nvPr>
            <p:custDataLst>
              <p:tags r:id="rId11"/>
            </p:custDataLst>
          </p:nvPr>
        </p:nvSpPr>
        <p:spPr>
          <a:xfrm>
            <a:off x="1414765" y="2870409"/>
            <a:ext cx="2023371" cy="30647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CONTENTS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4261825"/>
      </p:ext>
    </p:extLst>
  </p:cSld>
  <p:clrMapOvr>
    <a:masterClrMapping/>
  </p:clrMapOvr>
  <p:transition spd="med" advClick="0" advTm="3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14" grpId="0" animBg="1"/>
      <p:bldP spid="16" grpId="0" animBg="1"/>
      <p:bldP spid="10" grpId="0" animBg="1"/>
      <p:bldP spid="20" grpId="0"/>
      <p:bldP spid="21" grpId="0"/>
      <p:bldP spid="22" grpId="0"/>
      <p:bldP spid="23" grpId="0"/>
      <p:bldP spid="25" grpId="0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992089" y="1954588"/>
            <a:ext cx="3085048" cy="328713"/>
            <a:chOff x="4027264" y="2821185"/>
            <a:chExt cx="4113068" cy="438727"/>
          </a:xfrm>
          <a:solidFill>
            <a:schemeClr val="accent1"/>
          </a:solidFill>
        </p:grpSpPr>
        <p:sp>
          <p:nvSpPr>
            <p:cNvPr id="4" name="Freeform 4"/>
            <p:cNvSpPr>
              <a:spLocks/>
            </p:cNvSpPr>
            <p:nvPr/>
          </p:nvSpPr>
          <p:spPr bwMode="auto">
            <a:xfrm>
              <a:off x="4027264" y="2821185"/>
              <a:ext cx="4113068" cy="438727"/>
            </a:xfrm>
            <a:custGeom>
              <a:avLst/>
              <a:gdLst>
                <a:gd name="T0" fmla="*/ 855 w 2177"/>
                <a:gd name="T1" fmla="*/ 0 h 232"/>
                <a:gd name="T2" fmla="*/ 544 w 2177"/>
                <a:gd name="T3" fmla="*/ 0 h 232"/>
                <a:gd name="T4" fmla="*/ 133 w 2177"/>
                <a:gd name="T5" fmla="*/ 0 h 232"/>
                <a:gd name="T6" fmla="*/ 0 w 2177"/>
                <a:gd name="T7" fmla="*/ 232 h 232"/>
                <a:gd name="T8" fmla="*/ 544 w 2177"/>
                <a:gd name="T9" fmla="*/ 232 h 232"/>
                <a:gd name="T10" fmla="*/ 855 w 2177"/>
                <a:gd name="T11" fmla="*/ 232 h 232"/>
                <a:gd name="T12" fmla="*/ 2074 w 2177"/>
                <a:gd name="T13" fmla="*/ 232 h 232"/>
                <a:gd name="T14" fmla="*/ 2177 w 2177"/>
                <a:gd name="T15" fmla="*/ 130 h 232"/>
                <a:gd name="T16" fmla="*/ 2177 w 2177"/>
                <a:gd name="T17" fmla="*/ 104 h 232"/>
                <a:gd name="T18" fmla="*/ 2074 w 2177"/>
                <a:gd name="T19" fmla="*/ 0 h 232"/>
                <a:gd name="T20" fmla="*/ 855 w 2177"/>
                <a:gd name="T21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77" h="232">
                  <a:moveTo>
                    <a:pt x="855" y="0"/>
                  </a:moveTo>
                  <a:cubicBezTo>
                    <a:pt x="544" y="0"/>
                    <a:pt x="544" y="0"/>
                    <a:pt x="544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544" y="232"/>
                    <a:pt x="544" y="232"/>
                    <a:pt x="544" y="232"/>
                  </a:cubicBezTo>
                  <a:cubicBezTo>
                    <a:pt x="855" y="232"/>
                    <a:pt x="855" y="232"/>
                    <a:pt x="855" y="232"/>
                  </a:cubicBezTo>
                  <a:cubicBezTo>
                    <a:pt x="2074" y="232"/>
                    <a:pt x="2074" y="232"/>
                    <a:pt x="2074" y="232"/>
                  </a:cubicBezTo>
                  <a:cubicBezTo>
                    <a:pt x="2130" y="232"/>
                    <a:pt x="2177" y="187"/>
                    <a:pt x="2177" y="130"/>
                  </a:cubicBezTo>
                  <a:cubicBezTo>
                    <a:pt x="2177" y="104"/>
                    <a:pt x="2177" y="104"/>
                    <a:pt x="2177" y="104"/>
                  </a:cubicBezTo>
                  <a:cubicBezTo>
                    <a:pt x="2177" y="47"/>
                    <a:pt x="2130" y="0"/>
                    <a:pt x="2074" y="0"/>
                  </a:cubicBezTo>
                  <a:cubicBezTo>
                    <a:pt x="855" y="0"/>
                    <a:pt x="855" y="0"/>
                    <a:pt x="855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defTabSz="7133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 sz="1100" kern="0" dirty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Text Placeholder 2"/>
            <p:cNvSpPr txBox="1">
              <a:spLocks/>
            </p:cNvSpPr>
            <p:nvPr/>
          </p:nvSpPr>
          <p:spPr bwMode="auto">
            <a:xfrm>
              <a:off x="4456951" y="2919627"/>
              <a:ext cx="1207205" cy="2933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 defTabSz="914535" fontAlgn="auto">
                <a:spcBef>
                  <a:spcPts val="0"/>
                </a:spcBef>
                <a:spcAft>
                  <a:spcPts val="0"/>
                </a:spcAft>
                <a:buClr>
                  <a:srgbClr val="1EA185"/>
                </a:buClr>
                <a:buSzPct val="80000"/>
                <a:defRPr/>
              </a:pPr>
              <a:r>
                <a:rPr lang="en-AU" sz="900" b="1" kern="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Vision</a:t>
              </a:r>
              <a:endParaRPr lang="en-AU" sz="900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Text Placeholder 2"/>
            <p:cNvSpPr txBox="1">
              <a:spLocks/>
            </p:cNvSpPr>
            <p:nvPr/>
          </p:nvSpPr>
          <p:spPr bwMode="auto">
            <a:xfrm>
              <a:off x="6384032" y="2852936"/>
              <a:ext cx="619486" cy="35495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defTabSz="914535" fontAlgn="auto">
                <a:spcBef>
                  <a:spcPts val="0"/>
                </a:spcBef>
                <a:spcAft>
                  <a:spcPts val="0"/>
                </a:spcAft>
                <a:buClr>
                  <a:srgbClr val="1EA185"/>
                </a:buClr>
                <a:buSzPct val="80000"/>
                <a:defRPr/>
              </a:pPr>
              <a:r>
                <a:rPr lang="en-AU" sz="1200" b="1" kern="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30%</a:t>
              </a:r>
              <a:endParaRPr lang="en-AU" sz="1200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2936517" y="2270596"/>
            <a:ext cx="2794486" cy="339830"/>
            <a:chOff x="3953662" y="3243451"/>
            <a:chExt cx="3724853" cy="451716"/>
          </a:xfrm>
          <a:solidFill>
            <a:schemeClr val="accent2"/>
          </a:solidFill>
        </p:grpSpPr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953662" y="3243451"/>
              <a:ext cx="3724853" cy="451716"/>
            </a:xfrm>
            <a:custGeom>
              <a:avLst/>
              <a:gdLst>
                <a:gd name="T0" fmla="*/ 0 w 1972"/>
                <a:gd name="T1" fmla="*/ 239 h 239"/>
                <a:gd name="T2" fmla="*/ 339 w 1972"/>
                <a:gd name="T3" fmla="*/ 239 h 239"/>
                <a:gd name="T4" fmla="*/ 651 w 1972"/>
                <a:gd name="T5" fmla="*/ 239 h 239"/>
                <a:gd name="T6" fmla="*/ 1873 w 1972"/>
                <a:gd name="T7" fmla="*/ 239 h 239"/>
                <a:gd name="T8" fmla="*/ 1972 w 1972"/>
                <a:gd name="T9" fmla="*/ 137 h 239"/>
                <a:gd name="T10" fmla="*/ 1972 w 1972"/>
                <a:gd name="T11" fmla="*/ 111 h 239"/>
                <a:gd name="T12" fmla="*/ 1873 w 1972"/>
                <a:gd name="T13" fmla="*/ 7 h 239"/>
                <a:gd name="T14" fmla="*/ 651 w 1972"/>
                <a:gd name="T15" fmla="*/ 7 h 239"/>
                <a:gd name="T16" fmla="*/ 339 w 1972"/>
                <a:gd name="T17" fmla="*/ 7 h 239"/>
                <a:gd name="T18" fmla="*/ 13 w 1972"/>
                <a:gd name="T19" fmla="*/ 0 h 239"/>
                <a:gd name="T20" fmla="*/ 0 w 1972"/>
                <a:gd name="T21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72" h="239">
                  <a:moveTo>
                    <a:pt x="0" y="239"/>
                  </a:moveTo>
                  <a:cubicBezTo>
                    <a:pt x="339" y="239"/>
                    <a:pt x="339" y="239"/>
                    <a:pt x="339" y="239"/>
                  </a:cubicBezTo>
                  <a:cubicBezTo>
                    <a:pt x="651" y="239"/>
                    <a:pt x="651" y="239"/>
                    <a:pt x="651" y="239"/>
                  </a:cubicBezTo>
                  <a:cubicBezTo>
                    <a:pt x="1873" y="239"/>
                    <a:pt x="1873" y="239"/>
                    <a:pt x="1873" y="239"/>
                  </a:cubicBezTo>
                  <a:cubicBezTo>
                    <a:pt x="1930" y="239"/>
                    <a:pt x="1972" y="194"/>
                    <a:pt x="1972" y="137"/>
                  </a:cubicBezTo>
                  <a:cubicBezTo>
                    <a:pt x="1972" y="111"/>
                    <a:pt x="1972" y="111"/>
                    <a:pt x="1972" y="111"/>
                  </a:cubicBezTo>
                  <a:cubicBezTo>
                    <a:pt x="1972" y="53"/>
                    <a:pt x="1930" y="7"/>
                    <a:pt x="1873" y="7"/>
                  </a:cubicBezTo>
                  <a:cubicBezTo>
                    <a:pt x="651" y="7"/>
                    <a:pt x="651" y="7"/>
                    <a:pt x="651" y="7"/>
                  </a:cubicBezTo>
                  <a:cubicBezTo>
                    <a:pt x="339" y="7"/>
                    <a:pt x="339" y="7"/>
                    <a:pt x="339" y="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0" y="239"/>
                    <a:pt x="0" y="239"/>
                    <a:pt x="0" y="239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defTabSz="7133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 sz="1100" kern="0" dirty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Text Placeholder 2"/>
            <p:cNvSpPr txBox="1">
              <a:spLocks/>
            </p:cNvSpPr>
            <p:nvPr/>
          </p:nvSpPr>
          <p:spPr bwMode="auto">
            <a:xfrm>
              <a:off x="4396590" y="3351675"/>
              <a:ext cx="1327926" cy="2933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 defTabSz="914535" fontAlgn="auto">
                <a:spcBef>
                  <a:spcPts val="0"/>
                </a:spcBef>
                <a:spcAft>
                  <a:spcPts val="0"/>
                </a:spcAft>
                <a:buClr>
                  <a:srgbClr val="1EA185"/>
                </a:buClr>
                <a:buSzPct val="80000"/>
                <a:defRPr/>
              </a:pPr>
              <a:r>
                <a:rPr lang="en-AU" sz="900" b="1" kern="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Motivation</a:t>
              </a:r>
              <a:endParaRPr lang="en-AU" sz="900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Text Placeholder 2"/>
            <p:cNvSpPr txBox="1">
              <a:spLocks/>
            </p:cNvSpPr>
            <p:nvPr/>
          </p:nvSpPr>
          <p:spPr bwMode="auto">
            <a:xfrm>
              <a:off x="6384032" y="3284984"/>
              <a:ext cx="619486" cy="35495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defTabSz="914535" fontAlgn="auto">
                <a:spcBef>
                  <a:spcPts val="0"/>
                </a:spcBef>
                <a:spcAft>
                  <a:spcPts val="0"/>
                </a:spcAft>
                <a:buClr>
                  <a:srgbClr val="1EA185"/>
                </a:buClr>
                <a:buSzPct val="80000"/>
                <a:defRPr/>
              </a:pPr>
              <a:r>
                <a:rPr lang="en-AU" sz="1200" b="1" kern="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25%</a:t>
              </a:r>
              <a:endParaRPr lang="en-AU" sz="1200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2868242" y="2610424"/>
            <a:ext cx="3042178" cy="333478"/>
            <a:chOff x="3863869" y="3695167"/>
            <a:chExt cx="4055341" cy="445944"/>
          </a:xfrm>
          <a:solidFill>
            <a:schemeClr val="accent3"/>
          </a:solidFill>
        </p:grpSpPr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3863869" y="3695167"/>
              <a:ext cx="4055341" cy="445944"/>
            </a:xfrm>
            <a:custGeom>
              <a:avLst/>
              <a:gdLst>
                <a:gd name="T0" fmla="*/ 821 w 2146"/>
                <a:gd name="T1" fmla="*/ 0 h 236"/>
                <a:gd name="T2" fmla="*/ 508 w 2146"/>
                <a:gd name="T3" fmla="*/ 0 h 236"/>
                <a:gd name="T4" fmla="*/ 0 w 2146"/>
                <a:gd name="T5" fmla="*/ 0 h 236"/>
                <a:gd name="T6" fmla="*/ 76 w 2146"/>
                <a:gd name="T7" fmla="*/ 236 h 236"/>
                <a:gd name="T8" fmla="*/ 508 w 2146"/>
                <a:gd name="T9" fmla="*/ 236 h 236"/>
                <a:gd name="T10" fmla="*/ 821 w 2146"/>
                <a:gd name="T11" fmla="*/ 236 h 236"/>
                <a:gd name="T12" fmla="*/ 2049 w 2146"/>
                <a:gd name="T13" fmla="*/ 236 h 236"/>
                <a:gd name="T14" fmla="*/ 2146 w 2146"/>
                <a:gd name="T15" fmla="*/ 126 h 236"/>
                <a:gd name="T16" fmla="*/ 2146 w 2146"/>
                <a:gd name="T17" fmla="*/ 100 h 236"/>
                <a:gd name="T18" fmla="*/ 2049 w 2146"/>
                <a:gd name="T19" fmla="*/ 0 h 236"/>
                <a:gd name="T20" fmla="*/ 821 w 2146"/>
                <a:gd name="T21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46" h="236">
                  <a:moveTo>
                    <a:pt x="821" y="0"/>
                  </a:moveTo>
                  <a:cubicBezTo>
                    <a:pt x="508" y="0"/>
                    <a:pt x="508" y="0"/>
                    <a:pt x="50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6" y="236"/>
                    <a:pt x="76" y="236"/>
                    <a:pt x="76" y="236"/>
                  </a:cubicBezTo>
                  <a:cubicBezTo>
                    <a:pt x="508" y="236"/>
                    <a:pt x="508" y="236"/>
                    <a:pt x="508" y="236"/>
                  </a:cubicBezTo>
                  <a:cubicBezTo>
                    <a:pt x="821" y="236"/>
                    <a:pt x="821" y="236"/>
                    <a:pt x="821" y="236"/>
                  </a:cubicBezTo>
                  <a:cubicBezTo>
                    <a:pt x="2049" y="236"/>
                    <a:pt x="2049" y="236"/>
                    <a:pt x="2049" y="236"/>
                  </a:cubicBezTo>
                  <a:cubicBezTo>
                    <a:pt x="2107" y="236"/>
                    <a:pt x="2146" y="183"/>
                    <a:pt x="2146" y="126"/>
                  </a:cubicBezTo>
                  <a:cubicBezTo>
                    <a:pt x="2146" y="100"/>
                    <a:pt x="2146" y="100"/>
                    <a:pt x="2146" y="100"/>
                  </a:cubicBezTo>
                  <a:cubicBezTo>
                    <a:pt x="2146" y="43"/>
                    <a:pt x="2107" y="0"/>
                    <a:pt x="2049" y="0"/>
                  </a:cubicBezTo>
                  <a:cubicBezTo>
                    <a:pt x="821" y="0"/>
                    <a:pt x="821" y="0"/>
                    <a:pt x="821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defTabSz="7133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 sz="1100" kern="0" dirty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Text Placeholder 2"/>
            <p:cNvSpPr txBox="1">
              <a:spLocks/>
            </p:cNvSpPr>
            <p:nvPr/>
          </p:nvSpPr>
          <p:spPr bwMode="auto">
            <a:xfrm>
              <a:off x="4396590" y="3783723"/>
              <a:ext cx="1327926" cy="2933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 defTabSz="914535" fontAlgn="auto">
                <a:spcBef>
                  <a:spcPts val="0"/>
                </a:spcBef>
                <a:spcAft>
                  <a:spcPts val="0"/>
                </a:spcAft>
                <a:buClr>
                  <a:srgbClr val="1EA185"/>
                </a:buClr>
                <a:buSzPct val="80000"/>
                <a:defRPr/>
              </a:pPr>
              <a:r>
                <a:rPr lang="en-AU" sz="900" b="1" kern="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Innovation</a:t>
              </a:r>
              <a:endParaRPr lang="en-AU" sz="900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Text Placeholder 2"/>
            <p:cNvSpPr txBox="1">
              <a:spLocks/>
            </p:cNvSpPr>
            <p:nvPr/>
          </p:nvSpPr>
          <p:spPr bwMode="auto">
            <a:xfrm>
              <a:off x="6384032" y="3717032"/>
              <a:ext cx="619486" cy="35495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defTabSz="914535" fontAlgn="auto">
                <a:spcBef>
                  <a:spcPts val="0"/>
                </a:spcBef>
                <a:spcAft>
                  <a:spcPts val="0"/>
                </a:spcAft>
                <a:buClr>
                  <a:srgbClr val="1EA185"/>
                </a:buClr>
                <a:buSzPct val="80000"/>
                <a:defRPr/>
              </a:pPr>
              <a:r>
                <a:rPr lang="en-AU" sz="1200" b="1" kern="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20%</a:t>
              </a:r>
              <a:endParaRPr lang="en-AU" sz="1200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Group 8"/>
          <p:cNvGrpSpPr>
            <a:grpSpLocks/>
          </p:cNvGrpSpPr>
          <p:nvPr/>
        </p:nvGrpSpPr>
        <p:grpSpPr bwMode="auto">
          <a:xfrm>
            <a:off x="2953982" y="2943902"/>
            <a:ext cx="3372436" cy="330302"/>
            <a:chOff x="3978196" y="4141111"/>
            <a:chExt cx="4494068" cy="440171"/>
          </a:xfrm>
          <a:solidFill>
            <a:schemeClr val="accent4"/>
          </a:solidFill>
        </p:grpSpPr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3978196" y="4141111"/>
              <a:ext cx="4494068" cy="440171"/>
            </a:xfrm>
            <a:custGeom>
              <a:avLst/>
              <a:gdLst>
                <a:gd name="T0" fmla="*/ 1052 w 2379"/>
                <a:gd name="T1" fmla="*/ 0 h 233"/>
                <a:gd name="T2" fmla="*/ 739 w 2379"/>
                <a:gd name="T3" fmla="*/ 0 h 233"/>
                <a:gd name="T4" fmla="*/ 0 w 2379"/>
                <a:gd name="T5" fmla="*/ 0 h 233"/>
                <a:gd name="T6" fmla="*/ 144 w 2379"/>
                <a:gd name="T7" fmla="*/ 233 h 233"/>
                <a:gd name="T8" fmla="*/ 739 w 2379"/>
                <a:gd name="T9" fmla="*/ 232 h 233"/>
                <a:gd name="T10" fmla="*/ 1052 w 2379"/>
                <a:gd name="T11" fmla="*/ 232 h 233"/>
                <a:gd name="T12" fmla="*/ 2280 w 2379"/>
                <a:gd name="T13" fmla="*/ 232 h 233"/>
                <a:gd name="T14" fmla="*/ 2379 w 2379"/>
                <a:gd name="T15" fmla="*/ 126 h 233"/>
                <a:gd name="T16" fmla="*/ 2379 w 2379"/>
                <a:gd name="T17" fmla="*/ 100 h 233"/>
                <a:gd name="T18" fmla="*/ 2280 w 2379"/>
                <a:gd name="T19" fmla="*/ 0 h 233"/>
                <a:gd name="T20" fmla="*/ 1052 w 2379"/>
                <a:gd name="T21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79" h="233">
                  <a:moveTo>
                    <a:pt x="1052" y="0"/>
                  </a:moveTo>
                  <a:cubicBezTo>
                    <a:pt x="739" y="0"/>
                    <a:pt x="739" y="0"/>
                    <a:pt x="73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4" y="233"/>
                    <a:pt x="144" y="233"/>
                    <a:pt x="144" y="233"/>
                  </a:cubicBezTo>
                  <a:cubicBezTo>
                    <a:pt x="739" y="232"/>
                    <a:pt x="739" y="232"/>
                    <a:pt x="739" y="232"/>
                  </a:cubicBezTo>
                  <a:cubicBezTo>
                    <a:pt x="1052" y="232"/>
                    <a:pt x="1052" y="232"/>
                    <a:pt x="1052" y="232"/>
                  </a:cubicBezTo>
                  <a:cubicBezTo>
                    <a:pt x="2280" y="232"/>
                    <a:pt x="2280" y="232"/>
                    <a:pt x="2280" y="232"/>
                  </a:cubicBezTo>
                  <a:cubicBezTo>
                    <a:pt x="2337" y="232"/>
                    <a:pt x="2379" y="183"/>
                    <a:pt x="2379" y="126"/>
                  </a:cubicBezTo>
                  <a:cubicBezTo>
                    <a:pt x="2379" y="100"/>
                    <a:pt x="2379" y="100"/>
                    <a:pt x="2379" y="100"/>
                  </a:cubicBezTo>
                  <a:cubicBezTo>
                    <a:pt x="2379" y="43"/>
                    <a:pt x="2337" y="0"/>
                    <a:pt x="2280" y="0"/>
                  </a:cubicBezTo>
                  <a:cubicBezTo>
                    <a:pt x="1052" y="0"/>
                    <a:pt x="1052" y="0"/>
                    <a:pt x="1052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defTabSz="7133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 sz="1100" kern="0" dirty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Text Placeholder 2"/>
            <p:cNvSpPr txBox="1">
              <a:spLocks/>
            </p:cNvSpPr>
            <p:nvPr/>
          </p:nvSpPr>
          <p:spPr bwMode="auto">
            <a:xfrm>
              <a:off x="4456951" y="4215771"/>
              <a:ext cx="1207205" cy="2933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algn="ctr" defTabSz="914535" fontAlgn="auto">
                <a:spcBef>
                  <a:spcPts val="0"/>
                </a:spcBef>
                <a:spcAft>
                  <a:spcPts val="0"/>
                </a:spcAft>
                <a:buClr>
                  <a:srgbClr val="1EA185"/>
                </a:buClr>
                <a:buSzPct val="80000"/>
                <a:defRPr/>
              </a:pPr>
              <a:r>
                <a:rPr lang="en-AU" sz="900" b="1" kern="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Action</a:t>
              </a:r>
              <a:endParaRPr lang="en-AU" sz="900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Text Placeholder 2"/>
            <p:cNvSpPr txBox="1">
              <a:spLocks/>
            </p:cNvSpPr>
            <p:nvPr/>
          </p:nvSpPr>
          <p:spPr bwMode="auto">
            <a:xfrm>
              <a:off x="6384032" y="4149080"/>
              <a:ext cx="619486" cy="35495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charset="0"/>
                  <a:ea typeface="MS PGothic" pitchFamily="34" charset="-128"/>
                </a:defRPr>
              </a:lvl9pPr>
            </a:lstStyle>
            <a:p>
              <a:pPr defTabSz="914535" fontAlgn="auto">
                <a:spcBef>
                  <a:spcPts val="0"/>
                </a:spcBef>
                <a:spcAft>
                  <a:spcPts val="0"/>
                </a:spcAft>
                <a:buClr>
                  <a:srgbClr val="1EA185"/>
                </a:buClr>
                <a:buSzPct val="80000"/>
                <a:defRPr/>
              </a:pPr>
              <a:r>
                <a:rPr lang="en-AU" sz="1200" b="1" kern="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25%</a:t>
              </a:r>
              <a:endParaRPr lang="en-AU" sz="1200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9" name="Text Placeholder 2"/>
          <p:cNvSpPr txBox="1">
            <a:spLocks/>
          </p:cNvSpPr>
          <p:nvPr/>
        </p:nvSpPr>
        <p:spPr>
          <a:xfrm>
            <a:off x="6769420" y="2356520"/>
            <a:ext cx="2135558" cy="714596"/>
          </a:xfrm>
          <a:prstGeom prst="rect">
            <a:avLst/>
          </a:prstGeom>
        </p:spPr>
        <p:txBody>
          <a:bodyPr lIns="68590" tIns="34295" rIns="68590" bIns="34295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12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12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10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■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请输入您标题</a:t>
            </a:r>
          </a:p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0" name="Text Placeholder 2"/>
          <p:cNvSpPr txBox="1">
            <a:spLocks/>
          </p:cNvSpPr>
          <p:nvPr/>
        </p:nvSpPr>
        <p:spPr>
          <a:xfrm>
            <a:off x="143534" y="2578043"/>
            <a:ext cx="1940262" cy="714596"/>
          </a:xfrm>
          <a:prstGeom prst="rect">
            <a:avLst/>
          </a:prstGeom>
        </p:spPr>
        <p:txBody>
          <a:bodyPr lIns="68590" tIns="34295" rIns="68590" bIns="34295">
            <a:normAutofit fontScale="55000" lnSpcReduction="200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12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12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10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■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请输入您标题</a:t>
            </a:r>
          </a:p>
          <a:p>
            <a:pPr algn="r">
              <a:lnSpc>
                <a:spcPct val="130000"/>
              </a:lnSpc>
            </a:pPr>
            <a:r>
              <a:rPr lang="zh-CN" altLang="en-US" sz="13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grpSp>
        <p:nvGrpSpPr>
          <p:cNvPr id="15" name="Group 37"/>
          <p:cNvGrpSpPr/>
          <p:nvPr/>
        </p:nvGrpSpPr>
        <p:grpSpPr>
          <a:xfrm>
            <a:off x="2196916" y="2644553"/>
            <a:ext cx="373457" cy="373507"/>
            <a:chOff x="6909469" y="5477250"/>
            <a:chExt cx="340040" cy="340040"/>
          </a:xfrm>
          <a:solidFill>
            <a:schemeClr val="accent1"/>
          </a:solidFill>
        </p:grpSpPr>
        <p:sp>
          <p:nvSpPr>
            <p:cNvPr id="22" name="Freeform 818"/>
            <p:cNvSpPr>
              <a:spLocks noEditPoints="1"/>
            </p:cNvSpPr>
            <p:nvPr/>
          </p:nvSpPr>
          <p:spPr bwMode="auto">
            <a:xfrm>
              <a:off x="6909469" y="5477250"/>
              <a:ext cx="340040" cy="340040"/>
            </a:xfrm>
            <a:custGeom>
              <a:avLst/>
              <a:gdLst>
                <a:gd name="T0" fmla="*/ 64 w 128"/>
                <a:gd name="T1" fmla="*/ 0 h 128"/>
                <a:gd name="T2" fmla="*/ 0 w 128"/>
                <a:gd name="T3" fmla="*/ 64 h 128"/>
                <a:gd name="T4" fmla="*/ 64 w 128"/>
                <a:gd name="T5" fmla="*/ 128 h 128"/>
                <a:gd name="T6" fmla="*/ 128 w 128"/>
                <a:gd name="T7" fmla="*/ 64 h 128"/>
                <a:gd name="T8" fmla="*/ 64 w 128"/>
                <a:gd name="T9" fmla="*/ 0 h 128"/>
                <a:gd name="T10" fmla="*/ 64 w 128"/>
                <a:gd name="T11" fmla="*/ 118 h 128"/>
                <a:gd name="T12" fmla="*/ 10 w 128"/>
                <a:gd name="T13" fmla="*/ 64 h 128"/>
                <a:gd name="T14" fmla="*/ 64 w 128"/>
                <a:gd name="T15" fmla="*/ 10 h 128"/>
                <a:gd name="T16" fmla="*/ 118 w 128"/>
                <a:gd name="T17" fmla="*/ 64 h 128"/>
                <a:gd name="T18" fmla="*/ 64 w 128"/>
                <a:gd name="T19" fmla="*/ 11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28">
                  <a:moveTo>
                    <a:pt x="64" y="0"/>
                  </a:moveTo>
                  <a:cubicBezTo>
                    <a:pt x="29" y="0"/>
                    <a:pt x="0" y="29"/>
                    <a:pt x="0" y="64"/>
                  </a:cubicBezTo>
                  <a:cubicBezTo>
                    <a:pt x="0" y="99"/>
                    <a:pt x="29" y="128"/>
                    <a:pt x="64" y="128"/>
                  </a:cubicBezTo>
                  <a:cubicBezTo>
                    <a:pt x="99" y="128"/>
                    <a:pt x="128" y="99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lose/>
                  <a:moveTo>
                    <a:pt x="64" y="118"/>
                  </a:moveTo>
                  <a:cubicBezTo>
                    <a:pt x="34" y="118"/>
                    <a:pt x="10" y="94"/>
                    <a:pt x="10" y="64"/>
                  </a:cubicBezTo>
                  <a:cubicBezTo>
                    <a:pt x="10" y="34"/>
                    <a:pt x="34" y="10"/>
                    <a:pt x="64" y="10"/>
                  </a:cubicBezTo>
                  <a:cubicBezTo>
                    <a:pt x="94" y="10"/>
                    <a:pt x="118" y="34"/>
                    <a:pt x="118" y="64"/>
                  </a:cubicBezTo>
                  <a:cubicBezTo>
                    <a:pt x="118" y="94"/>
                    <a:pt x="94" y="118"/>
                    <a:pt x="64" y="118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  <a:extLst/>
          </p:spPr>
          <p:txBody>
            <a:bodyPr lIns="68580" tIns="34290" rIns="68580" bIns="34290"/>
            <a:lstStyle/>
            <a:p>
              <a:pPr defTabSz="7133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 sz="1100" kern="0" dirty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819"/>
            <p:cNvSpPr>
              <a:spLocks/>
            </p:cNvSpPr>
            <p:nvPr/>
          </p:nvSpPr>
          <p:spPr bwMode="auto">
            <a:xfrm>
              <a:off x="6991283" y="5569289"/>
              <a:ext cx="79259" cy="79257"/>
            </a:xfrm>
            <a:custGeom>
              <a:avLst/>
              <a:gdLst>
                <a:gd name="T0" fmla="*/ 7 w 30"/>
                <a:gd name="T1" fmla="*/ 26 h 30"/>
                <a:gd name="T2" fmla="*/ 22 w 30"/>
                <a:gd name="T3" fmla="*/ 27 h 30"/>
                <a:gd name="T4" fmla="*/ 24 w 30"/>
                <a:gd name="T5" fmla="*/ 28 h 30"/>
                <a:gd name="T6" fmla="*/ 28 w 30"/>
                <a:gd name="T7" fmla="*/ 24 h 30"/>
                <a:gd name="T8" fmla="*/ 28 w 30"/>
                <a:gd name="T9" fmla="*/ 21 h 30"/>
                <a:gd name="T10" fmla="*/ 29 w 30"/>
                <a:gd name="T11" fmla="*/ 18 h 30"/>
                <a:gd name="T12" fmla="*/ 25 w 30"/>
                <a:gd name="T13" fmla="*/ 5 h 30"/>
                <a:gd name="T14" fmla="*/ 11 w 30"/>
                <a:gd name="T15" fmla="*/ 2 h 30"/>
                <a:gd name="T16" fmla="*/ 13 w 30"/>
                <a:gd name="T17" fmla="*/ 7 h 30"/>
                <a:gd name="T18" fmla="*/ 18 w 30"/>
                <a:gd name="T19" fmla="*/ 9 h 30"/>
                <a:gd name="T20" fmla="*/ 20 w 30"/>
                <a:gd name="T21" fmla="*/ 16 h 30"/>
                <a:gd name="T22" fmla="*/ 19 w 30"/>
                <a:gd name="T23" fmla="*/ 18 h 30"/>
                <a:gd name="T24" fmla="*/ 17 w 30"/>
                <a:gd name="T25" fmla="*/ 20 h 30"/>
                <a:gd name="T26" fmla="*/ 10 w 30"/>
                <a:gd name="T27" fmla="*/ 19 h 30"/>
                <a:gd name="T28" fmla="*/ 7 w 30"/>
                <a:gd name="T29" fmla="*/ 14 h 30"/>
                <a:gd name="T30" fmla="*/ 1 w 30"/>
                <a:gd name="T31" fmla="*/ 13 h 30"/>
                <a:gd name="T32" fmla="*/ 7 w 30"/>
                <a:gd name="T33" fmla="*/ 2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30">
                  <a:moveTo>
                    <a:pt x="7" y="26"/>
                  </a:moveTo>
                  <a:cubicBezTo>
                    <a:pt x="12" y="29"/>
                    <a:pt x="18" y="30"/>
                    <a:pt x="22" y="27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3"/>
                    <a:pt x="28" y="22"/>
                    <a:pt x="28" y="21"/>
                  </a:cubicBezTo>
                  <a:cubicBezTo>
                    <a:pt x="28" y="20"/>
                    <a:pt x="28" y="19"/>
                    <a:pt x="29" y="18"/>
                  </a:cubicBezTo>
                  <a:cubicBezTo>
                    <a:pt x="30" y="13"/>
                    <a:pt x="28" y="8"/>
                    <a:pt x="25" y="5"/>
                  </a:cubicBezTo>
                  <a:cubicBezTo>
                    <a:pt x="21" y="2"/>
                    <a:pt x="15" y="0"/>
                    <a:pt x="11" y="2"/>
                  </a:cubicBezTo>
                  <a:cubicBezTo>
                    <a:pt x="10" y="2"/>
                    <a:pt x="13" y="7"/>
                    <a:pt x="13" y="7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1" y="12"/>
                    <a:pt x="1" y="13"/>
                  </a:cubicBezTo>
                  <a:cubicBezTo>
                    <a:pt x="0" y="18"/>
                    <a:pt x="3" y="22"/>
                    <a:pt x="7" y="26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  <a:extLst/>
          </p:spPr>
          <p:txBody>
            <a:bodyPr lIns="68580" tIns="34290" rIns="68580" bIns="34290"/>
            <a:lstStyle/>
            <a:p>
              <a:pPr defTabSz="7133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 sz="1100" kern="0" dirty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Freeform 820"/>
            <p:cNvSpPr>
              <a:spLocks/>
            </p:cNvSpPr>
            <p:nvPr/>
          </p:nvSpPr>
          <p:spPr bwMode="auto">
            <a:xfrm>
              <a:off x="7080768" y="5656217"/>
              <a:ext cx="81814" cy="63918"/>
            </a:xfrm>
            <a:custGeom>
              <a:avLst/>
              <a:gdLst>
                <a:gd name="T0" fmla="*/ 29 w 31"/>
                <a:gd name="T1" fmla="*/ 13 h 24"/>
                <a:gd name="T2" fmla="*/ 12 w 31"/>
                <a:gd name="T3" fmla="*/ 0 h 24"/>
                <a:gd name="T4" fmla="*/ 11 w 31"/>
                <a:gd name="T5" fmla="*/ 1 h 24"/>
                <a:gd name="T6" fmla="*/ 6 w 31"/>
                <a:gd name="T7" fmla="*/ 3 h 24"/>
                <a:gd name="T8" fmla="*/ 3 w 31"/>
                <a:gd name="T9" fmla="*/ 2 h 24"/>
                <a:gd name="T10" fmla="*/ 0 w 31"/>
                <a:gd name="T11" fmla="*/ 4 h 24"/>
                <a:gd name="T12" fmla="*/ 20 w 31"/>
                <a:gd name="T13" fmla="*/ 23 h 24"/>
                <a:gd name="T14" fmla="*/ 25 w 31"/>
                <a:gd name="T15" fmla="*/ 24 h 24"/>
                <a:gd name="T16" fmla="*/ 28 w 31"/>
                <a:gd name="T17" fmla="*/ 21 h 24"/>
                <a:gd name="T18" fmla="*/ 31 w 31"/>
                <a:gd name="T19" fmla="*/ 17 h 24"/>
                <a:gd name="T20" fmla="*/ 29 w 31"/>
                <a:gd name="T21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4">
                  <a:moveTo>
                    <a:pt x="29" y="13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1" y="1"/>
                    <a:pt x="11" y="1"/>
                  </a:cubicBezTo>
                  <a:cubicBezTo>
                    <a:pt x="9" y="2"/>
                    <a:pt x="8" y="3"/>
                    <a:pt x="6" y="3"/>
                  </a:cubicBezTo>
                  <a:cubicBezTo>
                    <a:pt x="5" y="3"/>
                    <a:pt x="4" y="2"/>
                    <a:pt x="3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1" y="17"/>
                    <a:pt x="31" y="17"/>
                    <a:pt x="31" y="17"/>
                  </a:cubicBezTo>
                  <a:lnTo>
                    <a:pt x="29" y="13"/>
                  </a:ln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  <a:extLst/>
          </p:spPr>
          <p:txBody>
            <a:bodyPr lIns="68580" tIns="34290" rIns="68580" bIns="34290"/>
            <a:lstStyle/>
            <a:p>
              <a:pPr defTabSz="7133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 sz="1100" kern="0" dirty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Freeform 821"/>
            <p:cNvSpPr>
              <a:spLocks/>
            </p:cNvSpPr>
            <p:nvPr/>
          </p:nvSpPr>
          <p:spPr bwMode="auto">
            <a:xfrm>
              <a:off x="6998954" y="5582072"/>
              <a:ext cx="155958" cy="132948"/>
            </a:xfrm>
            <a:custGeom>
              <a:avLst/>
              <a:gdLst>
                <a:gd name="T0" fmla="*/ 36 w 59"/>
                <a:gd name="T1" fmla="*/ 25 h 50"/>
                <a:gd name="T2" fmla="*/ 39 w 59"/>
                <a:gd name="T3" fmla="*/ 26 h 50"/>
                <a:gd name="T4" fmla="*/ 39 w 59"/>
                <a:gd name="T5" fmla="*/ 22 h 50"/>
                <a:gd name="T6" fmla="*/ 57 w 59"/>
                <a:gd name="T7" fmla="*/ 8 h 50"/>
                <a:gd name="T8" fmla="*/ 57 w 59"/>
                <a:gd name="T9" fmla="*/ 2 h 50"/>
                <a:gd name="T10" fmla="*/ 51 w 59"/>
                <a:gd name="T11" fmla="*/ 1 h 50"/>
                <a:gd name="T12" fmla="*/ 33 w 59"/>
                <a:gd name="T13" fmla="*/ 16 h 50"/>
                <a:gd name="T14" fmla="*/ 30 w 59"/>
                <a:gd name="T15" fmla="*/ 15 h 50"/>
                <a:gd name="T16" fmla="*/ 30 w 59"/>
                <a:gd name="T17" fmla="*/ 19 h 50"/>
                <a:gd name="T18" fmla="*/ 31 w 59"/>
                <a:gd name="T19" fmla="*/ 20 h 50"/>
                <a:gd name="T20" fmla="*/ 7 w 59"/>
                <a:gd name="T21" fmla="*/ 40 h 50"/>
                <a:gd name="T22" fmla="*/ 3 w 59"/>
                <a:gd name="T23" fmla="*/ 41 h 50"/>
                <a:gd name="T24" fmla="*/ 0 w 59"/>
                <a:gd name="T25" fmla="*/ 46 h 50"/>
                <a:gd name="T26" fmla="*/ 3 w 59"/>
                <a:gd name="T27" fmla="*/ 50 h 50"/>
                <a:gd name="T28" fmla="*/ 8 w 59"/>
                <a:gd name="T29" fmla="*/ 47 h 50"/>
                <a:gd name="T30" fmla="*/ 10 w 59"/>
                <a:gd name="T31" fmla="*/ 44 h 50"/>
                <a:gd name="T32" fmla="*/ 34 w 59"/>
                <a:gd name="T33" fmla="*/ 24 h 50"/>
                <a:gd name="T34" fmla="*/ 36 w 59"/>
                <a:gd name="T35" fmla="*/ 2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" h="50">
                  <a:moveTo>
                    <a:pt x="36" y="25"/>
                  </a:moveTo>
                  <a:cubicBezTo>
                    <a:pt x="36" y="26"/>
                    <a:pt x="38" y="26"/>
                    <a:pt x="39" y="26"/>
                  </a:cubicBezTo>
                  <a:cubicBezTo>
                    <a:pt x="40" y="25"/>
                    <a:pt x="40" y="23"/>
                    <a:pt x="39" y="22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9" y="6"/>
                    <a:pt x="59" y="4"/>
                    <a:pt x="57" y="2"/>
                  </a:cubicBezTo>
                  <a:cubicBezTo>
                    <a:pt x="56" y="0"/>
                    <a:pt x="53" y="0"/>
                    <a:pt x="51" y="1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5"/>
                    <a:pt x="31" y="15"/>
                    <a:pt x="30" y="15"/>
                  </a:cubicBezTo>
                  <a:cubicBezTo>
                    <a:pt x="29" y="16"/>
                    <a:pt x="29" y="18"/>
                    <a:pt x="30" y="19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34" y="24"/>
                    <a:pt x="34" y="24"/>
                    <a:pt x="34" y="24"/>
                  </a:cubicBezTo>
                  <a:lnTo>
                    <a:pt x="36" y="25"/>
                  </a:ln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  <a:extLst/>
          </p:spPr>
          <p:txBody>
            <a:bodyPr lIns="68580" tIns="34290" rIns="68580" bIns="34290"/>
            <a:lstStyle/>
            <a:p>
              <a:pPr defTabSz="7133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 sz="1100" kern="0" dirty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" name="Group 42"/>
          <p:cNvGrpSpPr/>
          <p:nvPr/>
        </p:nvGrpSpPr>
        <p:grpSpPr>
          <a:xfrm>
            <a:off x="6311449" y="2422126"/>
            <a:ext cx="373457" cy="373507"/>
            <a:chOff x="10031180" y="5477250"/>
            <a:chExt cx="340040" cy="340040"/>
          </a:xfrm>
          <a:solidFill>
            <a:schemeClr val="accent1"/>
          </a:solidFill>
        </p:grpSpPr>
        <p:sp>
          <p:nvSpPr>
            <p:cNvPr id="27" name="Freeform 1012"/>
            <p:cNvSpPr>
              <a:spLocks noEditPoints="1"/>
            </p:cNvSpPr>
            <p:nvPr/>
          </p:nvSpPr>
          <p:spPr bwMode="auto">
            <a:xfrm>
              <a:off x="10031180" y="5477250"/>
              <a:ext cx="340040" cy="340040"/>
            </a:xfrm>
            <a:custGeom>
              <a:avLst/>
              <a:gdLst>
                <a:gd name="T0" fmla="*/ 64 w 128"/>
                <a:gd name="T1" fmla="*/ 0 h 128"/>
                <a:gd name="T2" fmla="*/ 0 w 128"/>
                <a:gd name="T3" fmla="*/ 64 h 128"/>
                <a:gd name="T4" fmla="*/ 64 w 128"/>
                <a:gd name="T5" fmla="*/ 128 h 128"/>
                <a:gd name="T6" fmla="*/ 128 w 128"/>
                <a:gd name="T7" fmla="*/ 64 h 128"/>
                <a:gd name="T8" fmla="*/ 64 w 128"/>
                <a:gd name="T9" fmla="*/ 0 h 128"/>
                <a:gd name="T10" fmla="*/ 64 w 128"/>
                <a:gd name="T11" fmla="*/ 118 h 128"/>
                <a:gd name="T12" fmla="*/ 10 w 128"/>
                <a:gd name="T13" fmla="*/ 64 h 128"/>
                <a:gd name="T14" fmla="*/ 64 w 128"/>
                <a:gd name="T15" fmla="*/ 10 h 128"/>
                <a:gd name="T16" fmla="*/ 118 w 128"/>
                <a:gd name="T17" fmla="*/ 64 h 128"/>
                <a:gd name="T18" fmla="*/ 64 w 128"/>
                <a:gd name="T19" fmla="*/ 11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28">
                  <a:moveTo>
                    <a:pt x="64" y="0"/>
                  </a:moveTo>
                  <a:cubicBezTo>
                    <a:pt x="29" y="0"/>
                    <a:pt x="0" y="29"/>
                    <a:pt x="0" y="64"/>
                  </a:cubicBezTo>
                  <a:cubicBezTo>
                    <a:pt x="0" y="99"/>
                    <a:pt x="29" y="128"/>
                    <a:pt x="64" y="128"/>
                  </a:cubicBezTo>
                  <a:cubicBezTo>
                    <a:pt x="99" y="128"/>
                    <a:pt x="128" y="99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lose/>
                  <a:moveTo>
                    <a:pt x="64" y="118"/>
                  </a:moveTo>
                  <a:cubicBezTo>
                    <a:pt x="34" y="118"/>
                    <a:pt x="10" y="94"/>
                    <a:pt x="10" y="64"/>
                  </a:cubicBezTo>
                  <a:cubicBezTo>
                    <a:pt x="10" y="34"/>
                    <a:pt x="34" y="10"/>
                    <a:pt x="64" y="10"/>
                  </a:cubicBezTo>
                  <a:cubicBezTo>
                    <a:pt x="94" y="10"/>
                    <a:pt x="118" y="34"/>
                    <a:pt x="118" y="64"/>
                  </a:cubicBezTo>
                  <a:cubicBezTo>
                    <a:pt x="118" y="94"/>
                    <a:pt x="94" y="118"/>
                    <a:pt x="64" y="118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  <a:extLst/>
          </p:spPr>
          <p:txBody>
            <a:bodyPr lIns="68580" tIns="34290" rIns="68580" bIns="34290"/>
            <a:lstStyle/>
            <a:p>
              <a:pPr defTabSz="7133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 sz="1100" kern="0" dirty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Freeform 1013"/>
            <p:cNvSpPr>
              <a:spLocks noEditPoints="1"/>
            </p:cNvSpPr>
            <p:nvPr/>
          </p:nvSpPr>
          <p:spPr bwMode="auto">
            <a:xfrm>
              <a:off x="10118108" y="5605084"/>
              <a:ext cx="168742" cy="84371"/>
            </a:xfrm>
            <a:custGeom>
              <a:avLst/>
              <a:gdLst>
                <a:gd name="T0" fmla="*/ 31 w 64"/>
                <a:gd name="T1" fmla="*/ 12 h 32"/>
                <a:gd name="T2" fmla="*/ 16 w 64"/>
                <a:gd name="T3" fmla="*/ 0 h 32"/>
                <a:gd name="T4" fmla="*/ 0 w 64"/>
                <a:gd name="T5" fmla="*/ 16 h 32"/>
                <a:gd name="T6" fmla="*/ 16 w 64"/>
                <a:gd name="T7" fmla="*/ 32 h 32"/>
                <a:gd name="T8" fmla="*/ 31 w 64"/>
                <a:gd name="T9" fmla="*/ 20 h 32"/>
                <a:gd name="T10" fmla="*/ 52 w 64"/>
                <a:gd name="T11" fmla="*/ 20 h 32"/>
                <a:gd name="T12" fmla="*/ 52 w 64"/>
                <a:gd name="T13" fmla="*/ 28 h 32"/>
                <a:gd name="T14" fmla="*/ 60 w 64"/>
                <a:gd name="T15" fmla="*/ 28 h 32"/>
                <a:gd name="T16" fmla="*/ 60 w 64"/>
                <a:gd name="T17" fmla="*/ 20 h 32"/>
                <a:gd name="T18" fmla="*/ 64 w 64"/>
                <a:gd name="T19" fmla="*/ 20 h 32"/>
                <a:gd name="T20" fmla="*/ 64 w 64"/>
                <a:gd name="T21" fmla="*/ 12 h 32"/>
                <a:gd name="T22" fmla="*/ 31 w 64"/>
                <a:gd name="T23" fmla="*/ 12 h 32"/>
                <a:gd name="T24" fmla="*/ 16 w 64"/>
                <a:gd name="T25" fmla="*/ 26 h 32"/>
                <a:gd name="T26" fmla="*/ 6 w 64"/>
                <a:gd name="T27" fmla="*/ 16 h 32"/>
                <a:gd name="T28" fmla="*/ 16 w 64"/>
                <a:gd name="T29" fmla="*/ 6 h 32"/>
                <a:gd name="T30" fmla="*/ 26 w 64"/>
                <a:gd name="T31" fmla="*/ 16 h 32"/>
                <a:gd name="T32" fmla="*/ 16 w 64"/>
                <a:gd name="T33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" h="32">
                  <a:moveTo>
                    <a:pt x="31" y="12"/>
                  </a:moveTo>
                  <a:cubicBezTo>
                    <a:pt x="30" y="5"/>
                    <a:pt x="23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3" y="32"/>
                    <a:pt x="30" y="27"/>
                    <a:pt x="31" y="20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12"/>
                    <a:pt x="64" y="12"/>
                    <a:pt x="64" y="12"/>
                  </a:cubicBezTo>
                  <a:lnTo>
                    <a:pt x="31" y="12"/>
                  </a:lnTo>
                  <a:close/>
                  <a:moveTo>
                    <a:pt x="16" y="26"/>
                  </a:moveTo>
                  <a:cubicBezTo>
                    <a:pt x="10" y="26"/>
                    <a:pt x="6" y="22"/>
                    <a:pt x="6" y="16"/>
                  </a:cubicBezTo>
                  <a:cubicBezTo>
                    <a:pt x="6" y="10"/>
                    <a:pt x="10" y="6"/>
                    <a:pt x="16" y="6"/>
                  </a:cubicBezTo>
                  <a:cubicBezTo>
                    <a:pt x="22" y="6"/>
                    <a:pt x="26" y="10"/>
                    <a:pt x="26" y="16"/>
                  </a:cubicBezTo>
                  <a:cubicBezTo>
                    <a:pt x="26" y="22"/>
                    <a:pt x="22" y="26"/>
                    <a:pt x="16" y="26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  <a:extLst/>
          </p:spPr>
          <p:txBody>
            <a:bodyPr lIns="68580" tIns="34290" rIns="68580" bIns="34290"/>
            <a:lstStyle/>
            <a:p>
              <a:pPr defTabSz="71333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 sz="1100" kern="0" dirty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6" name="Group 77"/>
          <p:cNvGrpSpPr>
            <a:grpSpLocks/>
          </p:cNvGrpSpPr>
          <p:nvPr/>
        </p:nvGrpSpPr>
        <p:grpSpPr bwMode="auto">
          <a:xfrm>
            <a:off x="2747575" y="1708449"/>
            <a:ext cx="2702394" cy="3079113"/>
            <a:chOff x="4133389" y="2524693"/>
            <a:chExt cx="3602182" cy="4104410"/>
          </a:xfrm>
        </p:grpSpPr>
        <p:sp>
          <p:nvSpPr>
            <p:cNvPr id="30" name="Oval 79"/>
            <p:cNvSpPr/>
            <p:nvPr/>
          </p:nvSpPr>
          <p:spPr>
            <a:xfrm>
              <a:off x="4368313" y="2636882"/>
              <a:ext cx="2211681" cy="2212020"/>
            </a:xfrm>
            <a:prstGeom prst="ellipse">
              <a:avLst/>
            </a:prstGeom>
            <a:solidFill>
              <a:srgbClr val="FFFFFF">
                <a:alpha val="3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453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 sz="1000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9" name="Group 94"/>
            <p:cNvGrpSpPr>
              <a:grpSpLocks/>
            </p:cNvGrpSpPr>
            <p:nvPr/>
          </p:nvGrpSpPr>
          <p:grpSpPr bwMode="auto">
            <a:xfrm>
              <a:off x="4133389" y="2524693"/>
              <a:ext cx="3602182" cy="4104410"/>
              <a:chOff x="644447" y="2396248"/>
              <a:chExt cx="3602182" cy="4104410"/>
            </a:xfrm>
          </p:grpSpPr>
          <p:sp>
            <p:nvSpPr>
              <p:cNvPr id="32" name="Freeform 16"/>
              <p:cNvSpPr>
                <a:spLocks/>
              </p:cNvSpPr>
              <p:nvPr/>
            </p:nvSpPr>
            <p:spPr bwMode="auto">
              <a:xfrm>
                <a:off x="2551359" y="4457978"/>
                <a:ext cx="643398" cy="658315"/>
              </a:xfrm>
              <a:custGeom>
                <a:avLst/>
                <a:gdLst>
                  <a:gd name="T0" fmla="*/ 0 w 446"/>
                  <a:gd name="T1" fmla="*/ 175 h 457"/>
                  <a:gd name="T2" fmla="*/ 204 w 446"/>
                  <a:gd name="T3" fmla="*/ 457 h 457"/>
                  <a:gd name="T4" fmla="*/ 446 w 446"/>
                  <a:gd name="T5" fmla="*/ 280 h 457"/>
                  <a:gd name="T6" fmla="*/ 242 w 446"/>
                  <a:gd name="T7" fmla="*/ 0 h 457"/>
                  <a:gd name="T8" fmla="*/ 0 w 446"/>
                  <a:gd name="T9" fmla="*/ 175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6" h="457">
                    <a:moveTo>
                      <a:pt x="0" y="175"/>
                    </a:moveTo>
                    <a:lnTo>
                      <a:pt x="204" y="457"/>
                    </a:lnTo>
                    <a:lnTo>
                      <a:pt x="446" y="280"/>
                    </a:lnTo>
                    <a:lnTo>
                      <a:pt x="242" y="0"/>
                    </a:lnTo>
                    <a:lnTo>
                      <a:pt x="0" y="175"/>
                    </a:lnTo>
                    <a:close/>
                  </a:path>
                </a:pathLst>
              </a:custGeom>
              <a:solidFill>
                <a:srgbClr val="445469"/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defTabSz="71333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 sz="1100" kern="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Freeform 18"/>
              <p:cNvSpPr>
                <a:spLocks/>
              </p:cNvSpPr>
              <p:nvPr/>
            </p:nvSpPr>
            <p:spPr bwMode="auto">
              <a:xfrm>
                <a:off x="2646600" y="4610385"/>
                <a:ext cx="630699" cy="577878"/>
              </a:xfrm>
              <a:custGeom>
                <a:avLst/>
                <a:gdLst>
                  <a:gd name="T0" fmla="*/ 0 w 438"/>
                  <a:gd name="T1" fmla="*/ 224 h 400"/>
                  <a:gd name="T2" fmla="*/ 129 w 438"/>
                  <a:gd name="T3" fmla="*/ 400 h 400"/>
                  <a:gd name="T4" fmla="*/ 438 w 438"/>
                  <a:gd name="T5" fmla="*/ 175 h 400"/>
                  <a:gd name="T6" fmla="*/ 309 w 438"/>
                  <a:gd name="T7" fmla="*/ 0 h 400"/>
                  <a:gd name="T8" fmla="*/ 0 w 438"/>
                  <a:gd name="T9" fmla="*/ 224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8" h="400">
                    <a:moveTo>
                      <a:pt x="0" y="224"/>
                    </a:moveTo>
                    <a:lnTo>
                      <a:pt x="129" y="400"/>
                    </a:lnTo>
                    <a:lnTo>
                      <a:pt x="438" y="175"/>
                    </a:lnTo>
                    <a:lnTo>
                      <a:pt x="309" y="0"/>
                    </a:lnTo>
                    <a:lnTo>
                      <a:pt x="0" y="224"/>
                    </a:lnTo>
                    <a:close/>
                  </a:path>
                </a:pathLst>
              </a:custGeom>
              <a:solidFill>
                <a:srgbClr val="445469"/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defTabSz="71333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 sz="1100" kern="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Freeform 20"/>
              <p:cNvSpPr>
                <a:spLocks/>
              </p:cNvSpPr>
              <p:nvPr/>
            </p:nvSpPr>
            <p:spPr bwMode="auto">
              <a:xfrm>
                <a:off x="2754538" y="4781844"/>
                <a:ext cx="1492091" cy="1718814"/>
              </a:xfrm>
              <a:custGeom>
                <a:avLst/>
                <a:gdLst>
                  <a:gd name="T0" fmla="*/ 0 w 1034"/>
                  <a:gd name="T1" fmla="*/ 261 h 1191"/>
                  <a:gd name="T2" fmla="*/ 675 w 1034"/>
                  <a:gd name="T3" fmla="*/ 1191 h 1191"/>
                  <a:gd name="T4" fmla="*/ 1034 w 1034"/>
                  <a:gd name="T5" fmla="*/ 931 h 1191"/>
                  <a:gd name="T6" fmla="*/ 357 w 1034"/>
                  <a:gd name="T7" fmla="*/ 0 h 1191"/>
                  <a:gd name="T8" fmla="*/ 0 w 1034"/>
                  <a:gd name="T9" fmla="*/ 261 h 1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4" h="1191">
                    <a:moveTo>
                      <a:pt x="0" y="261"/>
                    </a:moveTo>
                    <a:lnTo>
                      <a:pt x="675" y="1191"/>
                    </a:lnTo>
                    <a:lnTo>
                      <a:pt x="1034" y="931"/>
                    </a:lnTo>
                    <a:lnTo>
                      <a:pt x="357" y="0"/>
                    </a:lnTo>
                    <a:lnTo>
                      <a:pt x="0" y="261"/>
                    </a:lnTo>
                    <a:close/>
                  </a:path>
                </a:pathLst>
              </a:custGeom>
              <a:solidFill>
                <a:srgbClr val="785448"/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defTabSz="71333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 sz="1100" kern="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5" name="Freeform 22"/>
              <p:cNvSpPr>
                <a:spLocks noEditPoints="1"/>
              </p:cNvSpPr>
              <p:nvPr/>
            </p:nvSpPr>
            <p:spPr bwMode="auto">
              <a:xfrm>
                <a:off x="644447" y="2396248"/>
                <a:ext cx="2683647" cy="2554937"/>
              </a:xfrm>
              <a:custGeom>
                <a:avLst/>
                <a:gdLst>
                  <a:gd name="T0" fmla="*/ 515 w 1420"/>
                  <a:gd name="T1" fmla="*/ 1178 h 1353"/>
                  <a:gd name="T2" fmla="*/ 175 w 1420"/>
                  <a:gd name="T3" fmla="*/ 448 h 1353"/>
                  <a:gd name="T4" fmla="*/ 905 w 1420"/>
                  <a:gd name="T5" fmla="*/ 108 h 1353"/>
                  <a:gd name="T6" fmla="*/ 1245 w 1420"/>
                  <a:gd name="T7" fmla="*/ 837 h 1353"/>
                  <a:gd name="T8" fmla="*/ 710 w 1420"/>
                  <a:gd name="T9" fmla="*/ 1212 h 1353"/>
                  <a:gd name="T10" fmla="*/ 515 w 1420"/>
                  <a:gd name="T11" fmla="*/ 1178 h 1353"/>
                  <a:gd name="T12" fmla="*/ 119 w 1420"/>
                  <a:gd name="T13" fmla="*/ 427 h 1353"/>
                  <a:gd name="T14" fmla="*/ 495 w 1420"/>
                  <a:gd name="T15" fmla="*/ 1234 h 1353"/>
                  <a:gd name="T16" fmla="*/ 1301 w 1420"/>
                  <a:gd name="T17" fmla="*/ 858 h 1353"/>
                  <a:gd name="T18" fmla="*/ 925 w 1420"/>
                  <a:gd name="T19" fmla="*/ 51 h 1353"/>
                  <a:gd name="T20" fmla="*/ 710 w 1420"/>
                  <a:gd name="T21" fmla="*/ 13 h 1353"/>
                  <a:gd name="T22" fmla="*/ 119 w 1420"/>
                  <a:gd name="T23" fmla="*/ 427 h 1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20" h="1353">
                    <a:moveTo>
                      <a:pt x="515" y="1178"/>
                    </a:moveTo>
                    <a:cubicBezTo>
                      <a:pt x="220" y="1070"/>
                      <a:pt x="67" y="743"/>
                      <a:pt x="175" y="448"/>
                    </a:cubicBezTo>
                    <a:cubicBezTo>
                      <a:pt x="282" y="152"/>
                      <a:pt x="609" y="0"/>
                      <a:pt x="905" y="108"/>
                    </a:cubicBezTo>
                    <a:cubicBezTo>
                      <a:pt x="1200" y="215"/>
                      <a:pt x="1352" y="542"/>
                      <a:pt x="1245" y="837"/>
                    </a:cubicBezTo>
                    <a:cubicBezTo>
                      <a:pt x="1161" y="1069"/>
                      <a:pt x="942" y="1212"/>
                      <a:pt x="710" y="1212"/>
                    </a:cubicBezTo>
                    <a:cubicBezTo>
                      <a:pt x="645" y="1212"/>
                      <a:pt x="579" y="1201"/>
                      <a:pt x="515" y="1178"/>
                    </a:cubicBezTo>
                    <a:moveTo>
                      <a:pt x="119" y="427"/>
                    </a:moveTo>
                    <a:cubicBezTo>
                      <a:pt x="0" y="754"/>
                      <a:pt x="168" y="1115"/>
                      <a:pt x="495" y="1234"/>
                    </a:cubicBezTo>
                    <a:cubicBezTo>
                      <a:pt x="821" y="1353"/>
                      <a:pt x="1182" y="1184"/>
                      <a:pt x="1301" y="858"/>
                    </a:cubicBezTo>
                    <a:cubicBezTo>
                      <a:pt x="1420" y="531"/>
                      <a:pt x="1252" y="170"/>
                      <a:pt x="925" y="51"/>
                    </a:cubicBezTo>
                    <a:cubicBezTo>
                      <a:pt x="854" y="26"/>
                      <a:pt x="781" y="13"/>
                      <a:pt x="710" y="13"/>
                    </a:cubicBezTo>
                    <a:cubicBezTo>
                      <a:pt x="453" y="13"/>
                      <a:pt x="212" y="172"/>
                      <a:pt x="119" y="427"/>
                    </a:cubicBezTo>
                  </a:path>
                </a:pathLst>
              </a:custGeom>
              <a:solidFill>
                <a:srgbClr val="785448"/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defTabSz="71333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 sz="1100" kern="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Freeform 25"/>
              <p:cNvSpPr>
                <a:spLocks noEditPoints="1"/>
              </p:cNvSpPr>
              <p:nvPr/>
            </p:nvSpPr>
            <p:spPr bwMode="auto">
              <a:xfrm>
                <a:off x="851858" y="2470335"/>
                <a:ext cx="2239194" cy="2239538"/>
              </a:xfrm>
              <a:custGeom>
                <a:avLst/>
                <a:gdLst>
                  <a:gd name="T0" fmla="*/ 346 w 1186"/>
                  <a:gd name="T1" fmla="*/ 94 h 1186"/>
                  <a:gd name="T2" fmla="*/ 603 w 1186"/>
                  <a:gd name="T3" fmla="*/ 33 h 1186"/>
                  <a:gd name="T4" fmla="*/ 798 w 1186"/>
                  <a:gd name="T5" fmla="*/ 67 h 1186"/>
                  <a:gd name="T6" fmla="*/ 1173 w 1186"/>
                  <a:gd name="T7" fmla="*/ 602 h 1186"/>
                  <a:gd name="T8" fmla="*/ 1138 w 1186"/>
                  <a:gd name="T9" fmla="*/ 797 h 1186"/>
                  <a:gd name="T10" fmla="*/ 859 w 1186"/>
                  <a:gd name="T11" fmla="*/ 1111 h 1186"/>
                  <a:gd name="T12" fmla="*/ 601 w 1186"/>
                  <a:gd name="T13" fmla="*/ 1173 h 1186"/>
                  <a:gd name="T14" fmla="*/ 601 w 1186"/>
                  <a:gd name="T15" fmla="*/ 1173 h 1186"/>
                  <a:gd name="T16" fmla="*/ 406 w 1186"/>
                  <a:gd name="T17" fmla="*/ 1139 h 1186"/>
                  <a:gd name="T18" fmla="*/ 265 w 1186"/>
                  <a:gd name="T19" fmla="*/ 1063 h 1186"/>
                  <a:gd name="T20" fmla="*/ 265 w 1186"/>
                  <a:gd name="T21" fmla="*/ 1063 h 1186"/>
                  <a:gd name="T22" fmla="*/ 79 w 1186"/>
                  <a:gd name="T23" fmla="*/ 831 h 1186"/>
                  <a:gd name="T24" fmla="*/ 31 w 1186"/>
                  <a:gd name="T25" fmla="*/ 604 h 1186"/>
                  <a:gd name="T26" fmla="*/ 66 w 1186"/>
                  <a:gd name="T27" fmla="*/ 409 h 1186"/>
                  <a:gd name="T28" fmla="*/ 346 w 1186"/>
                  <a:gd name="T29" fmla="*/ 94 h 1186"/>
                  <a:gd name="T30" fmla="*/ 593 w 1186"/>
                  <a:gd name="T31" fmla="*/ 0 h 1186"/>
                  <a:gd name="T32" fmla="*/ 36 w 1186"/>
                  <a:gd name="T33" fmla="*/ 390 h 1186"/>
                  <a:gd name="T34" fmla="*/ 0 w 1186"/>
                  <a:gd name="T35" fmla="*/ 593 h 1186"/>
                  <a:gd name="T36" fmla="*/ 390 w 1186"/>
                  <a:gd name="T37" fmla="*/ 1150 h 1186"/>
                  <a:gd name="T38" fmla="*/ 593 w 1186"/>
                  <a:gd name="T39" fmla="*/ 1186 h 1186"/>
                  <a:gd name="T40" fmla="*/ 1150 w 1186"/>
                  <a:gd name="T41" fmla="*/ 796 h 1186"/>
                  <a:gd name="T42" fmla="*/ 1186 w 1186"/>
                  <a:gd name="T43" fmla="*/ 593 h 1186"/>
                  <a:gd name="T44" fmla="*/ 796 w 1186"/>
                  <a:gd name="T45" fmla="*/ 36 h 1186"/>
                  <a:gd name="T46" fmla="*/ 593 w 1186"/>
                  <a:gd name="T47" fmla="*/ 0 h 1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86" h="1186">
                    <a:moveTo>
                      <a:pt x="346" y="94"/>
                    </a:moveTo>
                    <a:cubicBezTo>
                      <a:pt x="425" y="55"/>
                      <a:pt x="513" y="33"/>
                      <a:pt x="603" y="33"/>
                    </a:cubicBezTo>
                    <a:cubicBezTo>
                      <a:pt x="668" y="33"/>
                      <a:pt x="734" y="44"/>
                      <a:pt x="798" y="67"/>
                    </a:cubicBezTo>
                    <a:cubicBezTo>
                      <a:pt x="1029" y="152"/>
                      <a:pt x="1173" y="370"/>
                      <a:pt x="1173" y="602"/>
                    </a:cubicBezTo>
                    <a:cubicBezTo>
                      <a:pt x="1173" y="667"/>
                      <a:pt x="1162" y="733"/>
                      <a:pt x="1138" y="797"/>
                    </a:cubicBezTo>
                    <a:cubicBezTo>
                      <a:pt x="1087" y="939"/>
                      <a:pt x="984" y="1048"/>
                      <a:pt x="859" y="1111"/>
                    </a:cubicBezTo>
                    <a:cubicBezTo>
                      <a:pt x="780" y="1151"/>
                      <a:pt x="691" y="1173"/>
                      <a:pt x="601" y="1173"/>
                    </a:cubicBezTo>
                    <a:cubicBezTo>
                      <a:pt x="601" y="1173"/>
                      <a:pt x="601" y="1173"/>
                      <a:pt x="601" y="1173"/>
                    </a:cubicBezTo>
                    <a:cubicBezTo>
                      <a:pt x="536" y="1173"/>
                      <a:pt x="470" y="1162"/>
                      <a:pt x="406" y="1139"/>
                    </a:cubicBezTo>
                    <a:cubicBezTo>
                      <a:pt x="354" y="1120"/>
                      <a:pt x="307" y="1094"/>
                      <a:pt x="265" y="1063"/>
                    </a:cubicBezTo>
                    <a:cubicBezTo>
                      <a:pt x="265" y="1063"/>
                      <a:pt x="265" y="1063"/>
                      <a:pt x="265" y="1063"/>
                    </a:cubicBezTo>
                    <a:cubicBezTo>
                      <a:pt x="182" y="1003"/>
                      <a:pt x="119" y="922"/>
                      <a:pt x="79" y="831"/>
                    </a:cubicBezTo>
                    <a:cubicBezTo>
                      <a:pt x="48" y="760"/>
                      <a:pt x="31" y="683"/>
                      <a:pt x="31" y="604"/>
                    </a:cubicBezTo>
                    <a:cubicBezTo>
                      <a:pt x="31" y="539"/>
                      <a:pt x="42" y="473"/>
                      <a:pt x="66" y="409"/>
                    </a:cubicBezTo>
                    <a:cubicBezTo>
                      <a:pt x="118" y="266"/>
                      <a:pt x="221" y="157"/>
                      <a:pt x="346" y="94"/>
                    </a:cubicBezTo>
                    <a:moveTo>
                      <a:pt x="593" y="0"/>
                    </a:moveTo>
                    <a:cubicBezTo>
                      <a:pt x="351" y="0"/>
                      <a:pt x="124" y="149"/>
                      <a:pt x="36" y="390"/>
                    </a:cubicBezTo>
                    <a:cubicBezTo>
                      <a:pt x="12" y="457"/>
                      <a:pt x="0" y="525"/>
                      <a:pt x="0" y="593"/>
                    </a:cubicBezTo>
                    <a:cubicBezTo>
                      <a:pt x="0" y="835"/>
                      <a:pt x="150" y="1062"/>
                      <a:pt x="390" y="1150"/>
                    </a:cubicBezTo>
                    <a:cubicBezTo>
                      <a:pt x="457" y="1174"/>
                      <a:pt x="526" y="1186"/>
                      <a:pt x="593" y="1186"/>
                    </a:cubicBezTo>
                    <a:cubicBezTo>
                      <a:pt x="835" y="1186"/>
                      <a:pt x="1062" y="1036"/>
                      <a:pt x="1150" y="796"/>
                    </a:cubicBezTo>
                    <a:cubicBezTo>
                      <a:pt x="1174" y="729"/>
                      <a:pt x="1186" y="660"/>
                      <a:pt x="1186" y="593"/>
                    </a:cubicBezTo>
                    <a:cubicBezTo>
                      <a:pt x="1186" y="351"/>
                      <a:pt x="1036" y="123"/>
                      <a:pt x="796" y="36"/>
                    </a:cubicBezTo>
                    <a:cubicBezTo>
                      <a:pt x="729" y="11"/>
                      <a:pt x="660" y="0"/>
                      <a:pt x="593" y="0"/>
                    </a:cubicBezTo>
                  </a:path>
                </a:pathLst>
              </a:cu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defTabSz="71333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 sz="1100" kern="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37" name="TextBox 36"/>
          <p:cNvSpPr txBox="1"/>
          <p:nvPr/>
        </p:nvSpPr>
        <p:spPr>
          <a:xfrm>
            <a:off x="3348447" y="879786"/>
            <a:ext cx="1154759" cy="253893"/>
          </a:xfrm>
          <a:prstGeom prst="rect">
            <a:avLst/>
          </a:prstGeom>
          <a:noFill/>
        </p:spPr>
        <p:txBody>
          <a:bodyPr wrap="none" lIns="68558" tIns="34279" rIns="68558" bIns="34279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请输入您标题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367883" y="1183069"/>
            <a:ext cx="5833661" cy="669392"/>
          </a:xfrm>
          <a:prstGeom prst="rect">
            <a:avLst/>
          </a:prstGeom>
          <a:noFill/>
        </p:spPr>
        <p:txBody>
          <a:bodyPr wrap="square" lIns="68558" tIns="34279" rIns="68558" bIns="3427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  <a:p>
            <a:pPr>
              <a:lnSpc>
                <a:spcPct val="130000"/>
              </a:lnSpc>
            </a:pP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84782614"/>
      </p:ext>
    </p:extLst>
  </p:cSld>
  <p:clrMapOvr>
    <a:masterClrMapping/>
  </p:clrMapOvr>
  <p:transition spd="med" advClick="0" advTm="3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37" grpId="0"/>
      <p:bldP spid="3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0"/>
          <p:cNvGrpSpPr/>
          <p:nvPr/>
        </p:nvGrpSpPr>
        <p:grpSpPr>
          <a:xfrm>
            <a:off x="1325596" y="854184"/>
            <a:ext cx="1483684" cy="2034075"/>
            <a:chOff x="1325366" y="853920"/>
            <a:chExt cx="1483426" cy="2033447"/>
          </a:xfrm>
        </p:grpSpPr>
        <p:sp>
          <p:nvSpPr>
            <p:cNvPr id="4" name="Freeform: Shape 23"/>
            <p:cNvSpPr/>
            <p:nvPr/>
          </p:nvSpPr>
          <p:spPr>
            <a:xfrm>
              <a:off x="1760821" y="853920"/>
              <a:ext cx="1007430" cy="1318938"/>
            </a:xfrm>
            <a:custGeom>
              <a:avLst/>
              <a:gdLst>
                <a:gd name="connsiteX0" fmla="*/ 0 w 4921951"/>
                <a:gd name="connsiteY0" fmla="*/ 0 h 6443869"/>
                <a:gd name="connsiteX1" fmla="*/ 4174967 w 4921951"/>
                <a:gd name="connsiteY1" fmla="*/ 4208950 h 6443869"/>
                <a:gd name="connsiteX2" fmla="*/ 4921951 w 4921951"/>
                <a:gd name="connsiteY2" fmla="*/ 3467998 h 6443869"/>
                <a:gd name="connsiteX3" fmla="*/ 4909891 w 4921951"/>
                <a:gd name="connsiteY3" fmla="*/ 6443869 h 6443869"/>
                <a:gd name="connsiteX4" fmla="*/ 1934018 w 4921951"/>
                <a:gd name="connsiteY4" fmla="*/ 6431809 h 6443869"/>
                <a:gd name="connsiteX5" fmla="*/ 2681000 w 4921951"/>
                <a:gd name="connsiteY5" fmla="*/ 5690855 h 6443869"/>
                <a:gd name="connsiteX6" fmla="*/ 406015 w 4921951"/>
                <a:gd name="connsiteY6" fmla="*/ 3397353 h 6443869"/>
                <a:gd name="connsiteX7" fmla="*/ 411070 w 4921951"/>
                <a:gd name="connsiteY7" fmla="*/ 3397353 h 6443869"/>
                <a:gd name="connsiteX8" fmla="*/ 390662 w 4921951"/>
                <a:gd name="connsiteY8" fmla="*/ 3381875 h 6443869"/>
                <a:gd name="connsiteX9" fmla="*/ 238092 w 4921951"/>
                <a:gd name="connsiteY9" fmla="*/ 3228063 h 6443869"/>
                <a:gd name="connsiteX10" fmla="*/ 207074 w 4921951"/>
                <a:gd name="connsiteY10" fmla="*/ 3189933 h 6443869"/>
                <a:gd name="connsiteX11" fmla="*/ 6109 w 4921951"/>
                <a:gd name="connsiteY11" fmla="*/ 2680343 h 6443869"/>
                <a:gd name="connsiteX12" fmla="*/ 0 w 4921951"/>
                <a:gd name="connsiteY12" fmla="*/ 2569139 h 6443869"/>
                <a:gd name="connsiteX13" fmla="*/ 0 w 4921951"/>
                <a:gd name="connsiteY13" fmla="*/ 0 h 6443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921951" h="6443869">
                  <a:moveTo>
                    <a:pt x="0" y="0"/>
                  </a:moveTo>
                  <a:lnTo>
                    <a:pt x="4174967" y="4208950"/>
                  </a:lnTo>
                  <a:lnTo>
                    <a:pt x="4921951" y="3467998"/>
                  </a:lnTo>
                  <a:lnTo>
                    <a:pt x="4909891" y="6443869"/>
                  </a:lnTo>
                  <a:lnTo>
                    <a:pt x="1934018" y="6431809"/>
                  </a:lnTo>
                  <a:lnTo>
                    <a:pt x="2681000" y="5690855"/>
                  </a:lnTo>
                  <a:lnTo>
                    <a:pt x="406015" y="3397353"/>
                  </a:lnTo>
                  <a:lnTo>
                    <a:pt x="411070" y="3397353"/>
                  </a:lnTo>
                  <a:lnTo>
                    <a:pt x="390662" y="3381875"/>
                  </a:lnTo>
                  <a:lnTo>
                    <a:pt x="238092" y="3228063"/>
                  </a:lnTo>
                  <a:lnTo>
                    <a:pt x="207074" y="3189933"/>
                  </a:lnTo>
                  <a:cubicBezTo>
                    <a:pt x="98046" y="3041583"/>
                    <a:pt x="26822" y="2867826"/>
                    <a:pt x="6109" y="2680343"/>
                  </a:cubicBezTo>
                  <a:lnTo>
                    <a:pt x="0" y="2569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" name="Group 14"/>
            <p:cNvGrpSpPr/>
            <p:nvPr/>
          </p:nvGrpSpPr>
          <p:grpSpPr>
            <a:xfrm>
              <a:off x="1325366" y="2347894"/>
              <a:ext cx="1483426" cy="539473"/>
              <a:chOff x="609599" y="3139323"/>
              <a:chExt cx="2407615" cy="835777"/>
            </a:xfrm>
          </p:grpSpPr>
          <p:sp>
            <p:nvSpPr>
              <p:cNvPr id="19" name="TextBox 15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77500" lnSpcReduction="20000"/>
              </a:bodyPr>
              <a:lstStyle/>
              <a:p>
                <a:pPr algn="r" defTabSz="914460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20" name="Rectangle 16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77500" lnSpcReduction="20000"/>
              </a:bodyPr>
              <a:lstStyle/>
              <a:p>
                <a:pPr algn="r" defTabSz="914460">
                  <a:defRPr/>
                </a:pPr>
                <a:r>
                  <a:rPr lang="zh-CN" altLang="en-US" sz="1600" b="1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sp>
          <p:nvSpPr>
            <p:cNvPr id="15" name="Freeform: Shape 18"/>
            <p:cNvSpPr>
              <a:spLocks/>
            </p:cNvSpPr>
            <p:nvPr/>
          </p:nvSpPr>
          <p:spPr bwMode="auto">
            <a:xfrm>
              <a:off x="2460532" y="1832006"/>
              <a:ext cx="235144" cy="193268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21"/>
          <p:cNvGrpSpPr/>
          <p:nvPr/>
        </p:nvGrpSpPr>
        <p:grpSpPr>
          <a:xfrm>
            <a:off x="2995833" y="1430817"/>
            <a:ext cx="1483684" cy="2034075"/>
            <a:chOff x="2995313" y="1430375"/>
            <a:chExt cx="1483426" cy="2033447"/>
          </a:xfrm>
        </p:grpSpPr>
        <p:sp>
          <p:nvSpPr>
            <p:cNvPr id="6" name="Freeform: Shape 17"/>
            <p:cNvSpPr/>
            <p:nvPr/>
          </p:nvSpPr>
          <p:spPr>
            <a:xfrm>
              <a:off x="3430768" y="1430375"/>
              <a:ext cx="1007430" cy="1318938"/>
            </a:xfrm>
            <a:custGeom>
              <a:avLst/>
              <a:gdLst>
                <a:gd name="connsiteX0" fmla="*/ 0 w 4921951"/>
                <a:gd name="connsiteY0" fmla="*/ 0 h 6443869"/>
                <a:gd name="connsiteX1" fmla="*/ 4174967 w 4921951"/>
                <a:gd name="connsiteY1" fmla="*/ 4208950 h 6443869"/>
                <a:gd name="connsiteX2" fmla="*/ 4921951 w 4921951"/>
                <a:gd name="connsiteY2" fmla="*/ 3467998 h 6443869"/>
                <a:gd name="connsiteX3" fmla="*/ 4909891 w 4921951"/>
                <a:gd name="connsiteY3" fmla="*/ 6443869 h 6443869"/>
                <a:gd name="connsiteX4" fmla="*/ 1934018 w 4921951"/>
                <a:gd name="connsiteY4" fmla="*/ 6431809 h 6443869"/>
                <a:gd name="connsiteX5" fmla="*/ 2681000 w 4921951"/>
                <a:gd name="connsiteY5" fmla="*/ 5690855 h 6443869"/>
                <a:gd name="connsiteX6" fmla="*/ 406015 w 4921951"/>
                <a:gd name="connsiteY6" fmla="*/ 3397353 h 6443869"/>
                <a:gd name="connsiteX7" fmla="*/ 411070 w 4921951"/>
                <a:gd name="connsiteY7" fmla="*/ 3397353 h 6443869"/>
                <a:gd name="connsiteX8" fmla="*/ 390662 w 4921951"/>
                <a:gd name="connsiteY8" fmla="*/ 3381875 h 6443869"/>
                <a:gd name="connsiteX9" fmla="*/ 238092 w 4921951"/>
                <a:gd name="connsiteY9" fmla="*/ 3228063 h 6443869"/>
                <a:gd name="connsiteX10" fmla="*/ 207074 w 4921951"/>
                <a:gd name="connsiteY10" fmla="*/ 3189933 h 6443869"/>
                <a:gd name="connsiteX11" fmla="*/ 6109 w 4921951"/>
                <a:gd name="connsiteY11" fmla="*/ 2680343 h 6443869"/>
                <a:gd name="connsiteX12" fmla="*/ 0 w 4921951"/>
                <a:gd name="connsiteY12" fmla="*/ 2569139 h 6443869"/>
                <a:gd name="connsiteX13" fmla="*/ 0 w 4921951"/>
                <a:gd name="connsiteY13" fmla="*/ 0 h 6443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921951" h="6443869">
                  <a:moveTo>
                    <a:pt x="0" y="0"/>
                  </a:moveTo>
                  <a:lnTo>
                    <a:pt x="4174967" y="4208950"/>
                  </a:lnTo>
                  <a:lnTo>
                    <a:pt x="4921951" y="3467998"/>
                  </a:lnTo>
                  <a:lnTo>
                    <a:pt x="4909891" y="6443869"/>
                  </a:lnTo>
                  <a:lnTo>
                    <a:pt x="1934018" y="6431809"/>
                  </a:lnTo>
                  <a:lnTo>
                    <a:pt x="2681000" y="5690855"/>
                  </a:lnTo>
                  <a:lnTo>
                    <a:pt x="406015" y="3397353"/>
                  </a:lnTo>
                  <a:lnTo>
                    <a:pt x="411070" y="3397353"/>
                  </a:lnTo>
                  <a:lnTo>
                    <a:pt x="390662" y="3381875"/>
                  </a:lnTo>
                  <a:lnTo>
                    <a:pt x="238092" y="3228063"/>
                  </a:lnTo>
                  <a:lnTo>
                    <a:pt x="207074" y="3189933"/>
                  </a:lnTo>
                  <a:cubicBezTo>
                    <a:pt x="98046" y="3041583"/>
                    <a:pt x="26822" y="2867826"/>
                    <a:pt x="6109" y="2680343"/>
                  </a:cubicBezTo>
                  <a:lnTo>
                    <a:pt x="0" y="2569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TextBox 19"/>
            <p:cNvSpPr txBox="1"/>
            <p:nvPr/>
          </p:nvSpPr>
          <p:spPr>
            <a:xfrm>
              <a:off x="2995313" y="3083278"/>
              <a:ext cx="1483426" cy="380544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77500" lnSpcReduction="20000"/>
            </a:bodyPr>
            <a:lstStyle/>
            <a:p>
              <a:pPr algn="r" defTabSz="914460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8" name="Rectangle 20"/>
            <p:cNvSpPr/>
            <p:nvPr/>
          </p:nvSpPr>
          <p:spPr>
            <a:xfrm>
              <a:off x="2995313" y="2924349"/>
              <a:ext cx="1483426" cy="158930"/>
            </a:xfrm>
            <a:prstGeom prst="rect">
              <a:avLst/>
            </a:prstGeom>
          </p:spPr>
          <p:txBody>
            <a:bodyPr wrap="none" lIns="72000" tIns="0" rIns="72000" bIns="0">
              <a:normAutofit fontScale="77500" lnSpcReduction="20000"/>
            </a:bodyPr>
            <a:lstStyle/>
            <a:p>
              <a:pPr algn="r" defTabSz="914460">
                <a:defRPr/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6" name="Freeform: Shape 22"/>
            <p:cNvSpPr>
              <a:spLocks/>
            </p:cNvSpPr>
            <p:nvPr/>
          </p:nvSpPr>
          <p:spPr bwMode="auto">
            <a:xfrm>
              <a:off x="4160910" y="2422703"/>
              <a:ext cx="128845" cy="231921"/>
            </a:xfrm>
            <a:custGeom>
              <a:avLst/>
              <a:gdLst>
                <a:gd name="T0" fmla="*/ 159 w 159"/>
                <a:gd name="T1" fmla="*/ 50 h 286"/>
                <a:gd name="T2" fmla="*/ 114 w 159"/>
                <a:gd name="T3" fmla="*/ 50 h 286"/>
                <a:gd name="T4" fmla="*/ 114 w 159"/>
                <a:gd name="T5" fmla="*/ 50 h 286"/>
                <a:gd name="T6" fmla="*/ 111 w 159"/>
                <a:gd name="T7" fmla="*/ 51 h 286"/>
                <a:gd name="T8" fmla="*/ 107 w 159"/>
                <a:gd name="T9" fmla="*/ 54 h 286"/>
                <a:gd name="T10" fmla="*/ 103 w 159"/>
                <a:gd name="T11" fmla="*/ 60 h 286"/>
                <a:gd name="T12" fmla="*/ 102 w 159"/>
                <a:gd name="T13" fmla="*/ 66 h 286"/>
                <a:gd name="T14" fmla="*/ 102 w 159"/>
                <a:gd name="T15" fmla="*/ 99 h 286"/>
                <a:gd name="T16" fmla="*/ 159 w 159"/>
                <a:gd name="T17" fmla="*/ 99 h 286"/>
                <a:gd name="T18" fmla="*/ 159 w 159"/>
                <a:gd name="T19" fmla="*/ 146 h 286"/>
                <a:gd name="T20" fmla="*/ 102 w 159"/>
                <a:gd name="T21" fmla="*/ 146 h 286"/>
                <a:gd name="T22" fmla="*/ 102 w 159"/>
                <a:gd name="T23" fmla="*/ 286 h 286"/>
                <a:gd name="T24" fmla="*/ 50 w 159"/>
                <a:gd name="T25" fmla="*/ 286 h 286"/>
                <a:gd name="T26" fmla="*/ 50 w 159"/>
                <a:gd name="T27" fmla="*/ 146 h 286"/>
                <a:gd name="T28" fmla="*/ 0 w 159"/>
                <a:gd name="T29" fmla="*/ 146 h 286"/>
                <a:gd name="T30" fmla="*/ 0 w 159"/>
                <a:gd name="T31" fmla="*/ 99 h 286"/>
                <a:gd name="T32" fmla="*/ 50 w 159"/>
                <a:gd name="T33" fmla="*/ 99 h 286"/>
                <a:gd name="T34" fmla="*/ 50 w 159"/>
                <a:gd name="T35" fmla="*/ 71 h 286"/>
                <a:gd name="T36" fmla="*/ 50 w 159"/>
                <a:gd name="T37" fmla="*/ 71 h 286"/>
                <a:gd name="T38" fmla="*/ 50 w 159"/>
                <a:gd name="T39" fmla="*/ 64 h 286"/>
                <a:gd name="T40" fmla="*/ 51 w 159"/>
                <a:gd name="T41" fmla="*/ 57 h 286"/>
                <a:gd name="T42" fmla="*/ 52 w 159"/>
                <a:gd name="T43" fmla="*/ 50 h 286"/>
                <a:gd name="T44" fmla="*/ 54 w 159"/>
                <a:gd name="T45" fmla="*/ 43 h 286"/>
                <a:gd name="T46" fmla="*/ 57 w 159"/>
                <a:gd name="T47" fmla="*/ 37 h 286"/>
                <a:gd name="T48" fmla="*/ 60 w 159"/>
                <a:gd name="T49" fmla="*/ 31 h 286"/>
                <a:gd name="T50" fmla="*/ 63 w 159"/>
                <a:gd name="T51" fmla="*/ 26 h 286"/>
                <a:gd name="T52" fmla="*/ 67 w 159"/>
                <a:gd name="T53" fmla="*/ 21 h 286"/>
                <a:gd name="T54" fmla="*/ 72 w 159"/>
                <a:gd name="T55" fmla="*/ 16 h 286"/>
                <a:gd name="T56" fmla="*/ 78 w 159"/>
                <a:gd name="T57" fmla="*/ 12 h 286"/>
                <a:gd name="T58" fmla="*/ 83 w 159"/>
                <a:gd name="T59" fmla="*/ 8 h 286"/>
                <a:gd name="T60" fmla="*/ 88 w 159"/>
                <a:gd name="T61" fmla="*/ 5 h 286"/>
                <a:gd name="T62" fmla="*/ 94 w 159"/>
                <a:gd name="T63" fmla="*/ 3 h 286"/>
                <a:gd name="T64" fmla="*/ 100 w 159"/>
                <a:gd name="T65" fmla="*/ 1 h 286"/>
                <a:gd name="T66" fmla="*/ 108 w 159"/>
                <a:gd name="T67" fmla="*/ 0 h 286"/>
                <a:gd name="T68" fmla="*/ 114 w 159"/>
                <a:gd name="T69" fmla="*/ 0 h 286"/>
                <a:gd name="T70" fmla="*/ 159 w 159"/>
                <a:gd name="T71" fmla="*/ 0 h 286"/>
                <a:gd name="T72" fmla="*/ 159 w 159"/>
                <a:gd name="T73" fmla="*/ 5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9" h="286">
                  <a:moveTo>
                    <a:pt x="159" y="50"/>
                  </a:moveTo>
                  <a:lnTo>
                    <a:pt x="114" y="50"/>
                  </a:lnTo>
                  <a:lnTo>
                    <a:pt x="114" y="50"/>
                  </a:lnTo>
                  <a:lnTo>
                    <a:pt x="111" y="51"/>
                  </a:lnTo>
                  <a:lnTo>
                    <a:pt x="107" y="54"/>
                  </a:lnTo>
                  <a:lnTo>
                    <a:pt x="103" y="60"/>
                  </a:lnTo>
                  <a:lnTo>
                    <a:pt x="102" y="66"/>
                  </a:lnTo>
                  <a:lnTo>
                    <a:pt x="102" y="99"/>
                  </a:lnTo>
                  <a:lnTo>
                    <a:pt x="159" y="99"/>
                  </a:lnTo>
                  <a:lnTo>
                    <a:pt x="159" y="146"/>
                  </a:lnTo>
                  <a:lnTo>
                    <a:pt x="102" y="146"/>
                  </a:lnTo>
                  <a:lnTo>
                    <a:pt x="102" y="286"/>
                  </a:lnTo>
                  <a:lnTo>
                    <a:pt x="50" y="286"/>
                  </a:lnTo>
                  <a:lnTo>
                    <a:pt x="50" y="146"/>
                  </a:lnTo>
                  <a:lnTo>
                    <a:pt x="0" y="146"/>
                  </a:lnTo>
                  <a:lnTo>
                    <a:pt x="0" y="99"/>
                  </a:lnTo>
                  <a:lnTo>
                    <a:pt x="50" y="99"/>
                  </a:lnTo>
                  <a:lnTo>
                    <a:pt x="50" y="71"/>
                  </a:lnTo>
                  <a:lnTo>
                    <a:pt x="50" y="71"/>
                  </a:lnTo>
                  <a:lnTo>
                    <a:pt x="50" y="64"/>
                  </a:lnTo>
                  <a:lnTo>
                    <a:pt x="51" y="57"/>
                  </a:lnTo>
                  <a:lnTo>
                    <a:pt x="52" y="50"/>
                  </a:lnTo>
                  <a:lnTo>
                    <a:pt x="54" y="43"/>
                  </a:lnTo>
                  <a:lnTo>
                    <a:pt x="57" y="37"/>
                  </a:lnTo>
                  <a:lnTo>
                    <a:pt x="60" y="31"/>
                  </a:lnTo>
                  <a:lnTo>
                    <a:pt x="63" y="26"/>
                  </a:lnTo>
                  <a:lnTo>
                    <a:pt x="67" y="21"/>
                  </a:lnTo>
                  <a:lnTo>
                    <a:pt x="72" y="16"/>
                  </a:lnTo>
                  <a:lnTo>
                    <a:pt x="78" y="12"/>
                  </a:lnTo>
                  <a:lnTo>
                    <a:pt x="83" y="8"/>
                  </a:lnTo>
                  <a:lnTo>
                    <a:pt x="88" y="5"/>
                  </a:lnTo>
                  <a:lnTo>
                    <a:pt x="94" y="3"/>
                  </a:lnTo>
                  <a:lnTo>
                    <a:pt x="100" y="1"/>
                  </a:lnTo>
                  <a:lnTo>
                    <a:pt x="108" y="0"/>
                  </a:lnTo>
                  <a:lnTo>
                    <a:pt x="114" y="0"/>
                  </a:lnTo>
                  <a:lnTo>
                    <a:pt x="159" y="0"/>
                  </a:lnTo>
                  <a:lnTo>
                    <a:pt x="159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" name="组合 22"/>
          <p:cNvGrpSpPr/>
          <p:nvPr/>
        </p:nvGrpSpPr>
        <p:grpSpPr>
          <a:xfrm>
            <a:off x="4666070" y="2007449"/>
            <a:ext cx="1483684" cy="2034076"/>
            <a:chOff x="4665260" y="2006829"/>
            <a:chExt cx="1483426" cy="2033448"/>
          </a:xfrm>
        </p:grpSpPr>
        <p:sp>
          <p:nvSpPr>
            <p:cNvPr id="9" name="Freeform: Shape 26"/>
            <p:cNvSpPr/>
            <p:nvPr/>
          </p:nvSpPr>
          <p:spPr>
            <a:xfrm>
              <a:off x="5100715" y="2006829"/>
              <a:ext cx="1007430" cy="1318938"/>
            </a:xfrm>
            <a:custGeom>
              <a:avLst/>
              <a:gdLst>
                <a:gd name="connsiteX0" fmla="*/ 0 w 4921951"/>
                <a:gd name="connsiteY0" fmla="*/ 0 h 6443869"/>
                <a:gd name="connsiteX1" fmla="*/ 4174967 w 4921951"/>
                <a:gd name="connsiteY1" fmla="*/ 4208950 h 6443869"/>
                <a:gd name="connsiteX2" fmla="*/ 4921951 w 4921951"/>
                <a:gd name="connsiteY2" fmla="*/ 3467998 h 6443869"/>
                <a:gd name="connsiteX3" fmla="*/ 4909891 w 4921951"/>
                <a:gd name="connsiteY3" fmla="*/ 6443869 h 6443869"/>
                <a:gd name="connsiteX4" fmla="*/ 1934018 w 4921951"/>
                <a:gd name="connsiteY4" fmla="*/ 6431809 h 6443869"/>
                <a:gd name="connsiteX5" fmla="*/ 2681000 w 4921951"/>
                <a:gd name="connsiteY5" fmla="*/ 5690855 h 6443869"/>
                <a:gd name="connsiteX6" fmla="*/ 406015 w 4921951"/>
                <a:gd name="connsiteY6" fmla="*/ 3397353 h 6443869"/>
                <a:gd name="connsiteX7" fmla="*/ 411070 w 4921951"/>
                <a:gd name="connsiteY7" fmla="*/ 3397353 h 6443869"/>
                <a:gd name="connsiteX8" fmla="*/ 390662 w 4921951"/>
                <a:gd name="connsiteY8" fmla="*/ 3381875 h 6443869"/>
                <a:gd name="connsiteX9" fmla="*/ 238092 w 4921951"/>
                <a:gd name="connsiteY9" fmla="*/ 3228063 h 6443869"/>
                <a:gd name="connsiteX10" fmla="*/ 207074 w 4921951"/>
                <a:gd name="connsiteY10" fmla="*/ 3189933 h 6443869"/>
                <a:gd name="connsiteX11" fmla="*/ 6109 w 4921951"/>
                <a:gd name="connsiteY11" fmla="*/ 2680343 h 6443869"/>
                <a:gd name="connsiteX12" fmla="*/ 0 w 4921951"/>
                <a:gd name="connsiteY12" fmla="*/ 2569139 h 6443869"/>
                <a:gd name="connsiteX13" fmla="*/ 0 w 4921951"/>
                <a:gd name="connsiteY13" fmla="*/ 0 h 6443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921951" h="6443869">
                  <a:moveTo>
                    <a:pt x="0" y="0"/>
                  </a:moveTo>
                  <a:lnTo>
                    <a:pt x="4174967" y="4208950"/>
                  </a:lnTo>
                  <a:lnTo>
                    <a:pt x="4921951" y="3467998"/>
                  </a:lnTo>
                  <a:lnTo>
                    <a:pt x="4909891" y="6443869"/>
                  </a:lnTo>
                  <a:lnTo>
                    <a:pt x="1934018" y="6431809"/>
                  </a:lnTo>
                  <a:lnTo>
                    <a:pt x="2681000" y="5690855"/>
                  </a:lnTo>
                  <a:lnTo>
                    <a:pt x="406015" y="3397353"/>
                  </a:lnTo>
                  <a:lnTo>
                    <a:pt x="411070" y="3397353"/>
                  </a:lnTo>
                  <a:lnTo>
                    <a:pt x="390662" y="3381875"/>
                  </a:lnTo>
                  <a:lnTo>
                    <a:pt x="238092" y="3228063"/>
                  </a:lnTo>
                  <a:lnTo>
                    <a:pt x="207074" y="3189933"/>
                  </a:lnTo>
                  <a:cubicBezTo>
                    <a:pt x="98046" y="3041583"/>
                    <a:pt x="26822" y="2867826"/>
                    <a:pt x="6109" y="2680343"/>
                  </a:cubicBezTo>
                  <a:lnTo>
                    <a:pt x="0" y="2569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TextBox 32"/>
            <p:cNvSpPr txBox="1"/>
            <p:nvPr/>
          </p:nvSpPr>
          <p:spPr>
            <a:xfrm>
              <a:off x="4665260" y="3659733"/>
              <a:ext cx="1483426" cy="380544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77500" lnSpcReduction="20000"/>
            </a:bodyPr>
            <a:lstStyle/>
            <a:p>
              <a:pPr algn="r" defTabSz="914460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1" name="Rectangle 33"/>
            <p:cNvSpPr/>
            <p:nvPr/>
          </p:nvSpPr>
          <p:spPr>
            <a:xfrm>
              <a:off x="4665260" y="3500803"/>
              <a:ext cx="1483426" cy="158930"/>
            </a:xfrm>
            <a:prstGeom prst="rect">
              <a:avLst/>
            </a:prstGeom>
          </p:spPr>
          <p:txBody>
            <a:bodyPr wrap="none" lIns="72000" tIns="0" rIns="72000" bIns="0">
              <a:normAutofit fontScale="77500" lnSpcReduction="20000"/>
            </a:bodyPr>
            <a:lstStyle/>
            <a:p>
              <a:pPr algn="r" defTabSz="914460">
                <a:defRPr/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7" name="Freeform: Shape 24"/>
            <p:cNvSpPr>
              <a:spLocks/>
            </p:cNvSpPr>
            <p:nvPr/>
          </p:nvSpPr>
          <p:spPr bwMode="auto">
            <a:xfrm>
              <a:off x="5774725" y="2980937"/>
              <a:ext cx="250687" cy="241570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2" name="组合 23"/>
          <p:cNvGrpSpPr/>
          <p:nvPr/>
        </p:nvGrpSpPr>
        <p:grpSpPr>
          <a:xfrm>
            <a:off x="6336308" y="2584083"/>
            <a:ext cx="1483684" cy="2034075"/>
            <a:chOff x="6335208" y="2583285"/>
            <a:chExt cx="1483426" cy="2033447"/>
          </a:xfrm>
        </p:grpSpPr>
        <p:sp>
          <p:nvSpPr>
            <p:cNvPr id="12" name="Freeform: Shape 38"/>
            <p:cNvSpPr/>
            <p:nvPr/>
          </p:nvSpPr>
          <p:spPr>
            <a:xfrm>
              <a:off x="6770662" y="2583285"/>
              <a:ext cx="1007430" cy="1318938"/>
            </a:xfrm>
            <a:custGeom>
              <a:avLst/>
              <a:gdLst>
                <a:gd name="connsiteX0" fmla="*/ 0 w 4921951"/>
                <a:gd name="connsiteY0" fmla="*/ 0 h 6443869"/>
                <a:gd name="connsiteX1" fmla="*/ 4174967 w 4921951"/>
                <a:gd name="connsiteY1" fmla="*/ 4208950 h 6443869"/>
                <a:gd name="connsiteX2" fmla="*/ 4921951 w 4921951"/>
                <a:gd name="connsiteY2" fmla="*/ 3467998 h 6443869"/>
                <a:gd name="connsiteX3" fmla="*/ 4909891 w 4921951"/>
                <a:gd name="connsiteY3" fmla="*/ 6443869 h 6443869"/>
                <a:gd name="connsiteX4" fmla="*/ 1934018 w 4921951"/>
                <a:gd name="connsiteY4" fmla="*/ 6431809 h 6443869"/>
                <a:gd name="connsiteX5" fmla="*/ 2681000 w 4921951"/>
                <a:gd name="connsiteY5" fmla="*/ 5690855 h 6443869"/>
                <a:gd name="connsiteX6" fmla="*/ 406015 w 4921951"/>
                <a:gd name="connsiteY6" fmla="*/ 3397353 h 6443869"/>
                <a:gd name="connsiteX7" fmla="*/ 411070 w 4921951"/>
                <a:gd name="connsiteY7" fmla="*/ 3397353 h 6443869"/>
                <a:gd name="connsiteX8" fmla="*/ 390662 w 4921951"/>
                <a:gd name="connsiteY8" fmla="*/ 3381875 h 6443869"/>
                <a:gd name="connsiteX9" fmla="*/ 238092 w 4921951"/>
                <a:gd name="connsiteY9" fmla="*/ 3228063 h 6443869"/>
                <a:gd name="connsiteX10" fmla="*/ 207074 w 4921951"/>
                <a:gd name="connsiteY10" fmla="*/ 3189933 h 6443869"/>
                <a:gd name="connsiteX11" fmla="*/ 6109 w 4921951"/>
                <a:gd name="connsiteY11" fmla="*/ 2680343 h 6443869"/>
                <a:gd name="connsiteX12" fmla="*/ 0 w 4921951"/>
                <a:gd name="connsiteY12" fmla="*/ 2569139 h 6443869"/>
                <a:gd name="connsiteX13" fmla="*/ 0 w 4921951"/>
                <a:gd name="connsiteY13" fmla="*/ 0 h 6443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921951" h="6443869">
                  <a:moveTo>
                    <a:pt x="0" y="0"/>
                  </a:moveTo>
                  <a:lnTo>
                    <a:pt x="4174967" y="4208950"/>
                  </a:lnTo>
                  <a:lnTo>
                    <a:pt x="4921951" y="3467998"/>
                  </a:lnTo>
                  <a:lnTo>
                    <a:pt x="4909891" y="6443869"/>
                  </a:lnTo>
                  <a:lnTo>
                    <a:pt x="1934018" y="6431809"/>
                  </a:lnTo>
                  <a:lnTo>
                    <a:pt x="2681000" y="5690855"/>
                  </a:lnTo>
                  <a:lnTo>
                    <a:pt x="406015" y="3397353"/>
                  </a:lnTo>
                  <a:lnTo>
                    <a:pt x="411070" y="3397353"/>
                  </a:lnTo>
                  <a:lnTo>
                    <a:pt x="390662" y="3381875"/>
                  </a:lnTo>
                  <a:lnTo>
                    <a:pt x="238092" y="3228063"/>
                  </a:lnTo>
                  <a:lnTo>
                    <a:pt x="207074" y="3189933"/>
                  </a:lnTo>
                  <a:cubicBezTo>
                    <a:pt x="98046" y="3041583"/>
                    <a:pt x="26822" y="2867826"/>
                    <a:pt x="6109" y="2680343"/>
                  </a:cubicBezTo>
                  <a:lnTo>
                    <a:pt x="0" y="2569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TextBox 40"/>
            <p:cNvSpPr txBox="1"/>
            <p:nvPr/>
          </p:nvSpPr>
          <p:spPr>
            <a:xfrm>
              <a:off x="6335208" y="4236188"/>
              <a:ext cx="1483426" cy="380544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77500" lnSpcReduction="20000"/>
            </a:bodyPr>
            <a:lstStyle/>
            <a:p>
              <a:pPr algn="r" defTabSz="914460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4" name="Rectangle 41"/>
            <p:cNvSpPr/>
            <p:nvPr/>
          </p:nvSpPr>
          <p:spPr>
            <a:xfrm>
              <a:off x="6335208" y="4077259"/>
              <a:ext cx="1483426" cy="158930"/>
            </a:xfrm>
            <a:prstGeom prst="rect">
              <a:avLst/>
            </a:prstGeom>
          </p:spPr>
          <p:txBody>
            <a:bodyPr wrap="none" lIns="72000" tIns="0" rIns="72000" bIns="0">
              <a:normAutofit fontScale="77500" lnSpcReduction="20000"/>
            </a:bodyPr>
            <a:lstStyle/>
            <a:p>
              <a:pPr algn="r" defTabSz="914460">
                <a:defRPr/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8" name="Freeform: Shape 25"/>
            <p:cNvSpPr>
              <a:spLocks/>
            </p:cNvSpPr>
            <p:nvPr/>
          </p:nvSpPr>
          <p:spPr bwMode="auto">
            <a:xfrm>
              <a:off x="7448853" y="3554194"/>
              <a:ext cx="211470" cy="211077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8317864"/>
      </p:ext>
    </p:extLst>
  </p:cSld>
  <p:clrMapOvr>
    <a:masterClrMapping/>
  </p:clrMapOvr>
  <p:transition spd="med" advClick="0" advTm="3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3526949" y="2358431"/>
            <a:ext cx="2091689" cy="1257861"/>
            <a:chOff x="8399463" y="4694238"/>
            <a:chExt cx="1489075" cy="895351"/>
          </a:xfrm>
        </p:grpSpPr>
        <p:sp>
          <p:nvSpPr>
            <p:cNvPr id="29" name="Freeform: Shape 4"/>
            <p:cNvSpPr>
              <a:spLocks/>
            </p:cNvSpPr>
            <p:nvPr/>
          </p:nvSpPr>
          <p:spPr bwMode="auto">
            <a:xfrm>
              <a:off x="8399463" y="4694238"/>
              <a:ext cx="596900" cy="300038"/>
            </a:xfrm>
            <a:custGeom>
              <a:avLst/>
              <a:gdLst>
                <a:gd name="T0" fmla="*/ 188 w 376"/>
                <a:gd name="T1" fmla="*/ 189 h 189"/>
                <a:gd name="T2" fmla="*/ 0 w 376"/>
                <a:gd name="T3" fmla="*/ 189 h 189"/>
                <a:gd name="T4" fmla="*/ 188 w 376"/>
                <a:gd name="T5" fmla="*/ 0 h 189"/>
                <a:gd name="T6" fmla="*/ 376 w 376"/>
                <a:gd name="T7" fmla="*/ 0 h 189"/>
                <a:gd name="T8" fmla="*/ 188 w 376"/>
                <a:gd name="T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189">
                  <a:moveTo>
                    <a:pt x="188" y="189"/>
                  </a:moveTo>
                  <a:lnTo>
                    <a:pt x="0" y="189"/>
                  </a:lnTo>
                  <a:lnTo>
                    <a:pt x="188" y="0"/>
                  </a:lnTo>
                  <a:lnTo>
                    <a:pt x="376" y="0"/>
                  </a:lnTo>
                  <a:lnTo>
                    <a:pt x="188" y="18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Freeform: Shape 5"/>
            <p:cNvSpPr>
              <a:spLocks/>
            </p:cNvSpPr>
            <p:nvPr/>
          </p:nvSpPr>
          <p:spPr bwMode="auto">
            <a:xfrm>
              <a:off x="8697913" y="4694238"/>
              <a:ext cx="596900" cy="300038"/>
            </a:xfrm>
            <a:custGeom>
              <a:avLst/>
              <a:gdLst>
                <a:gd name="T0" fmla="*/ 188 w 376"/>
                <a:gd name="T1" fmla="*/ 0 h 189"/>
                <a:gd name="T2" fmla="*/ 0 w 376"/>
                <a:gd name="T3" fmla="*/ 0 h 189"/>
                <a:gd name="T4" fmla="*/ 188 w 376"/>
                <a:gd name="T5" fmla="*/ 189 h 189"/>
                <a:gd name="T6" fmla="*/ 376 w 376"/>
                <a:gd name="T7" fmla="*/ 189 h 189"/>
                <a:gd name="T8" fmla="*/ 188 w 376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189">
                  <a:moveTo>
                    <a:pt x="188" y="0"/>
                  </a:moveTo>
                  <a:lnTo>
                    <a:pt x="0" y="0"/>
                  </a:lnTo>
                  <a:lnTo>
                    <a:pt x="188" y="189"/>
                  </a:lnTo>
                  <a:lnTo>
                    <a:pt x="376" y="189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Freeform: Shape 6"/>
            <p:cNvSpPr>
              <a:spLocks/>
            </p:cNvSpPr>
            <p:nvPr/>
          </p:nvSpPr>
          <p:spPr bwMode="auto">
            <a:xfrm>
              <a:off x="8996363" y="4694238"/>
              <a:ext cx="593725" cy="300038"/>
            </a:xfrm>
            <a:custGeom>
              <a:avLst/>
              <a:gdLst>
                <a:gd name="T0" fmla="*/ 188 w 374"/>
                <a:gd name="T1" fmla="*/ 189 h 189"/>
                <a:gd name="T2" fmla="*/ 0 w 374"/>
                <a:gd name="T3" fmla="*/ 189 h 189"/>
                <a:gd name="T4" fmla="*/ 188 w 374"/>
                <a:gd name="T5" fmla="*/ 0 h 189"/>
                <a:gd name="T6" fmla="*/ 374 w 374"/>
                <a:gd name="T7" fmla="*/ 0 h 189"/>
                <a:gd name="T8" fmla="*/ 188 w 374"/>
                <a:gd name="T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189">
                  <a:moveTo>
                    <a:pt x="188" y="189"/>
                  </a:moveTo>
                  <a:lnTo>
                    <a:pt x="0" y="189"/>
                  </a:lnTo>
                  <a:lnTo>
                    <a:pt x="188" y="0"/>
                  </a:lnTo>
                  <a:lnTo>
                    <a:pt x="374" y="0"/>
                  </a:lnTo>
                  <a:lnTo>
                    <a:pt x="188" y="18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Freeform: Shape 7"/>
            <p:cNvSpPr>
              <a:spLocks/>
            </p:cNvSpPr>
            <p:nvPr/>
          </p:nvSpPr>
          <p:spPr bwMode="auto">
            <a:xfrm>
              <a:off x="9294813" y="4694238"/>
              <a:ext cx="593725" cy="300038"/>
            </a:xfrm>
            <a:custGeom>
              <a:avLst/>
              <a:gdLst>
                <a:gd name="T0" fmla="*/ 186 w 374"/>
                <a:gd name="T1" fmla="*/ 0 h 189"/>
                <a:gd name="T2" fmla="*/ 0 w 374"/>
                <a:gd name="T3" fmla="*/ 0 h 189"/>
                <a:gd name="T4" fmla="*/ 186 w 374"/>
                <a:gd name="T5" fmla="*/ 189 h 189"/>
                <a:gd name="T6" fmla="*/ 374 w 374"/>
                <a:gd name="T7" fmla="*/ 189 h 189"/>
                <a:gd name="T8" fmla="*/ 186 w 374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189">
                  <a:moveTo>
                    <a:pt x="186" y="0"/>
                  </a:moveTo>
                  <a:lnTo>
                    <a:pt x="0" y="0"/>
                  </a:lnTo>
                  <a:lnTo>
                    <a:pt x="186" y="189"/>
                  </a:lnTo>
                  <a:lnTo>
                    <a:pt x="374" y="189"/>
                  </a:lnTo>
                  <a:lnTo>
                    <a:pt x="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Freeform: Shape 8"/>
            <p:cNvSpPr>
              <a:spLocks/>
            </p:cNvSpPr>
            <p:nvPr/>
          </p:nvSpPr>
          <p:spPr bwMode="auto">
            <a:xfrm>
              <a:off x="8399463" y="4994276"/>
              <a:ext cx="895350" cy="595313"/>
            </a:xfrm>
            <a:custGeom>
              <a:avLst/>
              <a:gdLst>
                <a:gd name="T0" fmla="*/ 564 w 564"/>
                <a:gd name="T1" fmla="*/ 375 h 375"/>
                <a:gd name="T2" fmla="*/ 188 w 564"/>
                <a:gd name="T3" fmla="*/ 0 h 375"/>
                <a:gd name="T4" fmla="*/ 0 w 564"/>
                <a:gd name="T5" fmla="*/ 0 h 375"/>
                <a:gd name="T6" fmla="*/ 376 w 564"/>
                <a:gd name="T7" fmla="*/ 375 h 375"/>
                <a:gd name="T8" fmla="*/ 564 w 564"/>
                <a:gd name="T9" fmla="*/ 3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4" h="375">
                  <a:moveTo>
                    <a:pt x="564" y="375"/>
                  </a:moveTo>
                  <a:lnTo>
                    <a:pt x="188" y="0"/>
                  </a:lnTo>
                  <a:lnTo>
                    <a:pt x="0" y="0"/>
                  </a:lnTo>
                  <a:lnTo>
                    <a:pt x="376" y="375"/>
                  </a:lnTo>
                  <a:lnTo>
                    <a:pt x="564" y="37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Freeform: Shape 9"/>
            <p:cNvSpPr>
              <a:spLocks/>
            </p:cNvSpPr>
            <p:nvPr/>
          </p:nvSpPr>
          <p:spPr bwMode="auto">
            <a:xfrm>
              <a:off x="8996363" y="4994276"/>
              <a:ext cx="892175" cy="595313"/>
            </a:xfrm>
            <a:custGeom>
              <a:avLst/>
              <a:gdLst>
                <a:gd name="T0" fmla="*/ 0 w 562"/>
                <a:gd name="T1" fmla="*/ 375 h 375"/>
                <a:gd name="T2" fmla="*/ 188 w 562"/>
                <a:gd name="T3" fmla="*/ 375 h 375"/>
                <a:gd name="T4" fmla="*/ 562 w 562"/>
                <a:gd name="T5" fmla="*/ 0 h 375"/>
                <a:gd name="T6" fmla="*/ 374 w 562"/>
                <a:gd name="T7" fmla="*/ 0 h 375"/>
                <a:gd name="T8" fmla="*/ 0 w 562"/>
                <a:gd name="T9" fmla="*/ 3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2" h="375">
                  <a:moveTo>
                    <a:pt x="0" y="375"/>
                  </a:moveTo>
                  <a:lnTo>
                    <a:pt x="188" y="375"/>
                  </a:lnTo>
                  <a:lnTo>
                    <a:pt x="562" y="0"/>
                  </a:lnTo>
                  <a:lnTo>
                    <a:pt x="374" y="0"/>
                  </a:lnTo>
                  <a:lnTo>
                    <a:pt x="0" y="37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" name="Oval 13"/>
          <p:cNvSpPr/>
          <p:nvPr/>
        </p:nvSpPr>
        <p:spPr>
          <a:xfrm>
            <a:off x="3247460" y="1699264"/>
            <a:ext cx="233781" cy="23381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Oval 15"/>
          <p:cNvSpPr/>
          <p:nvPr/>
        </p:nvSpPr>
        <p:spPr>
          <a:xfrm>
            <a:off x="5587686" y="1708817"/>
            <a:ext cx="233781" cy="2338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Oval 21"/>
          <p:cNvSpPr/>
          <p:nvPr/>
        </p:nvSpPr>
        <p:spPr>
          <a:xfrm>
            <a:off x="2646183" y="2753549"/>
            <a:ext cx="233781" cy="2338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Oval 23"/>
          <p:cNvSpPr/>
          <p:nvPr/>
        </p:nvSpPr>
        <p:spPr>
          <a:xfrm>
            <a:off x="6188963" y="2765296"/>
            <a:ext cx="233781" cy="23381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Oval 29"/>
          <p:cNvSpPr/>
          <p:nvPr/>
        </p:nvSpPr>
        <p:spPr>
          <a:xfrm>
            <a:off x="3247460" y="3807835"/>
            <a:ext cx="233781" cy="23381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Oval 31"/>
          <p:cNvSpPr/>
          <p:nvPr/>
        </p:nvSpPr>
        <p:spPr>
          <a:xfrm>
            <a:off x="5587686" y="3821774"/>
            <a:ext cx="233781" cy="2338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3" name="Group 30"/>
          <p:cNvGrpSpPr/>
          <p:nvPr/>
        </p:nvGrpSpPr>
        <p:grpSpPr>
          <a:xfrm>
            <a:off x="5821467" y="1625195"/>
            <a:ext cx="1697511" cy="635973"/>
            <a:chOff x="9305653" y="3302983"/>
            <a:chExt cx="2262955" cy="847702"/>
          </a:xfrm>
        </p:grpSpPr>
        <p:sp>
          <p:nvSpPr>
            <p:cNvPr id="27" name="TextBox 34"/>
            <p:cNvSpPr txBox="1"/>
            <p:nvPr/>
          </p:nvSpPr>
          <p:spPr>
            <a:xfrm>
              <a:off x="9305653" y="3302983"/>
              <a:ext cx="2262955" cy="291403"/>
            </a:xfrm>
            <a:prstGeom prst="rect">
              <a:avLst/>
            </a:prstGeom>
            <a:noFill/>
          </p:spPr>
          <p:txBody>
            <a:bodyPr wrap="none" lIns="288000" tIns="0" rIns="0" bIns="0" anchor="b" anchorCtr="0">
              <a:normAutofit fontScale="92500" lnSpcReduction="10000"/>
            </a:bodyPr>
            <a:lstStyle/>
            <a:p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8" name="TextBox 35"/>
            <p:cNvSpPr txBox="1">
              <a:spLocks/>
            </p:cNvSpPr>
            <p:nvPr/>
          </p:nvSpPr>
          <p:spPr>
            <a:xfrm>
              <a:off x="9305653" y="3594387"/>
              <a:ext cx="2262955" cy="556298"/>
            </a:xfrm>
            <a:prstGeom prst="rect">
              <a:avLst/>
            </a:prstGeom>
          </p:spPr>
          <p:txBody>
            <a:bodyPr vert="horz" wrap="square" lIns="288000" tIns="72000" rIns="0" bIns="0" anchor="t" anchorCtr="0">
              <a:normAutofit fontScale="62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4" name="Group 36"/>
          <p:cNvGrpSpPr/>
          <p:nvPr/>
        </p:nvGrpSpPr>
        <p:grpSpPr>
          <a:xfrm>
            <a:off x="6422744" y="2702920"/>
            <a:ext cx="1697511" cy="635973"/>
            <a:chOff x="9305653" y="3302983"/>
            <a:chExt cx="2262955" cy="847702"/>
          </a:xfrm>
        </p:grpSpPr>
        <p:sp>
          <p:nvSpPr>
            <p:cNvPr id="25" name="TextBox 37"/>
            <p:cNvSpPr txBox="1"/>
            <p:nvPr/>
          </p:nvSpPr>
          <p:spPr>
            <a:xfrm>
              <a:off x="9305653" y="3302983"/>
              <a:ext cx="2262955" cy="291403"/>
            </a:xfrm>
            <a:prstGeom prst="rect">
              <a:avLst/>
            </a:prstGeom>
            <a:noFill/>
          </p:spPr>
          <p:txBody>
            <a:bodyPr wrap="none" lIns="288000" tIns="0" rIns="0" bIns="0" anchor="b" anchorCtr="0">
              <a:normAutofit fontScale="92500" lnSpcReduction="10000"/>
            </a:bodyPr>
            <a:lstStyle/>
            <a:p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6" name="TextBox 38"/>
            <p:cNvSpPr txBox="1">
              <a:spLocks/>
            </p:cNvSpPr>
            <p:nvPr/>
          </p:nvSpPr>
          <p:spPr>
            <a:xfrm>
              <a:off x="9305653" y="3594387"/>
              <a:ext cx="2262955" cy="556298"/>
            </a:xfrm>
            <a:prstGeom prst="rect">
              <a:avLst/>
            </a:prstGeom>
          </p:spPr>
          <p:txBody>
            <a:bodyPr vert="horz" wrap="square" lIns="288000" tIns="72000" rIns="0" bIns="0" anchor="t" anchorCtr="0">
              <a:normAutofit fontScale="62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1" name="Group 39"/>
          <p:cNvGrpSpPr/>
          <p:nvPr/>
        </p:nvGrpSpPr>
        <p:grpSpPr>
          <a:xfrm>
            <a:off x="5821467" y="3780646"/>
            <a:ext cx="1697511" cy="635973"/>
            <a:chOff x="9305653" y="3302983"/>
            <a:chExt cx="2262955" cy="847702"/>
          </a:xfrm>
        </p:grpSpPr>
        <p:sp>
          <p:nvSpPr>
            <p:cNvPr id="23" name="TextBox 40"/>
            <p:cNvSpPr txBox="1"/>
            <p:nvPr/>
          </p:nvSpPr>
          <p:spPr>
            <a:xfrm>
              <a:off x="9305653" y="3302983"/>
              <a:ext cx="2262955" cy="291403"/>
            </a:xfrm>
            <a:prstGeom prst="rect">
              <a:avLst/>
            </a:prstGeom>
            <a:noFill/>
          </p:spPr>
          <p:txBody>
            <a:bodyPr wrap="none" lIns="288000" tIns="0" rIns="0" bIns="0" anchor="b" anchorCtr="0">
              <a:normAutofit fontScale="92500" lnSpcReduction="10000"/>
            </a:bodyPr>
            <a:lstStyle/>
            <a:p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4" name="TextBox 41"/>
            <p:cNvSpPr txBox="1">
              <a:spLocks/>
            </p:cNvSpPr>
            <p:nvPr/>
          </p:nvSpPr>
          <p:spPr>
            <a:xfrm>
              <a:off x="9305653" y="3594387"/>
              <a:ext cx="2262955" cy="556298"/>
            </a:xfrm>
            <a:prstGeom prst="rect">
              <a:avLst/>
            </a:prstGeom>
          </p:spPr>
          <p:txBody>
            <a:bodyPr vert="horz" wrap="square" lIns="288000" tIns="72000" rIns="0" bIns="0" anchor="t" anchorCtr="0">
              <a:normAutofit fontScale="62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2" name="Group 42"/>
          <p:cNvGrpSpPr/>
          <p:nvPr/>
        </p:nvGrpSpPr>
        <p:grpSpPr>
          <a:xfrm>
            <a:off x="1549949" y="1642278"/>
            <a:ext cx="1697511" cy="635973"/>
            <a:chOff x="9305653" y="3302983"/>
            <a:chExt cx="2262955" cy="847702"/>
          </a:xfrm>
        </p:grpSpPr>
        <p:sp>
          <p:nvSpPr>
            <p:cNvPr id="21" name="TextBox 43"/>
            <p:cNvSpPr txBox="1"/>
            <p:nvPr/>
          </p:nvSpPr>
          <p:spPr>
            <a:xfrm>
              <a:off x="9305653" y="3302983"/>
              <a:ext cx="2262955" cy="291403"/>
            </a:xfrm>
            <a:prstGeom prst="rect">
              <a:avLst/>
            </a:prstGeom>
            <a:noFill/>
          </p:spPr>
          <p:txBody>
            <a:bodyPr wrap="none" lIns="0" tIns="0" rIns="288000" bIns="0" anchor="ctr" anchorCtr="0">
              <a:normAutofit fontScale="92500" lnSpcReduction="10000"/>
            </a:bodyPr>
            <a:lstStyle/>
            <a:p>
              <a:pPr algn="r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2" name="TextBox 44"/>
            <p:cNvSpPr txBox="1">
              <a:spLocks/>
            </p:cNvSpPr>
            <p:nvPr/>
          </p:nvSpPr>
          <p:spPr>
            <a:xfrm>
              <a:off x="9305653" y="3594387"/>
              <a:ext cx="2262955" cy="556298"/>
            </a:xfrm>
            <a:prstGeom prst="rect">
              <a:avLst/>
            </a:prstGeom>
          </p:spPr>
          <p:txBody>
            <a:bodyPr vert="horz" wrap="square" lIns="0" tIns="0" rIns="288000" bIns="0" anchor="ctr" anchorCtr="0">
              <a:normAutofit fontScale="85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3" name="Group 45"/>
          <p:cNvGrpSpPr/>
          <p:nvPr/>
        </p:nvGrpSpPr>
        <p:grpSpPr>
          <a:xfrm>
            <a:off x="948672" y="2702920"/>
            <a:ext cx="1697511" cy="635973"/>
            <a:chOff x="9305653" y="3302983"/>
            <a:chExt cx="2262955" cy="847702"/>
          </a:xfrm>
        </p:grpSpPr>
        <p:sp>
          <p:nvSpPr>
            <p:cNvPr id="19" name="TextBox 46"/>
            <p:cNvSpPr txBox="1"/>
            <p:nvPr/>
          </p:nvSpPr>
          <p:spPr>
            <a:xfrm>
              <a:off x="9305653" y="3302983"/>
              <a:ext cx="2262955" cy="291403"/>
            </a:xfrm>
            <a:prstGeom prst="rect">
              <a:avLst/>
            </a:prstGeom>
            <a:noFill/>
          </p:spPr>
          <p:txBody>
            <a:bodyPr wrap="none" lIns="0" tIns="0" rIns="288000" bIns="0" anchor="ctr" anchorCtr="0">
              <a:normAutofit fontScale="92500" lnSpcReduction="10000"/>
            </a:bodyPr>
            <a:lstStyle/>
            <a:p>
              <a:pPr algn="r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0" name="TextBox 47"/>
            <p:cNvSpPr txBox="1">
              <a:spLocks/>
            </p:cNvSpPr>
            <p:nvPr/>
          </p:nvSpPr>
          <p:spPr>
            <a:xfrm>
              <a:off x="9305653" y="3594387"/>
              <a:ext cx="2262955" cy="556298"/>
            </a:xfrm>
            <a:prstGeom prst="rect">
              <a:avLst/>
            </a:prstGeom>
          </p:spPr>
          <p:txBody>
            <a:bodyPr vert="horz" wrap="square" lIns="0" tIns="0" rIns="288000" bIns="0" anchor="ctr" anchorCtr="0">
              <a:normAutofit fontScale="85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4" name="Group 48"/>
          <p:cNvGrpSpPr/>
          <p:nvPr/>
        </p:nvGrpSpPr>
        <p:grpSpPr>
          <a:xfrm>
            <a:off x="1549949" y="3780646"/>
            <a:ext cx="1697511" cy="635973"/>
            <a:chOff x="9305653" y="3302983"/>
            <a:chExt cx="2262955" cy="847702"/>
          </a:xfrm>
        </p:grpSpPr>
        <p:sp>
          <p:nvSpPr>
            <p:cNvPr id="17" name="TextBox 49"/>
            <p:cNvSpPr txBox="1"/>
            <p:nvPr/>
          </p:nvSpPr>
          <p:spPr>
            <a:xfrm>
              <a:off x="9305653" y="3302983"/>
              <a:ext cx="2262955" cy="291403"/>
            </a:xfrm>
            <a:prstGeom prst="rect">
              <a:avLst/>
            </a:prstGeom>
            <a:noFill/>
          </p:spPr>
          <p:txBody>
            <a:bodyPr wrap="none" lIns="0" tIns="0" rIns="288000" bIns="0" anchor="ctr" anchorCtr="0">
              <a:normAutofit fontScale="92500" lnSpcReduction="10000"/>
            </a:bodyPr>
            <a:lstStyle/>
            <a:p>
              <a:pPr algn="r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8" name="TextBox 50"/>
            <p:cNvSpPr txBox="1">
              <a:spLocks/>
            </p:cNvSpPr>
            <p:nvPr/>
          </p:nvSpPr>
          <p:spPr>
            <a:xfrm>
              <a:off x="9305653" y="3594387"/>
              <a:ext cx="2262955" cy="556298"/>
            </a:xfrm>
            <a:prstGeom prst="rect">
              <a:avLst/>
            </a:prstGeom>
          </p:spPr>
          <p:txBody>
            <a:bodyPr vert="horz" wrap="square" lIns="0" tIns="0" rIns="288000" bIns="0" anchor="ctr" anchorCtr="0">
              <a:normAutofit fontScale="85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53024040"/>
      </p:ext>
    </p:extLst>
  </p:cSld>
  <p:clrMapOvr>
    <a:masterClrMapping/>
  </p:clrMapOvr>
  <p:transition spd="med" advClick="0" advTm="3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72394" y="1038718"/>
            <a:ext cx="4112546" cy="3262435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342074" y="3816255"/>
            <a:ext cx="1643258" cy="484898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/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6985332" y="3816255"/>
            <a:ext cx="1981390" cy="484898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/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915899" y="3920162"/>
            <a:ext cx="667251" cy="284854"/>
          </a:xfrm>
          <a:prstGeom prst="rect">
            <a:avLst/>
          </a:prstGeom>
        </p:spPr>
        <p:txBody>
          <a:bodyPr wrap="square" lIns="65032" tIns="32516" rIns="65032" bIns="32516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20%</a:t>
            </a:r>
          </a:p>
        </p:txBody>
      </p:sp>
      <p:sp>
        <p:nvSpPr>
          <p:cNvPr id="15" name="矩形 14"/>
          <p:cNvSpPr/>
          <p:nvPr/>
        </p:nvSpPr>
        <p:spPr>
          <a:xfrm>
            <a:off x="7728410" y="3920162"/>
            <a:ext cx="666744" cy="284854"/>
          </a:xfrm>
          <a:prstGeom prst="rect">
            <a:avLst/>
          </a:prstGeom>
        </p:spPr>
        <p:txBody>
          <a:bodyPr wrap="square" lIns="65032" tIns="32516" rIns="65032" bIns="32516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80%</a:t>
            </a: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5277855" y="1240712"/>
            <a:ext cx="1305295" cy="254488"/>
          </a:xfrm>
          <a:prstGeom prst="rect">
            <a:avLst/>
          </a:prstGeom>
        </p:spPr>
        <p:txBody>
          <a:bodyPr vert="horz" lIns="68585" tIns="34293" rIns="68585" bIns="34293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US" sz="1000" b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5277855" y="1458153"/>
            <a:ext cx="3236646" cy="539787"/>
          </a:xfrm>
          <a:prstGeom prst="rect">
            <a:avLst/>
          </a:prstGeom>
        </p:spPr>
        <p:txBody>
          <a:bodyPr vert="horz" lIns="68585" tIns="34293" rIns="68585" bIns="34293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600" b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5277855" y="2242967"/>
            <a:ext cx="3236646" cy="539787"/>
          </a:xfrm>
          <a:prstGeom prst="rect">
            <a:avLst/>
          </a:prstGeom>
        </p:spPr>
        <p:txBody>
          <a:bodyPr vert="horz" lIns="68585" tIns="34293" rIns="68585" bIns="34293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600" b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22964839"/>
      </p:ext>
    </p:extLst>
  </p:cSld>
  <p:clrMapOvr>
    <a:masterClrMapping/>
  </p:clrMapOvr>
  <p:transition spd="med" advClick="0" advTm="3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新建文件夹 (3)\875869dd1e15439副本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174"/>
            <a:ext cx="9144000" cy="5148262"/>
          </a:xfrm>
          <a:prstGeom prst="rect">
            <a:avLst/>
          </a:prstGeom>
          <a:noFill/>
        </p:spPr>
      </p:pic>
      <p:sp>
        <p:nvSpPr>
          <p:cNvPr id="10" name="TextBox 25">
            <a:extLst>
              <a:ext uri="{FF2B5EF4-FFF2-40B4-BE49-F238E27FC236}">
                <a16:creationId xmlns:a16="http://schemas.microsoft.com/office/drawing/2014/main" id="{47141D3F-BEF6-44B7-8A3A-1B0643EB3815}"/>
              </a:ext>
            </a:extLst>
          </p:cNvPr>
          <p:cNvSpPr txBox="1"/>
          <p:nvPr/>
        </p:nvSpPr>
        <p:spPr>
          <a:xfrm>
            <a:off x="3691972" y="2358906"/>
            <a:ext cx="33650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YOUR COMOANY’S NAME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26">
            <a:extLst>
              <a:ext uri="{FF2B5EF4-FFF2-40B4-BE49-F238E27FC236}">
                <a16:creationId xmlns:a16="http://schemas.microsoft.com/office/drawing/2014/main" id="{676899CD-5C83-4B53-BFA7-53ABDA795D87}"/>
              </a:ext>
            </a:extLst>
          </p:cNvPr>
          <p:cNvSpPr txBox="1"/>
          <p:nvPr/>
        </p:nvSpPr>
        <p:spPr>
          <a:xfrm>
            <a:off x="3691972" y="2619643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非常感谢您的观看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79E23A7-7B83-4AF3-8795-3B16207A7272}"/>
              </a:ext>
            </a:extLst>
          </p:cNvPr>
          <p:cNvSpPr txBox="1"/>
          <p:nvPr/>
        </p:nvSpPr>
        <p:spPr>
          <a:xfrm>
            <a:off x="3682647" y="1455321"/>
            <a:ext cx="21852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spc="-3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201X</a:t>
            </a:r>
            <a:endParaRPr lang="zh-CN" altLang="en-US" sz="7200" spc="-3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80706" y="4156720"/>
            <a:ext cx="45704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汇报时间：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XX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年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XX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月      汇报人：千库网</a:t>
            </a:r>
          </a:p>
        </p:txBody>
      </p:sp>
    </p:spTree>
    <p:extLst>
      <p:ext uri="{BB962C8B-B14F-4D97-AF65-F5344CB8AC3E}">
        <p14:creationId xmlns:p14="http://schemas.microsoft.com/office/powerpoint/2010/main" val="1266612953"/>
      </p:ext>
    </p:extLst>
  </p:cSld>
  <p:clrMapOvr>
    <a:masterClrMapping/>
  </p:clrMapOvr>
  <p:transition spd="med" advClick="0" advTm="3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800"/>
                            </p:stCondLst>
                            <p:childTnLst>
                              <p:par>
                                <p:cTn id="2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esktop\新建文件夹 (3)\875869dd1e15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8" y="0"/>
            <a:ext cx="9144000" cy="5148262"/>
          </a:xfrm>
          <a:prstGeom prst="rect">
            <a:avLst/>
          </a:prstGeom>
          <a:noFill/>
        </p:spPr>
      </p:pic>
      <p:sp>
        <p:nvSpPr>
          <p:cNvPr id="26" name="矩形 25"/>
          <p:cNvSpPr/>
          <p:nvPr/>
        </p:nvSpPr>
        <p:spPr>
          <a:xfrm>
            <a:off x="3780981" y="2147260"/>
            <a:ext cx="2264861" cy="523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1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教学分析</a:t>
            </a:r>
            <a:endParaRPr lang="zh-CN" altLang="en-US" sz="1050" b="1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780981" y="2609420"/>
            <a:ext cx="2592013" cy="683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53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CLICK ADD RELATED TITLE TEXT, AND CLICK ADD RELATED TITLE TEXT, CLICK ADD RELATED TITLE</a:t>
            </a:r>
            <a:endParaRPr lang="zh-CN" altLang="en-US" sz="853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3733F6B0-E058-45C7-B289-6BDEFDB9087F}"/>
              </a:ext>
            </a:extLst>
          </p:cNvPr>
          <p:cNvSpPr/>
          <p:nvPr/>
        </p:nvSpPr>
        <p:spPr>
          <a:xfrm>
            <a:off x="2196530" y="1996242"/>
            <a:ext cx="1368390" cy="136839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480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6505173"/>
      </p:ext>
    </p:extLst>
  </p:cSld>
  <p:clrMapOvr>
    <a:masterClrMapping/>
  </p:clrMapOvr>
  <p:transition spd="med" advClick="0" advTm="3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2701365" y="1492093"/>
            <a:ext cx="1570651" cy="1239749"/>
            <a:chOff x="4078513" y="2305388"/>
            <a:chExt cx="1683939" cy="1328992"/>
          </a:xfrm>
        </p:grpSpPr>
        <p:sp>
          <p:nvSpPr>
            <p:cNvPr id="41" name="Freeform: Shape 24"/>
            <p:cNvSpPr>
              <a:spLocks/>
            </p:cNvSpPr>
            <p:nvPr/>
          </p:nvSpPr>
          <p:spPr bwMode="auto">
            <a:xfrm>
              <a:off x="4171565" y="2305388"/>
              <a:ext cx="1590887" cy="1196167"/>
            </a:xfrm>
            <a:custGeom>
              <a:avLst/>
              <a:gdLst>
                <a:gd name="T0" fmla="*/ 1375 w 1609"/>
                <a:gd name="T1" fmla="*/ 716 h 1210"/>
                <a:gd name="T2" fmla="*/ 1491 w 1609"/>
                <a:gd name="T3" fmla="*/ 578 h 1210"/>
                <a:gd name="T4" fmla="*/ 1609 w 1609"/>
                <a:gd name="T5" fmla="*/ 1210 h 1210"/>
                <a:gd name="T6" fmla="*/ 957 w 1609"/>
                <a:gd name="T7" fmla="*/ 1210 h 1210"/>
                <a:gd name="T8" fmla="*/ 1069 w 1609"/>
                <a:gd name="T9" fmla="*/ 1080 h 1210"/>
                <a:gd name="T10" fmla="*/ 0 w 1609"/>
                <a:gd name="T11" fmla="*/ 350 h 1210"/>
                <a:gd name="T12" fmla="*/ 235 w 1609"/>
                <a:gd name="T13" fmla="*/ 132 h 1210"/>
                <a:gd name="T14" fmla="*/ 1375 w 1609"/>
                <a:gd name="T15" fmla="*/ 716 h 1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9" h="1210">
                  <a:moveTo>
                    <a:pt x="1375" y="716"/>
                  </a:moveTo>
                  <a:cubicBezTo>
                    <a:pt x="1491" y="578"/>
                    <a:pt x="1491" y="578"/>
                    <a:pt x="1491" y="578"/>
                  </a:cubicBezTo>
                  <a:cubicBezTo>
                    <a:pt x="1609" y="1210"/>
                    <a:pt x="1609" y="1210"/>
                    <a:pt x="1609" y="1210"/>
                  </a:cubicBezTo>
                  <a:cubicBezTo>
                    <a:pt x="957" y="1210"/>
                    <a:pt x="957" y="1210"/>
                    <a:pt x="957" y="1210"/>
                  </a:cubicBezTo>
                  <a:cubicBezTo>
                    <a:pt x="1069" y="1080"/>
                    <a:pt x="1069" y="1080"/>
                    <a:pt x="1069" y="1080"/>
                  </a:cubicBezTo>
                  <a:cubicBezTo>
                    <a:pt x="1069" y="1080"/>
                    <a:pt x="149" y="190"/>
                    <a:pt x="0" y="350"/>
                  </a:cubicBezTo>
                  <a:cubicBezTo>
                    <a:pt x="0" y="350"/>
                    <a:pt x="49" y="204"/>
                    <a:pt x="235" y="132"/>
                  </a:cubicBezTo>
                  <a:cubicBezTo>
                    <a:pt x="235" y="132"/>
                    <a:pt x="477" y="0"/>
                    <a:pt x="1375" y="7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Straight Connector 25"/>
            <p:cNvSpPr>
              <a:spLocks/>
            </p:cNvSpPr>
            <p:nvPr/>
          </p:nvSpPr>
          <p:spPr bwMode="auto">
            <a:xfrm>
              <a:off x="5700918" y="2902721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Straight Connector 26"/>
            <p:cNvSpPr>
              <a:spLocks/>
            </p:cNvSpPr>
            <p:nvPr/>
          </p:nvSpPr>
          <p:spPr bwMode="auto">
            <a:xfrm>
              <a:off x="5700918" y="2902721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Freeform: Shape 27"/>
            <p:cNvSpPr>
              <a:spLocks/>
            </p:cNvSpPr>
            <p:nvPr/>
          </p:nvSpPr>
          <p:spPr bwMode="auto">
            <a:xfrm>
              <a:off x="4078513" y="2498996"/>
              <a:ext cx="1149641" cy="905755"/>
            </a:xfrm>
            <a:custGeom>
              <a:avLst/>
              <a:gdLst>
                <a:gd name="T0" fmla="*/ 155 w 1163"/>
                <a:gd name="T1" fmla="*/ 167 h 916"/>
                <a:gd name="T2" fmla="*/ 155 w 1163"/>
                <a:gd name="T3" fmla="*/ 167 h 916"/>
                <a:gd name="T4" fmla="*/ 1135 w 1163"/>
                <a:gd name="T5" fmla="*/ 916 h 916"/>
                <a:gd name="T6" fmla="*/ 1163 w 1163"/>
                <a:gd name="T7" fmla="*/ 884 h 916"/>
                <a:gd name="T8" fmla="*/ 94 w 1163"/>
                <a:gd name="T9" fmla="*/ 154 h 916"/>
                <a:gd name="T10" fmla="*/ 95 w 1163"/>
                <a:gd name="T11" fmla="*/ 154 h 916"/>
                <a:gd name="T12" fmla="*/ 94 w 1163"/>
                <a:gd name="T13" fmla="*/ 154 h 916"/>
                <a:gd name="T14" fmla="*/ 196 w 1163"/>
                <a:gd name="T15" fmla="*/ 460 h 916"/>
                <a:gd name="T16" fmla="*/ 155 w 1163"/>
                <a:gd name="T17" fmla="*/ 167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3" h="916">
                  <a:moveTo>
                    <a:pt x="155" y="167"/>
                  </a:moveTo>
                  <a:cubicBezTo>
                    <a:pt x="155" y="167"/>
                    <a:pt x="155" y="167"/>
                    <a:pt x="155" y="167"/>
                  </a:cubicBezTo>
                  <a:cubicBezTo>
                    <a:pt x="271" y="204"/>
                    <a:pt x="565" y="350"/>
                    <a:pt x="1135" y="916"/>
                  </a:cubicBezTo>
                  <a:cubicBezTo>
                    <a:pt x="1163" y="884"/>
                    <a:pt x="1163" y="884"/>
                    <a:pt x="1163" y="884"/>
                  </a:cubicBezTo>
                  <a:cubicBezTo>
                    <a:pt x="1163" y="884"/>
                    <a:pt x="251" y="0"/>
                    <a:pt x="94" y="154"/>
                  </a:cubicBezTo>
                  <a:cubicBezTo>
                    <a:pt x="94" y="154"/>
                    <a:pt x="94" y="154"/>
                    <a:pt x="95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25" y="261"/>
                    <a:pt x="196" y="460"/>
                    <a:pt x="196" y="460"/>
                  </a:cubicBezTo>
                  <a:cubicBezTo>
                    <a:pt x="0" y="184"/>
                    <a:pt x="155" y="167"/>
                    <a:pt x="155" y="16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Freeform: Shape 28"/>
            <p:cNvSpPr>
              <a:spLocks/>
            </p:cNvSpPr>
            <p:nvPr/>
          </p:nvSpPr>
          <p:spPr bwMode="auto">
            <a:xfrm>
              <a:off x="5117842" y="3501555"/>
              <a:ext cx="644610" cy="24013"/>
            </a:xfrm>
            <a:custGeom>
              <a:avLst/>
              <a:gdLst>
                <a:gd name="T0" fmla="*/ 859 w 859"/>
                <a:gd name="T1" fmla="*/ 0 h 32"/>
                <a:gd name="T2" fmla="*/ 832 w 859"/>
                <a:gd name="T3" fmla="*/ 32 h 32"/>
                <a:gd name="T4" fmla="*/ 16 w 859"/>
                <a:gd name="T5" fmla="*/ 32 h 32"/>
                <a:gd name="T6" fmla="*/ 0 w 859"/>
                <a:gd name="T7" fmla="*/ 0 h 32"/>
                <a:gd name="T8" fmla="*/ 859 w 859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9" h="32">
                  <a:moveTo>
                    <a:pt x="859" y="0"/>
                  </a:moveTo>
                  <a:lnTo>
                    <a:pt x="832" y="32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85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Freeform: Shape 23"/>
            <p:cNvSpPr>
              <a:spLocks/>
            </p:cNvSpPr>
            <p:nvPr/>
          </p:nvSpPr>
          <p:spPr bwMode="auto">
            <a:xfrm>
              <a:off x="4171565" y="2620564"/>
              <a:ext cx="785688" cy="1013816"/>
            </a:xfrm>
            <a:custGeom>
              <a:avLst/>
              <a:gdLst>
                <a:gd name="T0" fmla="*/ 795 w 795"/>
                <a:gd name="T1" fmla="*/ 1025 h 1025"/>
                <a:gd name="T2" fmla="*/ 139 w 795"/>
                <a:gd name="T3" fmla="*/ 73 h 1025"/>
                <a:gd name="T4" fmla="*/ 6 w 795"/>
                <a:gd name="T5" fmla="*/ 85 h 1025"/>
                <a:gd name="T6" fmla="*/ 1 w 795"/>
                <a:gd name="T7" fmla="*/ 114 h 1025"/>
                <a:gd name="T8" fmla="*/ 1 w 795"/>
                <a:gd name="T9" fmla="*/ 139 h 1025"/>
                <a:gd name="T10" fmla="*/ 795 w 795"/>
                <a:gd name="T11" fmla="*/ 1025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5" h="1025">
                  <a:moveTo>
                    <a:pt x="795" y="1025"/>
                  </a:moveTo>
                  <a:cubicBezTo>
                    <a:pt x="795" y="1025"/>
                    <a:pt x="142" y="356"/>
                    <a:pt x="139" y="73"/>
                  </a:cubicBezTo>
                  <a:cubicBezTo>
                    <a:pt x="139" y="73"/>
                    <a:pt x="27" y="0"/>
                    <a:pt x="6" y="85"/>
                  </a:cubicBezTo>
                  <a:cubicBezTo>
                    <a:pt x="4" y="93"/>
                    <a:pt x="2" y="103"/>
                    <a:pt x="1" y="114"/>
                  </a:cubicBezTo>
                  <a:cubicBezTo>
                    <a:pt x="0" y="123"/>
                    <a:pt x="0" y="132"/>
                    <a:pt x="1" y="139"/>
                  </a:cubicBezTo>
                  <a:cubicBezTo>
                    <a:pt x="3" y="196"/>
                    <a:pt x="77" y="409"/>
                    <a:pt x="795" y="1025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4894231" y="1492092"/>
            <a:ext cx="1570651" cy="1239749"/>
            <a:chOff x="6429548" y="2305388"/>
            <a:chExt cx="1683939" cy="1328992"/>
          </a:xfrm>
        </p:grpSpPr>
        <p:sp>
          <p:nvSpPr>
            <p:cNvPr id="35" name="Freeform: Shape 32"/>
            <p:cNvSpPr>
              <a:spLocks/>
            </p:cNvSpPr>
            <p:nvPr/>
          </p:nvSpPr>
          <p:spPr bwMode="auto">
            <a:xfrm flipH="1">
              <a:off x="6429548" y="2305388"/>
              <a:ext cx="1590887" cy="1196167"/>
            </a:xfrm>
            <a:custGeom>
              <a:avLst/>
              <a:gdLst>
                <a:gd name="T0" fmla="*/ 1375 w 1609"/>
                <a:gd name="T1" fmla="*/ 716 h 1210"/>
                <a:gd name="T2" fmla="*/ 1491 w 1609"/>
                <a:gd name="T3" fmla="*/ 578 h 1210"/>
                <a:gd name="T4" fmla="*/ 1609 w 1609"/>
                <a:gd name="T5" fmla="*/ 1210 h 1210"/>
                <a:gd name="T6" fmla="*/ 957 w 1609"/>
                <a:gd name="T7" fmla="*/ 1210 h 1210"/>
                <a:gd name="T8" fmla="*/ 1069 w 1609"/>
                <a:gd name="T9" fmla="*/ 1080 h 1210"/>
                <a:gd name="T10" fmla="*/ 0 w 1609"/>
                <a:gd name="T11" fmla="*/ 350 h 1210"/>
                <a:gd name="T12" fmla="*/ 235 w 1609"/>
                <a:gd name="T13" fmla="*/ 132 h 1210"/>
                <a:gd name="T14" fmla="*/ 1375 w 1609"/>
                <a:gd name="T15" fmla="*/ 716 h 1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9" h="1210">
                  <a:moveTo>
                    <a:pt x="1375" y="716"/>
                  </a:moveTo>
                  <a:cubicBezTo>
                    <a:pt x="1491" y="578"/>
                    <a:pt x="1491" y="578"/>
                    <a:pt x="1491" y="578"/>
                  </a:cubicBezTo>
                  <a:cubicBezTo>
                    <a:pt x="1609" y="1210"/>
                    <a:pt x="1609" y="1210"/>
                    <a:pt x="1609" y="1210"/>
                  </a:cubicBezTo>
                  <a:cubicBezTo>
                    <a:pt x="957" y="1210"/>
                    <a:pt x="957" y="1210"/>
                    <a:pt x="957" y="1210"/>
                  </a:cubicBezTo>
                  <a:cubicBezTo>
                    <a:pt x="1069" y="1080"/>
                    <a:pt x="1069" y="1080"/>
                    <a:pt x="1069" y="1080"/>
                  </a:cubicBezTo>
                  <a:cubicBezTo>
                    <a:pt x="1069" y="1080"/>
                    <a:pt x="149" y="190"/>
                    <a:pt x="0" y="350"/>
                  </a:cubicBezTo>
                  <a:cubicBezTo>
                    <a:pt x="0" y="350"/>
                    <a:pt x="49" y="204"/>
                    <a:pt x="235" y="132"/>
                  </a:cubicBezTo>
                  <a:cubicBezTo>
                    <a:pt x="235" y="132"/>
                    <a:pt x="477" y="0"/>
                    <a:pt x="1375" y="7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Straight Connector 33"/>
            <p:cNvSpPr>
              <a:spLocks/>
            </p:cNvSpPr>
            <p:nvPr/>
          </p:nvSpPr>
          <p:spPr bwMode="auto">
            <a:xfrm flipH="1">
              <a:off x="6491082" y="2902722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Straight Connector 34"/>
            <p:cNvSpPr>
              <a:spLocks/>
            </p:cNvSpPr>
            <p:nvPr/>
          </p:nvSpPr>
          <p:spPr bwMode="auto">
            <a:xfrm flipH="1">
              <a:off x="6491082" y="2902722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Freeform: Shape 35"/>
            <p:cNvSpPr>
              <a:spLocks/>
            </p:cNvSpPr>
            <p:nvPr/>
          </p:nvSpPr>
          <p:spPr bwMode="auto">
            <a:xfrm flipH="1">
              <a:off x="6963846" y="2498996"/>
              <a:ext cx="1149641" cy="905755"/>
            </a:xfrm>
            <a:custGeom>
              <a:avLst/>
              <a:gdLst>
                <a:gd name="T0" fmla="*/ 155 w 1163"/>
                <a:gd name="T1" fmla="*/ 167 h 916"/>
                <a:gd name="T2" fmla="*/ 155 w 1163"/>
                <a:gd name="T3" fmla="*/ 167 h 916"/>
                <a:gd name="T4" fmla="*/ 1135 w 1163"/>
                <a:gd name="T5" fmla="*/ 916 h 916"/>
                <a:gd name="T6" fmla="*/ 1163 w 1163"/>
                <a:gd name="T7" fmla="*/ 884 h 916"/>
                <a:gd name="T8" fmla="*/ 94 w 1163"/>
                <a:gd name="T9" fmla="*/ 154 h 916"/>
                <a:gd name="T10" fmla="*/ 95 w 1163"/>
                <a:gd name="T11" fmla="*/ 154 h 916"/>
                <a:gd name="T12" fmla="*/ 94 w 1163"/>
                <a:gd name="T13" fmla="*/ 154 h 916"/>
                <a:gd name="T14" fmla="*/ 196 w 1163"/>
                <a:gd name="T15" fmla="*/ 460 h 916"/>
                <a:gd name="T16" fmla="*/ 155 w 1163"/>
                <a:gd name="T17" fmla="*/ 167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3" h="916">
                  <a:moveTo>
                    <a:pt x="155" y="167"/>
                  </a:moveTo>
                  <a:cubicBezTo>
                    <a:pt x="155" y="167"/>
                    <a:pt x="155" y="167"/>
                    <a:pt x="155" y="167"/>
                  </a:cubicBezTo>
                  <a:cubicBezTo>
                    <a:pt x="271" y="204"/>
                    <a:pt x="565" y="350"/>
                    <a:pt x="1135" y="916"/>
                  </a:cubicBezTo>
                  <a:cubicBezTo>
                    <a:pt x="1163" y="884"/>
                    <a:pt x="1163" y="884"/>
                    <a:pt x="1163" y="884"/>
                  </a:cubicBezTo>
                  <a:cubicBezTo>
                    <a:pt x="1163" y="884"/>
                    <a:pt x="251" y="0"/>
                    <a:pt x="94" y="154"/>
                  </a:cubicBezTo>
                  <a:cubicBezTo>
                    <a:pt x="94" y="154"/>
                    <a:pt x="94" y="154"/>
                    <a:pt x="95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25" y="261"/>
                    <a:pt x="196" y="460"/>
                    <a:pt x="196" y="460"/>
                  </a:cubicBezTo>
                  <a:cubicBezTo>
                    <a:pt x="0" y="184"/>
                    <a:pt x="155" y="167"/>
                    <a:pt x="155" y="167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Freeform: Shape 36"/>
            <p:cNvSpPr>
              <a:spLocks/>
            </p:cNvSpPr>
            <p:nvPr/>
          </p:nvSpPr>
          <p:spPr bwMode="auto">
            <a:xfrm flipH="1">
              <a:off x="6429548" y="3501556"/>
              <a:ext cx="644610" cy="24013"/>
            </a:xfrm>
            <a:custGeom>
              <a:avLst/>
              <a:gdLst>
                <a:gd name="T0" fmla="*/ 859 w 859"/>
                <a:gd name="T1" fmla="*/ 0 h 32"/>
                <a:gd name="T2" fmla="*/ 832 w 859"/>
                <a:gd name="T3" fmla="*/ 32 h 32"/>
                <a:gd name="T4" fmla="*/ 16 w 859"/>
                <a:gd name="T5" fmla="*/ 32 h 32"/>
                <a:gd name="T6" fmla="*/ 0 w 859"/>
                <a:gd name="T7" fmla="*/ 0 h 32"/>
                <a:gd name="T8" fmla="*/ 859 w 859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9" h="32">
                  <a:moveTo>
                    <a:pt x="859" y="0"/>
                  </a:moveTo>
                  <a:lnTo>
                    <a:pt x="832" y="32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859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Freeform: Shape 37"/>
            <p:cNvSpPr>
              <a:spLocks/>
            </p:cNvSpPr>
            <p:nvPr/>
          </p:nvSpPr>
          <p:spPr bwMode="auto">
            <a:xfrm flipH="1">
              <a:off x="7234747" y="2620564"/>
              <a:ext cx="785688" cy="1013816"/>
            </a:xfrm>
            <a:custGeom>
              <a:avLst/>
              <a:gdLst>
                <a:gd name="T0" fmla="*/ 795 w 795"/>
                <a:gd name="T1" fmla="*/ 1025 h 1025"/>
                <a:gd name="T2" fmla="*/ 139 w 795"/>
                <a:gd name="T3" fmla="*/ 73 h 1025"/>
                <a:gd name="T4" fmla="*/ 6 w 795"/>
                <a:gd name="T5" fmla="*/ 85 h 1025"/>
                <a:gd name="T6" fmla="*/ 1 w 795"/>
                <a:gd name="T7" fmla="*/ 114 h 1025"/>
                <a:gd name="T8" fmla="*/ 1 w 795"/>
                <a:gd name="T9" fmla="*/ 139 h 1025"/>
                <a:gd name="T10" fmla="*/ 795 w 795"/>
                <a:gd name="T11" fmla="*/ 1025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5" h="1025">
                  <a:moveTo>
                    <a:pt x="795" y="1025"/>
                  </a:moveTo>
                  <a:cubicBezTo>
                    <a:pt x="795" y="1025"/>
                    <a:pt x="142" y="356"/>
                    <a:pt x="139" y="73"/>
                  </a:cubicBezTo>
                  <a:cubicBezTo>
                    <a:pt x="139" y="73"/>
                    <a:pt x="27" y="0"/>
                    <a:pt x="6" y="85"/>
                  </a:cubicBezTo>
                  <a:cubicBezTo>
                    <a:pt x="4" y="93"/>
                    <a:pt x="2" y="103"/>
                    <a:pt x="1" y="114"/>
                  </a:cubicBezTo>
                  <a:cubicBezTo>
                    <a:pt x="0" y="123"/>
                    <a:pt x="0" y="132"/>
                    <a:pt x="1" y="139"/>
                  </a:cubicBezTo>
                  <a:cubicBezTo>
                    <a:pt x="3" y="196"/>
                    <a:pt x="77" y="409"/>
                    <a:pt x="795" y="1025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2701365" y="2845246"/>
            <a:ext cx="1570651" cy="1239749"/>
            <a:chOff x="4078513" y="3755948"/>
            <a:chExt cx="1683939" cy="1328992"/>
          </a:xfrm>
        </p:grpSpPr>
        <p:sp>
          <p:nvSpPr>
            <p:cNvPr id="29" name="Freeform: Shape 39"/>
            <p:cNvSpPr>
              <a:spLocks/>
            </p:cNvSpPr>
            <p:nvPr/>
          </p:nvSpPr>
          <p:spPr bwMode="auto">
            <a:xfrm flipV="1">
              <a:off x="4171565" y="3888773"/>
              <a:ext cx="1590887" cy="1196167"/>
            </a:xfrm>
            <a:custGeom>
              <a:avLst/>
              <a:gdLst>
                <a:gd name="T0" fmla="*/ 1375 w 1609"/>
                <a:gd name="T1" fmla="*/ 716 h 1210"/>
                <a:gd name="T2" fmla="*/ 1491 w 1609"/>
                <a:gd name="T3" fmla="*/ 578 h 1210"/>
                <a:gd name="T4" fmla="*/ 1609 w 1609"/>
                <a:gd name="T5" fmla="*/ 1210 h 1210"/>
                <a:gd name="T6" fmla="*/ 957 w 1609"/>
                <a:gd name="T7" fmla="*/ 1210 h 1210"/>
                <a:gd name="T8" fmla="*/ 1069 w 1609"/>
                <a:gd name="T9" fmla="*/ 1080 h 1210"/>
                <a:gd name="T10" fmla="*/ 0 w 1609"/>
                <a:gd name="T11" fmla="*/ 350 h 1210"/>
                <a:gd name="T12" fmla="*/ 235 w 1609"/>
                <a:gd name="T13" fmla="*/ 132 h 1210"/>
                <a:gd name="T14" fmla="*/ 1375 w 1609"/>
                <a:gd name="T15" fmla="*/ 716 h 1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9" h="1210">
                  <a:moveTo>
                    <a:pt x="1375" y="716"/>
                  </a:moveTo>
                  <a:cubicBezTo>
                    <a:pt x="1491" y="578"/>
                    <a:pt x="1491" y="578"/>
                    <a:pt x="1491" y="578"/>
                  </a:cubicBezTo>
                  <a:cubicBezTo>
                    <a:pt x="1609" y="1210"/>
                    <a:pt x="1609" y="1210"/>
                    <a:pt x="1609" y="1210"/>
                  </a:cubicBezTo>
                  <a:cubicBezTo>
                    <a:pt x="957" y="1210"/>
                    <a:pt x="957" y="1210"/>
                    <a:pt x="957" y="1210"/>
                  </a:cubicBezTo>
                  <a:cubicBezTo>
                    <a:pt x="1069" y="1080"/>
                    <a:pt x="1069" y="1080"/>
                    <a:pt x="1069" y="1080"/>
                  </a:cubicBezTo>
                  <a:cubicBezTo>
                    <a:pt x="1069" y="1080"/>
                    <a:pt x="149" y="190"/>
                    <a:pt x="0" y="350"/>
                  </a:cubicBezTo>
                  <a:cubicBezTo>
                    <a:pt x="0" y="350"/>
                    <a:pt x="49" y="204"/>
                    <a:pt x="235" y="132"/>
                  </a:cubicBezTo>
                  <a:cubicBezTo>
                    <a:pt x="235" y="132"/>
                    <a:pt x="477" y="0"/>
                    <a:pt x="1375" y="71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Straight Connector 40"/>
            <p:cNvSpPr>
              <a:spLocks/>
            </p:cNvSpPr>
            <p:nvPr/>
          </p:nvSpPr>
          <p:spPr bwMode="auto">
            <a:xfrm flipV="1">
              <a:off x="5700918" y="4487606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Straight Connector 41"/>
            <p:cNvSpPr>
              <a:spLocks/>
            </p:cNvSpPr>
            <p:nvPr/>
          </p:nvSpPr>
          <p:spPr bwMode="auto">
            <a:xfrm flipV="1">
              <a:off x="5700918" y="4487606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Freeform: Shape 42"/>
            <p:cNvSpPr>
              <a:spLocks/>
            </p:cNvSpPr>
            <p:nvPr/>
          </p:nvSpPr>
          <p:spPr bwMode="auto">
            <a:xfrm flipV="1">
              <a:off x="4078513" y="3985576"/>
              <a:ext cx="1149641" cy="905755"/>
            </a:xfrm>
            <a:custGeom>
              <a:avLst/>
              <a:gdLst>
                <a:gd name="T0" fmla="*/ 155 w 1163"/>
                <a:gd name="T1" fmla="*/ 167 h 916"/>
                <a:gd name="T2" fmla="*/ 155 w 1163"/>
                <a:gd name="T3" fmla="*/ 167 h 916"/>
                <a:gd name="T4" fmla="*/ 1135 w 1163"/>
                <a:gd name="T5" fmla="*/ 916 h 916"/>
                <a:gd name="T6" fmla="*/ 1163 w 1163"/>
                <a:gd name="T7" fmla="*/ 884 h 916"/>
                <a:gd name="T8" fmla="*/ 94 w 1163"/>
                <a:gd name="T9" fmla="*/ 154 h 916"/>
                <a:gd name="T10" fmla="*/ 95 w 1163"/>
                <a:gd name="T11" fmla="*/ 154 h 916"/>
                <a:gd name="T12" fmla="*/ 94 w 1163"/>
                <a:gd name="T13" fmla="*/ 154 h 916"/>
                <a:gd name="T14" fmla="*/ 196 w 1163"/>
                <a:gd name="T15" fmla="*/ 460 h 916"/>
                <a:gd name="T16" fmla="*/ 155 w 1163"/>
                <a:gd name="T17" fmla="*/ 167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3" h="916">
                  <a:moveTo>
                    <a:pt x="155" y="167"/>
                  </a:moveTo>
                  <a:cubicBezTo>
                    <a:pt x="155" y="167"/>
                    <a:pt x="155" y="167"/>
                    <a:pt x="155" y="167"/>
                  </a:cubicBezTo>
                  <a:cubicBezTo>
                    <a:pt x="271" y="204"/>
                    <a:pt x="565" y="350"/>
                    <a:pt x="1135" y="916"/>
                  </a:cubicBezTo>
                  <a:cubicBezTo>
                    <a:pt x="1163" y="884"/>
                    <a:pt x="1163" y="884"/>
                    <a:pt x="1163" y="884"/>
                  </a:cubicBezTo>
                  <a:cubicBezTo>
                    <a:pt x="1163" y="884"/>
                    <a:pt x="251" y="0"/>
                    <a:pt x="94" y="154"/>
                  </a:cubicBezTo>
                  <a:cubicBezTo>
                    <a:pt x="94" y="154"/>
                    <a:pt x="94" y="154"/>
                    <a:pt x="95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25" y="261"/>
                    <a:pt x="196" y="460"/>
                    <a:pt x="196" y="460"/>
                  </a:cubicBezTo>
                  <a:cubicBezTo>
                    <a:pt x="0" y="184"/>
                    <a:pt x="155" y="167"/>
                    <a:pt x="155" y="167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Freeform: Shape 43"/>
            <p:cNvSpPr>
              <a:spLocks/>
            </p:cNvSpPr>
            <p:nvPr/>
          </p:nvSpPr>
          <p:spPr bwMode="auto">
            <a:xfrm flipV="1">
              <a:off x="5117842" y="3864759"/>
              <a:ext cx="644610" cy="24013"/>
            </a:xfrm>
            <a:custGeom>
              <a:avLst/>
              <a:gdLst>
                <a:gd name="T0" fmla="*/ 859 w 859"/>
                <a:gd name="T1" fmla="*/ 0 h 32"/>
                <a:gd name="T2" fmla="*/ 832 w 859"/>
                <a:gd name="T3" fmla="*/ 32 h 32"/>
                <a:gd name="T4" fmla="*/ 16 w 859"/>
                <a:gd name="T5" fmla="*/ 32 h 32"/>
                <a:gd name="T6" fmla="*/ 0 w 859"/>
                <a:gd name="T7" fmla="*/ 0 h 32"/>
                <a:gd name="T8" fmla="*/ 859 w 859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9" h="32">
                  <a:moveTo>
                    <a:pt x="859" y="0"/>
                  </a:moveTo>
                  <a:lnTo>
                    <a:pt x="832" y="32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859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Freeform: Shape 44"/>
            <p:cNvSpPr>
              <a:spLocks/>
            </p:cNvSpPr>
            <p:nvPr/>
          </p:nvSpPr>
          <p:spPr bwMode="auto">
            <a:xfrm flipV="1">
              <a:off x="4171565" y="3755948"/>
              <a:ext cx="785688" cy="1013816"/>
            </a:xfrm>
            <a:custGeom>
              <a:avLst/>
              <a:gdLst>
                <a:gd name="T0" fmla="*/ 795 w 795"/>
                <a:gd name="T1" fmla="*/ 1025 h 1025"/>
                <a:gd name="T2" fmla="*/ 139 w 795"/>
                <a:gd name="T3" fmla="*/ 73 h 1025"/>
                <a:gd name="T4" fmla="*/ 6 w 795"/>
                <a:gd name="T5" fmla="*/ 85 h 1025"/>
                <a:gd name="T6" fmla="*/ 1 w 795"/>
                <a:gd name="T7" fmla="*/ 114 h 1025"/>
                <a:gd name="T8" fmla="*/ 1 w 795"/>
                <a:gd name="T9" fmla="*/ 139 h 1025"/>
                <a:gd name="T10" fmla="*/ 795 w 795"/>
                <a:gd name="T11" fmla="*/ 1025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5" h="1025">
                  <a:moveTo>
                    <a:pt x="795" y="1025"/>
                  </a:moveTo>
                  <a:cubicBezTo>
                    <a:pt x="795" y="1025"/>
                    <a:pt x="142" y="356"/>
                    <a:pt x="139" y="73"/>
                  </a:cubicBezTo>
                  <a:cubicBezTo>
                    <a:pt x="139" y="73"/>
                    <a:pt x="27" y="0"/>
                    <a:pt x="6" y="85"/>
                  </a:cubicBezTo>
                  <a:cubicBezTo>
                    <a:pt x="4" y="93"/>
                    <a:pt x="2" y="103"/>
                    <a:pt x="1" y="114"/>
                  </a:cubicBezTo>
                  <a:cubicBezTo>
                    <a:pt x="0" y="123"/>
                    <a:pt x="0" y="132"/>
                    <a:pt x="1" y="139"/>
                  </a:cubicBezTo>
                  <a:cubicBezTo>
                    <a:pt x="3" y="196"/>
                    <a:pt x="77" y="409"/>
                    <a:pt x="795" y="1025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4894231" y="2845246"/>
            <a:ext cx="1570651" cy="1239749"/>
            <a:chOff x="6429548" y="3755948"/>
            <a:chExt cx="1683939" cy="1328992"/>
          </a:xfrm>
        </p:grpSpPr>
        <p:sp>
          <p:nvSpPr>
            <p:cNvPr id="23" name="Freeform: Shape 46"/>
            <p:cNvSpPr>
              <a:spLocks/>
            </p:cNvSpPr>
            <p:nvPr/>
          </p:nvSpPr>
          <p:spPr bwMode="auto">
            <a:xfrm flipH="1" flipV="1">
              <a:off x="6429548" y="3888773"/>
              <a:ext cx="1590887" cy="1196167"/>
            </a:xfrm>
            <a:custGeom>
              <a:avLst/>
              <a:gdLst>
                <a:gd name="T0" fmla="*/ 1375 w 1609"/>
                <a:gd name="T1" fmla="*/ 716 h 1210"/>
                <a:gd name="T2" fmla="*/ 1491 w 1609"/>
                <a:gd name="T3" fmla="*/ 578 h 1210"/>
                <a:gd name="T4" fmla="*/ 1609 w 1609"/>
                <a:gd name="T5" fmla="*/ 1210 h 1210"/>
                <a:gd name="T6" fmla="*/ 957 w 1609"/>
                <a:gd name="T7" fmla="*/ 1210 h 1210"/>
                <a:gd name="T8" fmla="*/ 1069 w 1609"/>
                <a:gd name="T9" fmla="*/ 1080 h 1210"/>
                <a:gd name="T10" fmla="*/ 0 w 1609"/>
                <a:gd name="T11" fmla="*/ 350 h 1210"/>
                <a:gd name="T12" fmla="*/ 235 w 1609"/>
                <a:gd name="T13" fmla="*/ 132 h 1210"/>
                <a:gd name="T14" fmla="*/ 1375 w 1609"/>
                <a:gd name="T15" fmla="*/ 716 h 1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9" h="1210">
                  <a:moveTo>
                    <a:pt x="1375" y="716"/>
                  </a:moveTo>
                  <a:cubicBezTo>
                    <a:pt x="1491" y="578"/>
                    <a:pt x="1491" y="578"/>
                    <a:pt x="1491" y="578"/>
                  </a:cubicBezTo>
                  <a:cubicBezTo>
                    <a:pt x="1609" y="1210"/>
                    <a:pt x="1609" y="1210"/>
                    <a:pt x="1609" y="1210"/>
                  </a:cubicBezTo>
                  <a:cubicBezTo>
                    <a:pt x="957" y="1210"/>
                    <a:pt x="957" y="1210"/>
                    <a:pt x="957" y="1210"/>
                  </a:cubicBezTo>
                  <a:cubicBezTo>
                    <a:pt x="1069" y="1080"/>
                    <a:pt x="1069" y="1080"/>
                    <a:pt x="1069" y="1080"/>
                  </a:cubicBezTo>
                  <a:cubicBezTo>
                    <a:pt x="1069" y="1080"/>
                    <a:pt x="149" y="190"/>
                    <a:pt x="0" y="350"/>
                  </a:cubicBezTo>
                  <a:cubicBezTo>
                    <a:pt x="0" y="350"/>
                    <a:pt x="49" y="204"/>
                    <a:pt x="235" y="132"/>
                  </a:cubicBezTo>
                  <a:cubicBezTo>
                    <a:pt x="235" y="132"/>
                    <a:pt x="477" y="0"/>
                    <a:pt x="1375" y="71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Straight Connector 47"/>
            <p:cNvSpPr>
              <a:spLocks/>
            </p:cNvSpPr>
            <p:nvPr/>
          </p:nvSpPr>
          <p:spPr bwMode="auto">
            <a:xfrm flipH="1" flipV="1">
              <a:off x="6491082" y="4487606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Straight Connector 48"/>
            <p:cNvSpPr>
              <a:spLocks/>
            </p:cNvSpPr>
            <p:nvPr/>
          </p:nvSpPr>
          <p:spPr bwMode="auto">
            <a:xfrm flipH="1" flipV="1">
              <a:off x="6491082" y="4487606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Freeform: Shape 49"/>
            <p:cNvSpPr>
              <a:spLocks/>
            </p:cNvSpPr>
            <p:nvPr/>
          </p:nvSpPr>
          <p:spPr bwMode="auto">
            <a:xfrm flipH="1" flipV="1">
              <a:off x="6963846" y="3985576"/>
              <a:ext cx="1149641" cy="905755"/>
            </a:xfrm>
            <a:custGeom>
              <a:avLst/>
              <a:gdLst>
                <a:gd name="T0" fmla="*/ 155 w 1163"/>
                <a:gd name="T1" fmla="*/ 167 h 916"/>
                <a:gd name="T2" fmla="*/ 155 w 1163"/>
                <a:gd name="T3" fmla="*/ 167 h 916"/>
                <a:gd name="T4" fmla="*/ 1135 w 1163"/>
                <a:gd name="T5" fmla="*/ 916 h 916"/>
                <a:gd name="T6" fmla="*/ 1163 w 1163"/>
                <a:gd name="T7" fmla="*/ 884 h 916"/>
                <a:gd name="T8" fmla="*/ 94 w 1163"/>
                <a:gd name="T9" fmla="*/ 154 h 916"/>
                <a:gd name="T10" fmla="*/ 95 w 1163"/>
                <a:gd name="T11" fmla="*/ 154 h 916"/>
                <a:gd name="T12" fmla="*/ 94 w 1163"/>
                <a:gd name="T13" fmla="*/ 154 h 916"/>
                <a:gd name="T14" fmla="*/ 196 w 1163"/>
                <a:gd name="T15" fmla="*/ 460 h 916"/>
                <a:gd name="T16" fmla="*/ 155 w 1163"/>
                <a:gd name="T17" fmla="*/ 167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3" h="916">
                  <a:moveTo>
                    <a:pt x="155" y="167"/>
                  </a:moveTo>
                  <a:cubicBezTo>
                    <a:pt x="155" y="167"/>
                    <a:pt x="155" y="167"/>
                    <a:pt x="155" y="167"/>
                  </a:cubicBezTo>
                  <a:cubicBezTo>
                    <a:pt x="271" y="204"/>
                    <a:pt x="565" y="350"/>
                    <a:pt x="1135" y="916"/>
                  </a:cubicBezTo>
                  <a:cubicBezTo>
                    <a:pt x="1163" y="884"/>
                    <a:pt x="1163" y="884"/>
                    <a:pt x="1163" y="884"/>
                  </a:cubicBezTo>
                  <a:cubicBezTo>
                    <a:pt x="1163" y="884"/>
                    <a:pt x="251" y="0"/>
                    <a:pt x="94" y="154"/>
                  </a:cubicBezTo>
                  <a:cubicBezTo>
                    <a:pt x="94" y="154"/>
                    <a:pt x="94" y="154"/>
                    <a:pt x="95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25" y="261"/>
                    <a:pt x="196" y="460"/>
                    <a:pt x="196" y="460"/>
                  </a:cubicBezTo>
                  <a:cubicBezTo>
                    <a:pt x="0" y="184"/>
                    <a:pt x="155" y="167"/>
                    <a:pt x="155" y="16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Freeform: Shape 50"/>
            <p:cNvSpPr>
              <a:spLocks/>
            </p:cNvSpPr>
            <p:nvPr/>
          </p:nvSpPr>
          <p:spPr bwMode="auto">
            <a:xfrm flipH="1" flipV="1">
              <a:off x="6429548" y="3864759"/>
              <a:ext cx="644610" cy="24013"/>
            </a:xfrm>
            <a:custGeom>
              <a:avLst/>
              <a:gdLst>
                <a:gd name="T0" fmla="*/ 859 w 859"/>
                <a:gd name="T1" fmla="*/ 0 h 32"/>
                <a:gd name="T2" fmla="*/ 832 w 859"/>
                <a:gd name="T3" fmla="*/ 32 h 32"/>
                <a:gd name="T4" fmla="*/ 16 w 859"/>
                <a:gd name="T5" fmla="*/ 32 h 32"/>
                <a:gd name="T6" fmla="*/ 0 w 859"/>
                <a:gd name="T7" fmla="*/ 0 h 32"/>
                <a:gd name="T8" fmla="*/ 859 w 859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9" h="32">
                  <a:moveTo>
                    <a:pt x="859" y="0"/>
                  </a:moveTo>
                  <a:lnTo>
                    <a:pt x="832" y="32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859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Freeform: Shape 51"/>
            <p:cNvSpPr>
              <a:spLocks/>
            </p:cNvSpPr>
            <p:nvPr/>
          </p:nvSpPr>
          <p:spPr bwMode="auto">
            <a:xfrm flipH="1" flipV="1">
              <a:off x="7234747" y="3755948"/>
              <a:ext cx="785688" cy="1013816"/>
            </a:xfrm>
            <a:custGeom>
              <a:avLst/>
              <a:gdLst>
                <a:gd name="T0" fmla="*/ 795 w 795"/>
                <a:gd name="T1" fmla="*/ 1025 h 1025"/>
                <a:gd name="T2" fmla="*/ 139 w 795"/>
                <a:gd name="T3" fmla="*/ 73 h 1025"/>
                <a:gd name="T4" fmla="*/ 6 w 795"/>
                <a:gd name="T5" fmla="*/ 85 h 1025"/>
                <a:gd name="T6" fmla="*/ 1 w 795"/>
                <a:gd name="T7" fmla="*/ 114 h 1025"/>
                <a:gd name="T8" fmla="*/ 1 w 795"/>
                <a:gd name="T9" fmla="*/ 139 h 1025"/>
                <a:gd name="T10" fmla="*/ 795 w 795"/>
                <a:gd name="T11" fmla="*/ 1025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5" h="1025">
                  <a:moveTo>
                    <a:pt x="795" y="1025"/>
                  </a:moveTo>
                  <a:cubicBezTo>
                    <a:pt x="795" y="1025"/>
                    <a:pt x="142" y="356"/>
                    <a:pt x="139" y="73"/>
                  </a:cubicBezTo>
                  <a:cubicBezTo>
                    <a:pt x="139" y="73"/>
                    <a:pt x="27" y="0"/>
                    <a:pt x="6" y="85"/>
                  </a:cubicBezTo>
                  <a:cubicBezTo>
                    <a:pt x="4" y="93"/>
                    <a:pt x="2" y="103"/>
                    <a:pt x="1" y="114"/>
                  </a:cubicBezTo>
                  <a:cubicBezTo>
                    <a:pt x="0" y="123"/>
                    <a:pt x="0" y="132"/>
                    <a:pt x="1" y="139"/>
                  </a:cubicBezTo>
                  <a:cubicBezTo>
                    <a:pt x="3" y="196"/>
                    <a:pt x="77" y="409"/>
                    <a:pt x="795" y="1025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组合 46"/>
          <p:cNvGrpSpPr/>
          <p:nvPr/>
        </p:nvGrpSpPr>
        <p:grpSpPr>
          <a:xfrm>
            <a:off x="4287150" y="2492530"/>
            <a:ext cx="591956" cy="592036"/>
            <a:chOff x="4286405" y="2491760"/>
            <a:chExt cx="591853" cy="591853"/>
          </a:xfrm>
        </p:grpSpPr>
        <p:sp>
          <p:nvSpPr>
            <p:cNvPr id="17" name="Oval 30"/>
            <p:cNvSpPr/>
            <p:nvPr/>
          </p:nvSpPr>
          <p:spPr>
            <a:xfrm>
              <a:off x="4286405" y="2491760"/>
              <a:ext cx="591853" cy="591853"/>
            </a:xfrm>
            <a:prstGeom prst="ellipse">
              <a:avLst/>
            </a:prstGeom>
            <a:noFill/>
            <a:ln w="28575">
              <a:solidFill>
                <a:schemeClr val="tx2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: Shape 54"/>
            <p:cNvSpPr>
              <a:spLocks/>
            </p:cNvSpPr>
            <p:nvPr/>
          </p:nvSpPr>
          <p:spPr bwMode="auto">
            <a:xfrm>
              <a:off x="4395959" y="2674145"/>
              <a:ext cx="372743" cy="280381"/>
            </a:xfrm>
            <a:custGeom>
              <a:avLst/>
              <a:gdLst/>
              <a:ahLst/>
              <a:cxnLst>
                <a:cxn ang="0">
                  <a:pos x="101" y="2"/>
                </a:cxn>
                <a:cxn ang="0">
                  <a:pos x="27" y="0"/>
                </a:cxn>
                <a:cxn ang="0">
                  <a:pos x="2" y="22"/>
                </a:cxn>
                <a:cxn ang="0">
                  <a:pos x="2" y="32"/>
                </a:cxn>
                <a:cxn ang="0">
                  <a:pos x="61" y="92"/>
                </a:cxn>
                <a:cxn ang="0">
                  <a:pos x="121" y="32"/>
                </a:cxn>
                <a:cxn ang="0">
                  <a:pos x="120" y="22"/>
                </a:cxn>
                <a:cxn ang="0">
                  <a:pos x="86" y="14"/>
                </a:cxn>
                <a:cxn ang="0">
                  <a:pos x="93" y="8"/>
                </a:cxn>
                <a:cxn ang="0">
                  <a:pos x="76" y="27"/>
                </a:cxn>
                <a:cxn ang="0">
                  <a:pos x="93" y="27"/>
                </a:cxn>
                <a:cxn ang="0">
                  <a:pos x="73" y="25"/>
                </a:cxn>
                <a:cxn ang="0">
                  <a:pos x="75" y="9"/>
                </a:cxn>
                <a:cxn ang="0">
                  <a:pos x="70" y="27"/>
                </a:cxn>
                <a:cxn ang="0">
                  <a:pos x="61" y="20"/>
                </a:cxn>
                <a:cxn ang="0">
                  <a:pos x="70" y="8"/>
                </a:cxn>
                <a:cxn ang="0">
                  <a:pos x="53" y="8"/>
                </a:cxn>
                <a:cxn ang="0">
                  <a:pos x="58" y="17"/>
                </a:cxn>
                <a:cxn ang="0">
                  <a:pos x="40" y="16"/>
                </a:cxn>
                <a:cxn ang="0">
                  <a:pos x="58" y="17"/>
                </a:cxn>
                <a:cxn ang="0">
                  <a:pos x="30" y="27"/>
                </a:cxn>
                <a:cxn ang="0">
                  <a:pos x="47" y="27"/>
                </a:cxn>
                <a:cxn ang="0">
                  <a:pos x="37" y="14"/>
                </a:cxn>
                <a:cxn ang="0">
                  <a:pos x="43" y="8"/>
                </a:cxn>
                <a:cxn ang="0">
                  <a:pos x="34" y="17"/>
                </a:cxn>
                <a:cxn ang="0">
                  <a:pos x="8" y="27"/>
                </a:cxn>
                <a:cxn ang="0">
                  <a:pos x="11" y="31"/>
                </a:cxn>
                <a:cxn ang="0">
                  <a:pos x="49" y="71"/>
                </a:cxn>
                <a:cxn ang="0">
                  <a:pos x="29" y="31"/>
                </a:cxn>
                <a:cxn ang="0">
                  <a:pos x="57" y="78"/>
                </a:cxn>
                <a:cxn ang="0">
                  <a:pos x="52" y="31"/>
                </a:cxn>
                <a:cxn ang="0">
                  <a:pos x="61" y="79"/>
                </a:cxn>
                <a:cxn ang="0">
                  <a:pos x="65" y="78"/>
                </a:cxn>
                <a:cxn ang="0">
                  <a:pos x="94" y="31"/>
                </a:cxn>
                <a:cxn ang="0">
                  <a:pos x="74" y="71"/>
                </a:cxn>
                <a:cxn ang="0">
                  <a:pos x="112" y="31"/>
                </a:cxn>
                <a:cxn ang="0">
                  <a:pos x="99" y="27"/>
                </a:cxn>
                <a:cxn ang="0">
                  <a:pos x="97" y="9"/>
                </a:cxn>
                <a:cxn ang="0">
                  <a:pos x="99" y="27"/>
                </a:cxn>
                <a:cxn ang="0">
                  <a:pos x="99" y="27"/>
                </a:cxn>
              </a:cxnLst>
              <a:rect l="0" t="0" r="r" b="b"/>
              <a:pathLst>
                <a:path w="123" h="92">
                  <a:moveTo>
                    <a:pt x="120" y="22"/>
                  </a:moveTo>
                  <a:cubicBezTo>
                    <a:pt x="101" y="2"/>
                    <a:pt x="101" y="2"/>
                    <a:pt x="101" y="2"/>
                  </a:cubicBezTo>
                  <a:cubicBezTo>
                    <a:pt x="100" y="1"/>
                    <a:pt x="98" y="0"/>
                    <a:pt x="9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5" y="0"/>
                    <a:pt x="23" y="1"/>
                    <a:pt x="22" y="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3"/>
                    <a:pt x="0" y="25"/>
                    <a:pt x="0" y="27"/>
                  </a:cubicBezTo>
                  <a:cubicBezTo>
                    <a:pt x="0" y="29"/>
                    <a:pt x="1" y="31"/>
                    <a:pt x="2" y="32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57" y="91"/>
                    <a:pt x="59" y="92"/>
                    <a:pt x="61" y="92"/>
                  </a:cubicBezTo>
                  <a:cubicBezTo>
                    <a:pt x="64" y="92"/>
                    <a:pt x="66" y="91"/>
                    <a:pt x="67" y="90"/>
                  </a:cubicBezTo>
                  <a:cubicBezTo>
                    <a:pt x="121" y="32"/>
                    <a:pt x="121" y="32"/>
                    <a:pt x="121" y="32"/>
                  </a:cubicBezTo>
                  <a:cubicBezTo>
                    <a:pt x="122" y="31"/>
                    <a:pt x="123" y="29"/>
                    <a:pt x="123" y="27"/>
                  </a:cubicBezTo>
                  <a:cubicBezTo>
                    <a:pt x="123" y="25"/>
                    <a:pt x="122" y="23"/>
                    <a:pt x="120" y="22"/>
                  </a:cubicBezTo>
                  <a:close/>
                  <a:moveTo>
                    <a:pt x="93" y="8"/>
                  </a:moveTo>
                  <a:cubicBezTo>
                    <a:pt x="86" y="14"/>
                    <a:pt x="86" y="14"/>
                    <a:pt x="86" y="14"/>
                  </a:cubicBezTo>
                  <a:cubicBezTo>
                    <a:pt x="79" y="8"/>
                    <a:pt x="79" y="8"/>
                    <a:pt x="79" y="8"/>
                  </a:cubicBezTo>
                  <a:lnTo>
                    <a:pt x="93" y="8"/>
                  </a:lnTo>
                  <a:close/>
                  <a:moveTo>
                    <a:pt x="93" y="27"/>
                  </a:moveTo>
                  <a:cubicBezTo>
                    <a:pt x="76" y="27"/>
                    <a:pt x="76" y="27"/>
                    <a:pt x="76" y="27"/>
                  </a:cubicBezTo>
                  <a:cubicBezTo>
                    <a:pt x="85" y="19"/>
                    <a:pt x="85" y="19"/>
                    <a:pt x="85" y="19"/>
                  </a:cubicBezTo>
                  <a:lnTo>
                    <a:pt x="93" y="27"/>
                  </a:lnTo>
                  <a:close/>
                  <a:moveTo>
                    <a:pt x="83" y="16"/>
                  </a:moveTo>
                  <a:cubicBezTo>
                    <a:pt x="73" y="25"/>
                    <a:pt x="73" y="25"/>
                    <a:pt x="73" y="25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75" y="9"/>
                    <a:pt x="75" y="9"/>
                    <a:pt x="75" y="9"/>
                  </a:cubicBezTo>
                  <a:lnTo>
                    <a:pt x="83" y="16"/>
                  </a:lnTo>
                  <a:close/>
                  <a:moveTo>
                    <a:pt x="70" y="27"/>
                  </a:moveTo>
                  <a:cubicBezTo>
                    <a:pt x="53" y="27"/>
                    <a:pt x="53" y="27"/>
                    <a:pt x="53" y="27"/>
                  </a:cubicBezTo>
                  <a:cubicBezTo>
                    <a:pt x="61" y="20"/>
                    <a:pt x="61" y="20"/>
                    <a:pt x="61" y="20"/>
                  </a:cubicBezTo>
                  <a:lnTo>
                    <a:pt x="70" y="27"/>
                  </a:lnTo>
                  <a:close/>
                  <a:moveTo>
                    <a:pt x="70" y="8"/>
                  </a:moveTo>
                  <a:cubicBezTo>
                    <a:pt x="61" y="15"/>
                    <a:pt x="61" y="15"/>
                    <a:pt x="61" y="15"/>
                  </a:cubicBezTo>
                  <a:cubicBezTo>
                    <a:pt x="53" y="8"/>
                    <a:pt x="53" y="8"/>
                    <a:pt x="53" y="8"/>
                  </a:cubicBezTo>
                  <a:lnTo>
                    <a:pt x="70" y="8"/>
                  </a:lnTo>
                  <a:close/>
                  <a:moveTo>
                    <a:pt x="58" y="17"/>
                  </a:moveTo>
                  <a:cubicBezTo>
                    <a:pt x="50" y="25"/>
                    <a:pt x="50" y="25"/>
                    <a:pt x="50" y="2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8" y="9"/>
                    <a:pt x="48" y="9"/>
                    <a:pt x="48" y="9"/>
                  </a:cubicBezTo>
                  <a:lnTo>
                    <a:pt x="58" y="17"/>
                  </a:lnTo>
                  <a:close/>
                  <a:moveTo>
                    <a:pt x="47" y="27"/>
                  </a:moveTo>
                  <a:cubicBezTo>
                    <a:pt x="30" y="27"/>
                    <a:pt x="30" y="27"/>
                    <a:pt x="30" y="27"/>
                  </a:cubicBezTo>
                  <a:cubicBezTo>
                    <a:pt x="37" y="19"/>
                    <a:pt x="37" y="19"/>
                    <a:pt x="37" y="19"/>
                  </a:cubicBezTo>
                  <a:lnTo>
                    <a:pt x="47" y="27"/>
                  </a:lnTo>
                  <a:close/>
                  <a:moveTo>
                    <a:pt x="43" y="8"/>
                  </a:moveTo>
                  <a:cubicBezTo>
                    <a:pt x="37" y="14"/>
                    <a:pt x="37" y="14"/>
                    <a:pt x="37" y="14"/>
                  </a:cubicBezTo>
                  <a:cubicBezTo>
                    <a:pt x="30" y="8"/>
                    <a:pt x="30" y="8"/>
                    <a:pt x="30" y="8"/>
                  </a:cubicBezTo>
                  <a:lnTo>
                    <a:pt x="43" y="8"/>
                  </a:lnTo>
                  <a:close/>
                  <a:moveTo>
                    <a:pt x="26" y="9"/>
                  </a:moveTo>
                  <a:cubicBezTo>
                    <a:pt x="34" y="17"/>
                    <a:pt x="34" y="17"/>
                    <a:pt x="34" y="1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8" y="27"/>
                    <a:pt x="8" y="27"/>
                    <a:pt x="8" y="27"/>
                  </a:cubicBezTo>
                  <a:lnTo>
                    <a:pt x="26" y="9"/>
                  </a:lnTo>
                  <a:close/>
                  <a:moveTo>
                    <a:pt x="11" y="31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49" y="71"/>
                    <a:pt x="49" y="71"/>
                    <a:pt x="49" y="71"/>
                  </a:cubicBezTo>
                  <a:lnTo>
                    <a:pt x="11" y="31"/>
                  </a:lnTo>
                  <a:close/>
                  <a:moveTo>
                    <a:pt x="29" y="31"/>
                  </a:moveTo>
                  <a:cubicBezTo>
                    <a:pt x="48" y="31"/>
                    <a:pt x="48" y="31"/>
                    <a:pt x="48" y="31"/>
                  </a:cubicBezTo>
                  <a:cubicBezTo>
                    <a:pt x="57" y="78"/>
                    <a:pt x="57" y="78"/>
                    <a:pt x="57" y="78"/>
                  </a:cubicBezTo>
                  <a:lnTo>
                    <a:pt x="29" y="31"/>
                  </a:lnTo>
                  <a:close/>
                  <a:moveTo>
                    <a:pt x="52" y="31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61" y="79"/>
                    <a:pt x="61" y="79"/>
                    <a:pt x="61" y="79"/>
                  </a:cubicBezTo>
                  <a:lnTo>
                    <a:pt x="52" y="31"/>
                  </a:lnTo>
                  <a:close/>
                  <a:moveTo>
                    <a:pt x="65" y="78"/>
                  </a:moveTo>
                  <a:cubicBezTo>
                    <a:pt x="75" y="31"/>
                    <a:pt x="75" y="31"/>
                    <a:pt x="75" y="31"/>
                  </a:cubicBezTo>
                  <a:cubicBezTo>
                    <a:pt x="94" y="31"/>
                    <a:pt x="94" y="31"/>
                    <a:pt x="94" y="31"/>
                  </a:cubicBezTo>
                  <a:lnTo>
                    <a:pt x="65" y="78"/>
                  </a:lnTo>
                  <a:close/>
                  <a:moveTo>
                    <a:pt x="74" y="71"/>
                  </a:moveTo>
                  <a:cubicBezTo>
                    <a:pt x="98" y="31"/>
                    <a:pt x="98" y="31"/>
                    <a:pt x="98" y="31"/>
                  </a:cubicBezTo>
                  <a:cubicBezTo>
                    <a:pt x="112" y="31"/>
                    <a:pt x="112" y="31"/>
                    <a:pt x="112" y="31"/>
                  </a:cubicBezTo>
                  <a:lnTo>
                    <a:pt x="74" y="71"/>
                  </a:lnTo>
                  <a:close/>
                  <a:moveTo>
                    <a:pt x="99" y="27"/>
                  </a:moveTo>
                  <a:cubicBezTo>
                    <a:pt x="88" y="17"/>
                    <a:pt x="88" y="17"/>
                    <a:pt x="88" y="17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115" y="27"/>
                    <a:pt x="115" y="27"/>
                    <a:pt x="115" y="27"/>
                  </a:cubicBezTo>
                  <a:lnTo>
                    <a:pt x="99" y="27"/>
                  </a:lnTo>
                  <a:close/>
                  <a:moveTo>
                    <a:pt x="99" y="27"/>
                  </a:moveTo>
                  <a:cubicBezTo>
                    <a:pt x="99" y="27"/>
                    <a:pt x="99" y="27"/>
                    <a:pt x="99" y="27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Group 10"/>
          <p:cNvGrpSpPr/>
          <p:nvPr/>
        </p:nvGrpSpPr>
        <p:grpSpPr>
          <a:xfrm>
            <a:off x="6464882" y="1903528"/>
            <a:ext cx="1846999" cy="652815"/>
            <a:chOff x="8747280" y="2537250"/>
            <a:chExt cx="2462237" cy="870151"/>
          </a:xfrm>
        </p:grpSpPr>
        <p:sp>
          <p:nvSpPr>
            <p:cNvPr id="15" name="TextBox 53"/>
            <p:cNvSpPr txBox="1">
              <a:spLocks/>
            </p:cNvSpPr>
            <p:nvPr/>
          </p:nvSpPr>
          <p:spPr bwMode="auto">
            <a:xfrm>
              <a:off x="8747280" y="2537250"/>
              <a:ext cx="1458909" cy="309958"/>
            </a:xfrm>
            <a:prstGeom prst="rect">
              <a:avLst/>
            </a:prstGeom>
            <a:noFill/>
            <a:extLst/>
          </p:spPr>
          <p:txBody>
            <a:bodyPr wrap="none" lIns="288000" tIns="46800" rIns="90000" bIns="46800">
              <a:normAutofit fontScale="77500" lnSpcReduction="20000"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6" name="TextBox 59"/>
            <p:cNvSpPr txBox="1">
              <a:spLocks/>
            </p:cNvSpPr>
            <p:nvPr/>
          </p:nvSpPr>
          <p:spPr bwMode="auto">
            <a:xfrm>
              <a:off x="8747280" y="2851222"/>
              <a:ext cx="2462237" cy="556179"/>
            </a:xfrm>
            <a:prstGeom prst="rect">
              <a:avLst/>
            </a:prstGeom>
            <a:noFill/>
            <a:extLst/>
          </p:spPr>
          <p:txBody>
            <a:bodyPr wrap="square" lIns="288000" tIns="46800" rIns="90000" bIns="46800">
              <a:normAutofit fontScale="700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8" name="Group 11"/>
          <p:cNvGrpSpPr/>
          <p:nvPr/>
        </p:nvGrpSpPr>
        <p:grpSpPr>
          <a:xfrm>
            <a:off x="6561600" y="2999622"/>
            <a:ext cx="1846999" cy="652815"/>
            <a:chOff x="8747280" y="3998259"/>
            <a:chExt cx="2462237" cy="870152"/>
          </a:xfrm>
        </p:grpSpPr>
        <p:sp>
          <p:nvSpPr>
            <p:cNvPr id="13" name="TextBox 64"/>
            <p:cNvSpPr txBox="1">
              <a:spLocks/>
            </p:cNvSpPr>
            <p:nvPr/>
          </p:nvSpPr>
          <p:spPr bwMode="auto">
            <a:xfrm>
              <a:off x="8747280" y="3998259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fontScale="77500" lnSpcReduction="20000"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" name="TextBox 65"/>
            <p:cNvSpPr txBox="1">
              <a:spLocks/>
            </p:cNvSpPr>
            <p:nvPr/>
          </p:nvSpPr>
          <p:spPr bwMode="auto">
            <a:xfrm>
              <a:off x="8747280" y="4312232"/>
              <a:ext cx="2462237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77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（建议使用主题字体）</a:t>
              </a:r>
            </a:p>
          </p:txBody>
        </p:sp>
      </p:grpSp>
      <p:grpSp>
        <p:nvGrpSpPr>
          <p:cNvPr id="18" name="Group 7"/>
          <p:cNvGrpSpPr/>
          <p:nvPr/>
        </p:nvGrpSpPr>
        <p:grpSpPr>
          <a:xfrm>
            <a:off x="738888" y="1903528"/>
            <a:ext cx="1846999" cy="652815"/>
            <a:chOff x="985012" y="2537250"/>
            <a:chExt cx="2462237" cy="870151"/>
          </a:xfrm>
        </p:grpSpPr>
        <p:sp>
          <p:nvSpPr>
            <p:cNvPr id="11" name="TextBox 66"/>
            <p:cNvSpPr txBox="1">
              <a:spLocks/>
            </p:cNvSpPr>
            <p:nvPr/>
          </p:nvSpPr>
          <p:spPr bwMode="auto">
            <a:xfrm>
              <a:off x="2188273" y="2537250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fontScale="77500" lnSpcReduction="20000"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" name="TextBox 67"/>
            <p:cNvSpPr txBox="1">
              <a:spLocks/>
            </p:cNvSpPr>
            <p:nvPr/>
          </p:nvSpPr>
          <p:spPr bwMode="auto">
            <a:xfrm>
              <a:off x="985012" y="2851222"/>
              <a:ext cx="2462237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77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9" name="Group 6"/>
          <p:cNvGrpSpPr/>
          <p:nvPr/>
        </p:nvGrpSpPr>
        <p:grpSpPr>
          <a:xfrm>
            <a:off x="738888" y="2999622"/>
            <a:ext cx="1846999" cy="652815"/>
            <a:chOff x="985012" y="3998259"/>
            <a:chExt cx="2462237" cy="870152"/>
          </a:xfrm>
        </p:grpSpPr>
        <p:sp>
          <p:nvSpPr>
            <p:cNvPr id="9" name="TextBox 68"/>
            <p:cNvSpPr txBox="1">
              <a:spLocks/>
            </p:cNvSpPr>
            <p:nvPr/>
          </p:nvSpPr>
          <p:spPr bwMode="auto">
            <a:xfrm>
              <a:off x="2188273" y="3998259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fontScale="77500" lnSpcReduction="20000"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0" name="TextBox 69"/>
            <p:cNvSpPr txBox="1">
              <a:spLocks/>
            </p:cNvSpPr>
            <p:nvPr/>
          </p:nvSpPr>
          <p:spPr bwMode="auto">
            <a:xfrm>
              <a:off x="985012" y="4312232"/>
              <a:ext cx="2462237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77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55427155"/>
      </p:ext>
    </p:extLst>
  </p:cSld>
  <p:clrMapOvr>
    <a:masterClrMapping/>
  </p:clrMapOvr>
  <p:transition spd="med" advClick="0" advTm="3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9"/>
          <p:cNvGrpSpPr/>
          <p:nvPr/>
        </p:nvGrpSpPr>
        <p:grpSpPr>
          <a:xfrm>
            <a:off x="3200588" y="1200520"/>
            <a:ext cx="2744410" cy="2744049"/>
            <a:chOff x="3200032" y="1200149"/>
            <a:chExt cx="2743934" cy="2743202"/>
          </a:xfrm>
        </p:grpSpPr>
        <p:grpSp>
          <p:nvGrpSpPr>
            <p:cNvPr id="3" name="组合 3"/>
            <p:cNvGrpSpPr/>
            <p:nvPr/>
          </p:nvGrpSpPr>
          <p:grpSpPr>
            <a:xfrm>
              <a:off x="4736293" y="2102461"/>
              <a:ext cx="1207673" cy="939893"/>
              <a:chOff x="6340900" y="2729465"/>
              <a:chExt cx="1800195" cy="1401034"/>
            </a:xfrm>
          </p:grpSpPr>
          <p:sp>
            <p:nvSpPr>
              <p:cNvPr id="35" name="矩形 34"/>
              <p:cNvSpPr/>
              <p:nvPr/>
            </p:nvSpPr>
            <p:spPr>
              <a:xfrm rot="5400000">
                <a:off x="6755137" y="2973716"/>
                <a:ext cx="1020158" cy="938165"/>
              </a:xfrm>
              <a:prstGeom prst="rect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任意多边形: 形状 35"/>
              <p:cNvSpPr/>
              <p:nvPr/>
            </p:nvSpPr>
            <p:spPr>
              <a:xfrm>
                <a:off x="7440578" y="2729465"/>
                <a:ext cx="700517" cy="1401034"/>
              </a:xfrm>
              <a:custGeom>
                <a:avLst/>
                <a:gdLst>
                  <a:gd name="connsiteX0" fmla="*/ 0 w 868680"/>
                  <a:gd name="connsiteY0" fmla="*/ 0 h 1737360"/>
                  <a:gd name="connsiteX1" fmla="*/ 868680 w 868680"/>
                  <a:gd name="connsiteY1" fmla="*/ 868680 h 1737360"/>
                  <a:gd name="connsiteX2" fmla="*/ 0 w 868680"/>
                  <a:gd name="connsiteY2" fmla="*/ 1737360 h 1737360"/>
                  <a:gd name="connsiteX3" fmla="*/ 0 w 868680"/>
                  <a:gd name="connsiteY3" fmla="*/ 1173480 h 1737360"/>
                  <a:gd name="connsiteX4" fmla="*/ 304800 w 868680"/>
                  <a:gd name="connsiteY4" fmla="*/ 868680 h 1737360"/>
                  <a:gd name="connsiteX5" fmla="*/ 0 w 868680"/>
                  <a:gd name="connsiteY5" fmla="*/ 563880 h 1737360"/>
                  <a:gd name="connsiteX6" fmla="*/ 0 w 868680"/>
                  <a:gd name="connsiteY6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8680" h="1737360">
                    <a:moveTo>
                      <a:pt x="0" y="0"/>
                    </a:moveTo>
                    <a:cubicBezTo>
                      <a:pt x="479759" y="0"/>
                      <a:pt x="868680" y="388921"/>
                      <a:pt x="868680" y="868680"/>
                    </a:cubicBezTo>
                    <a:cubicBezTo>
                      <a:pt x="868680" y="1348439"/>
                      <a:pt x="479759" y="1737360"/>
                      <a:pt x="0" y="1737360"/>
                    </a:cubicBezTo>
                    <a:lnTo>
                      <a:pt x="0" y="1173480"/>
                    </a:lnTo>
                    <a:cubicBezTo>
                      <a:pt x="168336" y="1173480"/>
                      <a:pt x="304800" y="1037016"/>
                      <a:pt x="304800" y="868680"/>
                    </a:cubicBezTo>
                    <a:cubicBezTo>
                      <a:pt x="304800" y="700344"/>
                      <a:pt x="168336" y="563880"/>
                      <a:pt x="0" y="5638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6340900" y="2729465"/>
                <a:ext cx="1099678" cy="455234"/>
              </a:xfrm>
              <a:prstGeom prst="rect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6797285" y="3675265"/>
                <a:ext cx="643292" cy="455234"/>
              </a:xfrm>
              <a:prstGeom prst="rect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4"/>
            <p:cNvGrpSpPr/>
            <p:nvPr/>
          </p:nvGrpSpPr>
          <p:grpSpPr>
            <a:xfrm>
              <a:off x="3200032" y="2102461"/>
              <a:ext cx="1206386" cy="939893"/>
              <a:chOff x="4050905" y="2729465"/>
              <a:chExt cx="1798278" cy="1401034"/>
            </a:xfrm>
          </p:grpSpPr>
          <p:sp>
            <p:nvSpPr>
              <p:cNvPr id="31" name="任意多边形: 形状 30"/>
              <p:cNvSpPr/>
              <p:nvPr/>
            </p:nvSpPr>
            <p:spPr>
              <a:xfrm rot="10800000">
                <a:off x="4050905" y="2729465"/>
                <a:ext cx="700517" cy="1401034"/>
              </a:xfrm>
              <a:custGeom>
                <a:avLst/>
                <a:gdLst>
                  <a:gd name="connsiteX0" fmla="*/ 0 w 868680"/>
                  <a:gd name="connsiteY0" fmla="*/ 0 h 1737360"/>
                  <a:gd name="connsiteX1" fmla="*/ 868680 w 868680"/>
                  <a:gd name="connsiteY1" fmla="*/ 868680 h 1737360"/>
                  <a:gd name="connsiteX2" fmla="*/ 0 w 868680"/>
                  <a:gd name="connsiteY2" fmla="*/ 1737360 h 1737360"/>
                  <a:gd name="connsiteX3" fmla="*/ 0 w 868680"/>
                  <a:gd name="connsiteY3" fmla="*/ 1173480 h 1737360"/>
                  <a:gd name="connsiteX4" fmla="*/ 304800 w 868680"/>
                  <a:gd name="connsiteY4" fmla="*/ 868680 h 1737360"/>
                  <a:gd name="connsiteX5" fmla="*/ 0 w 868680"/>
                  <a:gd name="connsiteY5" fmla="*/ 563880 h 1737360"/>
                  <a:gd name="connsiteX6" fmla="*/ 0 w 868680"/>
                  <a:gd name="connsiteY6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8680" h="1737360">
                    <a:moveTo>
                      <a:pt x="0" y="0"/>
                    </a:moveTo>
                    <a:cubicBezTo>
                      <a:pt x="479759" y="0"/>
                      <a:pt x="868680" y="388921"/>
                      <a:pt x="868680" y="868680"/>
                    </a:cubicBezTo>
                    <a:cubicBezTo>
                      <a:pt x="868680" y="1348439"/>
                      <a:pt x="479759" y="1737360"/>
                      <a:pt x="0" y="1737360"/>
                    </a:cubicBezTo>
                    <a:lnTo>
                      <a:pt x="0" y="1173480"/>
                    </a:lnTo>
                    <a:cubicBezTo>
                      <a:pt x="168336" y="1173480"/>
                      <a:pt x="304800" y="1037016"/>
                      <a:pt x="304800" y="868680"/>
                    </a:cubicBezTo>
                    <a:cubicBezTo>
                      <a:pt x="304800" y="700344"/>
                      <a:pt x="168336" y="563880"/>
                      <a:pt x="0" y="5638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 rot="10800000">
                <a:off x="4751422" y="3675264"/>
                <a:ext cx="1097761" cy="455234"/>
              </a:xfrm>
              <a:prstGeom prst="rect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 rot="10800000">
                <a:off x="4751423" y="2729465"/>
                <a:ext cx="643292" cy="455234"/>
              </a:xfrm>
              <a:prstGeom prst="rect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 rot="5400000">
                <a:off x="4415362" y="2973717"/>
                <a:ext cx="1020158" cy="938165"/>
              </a:xfrm>
              <a:prstGeom prst="rect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5"/>
            <p:cNvGrpSpPr/>
            <p:nvPr/>
          </p:nvGrpSpPr>
          <p:grpSpPr>
            <a:xfrm>
              <a:off x="4101796" y="1200149"/>
              <a:ext cx="939895" cy="1207199"/>
              <a:chOff x="5395099" y="1384451"/>
              <a:chExt cx="1401036" cy="1799487"/>
            </a:xfrm>
          </p:grpSpPr>
          <p:sp>
            <p:nvSpPr>
              <p:cNvPr id="27" name="任意多边形: 形状 26"/>
              <p:cNvSpPr/>
              <p:nvPr/>
            </p:nvSpPr>
            <p:spPr>
              <a:xfrm rot="5400000" flipH="1" flipV="1">
                <a:off x="5745359" y="1034192"/>
                <a:ext cx="700517" cy="1401035"/>
              </a:xfrm>
              <a:custGeom>
                <a:avLst/>
                <a:gdLst>
                  <a:gd name="connsiteX0" fmla="*/ 0 w 868680"/>
                  <a:gd name="connsiteY0" fmla="*/ 0 h 1737360"/>
                  <a:gd name="connsiteX1" fmla="*/ 868680 w 868680"/>
                  <a:gd name="connsiteY1" fmla="*/ 868680 h 1737360"/>
                  <a:gd name="connsiteX2" fmla="*/ 0 w 868680"/>
                  <a:gd name="connsiteY2" fmla="*/ 1737360 h 1737360"/>
                  <a:gd name="connsiteX3" fmla="*/ 0 w 868680"/>
                  <a:gd name="connsiteY3" fmla="*/ 1173480 h 1737360"/>
                  <a:gd name="connsiteX4" fmla="*/ 304800 w 868680"/>
                  <a:gd name="connsiteY4" fmla="*/ 868680 h 1737360"/>
                  <a:gd name="connsiteX5" fmla="*/ 0 w 868680"/>
                  <a:gd name="connsiteY5" fmla="*/ 563880 h 1737360"/>
                  <a:gd name="connsiteX6" fmla="*/ 0 w 868680"/>
                  <a:gd name="connsiteY6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8680" h="1737360">
                    <a:moveTo>
                      <a:pt x="0" y="0"/>
                    </a:moveTo>
                    <a:cubicBezTo>
                      <a:pt x="479759" y="0"/>
                      <a:pt x="868680" y="388921"/>
                      <a:pt x="868680" y="868680"/>
                    </a:cubicBezTo>
                    <a:cubicBezTo>
                      <a:pt x="868680" y="1348439"/>
                      <a:pt x="479759" y="1737360"/>
                      <a:pt x="0" y="1737360"/>
                    </a:cubicBezTo>
                    <a:lnTo>
                      <a:pt x="0" y="1173480"/>
                    </a:lnTo>
                    <a:cubicBezTo>
                      <a:pt x="168336" y="1173480"/>
                      <a:pt x="304800" y="1037016"/>
                      <a:pt x="304800" y="868680"/>
                    </a:cubicBezTo>
                    <a:cubicBezTo>
                      <a:pt x="304800" y="700344"/>
                      <a:pt x="168336" y="563880"/>
                      <a:pt x="0" y="5638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 rot="5400000" flipH="1" flipV="1">
                <a:off x="5073231" y="2406836"/>
                <a:ext cx="1098970" cy="455234"/>
              </a:xfrm>
              <a:prstGeom prst="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 rot="5400000" flipH="1" flipV="1">
                <a:off x="6246871" y="2178998"/>
                <a:ext cx="643292" cy="455234"/>
              </a:xfrm>
              <a:prstGeom prst="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5400000">
                <a:off x="5598795" y="1749703"/>
                <a:ext cx="1020158" cy="938165"/>
              </a:xfrm>
              <a:prstGeom prst="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6"/>
            <p:cNvGrpSpPr/>
            <p:nvPr/>
          </p:nvGrpSpPr>
          <p:grpSpPr>
            <a:xfrm>
              <a:off x="4101797" y="2736449"/>
              <a:ext cx="939894" cy="1206902"/>
              <a:chOff x="5395100" y="3674506"/>
              <a:chExt cx="1401035" cy="1799043"/>
            </a:xfrm>
            <a:solidFill>
              <a:srgbClr val="AABEB5"/>
            </a:solidFill>
          </p:grpSpPr>
          <p:sp>
            <p:nvSpPr>
              <p:cNvPr id="23" name="任意多边形: 形状 22"/>
              <p:cNvSpPr/>
              <p:nvPr/>
            </p:nvSpPr>
            <p:spPr>
              <a:xfrm rot="5400000">
                <a:off x="5745359" y="4422773"/>
                <a:ext cx="700517" cy="1401035"/>
              </a:xfrm>
              <a:custGeom>
                <a:avLst/>
                <a:gdLst>
                  <a:gd name="connsiteX0" fmla="*/ 0 w 868680"/>
                  <a:gd name="connsiteY0" fmla="*/ 0 h 1737360"/>
                  <a:gd name="connsiteX1" fmla="*/ 868680 w 868680"/>
                  <a:gd name="connsiteY1" fmla="*/ 868680 h 1737360"/>
                  <a:gd name="connsiteX2" fmla="*/ 0 w 868680"/>
                  <a:gd name="connsiteY2" fmla="*/ 1737360 h 1737360"/>
                  <a:gd name="connsiteX3" fmla="*/ 0 w 868680"/>
                  <a:gd name="connsiteY3" fmla="*/ 1173480 h 1737360"/>
                  <a:gd name="connsiteX4" fmla="*/ 304800 w 868680"/>
                  <a:gd name="connsiteY4" fmla="*/ 868680 h 1737360"/>
                  <a:gd name="connsiteX5" fmla="*/ 0 w 868680"/>
                  <a:gd name="connsiteY5" fmla="*/ 563880 h 1737360"/>
                  <a:gd name="connsiteX6" fmla="*/ 0 w 868680"/>
                  <a:gd name="connsiteY6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8680" h="1737360">
                    <a:moveTo>
                      <a:pt x="0" y="0"/>
                    </a:moveTo>
                    <a:cubicBezTo>
                      <a:pt x="479759" y="0"/>
                      <a:pt x="868680" y="388921"/>
                      <a:pt x="868680" y="868680"/>
                    </a:cubicBezTo>
                    <a:cubicBezTo>
                      <a:pt x="868680" y="1348439"/>
                      <a:pt x="479759" y="1737360"/>
                      <a:pt x="0" y="1737360"/>
                    </a:cubicBezTo>
                    <a:lnTo>
                      <a:pt x="0" y="1173480"/>
                    </a:lnTo>
                    <a:cubicBezTo>
                      <a:pt x="168336" y="1173480"/>
                      <a:pt x="304800" y="1037016"/>
                      <a:pt x="304800" y="868680"/>
                    </a:cubicBezTo>
                    <a:cubicBezTo>
                      <a:pt x="304800" y="700344"/>
                      <a:pt x="168336" y="563880"/>
                      <a:pt x="0" y="5638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 rot="5400000">
                <a:off x="6019255" y="3996152"/>
                <a:ext cx="1098525" cy="455234"/>
              </a:xfrm>
              <a:prstGeom prst="rect">
                <a:avLst/>
              </a:prstGeom>
              <a:solidFill>
                <a:schemeClr val="accent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 rot="5400000">
                <a:off x="5301071" y="4223768"/>
                <a:ext cx="643292" cy="455234"/>
              </a:xfrm>
              <a:prstGeom prst="rect">
                <a:avLst/>
              </a:prstGeom>
              <a:solidFill>
                <a:schemeClr val="accent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 rot="5400000">
                <a:off x="5598795" y="4170735"/>
                <a:ext cx="1020158" cy="938165"/>
              </a:xfrm>
              <a:prstGeom prst="rect">
                <a:avLst/>
              </a:prstGeom>
              <a:solidFill>
                <a:schemeClr val="accent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" name="任意多边形: 形状 7"/>
            <p:cNvSpPr>
              <a:spLocks/>
            </p:cNvSpPr>
            <p:nvPr/>
          </p:nvSpPr>
          <p:spPr bwMode="auto">
            <a:xfrm>
              <a:off x="3573863" y="2397926"/>
              <a:ext cx="293117" cy="292574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任意多边形: 形状 8"/>
            <p:cNvSpPr>
              <a:spLocks/>
            </p:cNvSpPr>
            <p:nvPr/>
          </p:nvSpPr>
          <p:spPr bwMode="auto">
            <a:xfrm>
              <a:off x="4377851" y="1519063"/>
              <a:ext cx="367511" cy="302064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任意多边形: 形状 9"/>
            <p:cNvSpPr>
              <a:spLocks/>
            </p:cNvSpPr>
            <p:nvPr/>
          </p:nvSpPr>
          <p:spPr bwMode="auto">
            <a:xfrm>
              <a:off x="4404174" y="3318280"/>
              <a:ext cx="314865" cy="303414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任意多边形: 形状 10"/>
            <p:cNvSpPr>
              <a:spLocks noChangeAspect="1"/>
            </p:cNvSpPr>
            <p:nvPr/>
          </p:nvSpPr>
          <p:spPr bwMode="auto">
            <a:xfrm>
              <a:off x="5336893" y="2380536"/>
              <a:ext cx="345241" cy="344876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组合 11"/>
          <p:cNvGrpSpPr/>
          <p:nvPr/>
        </p:nvGrpSpPr>
        <p:grpSpPr>
          <a:xfrm>
            <a:off x="532807" y="1484230"/>
            <a:ext cx="8079976" cy="2288272"/>
            <a:chOff x="735248" y="2643961"/>
            <a:chExt cx="10771430" cy="3050088"/>
          </a:xfrm>
        </p:grpSpPr>
        <p:grpSp>
          <p:nvGrpSpPr>
            <p:cNvPr id="12" name="组合 12"/>
            <p:cNvGrpSpPr/>
            <p:nvPr/>
          </p:nvGrpSpPr>
          <p:grpSpPr>
            <a:xfrm>
              <a:off x="8575271" y="2643961"/>
              <a:ext cx="2931407" cy="3046673"/>
              <a:chOff x="8575271" y="2643961"/>
              <a:chExt cx="2931407" cy="3046673"/>
            </a:xfrm>
          </p:grpSpPr>
          <p:sp>
            <p:nvSpPr>
              <p:cNvPr id="19" name="文本框 94"/>
              <p:cNvSpPr txBox="1"/>
              <p:nvPr/>
            </p:nvSpPr>
            <p:spPr>
              <a:xfrm>
                <a:off x="8575271" y="2643961"/>
                <a:ext cx="2897592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r>
                  <a:rPr lang="zh-CN" altLang="en-US" b="1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8575271" y="2920959"/>
                <a:ext cx="2897592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21" name="文本框 96"/>
              <p:cNvSpPr txBox="1"/>
              <p:nvPr/>
            </p:nvSpPr>
            <p:spPr>
              <a:xfrm>
                <a:off x="8591128" y="4808963"/>
                <a:ext cx="2915550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r>
                  <a:rPr lang="zh-CN" altLang="en-US" b="1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8591128" y="5085961"/>
                <a:ext cx="2915550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13" name="组合 13"/>
            <p:cNvGrpSpPr/>
            <p:nvPr/>
          </p:nvGrpSpPr>
          <p:grpSpPr>
            <a:xfrm>
              <a:off x="735248" y="2719547"/>
              <a:ext cx="2902014" cy="2974502"/>
              <a:chOff x="735248" y="2719547"/>
              <a:chExt cx="2902014" cy="2974502"/>
            </a:xfrm>
          </p:grpSpPr>
          <p:sp>
            <p:nvSpPr>
              <p:cNvPr id="15" name="文本框 90"/>
              <p:cNvSpPr txBox="1"/>
              <p:nvPr/>
            </p:nvSpPr>
            <p:spPr>
              <a:xfrm>
                <a:off x="735248" y="2719547"/>
                <a:ext cx="2902014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/>
                <a:r>
                  <a:rPr lang="zh-CN" altLang="en-US" b="1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735248" y="2996545"/>
                <a:ext cx="2902014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17" name="文本框 92"/>
              <p:cNvSpPr txBox="1"/>
              <p:nvPr/>
            </p:nvSpPr>
            <p:spPr>
              <a:xfrm>
                <a:off x="735248" y="4812378"/>
                <a:ext cx="2855562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/>
                <a:r>
                  <a:rPr lang="zh-CN" altLang="en-US" b="1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735248" y="5089376"/>
                <a:ext cx="2855562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54243338"/>
      </p:ext>
    </p:extLst>
  </p:cSld>
  <p:clrMapOvr>
    <a:masterClrMapping/>
  </p:clrMapOvr>
  <p:transition spd="med" advClick="0" advTm="3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9"/>
          <p:cNvGrpSpPr/>
          <p:nvPr/>
        </p:nvGrpSpPr>
        <p:grpSpPr>
          <a:xfrm>
            <a:off x="639938" y="1876434"/>
            <a:ext cx="7854873" cy="137203"/>
            <a:chOff x="639826" y="1875854"/>
            <a:chExt cx="7853509" cy="137161"/>
          </a:xfrm>
        </p:grpSpPr>
        <p:cxnSp>
          <p:nvCxnSpPr>
            <p:cNvPr id="4" name="Straight Connector 3"/>
            <p:cNvCxnSpPr/>
            <p:nvPr/>
          </p:nvCxnSpPr>
          <p:spPr>
            <a:xfrm>
              <a:off x="1594780" y="1944434"/>
              <a:ext cx="1067640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>
              <a:off x="639826" y="1944434"/>
              <a:ext cx="815246" cy="0"/>
            </a:xfrm>
            <a:prstGeom prst="line">
              <a:avLst/>
            </a:prstGeom>
            <a:ln w="19050">
              <a:solidFill>
                <a:schemeClr val="accent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7678089" y="1944434"/>
              <a:ext cx="815246" cy="0"/>
            </a:xfrm>
            <a:prstGeom prst="line">
              <a:avLst/>
            </a:prstGeom>
            <a:ln w="19050">
              <a:solidFill>
                <a:schemeClr val="accent6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Oval 6"/>
            <p:cNvSpPr>
              <a:spLocks noChangeAspect="1"/>
            </p:cNvSpPr>
            <p:nvPr/>
          </p:nvSpPr>
          <p:spPr bwMode="auto">
            <a:xfrm rot="16200000" flipH="1" flipV="1">
              <a:off x="1463205" y="1874583"/>
              <a:ext cx="123444" cy="139707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2806893" y="1944434"/>
              <a:ext cx="1067640" cy="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4024999" y="1944434"/>
              <a:ext cx="1067640" cy="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/>
            <p:cNvSpPr>
              <a:spLocks noChangeAspect="1"/>
            </p:cNvSpPr>
            <p:nvPr/>
          </p:nvSpPr>
          <p:spPr bwMode="auto">
            <a:xfrm rot="16200000" flipH="1" flipV="1">
              <a:off x="2671455" y="1866820"/>
              <a:ext cx="137160" cy="155230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5232348" y="1944434"/>
              <a:ext cx="1067640" cy="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/>
            <p:cNvSpPr>
              <a:spLocks noChangeAspect="1"/>
            </p:cNvSpPr>
            <p:nvPr/>
          </p:nvSpPr>
          <p:spPr bwMode="auto">
            <a:xfrm rot="16200000" flipH="1" flipV="1">
              <a:off x="3878805" y="1866820"/>
              <a:ext cx="137160" cy="155230"/>
            </a:xfrm>
            <a:prstGeom prst="ellipse">
              <a:avLst/>
            </a:prstGeom>
            <a:noFill/>
            <a:ln w="28575">
              <a:solidFill>
                <a:schemeClr val="accent3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6455218" y="1944434"/>
              <a:ext cx="1067640" cy="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/>
            <p:cNvSpPr>
              <a:spLocks noChangeAspect="1"/>
            </p:cNvSpPr>
            <p:nvPr/>
          </p:nvSpPr>
          <p:spPr bwMode="auto">
            <a:xfrm rot="16200000" flipH="1" flipV="1">
              <a:off x="5101674" y="1866819"/>
              <a:ext cx="137160" cy="155230"/>
            </a:xfrm>
            <a:prstGeom prst="ellipse">
              <a:avLst/>
            </a:prstGeom>
            <a:noFill/>
            <a:ln w="28575">
              <a:solidFill>
                <a:schemeClr val="accent4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Oval 14"/>
            <p:cNvSpPr>
              <a:spLocks noChangeAspect="1"/>
            </p:cNvSpPr>
            <p:nvPr/>
          </p:nvSpPr>
          <p:spPr bwMode="auto">
            <a:xfrm rot="16200000" flipH="1" flipV="1">
              <a:off x="6309024" y="1866820"/>
              <a:ext cx="137160" cy="155230"/>
            </a:xfrm>
            <a:prstGeom prst="ellipse">
              <a:avLst/>
            </a:prstGeom>
            <a:noFill/>
            <a:ln w="28575">
              <a:solidFill>
                <a:schemeClr val="accent5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Oval 15"/>
            <p:cNvSpPr>
              <a:spLocks noChangeAspect="1"/>
            </p:cNvSpPr>
            <p:nvPr/>
          </p:nvSpPr>
          <p:spPr bwMode="auto">
            <a:xfrm rot="16200000" flipH="1" flipV="1">
              <a:off x="7531893" y="1866820"/>
              <a:ext cx="137160" cy="155230"/>
            </a:xfrm>
            <a:prstGeom prst="ellipse">
              <a:avLst/>
            </a:prstGeom>
            <a:noFill/>
            <a:ln w="28575">
              <a:solidFill>
                <a:schemeClr val="accent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" name="组合 1"/>
          <p:cNvGrpSpPr/>
          <p:nvPr/>
        </p:nvGrpSpPr>
        <p:grpSpPr>
          <a:xfrm>
            <a:off x="1114433" y="1469384"/>
            <a:ext cx="6898125" cy="438717"/>
            <a:chOff x="1114239" y="1468930"/>
            <a:chExt cx="6896927" cy="438581"/>
          </a:xfrm>
        </p:grpSpPr>
        <p:sp>
          <p:nvSpPr>
            <p:cNvPr id="17" name="TextBox 16"/>
            <p:cNvSpPr txBox="1"/>
            <p:nvPr/>
          </p:nvSpPr>
          <p:spPr>
            <a:xfrm>
              <a:off x="1114239" y="1468930"/>
              <a:ext cx="821379" cy="438581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3200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2012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329349" y="1468930"/>
              <a:ext cx="821379" cy="438581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3200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2013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536697" y="1468930"/>
              <a:ext cx="821379" cy="438581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3200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2014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759568" y="1468930"/>
              <a:ext cx="821379" cy="438581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3200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2015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966916" y="1468930"/>
              <a:ext cx="821379" cy="438581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3200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2016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189787" y="1468930"/>
              <a:ext cx="821379" cy="438581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3200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2017</a:t>
              </a:r>
            </a:p>
          </p:txBody>
        </p:sp>
      </p:grpSp>
      <p:grpSp>
        <p:nvGrpSpPr>
          <p:cNvPr id="41" name="组合 60"/>
          <p:cNvGrpSpPr/>
          <p:nvPr/>
        </p:nvGrpSpPr>
        <p:grpSpPr>
          <a:xfrm>
            <a:off x="1214204" y="2022657"/>
            <a:ext cx="6698577" cy="1314137"/>
            <a:chOff x="1213993" y="2022032"/>
            <a:chExt cx="6697414" cy="1313732"/>
          </a:xfrm>
        </p:grpSpPr>
        <p:cxnSp>
          <p:nvCxnSpPr>
            <p:cNvPr id="23" name="Straight Connector 22"/>
            <p:cNvCxnSpPr/>
            <p:nvPr/>
          </p:nvCxnSpPr>
          <p:spPr>
            <a:xfrm>
              <a:off x="1524927" y="2022032"/>
              <a:ext cx="0" cy="71723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Isosceles Triangle 23"/>
            <p:cNvSpPr/>
            <p:nvPr/>
          </p:nvSpPr>
          <p:spPr bwMode="auto">
            <a:xfrm>
              <a:off x="1213993" y="2713898"/>
              <a:ext cx="621866" cy="621866"/>
            </a:xfrm>
            <a:prstGeom prst="triangl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2740035" y="2022032"/>
              <a:ext cx="0" cy="71723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Isosceles Triangle 25"/>
            <p:cNvSpPr/>
            <p:nvPr/>
          </p:nvSpPr>
          <p:spPr bwMode="auto">
            <a:xfrm>
              <a:off x="2429103" y="2713898"/>
              <a:ext cx="621866" cy="621866"/>
            </a:xfrm>
            <a:prstGeom prst="triangl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947385" y="2022032"/>
              <a:ext cx="0" cy="71723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Isosceles Triangle 27"/>
            <p:cNvSpPr/>
            <p:nvPr/>
          </p:nvSpPr>
          <p:spPr bwMode="auto">
            <a:xfrm>
              <a:off x="3636451" y="2713898"/>
              <a:ext cx="621866" cy="621866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5170254" y="2022032"/>
              <a:ext cx="0" cy="71723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Isosceles Triangle 29"/>
            <p:cNvSpPr/>
            <p:nvPr/>
          </p:nvSpPr>
          <p:spPr bwMode="auto">
            <a:xfrm>
              <a:off x="4859322" y="2713898"/>
              <a:ext cx="621866" cy="621866"/>
            </a:xfrm>
            <a:prstGeom prst="triangle">
              <a:avLst/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" name="Straight Connector 30"/>
            <p:cNvCxnSpPr/>
            <p:nvPr/>
          </p:nvCxnSpPr>
          <p:spPr>
            <a:xfrm>
              <a:off x="6377604" y="2022032"/>
              <a:ext cx="0" cy="71723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Isosceles Triangle 31"/>
            <p:cNvSpPr/>
            <p:nvPr/>
          </p:nvSpPr>
          <p:spPr bwMode="auto">
            <a:xfrm>
              <a:off x="6066670" y="2713898"/>
              <a:ext cx="621866" cy="621866"/>
            </a:xfrm>
            <a:prstGeom prst="triangle">
              <a:avLst/>
            </a:pr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3" name="Straight Connector 32"/>
            <p:cNvCxnSpPr/>
            <p:nvPr/>
          </p:nvCxnSpPr>
          <p:spPr>
            <a:xfrm>
              <a:off x="7600473" y="2022032"/>
              <a:ext cx="0" cy="71723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Isosceles Triangle 33"/>
            <p:cNvSpPr/>
            <p:nvPr/>
          </p:nvSpPr>
          <p:spPr bwMode="auto">
            <a:xfrm>
              <a:off x="7289541" y="2713898"/>
              <a:ext cx="621866" cy="621866"/>
            </a:xfrm>
            <a:prstGeom prst="triangle">
              <a:avLst/>
            </a:pr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Freeform: Shape 40"/>
            <p:cNvSpPr>
              <a:spLocks/>
            </p:cNvSpPr>
            <p:nvPr/>
          </p:nvSpPr>
          <p:spPr bwMode="auto">
            <a:xfrm>
              <a:off x="1428936" y="3072148"/>
              <a:ext cx="191982" cy="154826"/>
            </a:xfrm>
            <a:custGeom>
              <a:avLst/>
              <a:gdLst/>
              <a:ahLst/>
              <a:cxnLst>
                <a:cxn ang="0">
                  <a:pos x="55" y="27"/>
                </a:cxn>
                <a:cxn ang="0">
                  <a:pos x="54" y="27"/>
                </a:cxn>
                <a:cxn ang="0">
                  <a:pos x="54" y="27"/>
                </a:cxn>
                <a:cxn ang="0">
                  <a:pos x="53" y="27"/>
                </a:cxn>
                <a:cxn ang="0">
                  <a:pos x="28" y="6"/>
                </a:cxn>
                <a:cxn ang="0">
                  <a:pos x="4" y="27"/>
                </a:cxn>
                <a:cxn ang="0">
                  <a:pos x="3" y="27"/>
                </a:cxn>
                <a:cxn ang="0">
                  <a:pos x="2" y="27"/>
                </a:cxn>
                <a:cxn ang="0">
                  <a:pos x="0" y="24"/>
                </a:cxn>
                <a:cxn ang="0">
                  <a:pos x="0" y="23"/>
                </a:cxn>
                <a:cxn ang="0">
                  <a:pos x="26" y="1"/>
                </a:cxn>
                <a:cxn ang="0">
                  <a:pos x="31" y="1"/>
                </a:cxn>
                <a:cxn ang="0">
                  <a:pos x="40" y="8"/>
                </a:cxn>
                <a:cxn ang="0">
                  <a:pos x="40" y="1"/>
                </a:cxn>
                <a:cxn ang="0">
                  <a:pos x="41" y="0"/>
                </a:cxn>
                <a:cxn ang="0">
                  <a:pos x="48" y="0"/>
                </a:cxn>
                <a:cxn ang="0">
                  <a:pos x="49" y="1"/>
                </a:cxn>
                <a:cxn ang="0">
                  <a:pos x="49" y="16"/>
                </a:cxn>
                <a:cxn ang="0">
                  <a:pos x="57" y="23"/>
                </a:cxn>
                <a:cxn ang="0">
                  <a:pos x="57" y="24"/>
                </a:cxn>
                <a:cxn ang="0">
                  <a:pos x="55" y="27"/>
                </a:cxn>
                <a:cxn ang="0">
                  <a:pos x="49" y="44"/>
                </a:cxn>
                <a:cxn ang="0">
                  <a:pos x="47" y="46"/>
                </a:cxn>
                <a:cxn ang="0">
                  <a:pos x="33" y="46"/>
                </a:cxn>
                <a:cxn ang="0">
                  <a:pos x="33" y="32"/>
                </a:cxn>
                <a:cxn ang="0">
                  <a:pos x="24" y="32"/>
                </a:cxn>
                <a:cxn ang="0">
                  <a:pos x="24" y="46"/>
                </a:cxn>
                <a:cxn ang="0">
                  <a:pos x="10" y="46"/>
                </a:cxn>
                <a:cxn ang="0">
                  <a:pos x="8" y="44"/>
                </a:cxn>
                <a:cxn ang="0">
                  <a:pos x="8" y="27"/>
                </a:cxn>
                <a:cxn ang="0">
                  <a:pos x="8" y="26"/>
                </a:cxn>
                <a:cxn ang="0">
                  <a:pos x="28" y="9"/>
                </a:cxn>
                <a:cxn ang="0">
                  <a:pos x="49" y="26"/>
                </a:cxn>
                <a:cxn ang="0">
                  <a:pos x="49" y="27"/>
                </a:cxn>
                <a:cxn ang="0">
                  <a:pos x="49" y="44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Freeform: Shape 41"/>
            <p:cNvSpPr>
              <a:spLocks/>
            </p:cNvSpPr>
            <p:nvPr/>
          </p:nvSpPr>
          <p:spPr bwMode="auto">
            <a:xfrm>
              <a:off x="2633934" y="3051399"/>
              <a:ext cx="212202" cy="196322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Freeform: Shape 42"/>
            <p:cNvSpPr>
              <a:spLocks/>
            </p:cNvSpPr>
            <p:nvPr/>
          </p:nvSpPr>
          <p:spPr bwMode="auto">
            <a:xfrm>
              <a:off x="3864369" y="3057626"/>
              <a:ext cx="166030" cy="183868"/>
            </a:xfrm>
            <a:custGeom>
              <a:avLst/>
              <a:gdLst/>
              <a:ahLst/>
              <a:cxnLst>
                <a:cxn ang="0">
                  <a:pos x="46" y="62"/>
                </a:cxn>
                <a:cxn ang="0">
                  <a:pos x="10" y="62"/>
                </a:cxn>
                <a:cxn ang="0">
                  <a:pos x="0" y="52"/>
                </a:cxn>
                <a:cxn ang="0">
                  <a:pos x="14" y="29"/>
                </a:cxn>
                <a:cxn ang="0">
                  <a:pos x="28" y="34"/>
                </a:cxn>
                <a:cxn ang="0">
                  <a:pos x="42" y="29"/>
                </a:cxn>
                <a:cxn ang="0">
                  <a:pos x="56" y="52"/>
                </a:cxn>
                <a:cxn ang="0">
                  <a:pos x="46" y="62"/>
                </a:cxn>
                <a:cxn ang="0">
                  <a:pos x="28" y="31"/>
                </a:cxn>
                <a:cxn ang="0">
                  <a:pos x="13" y="16"/>
                </a:cxn>
                <a:cxn ang="0">
                  <a:pos x="28" y="0"/>
                </a:cxn>
                <a:cxn ang="0">
                  <a:pos x="43" y="16"/>
                </a:cxn>
                <a:cxn ang="0">
                  <a:pos x="28" y="31"/>
                </a:cxn>
              </a:cxnLst>
              <a:rect l="0" t="0" r="r" b="b"/>
              <a:pathLst>
                <a:path w="56" h="62">
                  <a:moveTo>
                    <a:pt x="46" y="62"/>
                  </a:moveTo>
                  <a:cubicBezTo>
                    <a:pt x="10" y="62"/>
                    <a:pt x="10" y="62"/>
                    <a:pt x="10" y="62"/>
                  </a:cubicBezTo>
                  <a:cubicBezTo>
                    <a:pt x="4" y="62"/>
                    <a:pt x="0" y="58"/>
                    <a:pt x="0" y="52"/>
                  </a:cubicBezTo>
                  <a:cubicBezTo>
                    <a:pt x="0" y="43"/>
                    <a:pt x="2" y="29"/>
                    <a:pt x="14" y="29"/>
                  </a:cubicBezTo>
                  <a:cubicBezTo>
                    <a:pt x="15" y="29"/>
                    <a:pt x="20" y="34"/>
                    <a:pt x="28" y="34"/>
                  </a:cubicBezTo>
                  <a:cubicBezTo>
                    <a:pt x="36" y="34"/>
                    <a:pt x="41" y="29"/>
                    <a:pt x="42" y="29"/>
                  </a:cubicBezTo>
                  <a:cubicBezTo>
                    <a:pt x="54" y="29"/>
                    <a:pt x="56" y="43"/>
                    <a:pt x="56" y="52"/>
                  </a:cubicBezTo>
                  <a:cubicBezTo>
                    <a:pt x="56" y="58"/>
                    <a:pt x="52" y="62"/>
                    <a:pt x="46" y="62"/>
                  </a:cubicBezTo>
                  <a:close/>
                  <a:moveTo>
                    <a:pt x="28" y="31"/>
                  </a:moveTo>
                  <a:cubicBezTo>
                    <a:pt x="20" y="31"/>
                    <a:pt x="13" y="24"/>
                    <a:pt x="13" y="16"/>
                  </a:cubicBezTo>
                  <a:cubicBezTo>
                    <a:pt x="13" y="7"/>
                    <a:pt x="20" y="0"/>
                    <a:pt x="28" y="0"/>
                  </a:cubicBezTo>
                  <a:cubicBezTo>
                    <a:pt x="37" y="0"/>
                    <a:pt x="43" y="7"/>
                    <a:pt x="43" y="16"/>
                  </a:cubicBezTo>
                  <a:cubicBezTo>
                    <a:pt x="43" y="24"/>
                    <a:pt x="37" y="31"/>
                    <a:pt x="28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Freeform: Shape 43"/>
            <p:cNvSpPr>
              <a:spLocks noChangeAspect="1"/>
            </p:cNvSpPr>
            <p:nvPr/>
          </p:nvSpPr>
          <p:spPr bwMode="auto">
            <a:xfrm>
              <a:off x="5063292" y="3057815"/>
              <a:ext cx="213934" cy="184480"/>
            </a:xfrm>
            <a:custGeom>
              <a:avLst/>
              <a:gdLst/>
              <a:ahLst/>
              <a:cxnLst>
                <a:cxn ang="0">
                  <a:pos x="64" y="51"/>
                </a:cxn>
                <a:cxn ang="0">
                  <a:pos x="60" y="55"/>
                </a:cxn>
                <a:cxn ang="0">
                  <a:pos x="49" y="55"/>
                </a:cxn>
                <a:cxn ang="0">
                  <a:pos x="45" y="51"/>
                </a:cxn>
                <a:cxn ang="0">
                  <a:pos x="45" y="40"/>
                </a:cxn>
                <a:cxn ang="0">
                  <a:pos x="49" y="36"/>
                </a:cxn>
                <a:cxn ang="0">
                  <a:pos x="52" y="36"/>
                </a:cxn>
                <a:cxn ang="0">
                  <a:pos x="52" y="30"/>
                </a:cxn>
                <a:cxn ang="0">
                  <a:pos x="34" y="30"/>
                </a:cxn>
                <a:cxn ang="0">
                  <a:pos x="34" y="36"/>
                </a:cxn>
                <a:cxn ang="0">
                  <a:pos x="37" y="36"/>
                </a:cxn>
                <a:cxn ang="0">
                  <a:pos x="41" y="40"/>
                </a:cxn>
                <a:cxn ang="0">
                  <a:pos x="41" y="51"/>
                </a:cxn>
                <a:cxn ang="0">
                  <a:pos x="37" y="55"/>
                </a:cxn>
                <a:cxn ang="0">
                  <a:pos x="26" y="55"/>
                </a:cxn>
                <a:cxn ang="0">
                  <a:pos x="23" y="51"/>
                </a:cxn>
                <a:cxn ang="0">
                  <a:pos x="23" y="40"/>
                </a:cxn>
                <a:cxn ang="0">
                  <a:pos x="26" y="36"/>
                </a:cxn>
                <a:cxn ang="0">
                  <a:pos x="29" y="36"/>
                </a:cxn>
                <a:cxn ang="0">
                  <a:pos x="29" y="30"/>
                </a:cxn>
                <a:cxn ang="0">
                  <a:pos x="11" y="30"/>
                </a:cxn>
                <a:cxn ang="0">
                  <a:pos x="11" y="36"/>
                </a:cxn>
                <a:cxn ang="0">
                  <a:pos x="15" y="36"/>
                </a:cxn>
                <a:cxn ang="0">
                  <a:pos x="18" y="40"/>
                </a:cxn>
                <a:cxn ang="0">
                  <a:pos x="18" y="51"/>
                </a:cxn>
                <a:cxn ang="0">
                  <a:pos x="15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6"/>
                </a:cxn>
                <a:cxn ang="0">
                  <a:pos x="7" y="36"/>
                </a:cxn>
                <a:cxn ang="0">
                  <a:pos x="7" y="30"/>
                </a:cxn>
                <a:cxn ang="0">
                  <a:pos x="11" y="25"/>
                </a:cxn>
                <a:cxn ang="0">
                  <a:pos x="29" y="25"/>
                </a:cxn>
                <a:cxn ang="0">
                  <a:pos x="29" y="18"/>
                </a:cxn>
                <a:cxn ang="0">
                  <a:pos x="26" y="18"/>
                </a:cxn>
                <a:cxn ang="0">
                  <a:pos x="23" y="15"/>
                </a:cxn>
                <a:cxn ang="0">
                  <a:pos x="23" y="3"/>
                </a:cxn>
                <a:cxn ang="0">
                  <a:pos x="26" y="0"/>
                </a:cxn>
                <a:cxn ang="0">
                  <a:pos x="37" y="0"/>
                </a:cxn>
                <a:cxn ang="0">
                  <a:pos x="41" y="3"/>
                </a:cxn>
                <a:cxn ang="0">
                  <a:pos x="41" y="15"/>
                </a:cxn>
                <a:cxn ang="0">
                  <a:pos x="37" y="18"/>
                </a:cxn>
                <a:cxn ang="0">
                  <a:pos x="34" y="18"/>
                </a:cxn>
                <a:cxn ang="0">
                  <a:pos x="34" y="25"/>
                </a:cxn>
                <a:cxn ang="0">
                  <a:pos x="52" y="25"/>
                </a:cxn>
                <a:cxn ang="0">
                  <a:pos x="57" y="30"/>
                </a:cxn>
                <a:cxn ang="0">
                  <a:pos x="57" y="36"/>
                </a:cxn>
                <a:cxn ang="0">
                  <a:pos x="60" y="36"/>
                </a:cxn>
                <a:cxn ang="0">
                  <a:pos x="64" y="40"/>
                </a:cxn>
                <a:cxn ang="0">
                  <a:pos x="64" y="51"/>
                </a:cxn>
              </a:cxnLst>
              <a:rect l="0" t="0" r="r" b="b"/>
              <a:pathLst>
                <a:path w="64" h="55">
                  <a:moveTo>
                    <a:pt x="64" y="51"/>
                  </a:moveTo>
                  <a:cubicBezTo>
                    <a:pt x="64" y="53"/>
                    <a:pt x="62" y="55"/>
                    <a:pt x="60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7" y="55"/>
                    <a:pt x="45" y="53"/>
                    <a:pt x="45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38"/>
                    <a:pt x="47" y="36"/>
                    <a:pt x="49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9" y="36"/>
                    <a:pt x="41" y="38"/>
                    <a:pt x="41" y="40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3"/>
                    <a:pt x="39" y="55"/>
                    <a:pt x="37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4" y="55"/>
                    <a:pt x="23" y="53"/>
                    <a:pt x="23" y="5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8"/>
                    <a:pt x="24" y="36"/>
                    <a:pt x="26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6"/>
                    <a:pt x="18" y="38"/>
                    <a:pt x="18" y="40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3"/>
                    <a:pt x="17" y="55"/>
                    <a:pt x="15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6"/>
                    <a:pt x="3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27"/>
                    <a:pt x="9" y="25"/>
                    <a:pt x="11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4" y="18"/>
                    <a:pt x="23" y="17"/>
                    <a:pt x="23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4" y="0"/>
                    <a:pt x="2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1"/>
                    <a:pt x="41" y="3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7"/>
                    <a:pt x="39" y="18"/>
                    <a:pt x="37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25"/>
                    <a:pt x="57" y="27"/>
                    <a:pt x="57" y="30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2" y="36"/>
                    <a:pt x="64" y="38"/>
                    <a:pt x="64" y="40"/>
                  </a:cubicBezTo>
                  <a:lnTo>
                    <a:pt x="64" y="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Freeform: Shape 44"/>
            <p:cNvSpPr>
              <a:spLocks noChangeAspect="1"/>
            </p:cNvSpPr>
            <p:nvPr/>
          </p:nvSpPr>
          <p:spPr bwMode="auto">
            <a:xfrm>
              <a:off x="6302358" y="3057408"/>
              <a:ext cx="150490" cy="184308"/>
            </a:xfrm>
            <a:custGeom>
              <a:avLst/>
              <a:gdLst/>
              <a:ahLst/>
              <a:cxnLst>
                <a:cxn ang="0">
                  <a:pos x="41" y="44"/>
                </a:cxn>
                <a:cxn ang="0">
                  <a:pos x="35" y="50"/>
                </a:cxn>
                <a:cxn ang="0">
                  <a:pos x="5" y="50"/>
                </a:cxn>
                <a:cxn ang="0">
                  <a:pos x="0" y="4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35" y="0"/>
                </a:cxn>
                <a:cxn ang="0">
                  <a:pos x="41" y="5"/>
                </a:cxn>
                <a:cxn ang="0">
                  <a:pos x="41" y="44"/>
                </a:cxn>
                <a:cxn ang="0">
                  <a:pos x="36" y="5"/>
                </a:cxn>
                <a:cxn ang="0">
                  <a:pos x="35" y="4"/>
                </a:cxn>
                <a:cxn ang="0">
                  <a:pos x="5" y="4"/>
                </a:cxn>
                <a:cxn ang="0">
                  <a:pos x="4" y="5"/>
                </a:cxn>
                <a:cxn ang="0">
                  <a:pos x="4" y="40"/>
                </a:cxn>
                <a:cxn ang="0">
                  <a:pos x="5" y="41"/>
                </a:cxn>
                <a:cxn ang="0">
                  <a:pos x="35" y="41"/>
                </a:cxn>
                <a:cxn ang="0">
                  <a:pos x="36" y="40"/>
                </a:cxn>
                <a:cxn ang="0">
                  <a:pos x="36" y="5"/>
                </a:cxn>
                <a:cxn ang="0">
                  <a:pos x="20" y="43"/>
                </a:cxn>
                <a:cxn ang="0">
                  <a:pos x="18" y="45"/>
                </a:cxn>
                <a:cxn ang="0">
                  <a:pos x="20" y="48"/>
                </a:cxn>
                <a:cxn ang="0">
                  <a:pos x="23" y="45"/>
                </a:cxn>
                <a:cxn ang="0">
                  <a:pos x="20" y="43"/>
                </a:cxn>
              </a:cxnLst>
              <a:rect l="0" t="0" r="r" b="b"/>
              <a:pathLst>
                <a:path w="41" h="50">
                  <a:moveTo>
                    <a:pt x="41" y="44"/>
                  </a:moveTo>
                  <a:cubicBezTo>
                    <a:pt x="41" y="47"/>
                    <a:pt x="38" y="50"/>
                    <a:pt x="35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2" y="50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8" y="0"/>
                    <a:pt x="41" y="2"/>
                    <a:pt x="41" y="5"/>
                  </a:cubicBezTo>
                  <a:lnTo>
                    <a:pt x="41" y="44"/>
                  </a:lnTo>
                  <a:close/>
                  <a:moveTo>
                    <a:pt x="36" y="5"/>
                  </a:moveTo>
                  <a:cubicBezTo>
                    <a:pt x="36" y="5"/>
                    <a:pt x="36" y="4"/>
                    <a:pt x="3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5"/>
                    <a:pt x="4" y="5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5" y="41"/>
                    <a:pt x="5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6" y="41"/>
                    <a:pt x="36" y="40"/>
                    <a:pt x="36" y="40"/>
                  </a:cubicBezTo>
                  <a:lnTo>
                    <a:pt x="36" y="5"/>
                  </a:lnTo>
                  <a:close/>
                  <a:moveTo>
                    <a:pt x="20" y="43"/>
                  </a:moveTo>
                  <a:cubicBezTo>
                    <a:pt x="19" y="43"/>
                    <a:pt x="18" y="44"/>
                    <a:pt x="18" y="45"/>
                  </a:cubicBezTo>
                  <a:cubicBezTo>
                    <a:pt x="18" y="46"/>
                    <a:pt x="19" y="48"/>
                    <a:pt x="20" y="48"/>
                  </a:cubicBezTo>
                  <a:cubicBezTo>
                    <a:pt x="22" y="48"/>
                    <a:pt x="23" y="46"/>
                    <a:pt x="23" y="45"/>
                  </a:cubicBezTo>
                  <a:cubicBezTo>
                    <a:pt x="23" y="44"/>
                    <a:pt x="22" y="43"/>
                    <a:pt x="20" y="4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Freeform: Shape 45"/>
            <p:cNvSpPr>
              <a:spLocks noChangeAspect="1"/>
            </p:cNvSpPr>
            <p:nvPr/>
          </p:nvSpPr>
          <p:spPr bwMode="auto">
            <a:xfrm>
              <a:off x="7504746" y="3068161"/>
              <a:ext cx="191454" cy="162802"/>
            </a:xfrm>
            <a:custGeom>
              <a:avLst/>
              <a:gdLst/>
              <a:ahLst/>
              <a:cxnLst>
                <a:cxn ang="0">
                  <a:pos x="10" y="57"/>
                </a:cxn>
                <a:cxn ang="0">
                  <a:pos x="9" y="58"/>
                </a:cxn>
                <a:cxn ang="0">
                  <a:pos x="2" y="58"/>
                </a:cxn>
                <a:cxn ang="0">
                  <a:pos x="0" y="57"/>
                </a:cxn>
                <a:cxn ang="0">
                  <a:pos x="0" y="49"/>
                </a:cxn>
                <a:cxn ang="0">
                  <a:pos x="2" y="48"/>
                </a:cxn>
                <a:cxn ang="0">
                  <a:pos x="9" y="48"/>
                </a:cxn>
                <a:cxn ang="0">
                  <a:pos x="10" y="49"/>
                </a:cxn>
                <a:cxn ang="0">
                  <a:pos x="10" y="57"/>
                </a:cxn>
                <a:cxn ang="0">
                  <a:pos x="25" y="57"/>
                </a:cxn>
                <a:cxn ang="0">
                  <a:pos x="24" y="58"/>
                </a:cxn>
                <a:cxn ang="0">
                  <a:pos x="16" y="58"/>
                </a:cxn>
                <a:cxn ang="0">
                  <a:pos x="15" y="57"/>
                </a:cxn>
                <a:cxn ang="0">
                  <a:pos x="15" y="44"/>
                </a:cxn>
                <a:cxn ang="0">
                  <a:pos x="16" y="43"/>
                </a:cxn>
                <a:cxn ang="0">
                  <a:pos x="24" y="43"/>
                </a:cxn>
                <a:cxn ang="0">
                  <a:pos x="25" y="44"/>
                </a:cxn>
                <a:cxn ang="0">
                  <a:pos x="25" y="57"/>
                </a:cxn>
                <a:cxn ang="0">
                  <a:pos x="39" y="57"/>
                </a:cxn>
                <a:cxn ang="0">
                  <a:pos x="38" y="58"/>
                </a:cxn>
                <a:cxn ang="0">
                  <a:pos x="31" y="58"/>
                </a:cxn>
                <a:cxn ang="0">
                  <a:pos x="30" y="57"/>
                </a:cxn>
                <a:cxn ang="0">
                  <a:pos x="30" y="35"/>
                </a:cxn>
                <a:cxn ang="0">
                  <a:pos x="31" y="34"/>
                </a:cxn>
                <a:cxn ang="0">
                  <a:pos x="38" y="34"/>
                </a:cxn>
                <a:cxn ang="0">
                  <a:pos x="39" y="35"/>
                </a:cxn>
                <a:cxn ang="0">
                  <a:pos x="39" y="57"/>
                </a:cxn>
                <a:cxn ang="0">
                  <a:pos x="54" y="57"/>
                </a:cxn>
                <a:cxn ang="0">
                  <a:pos x="53" y="58"/>
                </a:cxn>
                <a:cxn ang="0">
                  <a:pos x="45" y="58"/>
                </a:cxn>
                <a:cxn ang="0">
                  <a:pos x="44" y="57"/>
                </a:cxn>
                <a:cxn ang="0">
                  <a:pos x="44" y="20"/>
                </a:cxn>
                <a:cxn ang="0">
                  <a:pos x="45" y="19"/>
                </a:cxn>
                <a:cxn ang="0">
                  <a:pos x="53" y="19"/>
                </a:cxn>
                <a:cxn ang="0">
                  <a:pos x="54" y="20"/>
                </a:cxn>
                <a:cxn ang="0">
                  <a:pos x="54" y="57"/>
                </a:cxn>
                <a:cxn ang="0">
                  <a:pos x="68" y="57"/>
                </a:cxn>
                <a:cxn ang="0">
                  <a:pos x="67" y="58"/>
                </a:cxn>
                <a:cxn ang="0">
                  <a:pos x="60" y="58"/>
                </a:cxn>
                <a:cxn ang="0">
                  <a:pos x="59" y="57"/>
                </a:cxn>
                <a:cxn ang="0">
                  <a:pos x="59" y="1"/>
                </a:cxn>
                <a:cxn ang="0">
                  <a:pos x="60" y="0"/>
                </a:cxn>
                <a:cxn ang="0">
                  <a:pos x="67" y="0"/>
                </a:cxn>
                <a:cxn ang="0">
                  <a:pos x="68" y="1"/>
                </a:cxn>
                <a:cxn ang="0">
                  <a:pos x="68" y="57"/>
                </a:cxn>
              </a:cxnLst>
              <a:rect l="0" t="0" r="r" b="b"/>
              <a:pathLst>
                <a:path w="68" h="58">
                  <a:moveTo>
                    <a:pt x="10" y="57"/>
                  </a:moveTo>
                  <a:cubicBezTo>
                    <a:pt x="10" y="57"/>
                    <a:pt x="10" y="58"/>
                    <a:pt x="9" y="58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1" y="58"/>
                    <a:pt x="0" y="57"/>
                    <a:pt x="0" y="57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1" y="48"/>
                    <a:pt x="2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10" y="48"/>
                    <a:pt x="10" y="49"/>
                    <a:pt x="10" y="49"/>
                  </a:cubicBezTo>
                  <a:lnTo>
                    <a:pt x="10" y="57"/>
                  </a:lnTo>
                  <a:close/>
                  <a:moveTo>
                    <a:pt x="25" y="57"/>
                  </a:moveTo>
                  <a:cubicBezTo>
                    <a:pt x="25" y="57"/>
                    <a:pt x="24" y="58"/>
                    <a:pt x="24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5" y="57"/>
                    <a:pt x="15" y="57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6" y="43"/>
                    <a:pt x="16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43"/>
                    <a:pt x="25" y="44"/>
                    <a:pt x="25" y="44"/>
                  </a:cubicBezTo>
                  <a:lnTo>
                    <a:pt x="25" y="57"/>
                  </a:lnTo>
                  <a:close/>
                  <a:moveTo>
                    <a:pt x="39" y="57"/>
                  </a:moveTo>
                  <a:cubicBezTo>
                    <a:pt x="39" y="57"/>
                    <a:pt x="39" y="58"/>
                    <a:pt x="38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0" y="58"/>
                    <a:pt x="30" y="57"/>
                    <a:pt x="30" y="57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4"/>
                    <a:pt x="30" y="34"/>
                    <a:pt x="31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9" y="34"/>
                    <a:pt x="39" y="34"/>
                    <a:pt x="39" y="35"/>
                  </a:cubicBezTo>
                  <a:lnTo>
                    <a:pt x="39" y="57"/>
                  </a:lnTo>
                  <a:close/>
                  <a:moveTo>
                    <a:pt x="54" y="57"/>
                  </a:moveTo>
                  <a:cubicBezTo>
                    <a:pt x="54" y="57"/>
                    <a:pt x="53" y="58"/>
                    <a:pt x="53" y="58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58"/>
                    <a:pt x="44" y="57"/>
                    <a:pt x="44" y="57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5" y="19"/>
                    <a:pt x="45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4" y="20"/>
                    <a:pt x="54" y="20"/>
                  </a:cubicBezTo>
                  <a:lnTo>
                    <a:pt x="54" y="57"/>
                  </a:lnTo>
                  <a:close/>
                  <a:moveTo>
                    <a:pt x="68" y="57"/>
                  </a:moveTo>
                  <a:cubicBezTo>
                    <a:pt x="68" y="57"/>
                    <a:pt x="68" y="58"/>
                    <a:pt x="67" y="58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59" y="58"/>
                    <a:pt x="59" y="57"/>
                    <a:pt x="59" y="57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0"/>
                    <a:pt x="59" y="0"/>
                    <a:pt x="60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68" y="0"/>
                    <a:pt x="68" y="1"/>
                  </a:cubicBezTo>
                  <a:lnTo>
                    <a:pt x="68" y="5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2" name="Group 47"/>
          <p:cNvGrpSpPr/>
          <p:nvPr/>
        </p:nvGrpSpPr>
        <p:grpSpPr>
          <a:xfrm>
            <a:off x="912851" y="3505876"/>
            <a:ext cx="1224683" cy="698411"/>
            <a:chOff x="5045337" y="3990374"/>
            <a:chExt cx="2065993" cy="930928"/>
          </a:xfrm>
        </p:grpSpPr>
        <p:sp>
          <p:nvSpPr>
            <p:cNvPr id="57" name="TextBox 48"/>
            <p:cNvSpPr txBox="1"/>
            <p:nvPr/>
          </p:nvSpPr>
          <p:spPr>
            <a:xfrm>
              <a:off x="5045337" y="3990374"/>
              <a:ext cx="2065993" cy="34492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58" name="TextBox 49"/>
            <p:cNvSpPr txBox="1">
              <a:spLocks/>
            </p:cNvSpPr>
            <p:nvPr/>
          </p:nvSpPr>
          <p:spPr>
            <a:xfrm>
              <a:off x="5045337" y="4335294"/>
              <a:ext cx="2050055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</a:t>
              </a:r>
              <a:b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排版占位显示 </a:t>
              </a:r>
              <a:b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43" name="Group 50"/>
          <p:cNvGrpSpPr/>
          <p:nvPr/>
        </p:nvGrpSpPr>
        <p:grpSpPr>
          <a:xfrm>
            <a:off x="2137534" y="3505876"/>
            <a:ext cx="1224683" cy="698411"/>
            <a:chOff x="5045337" y="3990374"/>
            <a:chExt cx="2065993" cy="930928"/>
          </a:xfrm>
        </p:grpSpPr>
        <p:sp>
          <p:nvSpPr>
            <p:cNvPr id="55" name="TextBox 51"/>
            <p:cNvSpPr txBox="1"/>
            <p:nvPr/>
          </p:nvSpPr>
          <p:spPr>
            <a:xfrm>
              <a:off x="5045337" y="3990374"/>
              <a:ext cx="2065993" cy="34492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56" name="TextBox 52"/>
            <p:cNvSpPr txBox="1">
              <a:spLocks/>
            </p:cNvSpPr>
            <p:nvPr/>
          </p:nvSpPr>
          <p:spPr>
            <a:xfrm>
              <a:off x="5045337" y="4335294"/>
              <a:ext cx="2050055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</a:t>
              </a:r>
              <a:b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排版占位显示 </a:t>
              </a:r>
              <a:b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44" name="Group 53"/>
          <p:cNvGrpSpPr/>
          <p:nvPr/>
        </p:nvGrpSpPr>
        <p:grpSpPr>
          <a:xfrm>
            <a:off x="3341471" y="3505876"/>
            <a:ext cx="1224683" cy="698411"/>
            <a:chOff x="5045337" y="3990374"/>
            <a:chExt cx="2065993" cy="930928"/>
          </a:xfrm>
        </p:grpSpPr>
        <p:sp>
          <p:nvSpPr>
            <p:cNvPr id="53" name="TextBox 54"/>
            <p:cNvSpPr txBox="1"/>
            <p:nvPr/>
          </p:nvSpPr>
          <p:spPr>
            <a:xfrm>
              <a:off x="5045337" y="3990374"/>
              <a:ext cx="2065993" cy="34492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54" name="TextBox 55"/>
            <p:cNvSpPr txBox="1">
              <a:spLocks/>
            </p:cNvSpPr>
            <p:nvPr/>
          </p:nvSpPr>
          <p:spPr>
            <a:xfrm>
              <a:off x="5045337" y="4335294"/>
              <a:ext cx="2050055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</a:t>
              </a:r>
              <a:b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排版占位显示 </a:t>
              </a:r>
              <a:b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45" name="Group 56"/>
          <p:cNvGrpSpPr/>
          <p:nvPr/>
        </p:nvGrpSpPr>
        <p:grpSpPr>
          <a:xfrm>
            <a:off x="4573744" y="3505876"/>
            <a:ext cx="1224683" cy="698411"/>
            <a:chOff x="5045337" y="3990374"/>
            <a:chExt cx="2065993" cy="930928"/>
          </a:xfrm>
        </p:grpSpPr>
        <p:sp>
          <p:nvSpPr>
            <p:cNvPr id="51" name="TextBox 57"/>
            <p:cNvSpPr txBox="1"/>
            <p:nvPr/>
          </p:nvSpPr>
          <p:spPr>
            <a:xfrm>
              <a:off x="5045337" y="3990374"/>
              <a:ext cx="2065993" cy="34492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52" name="TextBox 58"/>
            <p:cNvSpPr txBox="1">
              <a:spLocks/>
            </p:cNvSpPr>
            <p:nvPr/>
          </p:nvSpPr>
          <p:spPr>
            <a:xfrm>
              <a:off x="5045337" y="4335294"/>
              <a:ext cx="2050055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</a:t>
              </a:r>
              <a:b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排版占位显示 </a:t>
              </a:r>
              <a:b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46" name="Group 59"/>
          <p:cNvGrpSpPr/>
          <p:nvPr/>
        </p:nvGrpSpPr>
        <p:grpSpPr>
          <a:xfrm>
            <a:off x="5782452" y="3505876"/>
            <a:ext cx="1224683" cy="698411"/>
            <a:chOff x="5045337" y="3990374"/>
            <a:chExt cx="2065993" cy="930928"/>
          </a:xfrm>
        </p:grpSpPr>
        <p:sp>
          <p:nvSpPr>
            <p:cNvPr id="49" name="TextBox 60"/>
            <p:cNvSpPr txBox="1"/>
            <p:nvPr/>
          </p:nvSpPr>
          <p:spPr>
            <a:xfrm>
              <a:off x="5045337" y="3990374"/>
              <a:ext cx="2065993" cy="34492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50" name="TextBox 61"/>
            <p:cNvSpPr txBox="1">
              <a:spLocks/>
            </p:cNvSpPr>
            <p:nvPr/>
          </p:nvSpPr>
          <p:spPr>
            <a:xfrm>
              <a:off x="5045337" y="4335294"/>
              <a:ext cx="2050055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</a:t>
              </a:r>
              <a:b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排版占位显示 </a:t>
              </a:r>
              <a:b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59" name="Group 62"/>
          <p:cNvGrpSpPr/>
          <p:nvPr/>
        </p:nvGrpSpPr>
        <p:grpSpPr>
          <a:xfrm>
            <a:off x="6989453" y="3505876"/>
            <a:ext cx="1224683" cy="698411"/>
            <a:chOff x="5045337" y="3990374"/>
            <a:chExt cx="2065993" cy="930928"/>
          </a:xfrm>
        </p:grpSpPr>
        <p:sp>
          <p:nvSpPr>
            <p:cNvPr id="47" name="TextBox 63"/>
            <p:cNvSpPr txBox="1"/>
            <p:nvPr/>
          </p:nvSpPr>
          <p:spPr>
            <a:xfrm>
              <a:off x="5045337" y="3990374"/>
              <a:ext cx="2065993" cy="34492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8" name="TextBox 64"/>
            <p:cNvSpPr txBox="1">
              <a:spLocks/>
            </p:cNvSpPr>
            <p:nvPr/>
          </p:nvSpPr>
          <p:spPr>
            <a:xfrm>
              <a:off x="5045337" y="4335294"/>
              <a:ext cx="2050055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</a:t>
              </a:r>
              <a:b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排版占位显示 </a:t>
              </a:r>
              <a:b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29887228"/>
      </p:ext>
    </p:extLst>
  </p:cSld>
  <p:clrMapOvr>
    <a:masterClrMapping/>
  </p:clrMapOvr>
  <p:transition spd="med" advClick="0" advTm="3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26" b="54169"/>
          <a:stretch/>
        </p:blipFill>
        <p:spPr>
          <a:xfrm>
            <a:off x="0" y="1228602"/>
            <a:ext cx="9145588" cy="281221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6720" y="1228602"/>
            <a:ext cx="2697369" cy="3564797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文本框 6"/>
          <p:cNvSpPr txBox="1">
            <a:spLocks noChangeArrowheads="1"/>
          </p:cNvSpPr>
          <p:nvPr/>
        </p:nvSpPr>
        <p:spPr bwMode="auto">
          <a:xfrm>
            <a:off x="790993" y="2152139"/>
            <a:ext cx="2388819" cy="101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8" tIns="45724" rIns="91448" bIns="45724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00" dirty="0" err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Lorem</a:t>
            </a:r>
            <a:r>
              <a:rPr lang="en-US" altLang="zh-CN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ipsum</a:t>
            </a:r>
            <a:r>
              <a:rPr lang="en-US" altLang="zh-CN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dolor sit </a:t>
            </a:r>
            <a:r>
              <a:rPr lang="en-US" altLang="zh-CN" sz="1000" dirty="0" err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r>
              <a:rPr lang="en-US" altLang="zh-CN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, </a:t>
            </a:r>
            <a:r>
              <a:rPr lang="en-US" altLang="zh-CN" sz="1000" dirty="0" err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consectetur</a:t>
            </a:r>
            <a:r>
              <a:rPr lang="en-US" altLang="zh-CN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adipiscing</a:t>
            </a:r>
            <a:r>
              <a:rPr lang="en-US" altLang="zh-CN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elit</a:t>
            </a:r>
            <a:r>
              <a:rPr lang="en-US" altLang="zh-CN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 </a:t>
            </a:r>
            <a:r>
              <a:rPr lang="en-US" altLang="zh-CN" sz="1000" dirty="0" err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Donec</a:t>
            </a:r>
            <a:r>
              <a:rPr lang="en-US" altLang="zh-CN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luctus</a:t>
            </a:r>
            <a:r>
              <a:rPr lang="en-US" altLang="zh-CN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nibh</a:t>
            </a:r>
            <a:r>
              <a:rPr lang="en-US" altLang="zh-CN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sit </a:t>
            </a:r>
            <a:r>
              <a:rPr lang="en-US" altLang="zh-CN" sz="1000" dirty="0" err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r>
              <a:rPr lang="en-US" altLang="zh-CN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sem</a:t>
            </a:r>
            <a:r>
              <a:rPr lang="en-US" altLang="zh-CN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vulputate</a:t>
            </a:r>
            <a:r>
              <a:rPr lang="en-US" altLang="zh-CN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venenatis</a:t>
            </a:r>
            <a:r>
              <a:rPr lang="en-US" altLang="zh-CN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bibendum</a:t>
            </a:r>
            <a:r>
              <a:rPr lang="en-US" altLang="zh-CN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orci</a:t>
            </a:r>
            <a:r>
              <a:rPr lang="en-US" altLang="zh-CN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pulvinar</a:t>
            </a:r>
            <a:r>
              <a:rPr lang="en-US" altLang="zh-CN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 </a:t>
            </a:r>
          </a:p>
        </p:txBody>
      </p:sp>
      <p:sp>
        <p:nvSpPr>
          <p:cNvPr id="20" name="文本框 6"/>
          <p:cNvSpPr txBox="1">
            <a:spLocks noChangeArrowheads="1"/>
          </p:cNvSpPr>
          <p:nvPr/>
        </p:nvSpPr>
        <p:spPr bwMode="auto">
          <a:xfrm>
            <a:off x="790993" y="3116750"/>
            <a:ext cx="2388819" cy="101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8" tIns="45724" rIns="91448" bIns="45724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00" dirty="0" err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Lorem</a:t>
            </a:r>
            <a:r>
              <a:rPr lang="en-US" altLang="zh-CN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ipsum</a:t>
            </a:r>
            <a:r>
              <a:rPr lang="en-US" altLang="zh-CN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dolor sit </a:t>
            </a:r>
            <a:r>
              <a:rPr lang="en-US" altLang="zh-CN" sz="1000" dirty="0" err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r>
              <a:rPr lang="en-US" altLang="zh-CN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, </a:t>
            </a:r>
            <a:r>
              <a:rPr lang="en-US" altLang="zh-CN" sz="1000" dirty="0" err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consectetur</a:t>
            </a:r>
            <a:r>
              <a:rPr lang="en-US" altLang="zh-CN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adipiscing</a:t>
            </a:r>
            <a:r>
              <a:rPr lang="en-US" altLang="zh-CN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elit</a:t>
            </a:r>
            <a:r>
              <a:rPr lang="en-US" altLang="zh-CN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 </a:t>
            </a:r>
            <a:r>
              <a:rPr lang="en-US" altLang="zh-CN" sz="1000" dirty="0" err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Donec</a:t>
            </a:r>
            <a:r>
              <a:rPr lang="en-US" altLang="zh-CN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luctus</a:t>
            </a:r>
            <a:r>
              <a:rPr lang="en-US" altLang="zh-CN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nibh</a:t>
            </a:r>
            <a:r>
              <a:rPr lang="en-US" altLang="zh-CN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sit </a:t>
            </a:r>
            <a:r>
              <a:rPr lang="en-US" altLang="zh-CN" sz="1000" dirty="0" err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r>
              <a:rPr lang="en-US" altLang="zh-CN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sem</a:t>
            </a:r>
            <a:r>
              <a:rPr lang="en-US" altLang="zh-CN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vulputate</a:t>
            </a:r>
            <a:r>
              <a:rPr lang="en-US" altLang="zh-CN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venenatis</a:t>
            </a:r>
            <a:r>
              <a:rPr lang="en-US" altLang="zh-CN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bibendum</a:t>
            </a:r>
            <a:r>
              <a:rPr lang="en-US" altLang="zh-CN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orci</a:t>
            </a:r>
            <a:r>
              <a:rPr lang="en-US" altLang="zh-CN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pulvinar</a:t>
            </a:r>
            <a:r>
              <a:rPr lang="en-US" altLang="zh-CN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 </a:t>
            </a:r>
          </a:p>
        </p:txBody>
      </p:sp>
      <p:sp>
        <p:nvSpPr>
          <p:cNvPr id="21" name="文本框 5"/>
          <p:cNvSpPr txBox="1">
            <a:spLocks noChangeArrowheads="1"/>
          </p:cNvSpPr>
          <p:nvPr/>
        </p:nvSpPr>
        <p:spPr bwMode="auto">
          <a:xfrm>
            <a:off x="733991" y="1821939"/>
            <a:ext cx="914363" cy="311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8" tIns="45724" rIns="91448" bIns="45724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论文总结</a:t>
            </a:r>
          </a:p>
        </p:txBody>
      </p:sp>
    </p:spTree>
    <p:extLst>
      <p:ext uri="{BB962C8B-B14F-4D97-AF65-F5344CB8AC3E}">
        <p14:creationId xmlns:p14="http://schemas.microsoft.com/office/powerpoint/2010/main" val="4032352428"/>
      </p:ext>
    </p:extLst>
  </p:cSld>
  <p:clrMapOvr>
    <a:masterClrMapping/>
  </p:clrMapOvr>
  <p:transition spd="med" advClick="0" advTm="3000">
    <p:pull dir="l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esktop\新建文件夹 (3)\875869dd1e15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8" y="0"/>
            <a:ext cx="9144000" cy="5148262"/>
          </a:xfrm>
          <a:prstGeom prst="rect">
            <a:avLst/>
          </a:prstGeom>
          <a:noFill/>
        </p:spPr>
      </p:pic>
      <p:sp>
        <p:nvSpPr>
          <p:cNvPr id="26" name="矩形 25"/>
          <p:cNvSpPr/>
          <p:nvPr/>
        </p:nvSpPr>
        <p:spPr>
          <a:xfrm>
            <a:off x="3780981" y="2147260"/>
            <a:ext cx="2264861" cy="523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1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教学方案</a:t>
            </a:r>
            <a:endParaRPr lang="zh-CN" altLang="en-US" sz="1050" b="1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780981" y="2609420"/>
            <a:ext cx="2592013" cy="683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53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CLICK ADD RELATED TITLE TEXT, AND CLICK ADD RELATED TITLE TEXT, CLICK ADD RELATED TITLE</a:t>
            </a:r>
            <a:endParaRPr lang="zh-CN" altLang="en-US" sz="853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3733F6B0-E058-45C7-B289-6BDEFDB9087F}"/>
              </a:ext>
            </a:extLst>
          </p:cNvPr>
          <p:cNvSpPr/>
          <p:nvPr/>
        </p:nvSpPr>
        <p:spPr>
          <a:xfrm>
            <a:off x="2196530" y="1996242"/>
            <a:ext cx="1368390" cy="136839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480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6505173"/>
      </p:ext>
    </p:extLst>
  </p:cSld>
  <p:clrMapOvr>
    <a:masterClrMapping/>
  </p:clrMapOvr>
  <p:transition spd="med" advClick="0" advTm="3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/>
          <p:cNvSpPr/>
          <p:nvPr/>
        </p:nvSpPr>
        <p:spPr>
          <a:xfrm>
            <a:off x="3842988" y="1850997"/>
            <a:ext cx="1459613" cy="1443097"/>
          </a:xfrm>
          <a:custGeom>
            <a:avLst/>
            <a:gdLst/>
            <a:ahLst/>
            <a:cxnLst/>
            <a:rect l="l" t="t" r="r" b="b"/>
            <a:pathLst>
              <a:path w="146902" h="145220">
                <a:moveTo>
                  <a:pt x="137410" y="123064"/>
                </a:moveTo>
                <a:cubicBezTo>
                  <a:pt x="137707" y="122915"/>
                  <a:pt x="138005" y="122915"/>
                  <a:pt x="138303" y="123064"/>
                </a:cubicBezTo>
                <a:lnTo>
                  <a:pt x="138303" y="123510"/>
                </a:lnTo>
                <a:cubicBezTo>
                  <a:pt x="138600" y="123510"/>
                  <a:pt x="138823" y="123510"/>
                  <a:pt x="138972" y="123510"/>
                </a:cubicBezTo>
                <a:cubicBezTo>
                  <a:pt x="139270" y="123659"/>
                  <a:pt x="139419" y="123808"/>
                  <a:pt x="139419" y="123957"/>
                </a:cubicBezTo>
                <a:cubicBezTo>
                  <a:pt x="138675" y="126636"/>
                  <a:pt x="137707" y="128868"/>
                  <a:pt x="136517" y="130654"/>
                </a:cubicBezTo>
                <a:cubicBezTo>
                  <a:pt x="134582" y="133035"/>
                  <a:pt x="133466" y="134226"/>
                  <a:pt x="133168" y="134226"/>
                </a:cubicBezTo>
                <a:cubicBezTo>
                  <a:pt x="132870" y="134226"/>
                  <a:pt x="132721" y="134003"/>
                  <a:pt x="132721" y="133556"/>
                </a:cubicBezTo>
                <a:cubicBezTo>
                  <a:pt x="132721" y="133556"/>
                  <a:pt x="132498" y="133408"/>
                  <a:pt x="132052" y="133110"/>
                </a:cubicBezTo>
                <a:cubicBezTo>
                  <a:pt x="131903" y="132812"/>
                  <a:pt x="131754" y="132440"/>
                  <a:pt x="131605" y="131994"/>
                </a:cubicBezTo>
                <a:cubicBezTo>
                  <a:pt x="131605" y="131547"/>
                  <a:pt x="131754" y="131026"/>
                  <a:pt x="132052" y="130431"/>
                </a:cubicBezTo>
                <a:cubicBezTo>
                  <a:pt x="134284" y="126561"/>
                  <a:pt x="135624" y="124403"/>
                  <a:pt x="136070" y="123957"/>
                </a:cubicBezTo>
                <a:cubicBezTo>
                  <a:pt x="136517" y="123362"/>
                  <a:pt x="136963" y="123064"/>
                  <a:pt x="137410" y="123064"/>
                </a:cubicBezTo>
                <a:close/>
                <a:moveTo>
                  <a:pt x="7929" y="123064"/>
                </a:moveTo>
                <a:cubicBezTo>
                  <a:pt x="8078" y="122915"/>
                  <a:pt x="8376" y="122915"/>
                  <a:pt x="8822" y="123064"/>
                </a:cubicBezTo>
                <a:cubicBezTo>
                  <a:pt x="9269" y="123064"/>
                  <a:pt x="9715" y="123362"/>
                  <a:pt x="10162" y="123957"/>
                </a:cubicBezTo>
                <a:cubicBezTo>
                  <a:pt x="10608" y="124403"/>
                  <a:pt x="11947" y="126561"/>
                  <a:pt x="14180" y="130431"/>
                </a:cubicBezTo>
                <a:cubicBezTo>
                  <a:pt x="14478" y="131026"/>
                  <a:pt x="14626" y="131547"/>
                  <a:pt x="14626" y="131994"/>
                </a:cubicBezTo>
                <a:cubicBezTo>
                  <a:pt x="14329" y="132440"/>
                  <a:pt x="14105" y="132812"/>
                  <a:pt x="13957" y="133110"/>
                </a:cubicBezTo>
                <a:cubicBezTo>
                  <a:pt x="13659" y="133408"/>
                  <a:pt x="13510" y="133556"/>
                  <a:pt x="13510" y="133556"/>
                </a:cubicBezTo>
                <a:cubicBezTo>
                  <a:pt x="13510" y="134003"/>
                  <a:pt x="13361" y="134226"/>
                  <a:pt x="13064" y="134226"/>
                </a:cubicBezTo>
                <a:cubicBezTo>
                  <a:pt x="12766" y="134226"/>
                  <a:pt x="11650" y="133035"/>
                  <a:pt x="9715" y="130654"/>
                </a:cubicBezTo>
                <a:cubicBezTo>
                  <a:pt x="8524" y="128868"/>
                  <a:pt x="7557" y="126636"/>
                  <a:pt x="6813" y="123957"/>
                </a:cubicBezTo>
                <a:cubicBezTo>
                  <a:pt x="6813" y="123808"/>
                  <a:pt x="6962" y="123659"/>
                  <a:pt x="7259" y="123510"/>
                </a:cubicBezTo>
                <a:cubicBezTo>
                  <a:pt x="7408" y="123510"/>
                  <a:pt x="7631" y="123510"/>
                  <a:pt x="7929" y="123510"/>
                </a:cubicBezTo>
                <a:close/>
                <a:moveTo>
                  <a:pt x="125578" y="80425"/>
                </a:moveTo>
                <a:cubicBezTo>
                  <a:pt x="127661" y="80127"/>
                  <a:pt x="129001" y="80350"/>
                  <a:pt x="129596" y="81094"/>
                </a:cubicBezTo>
                <a:lnTo>
                  <a:pt x="130936" y="82657"/>
                </a:lnTo>
                <a:cubicBezTo>
                  <a:pt x="132424" y="82062"/>
                  <a:pt x="133838" y="81913"/>
                  <a:pt x="135177" y="82211"/>
                </a:cubicBezTo>
                <a:cubicBezTo>
                  <a:pt x="136517" y="82657"/>
                  <a:pt x="137038" y="83699"/>
                  <a:pt x="136740" y="85336"/>
                </a:cubicBezTo>
                <a:cubicBezTo>
                  <a:pt x="131977" y="100814"/>
                  <a:pt x="125355" y="113613"/>
                  <a:pt x="116871" y="123734"/>
                </a:cubicBezTo>
                <a:cubicBezTo>
                  <a:pt x="106156" y="136831"/>
                  <a:pt x="99607" y="143379"/>
                  <a:pt x="97226" y="143379"/>
                </a:cubicBezTo>
                <a:cubicBezTo>
                  <a:pt x="95589" y="143379"/>
                  <a:pt x="94770" y="142263"/>
                  <a:pt x="94770" y="140030"/>
                </a:cubicBezTo>
                <a:cubicBezTo>
                  <a:pt x="94770" y="139286"/>
                  <a:pt x="93729" y="137947"/>
                  <a:pt x="91645" y="136012"/>
                </a:cubicBezTo>
                <a:cubicBezTo>
                  <a:pt x="90603" y="134970"/>
                  <a:pt x="90008" y="133408"/>
                  <a:pt x="89859" y="131324"/>
                </a:cubicBezTo>
                <a:cubicBezTo>
                  <a:pt x="89561" y="128347"/>
                  <a:pt x="90305" y="125371"/>
                  <a:pt x="92091" y="122394"/>
                </a:cubicBezTo>
                <a:cubicBezTo>
                  <a:pt x="106379" y="100070"/>
                  <a:pt x="114937" y="87568"/>
                  <a:pt x="117764" y="84890"/>
                </a:cubicBezTo>
                <a:cubicBezTo>
                  <a:pt x="120592" y="82211"/>
                  <a:pt x="123196" y="80722"/>
                  <a:pt x="125578" y="80425"/>
                </a:cubicBezTo>
                <a:close/>
                <a:moveTo>
                  <a:pt x="22217" y="78416"/>
                </a:moveTo>
                <a:cubicBezTo>
                  <a:pt x="24747" y="78862"/>
                  <a:pt x="27351" y="80425"/>
                  <a:pt x="30030" y="83104"/>
                </a:cubicBezTo>
                <a:cubicBezTo>
                  <a:pt x="32858" y="85931"/>
                  <a:pt x="40597" y="98656"/>
                  <a:pt x="53247" y="121278"/>
                </a:cubicBezTo>
                <a:cubicBezTo>
                  <a:pt x="54884" y="124255"/>
                  <a:pt x="55554" y="127231"/>
                  <a:pt x="55256" y="130208"/>
                </a:cubicBezTo>
                <a:cubicBezTo>
                  <a:pt x="54959" y="132291"/>
                  <a:pt x="54215" y="133854"/>
                  <a:pt x="53024" y="134896"/>
                </a:cubicBezTo>
                <a:cubicBezTo>
                  <a:pt x="50940" y="136831"/>
                  <a:pt x="49899" y="138170"/>
                  <a:pt x="49899" y="138914"/>
                </a:cubicBezTo>
                <a:cubicBezTo>
                  <a:pt x="49750" y="141295"/>
                  <a:pt x="48857" y="142486"/>
                  <a:pt x="47220" y="142486"/>
                </a:cubicBezTo>
                <a:cubicBezTo>
                  <a:pt x="44838" y="142486"/>
                  <a:pt x="38588" y="135789"/>
                  <a:pt x="28467" y="122394"/>
                </a:cubicBezTo>
                <a:cubicBezTo>
                  <a:pt x="20728" y="111976"/>
                  <a:pt x="14924" y="98879"/>
                  <a:pt x="11055" y="83104"/>
                </a:cubicBezTo>
                <a:cubicBezTo>
                  <a:pt x="10906" y="81615"/>
                  <a:pt x="11501" y="80648"/>
                  <a:pt x="12840" y="80201"/>
                </a:cubicBezTo>
                <a:cubicBezTo>
                  <a:pt x="14180" y="79904"/>
                  <a:pt x="15594" y="80053"/>
                  <a:pt x="17082" y="80648"/>
                </a:cubicBezTo>
                <a:lnTo>
                  <a:pt x="17975" y="79085"/>
                </a:lnTo>
                <a:cubicBezTo>
                  <a:pt x="18868" y="78341"/>
                  <a:pt x="20282" y="78118"/>
                  <a:pt x="22217" y="78416"/>
                </a:cubicBezTo>
                <a:close/>
                <a:moveTo>
                  <a:pt x="78027" y="58"/>
                </a:moveTo>
                <a:cubicBezTo>
                  <a:pt x="109430" y="1099"/>
                  <a:pt x="130340" y="15982"/>
                  <a:pt x="140758" y="44706"/>
                </a:cubicBezTo>
                <a:cubicBezTo>
                  <a:pt x="145818" y="59142"/>
                  <a:pt x="147753" y="73579"/>
                  <a:pt x="146563" y="88015"/>
                </a:cubicBezTo>
                <a:cubicBezTo>
                  <a:pt x="146265" y="90545"/>
                  <a:pt x="145744" y="92257"/>
                  <a:pt x="145000" y="93150"/>
                </a:cubicBezTo>
                <a:lnTo>
                  <a:pt x="143660" y="94266"/>
                </a:lnTo>
                <a:cubicBezTo>
                  <a:pt x="145744" y="105130"/>
                  <a:pt x="142693" y="115325"/>
                  <a:pt x="134507" y="124850"/>
                </a:cubicBezTo>
                <a:cubicBezTo>
                  <a:pt x="122750" y="138244"/>
                  <a:pt x="114490" y="145016"/>
                  <a:pt x="109728" y="145165"/>
                </a:cubicBezTo>
                <a:cubicBezTo>
                  <a:pt x="105560" y="145314"/>
                  <a:pt x="103402" y="145165"/>
                  <a:pt x="103254" y="144718"/>
                </a:cubicBezTo>
                <a:cubicBezTo>
                  <a:pt x="115755" y="131026"/>
                  <a:pt x="124238" y="120608"/>
                  <a:pt x="128703" y="113465"/>
                </a:cubicBezTo>
                <a:cubicBezTo>
                  <a:pt x="137186" y="98731"/>
                  <a:pt x="140907" y="88461"/>
                  <a:pt x="139865" y="82657"/>
                </a:cubicBezTo>
                <a:cubicBezTo>
                  <a:pt x="139865" y="82657"/>
                  <a:pt x="139865" y="81467"/>
                  <a:pt x="139865" y="79085"/>
                </a:cubicBezTo>
                <a:cubicBezTo>
                  <a:pt x="140163" y="76555"/>
                  <a:pt x="140088" y="74025"/>
                  <a:pt x="139642" y="71495"/>
                </a:cubicBezTo>
                <a:cubicBezTo>
                  <a:pt x="139047" y="63012"/>
                  <a:pt x="137335" y="55124"/>
                  <a:pt x="134507" y="47831"/>
                </a:cubicBezTo>
                <a:cubicBezTo>
                  <a:pt x="124982" y="25061"/>
                  <a:pt x="105635" y="13080"/>
                  <a:pt x="76464" y="11889"/>
                </a:cubicBezTo>
                <a:cubicBezTo>
                  <a:pt x="47443" y="10699"/>
                  <a:pt x="27128" y="22233"/>
                  <a:pt x="15519" y="46492"/>
                </a:cubicBezTo>
                <a:cubicBezTo>
                  <a:pt x="9864" y="58696"/>
                  <a:pt x="7111" y="71049"/>
                  <a:pt x="7259" y="83550"/>
                </a:cubicBezTo>
                <a:cubicBezTo>
                  <a:pt x="13361" y="101707"/>
                  <a:pt x="19761" y="115102"/>
                  <a:pt x="26458" y="123734"/>
                </a:cubicBezTo>
                <a:cubicBezTo>
                  <a:pt x="33453" y="132515"/>
                  <a:pt x="38588" y="138989"/>
                  <a:pt x="41862" y="143156"/>
                </a:cubicBezTo>
                <a:cubicBezTo>
                  <a:pt x="37844" y="145835"/>
                  <a:pt x="33676" y="145760"/>
                  <a:pt x="29360" y="142933"/>
                </a:cubicBezTo>
                <a:cubicBezTo>
                  <a:pt x="16859" y="134003"/>
                  <a:pt x="8599" y="123287"/>
                  <a:pt x="4580" y="110786"/>
                </a:cubicBezTo>
                <a:cubicBezTo>
                  <a:pt x="1604" y="100665"/>
                  <a:pt x="860" y="94787"/>
                  <a:pt x="2348" y="93150"/>
                </a:cubicBezTo>
                <a:cubicBezTo>
                  <a:pt x="1306" y="92108"/>
                  <a:pt x="637" y="89354"/>
                  <a:pt x="339" y="84890"/>
                </a:cubicBezTo>
                <a:cubicBezTo>
                  <a:pt x="-1149" y="71346"/>
                  <a:pt x="2274" y="56091"/>
                  <a:pt x="10608" y="39125"/>
                </a:cubicBezTo>
                <a:cubicBezTo>
                  <a:pt x="23705" y="12038"/>
                  <a:pt x="46178" y="-984"/>
                  <a:pt x="78027" y="5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91448" tIns="45724" rIns="91448" bIns="45724" anchor="ctr"/>
          <a:lstStyle/>
          <a:p>
            <a:pPr algn="ctr"/>
            <a:endParaRPr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4"/>
          <p:cNvGrpSpPr/>
          <p:nvPr/>
        </p:nvGrpSpPr>
        <p:grpSpPr>
          <a:xfrm>
            <a:off x="1184026" y="1437219"/>
            <a:ext cx="2361966" cy="2406677"/>
            <a:chOff x="921787" y="1915700"/>
            <a:chExt cx="3148741" cy="3207912"/>
          </a:xfrm>
        </p:grpSpPr>
        <p:grpSp>
          <p:nvGrpSpPr>
            <p:cNvPr id="3" name="组合 26"/>
            <p:cNvGrpSpPr/>
            <p:nvPr/>
          </p:nvGrpSpPr>
          <p:grpSpPr>
            <a:xfrm>
              <a:off x="921787" y="4214720"/>
              <a:ext cx="1964862" cy="758602"/>
              <a:chOff x="719139" y="2936509"/>
              <a:chExt cx="1964862" cy="758602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1150433" y="3107794"/>
                <a:ext cx="736614" cy="219173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 lnSpcReduction="10000"/>
              </a:bodyPr>
              <a:lstStyle/>
              <a:p>
                <a:pPr algn="r"/>
                <a:r>
                  <a:rPr lang="zh-CN" altLang="en-US" sz="1100" b="1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2006463" y="2936509"/>
                <a:ext cx="677537" cy="461024"/>
              </a:xfrm>
              <a:prstGeom prst="rect">
                <a:avLst/>
              </a:prstGeom>
            </p:spPr>
            <p:txBody>
              <a:bodyPr wrap="square" lIns="0" tIns="0" rIns="0" bIns="0" anchor="b" anchorCtr="0">
                <a:normAutofit fontScale="70000" lnSpcReduction="20000"/>
              </a:bodyPr>
              <a:lstStyle/>
              <a:p>
                <a:r>
                  <a:rPr lang="en-US" sz="28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45%</a:t>
                </a: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719139" y="3408165"/>
                <a:ext cx="1964862" cy="286946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</a:p>
            </p:txBody>
          </p:sp>
        </p:grpSp>
        <p:grpSp>
          <p:nvGrpSpPr>
            <p:cNvPr id="5" name="组合 27"/>
            <p:cNvGrpSpPr/>
            <p:nvPr/>
          </p:nvGrpSpPr>
          <p:grpSpPr>
            <a:xfrm>
              <a:off x="921787" y="1915700"/>
              <a:ext cx="3148741" cy="1014984"/>
              <a:chOff x="921787" y="1915700"/>
              <a:chExt cx="3148741" cy="1014984"/>
            </a:xfrm>
          </p:grpSpPr>
          <p:grpSp>
            <p:nvGrpSpPr>
              <p:cNvPr id="6" name="组合 32"/>
              <p:cNvGrpSpPr/>
              <p:nvPr/>
            </p:nvGrpSpPr>
            <p:grpSpPr>
              <a:xfrm>
                <a:off x="921787" y="2042150"/>
                <a:ext cx="1964862" cy="758602"/>
                <a:chOff x="719139" y="2936509"/>
                <a:chExt cx="1964862" cy="758602"/>
              </a:xfrm>
            </p:grpSpPr>
            <p:sp>
              <p:nvSpPr>
                <p:cNvPr id="38" name="矩形 37"/>
                <p:cNvSpPr/>
                <p:nvPr/>
              </p:nvSpPr>
              <p:spPr>
                <a:xfrm>
                  <a:off x="1150433" y="3107794"/>
                  <a:ext cx="736614" cy="219173"/>
                </a:xfrm>
                <a:prstGeom prst="rect">
                  <a:avLst/>
                </a:prstGeom>
              </p:spPr>
              <p:txBody>
                <a:bodyPr wrap="none" lIns="0" tIns="0" rIns="0" bIns="0" anchor="ctr" anchorCtr="0">
                  <a:normAutofit lnSpcReduction="10000"/>
                </a:bodyPr>
                <a:lstStyle/>
                <a:p>
                  <a:pPr algn="r"/>
                  <a:r>
                    <a:rPr lang="zh-CN" altLang="en-US" sz="1100" b="1" dirty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关键词</a:t>
                  </a:r>
                </a:p>
              </p:txBody>
            </p:sp>
            <p:sp>
              <p:nvSpPr>
                <p:cNvPr id="39" name="矩形 38"/>
                <p:cNvSpPr/>
                <p:nvPr/>
              </p:nvSpPr>
              <p:spPr>
                <a:xfrm>
                  <a:off x="2006463" y="2936509"/>
                  <a:ext cx="677537" cy="461024"/>
                </a:xfrm>
                <a:prstGeom prst="rect">
                  <a:avLst/>
                </a:prstGeom>
              </p:spPr>
              <p:txBody>
                <a:bodyPr wrap="square" lIns="0" tIns="0" rIns="0" bIns="0" anchor="b" anchorCtr="0">
                  <a:normAutofit fontScale="70000" lnSpcReduction="20000"/>
                </a:bodyPr>
                <a:lstStyle/>
                <a:p>
                  <a:r>
                    <a:rPr lang="en-US" sz="2800" dirty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10%</a:t>
                  </a:r>
                </a:p>
              </p:txBody>
            </p:sp>
            <p:sp>
              <p:nvSpPr>
                <p:cNvPr id="40" name="矩形 39"/>
                <p:cNvSpPr/>
                <p:nvPr/>
              </p:nvSpPr>
              <p:spPr>
                <a:xfrm>
                  <a:off x="719139" y="3408165"/>
                  <a:ext cx="1964862" cy="286946"/>
                </a:xfrm>
                <a:prstGeom prst="rect">
                  <a:avLst/>
                </a:prstGeom>
              </p:spPr>
              <p:txBody>
                <a:bodyPr wrap="square" lIns="0" tIns="0" rIns="0" bIns="0">
                  <a:normAutofit fontScale="70000" lnSpcReduction="20000"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此部分内容作为文字排版占位显示</a:t>
                  </a:r>
                </a:p>
              </p:txBody>
            </p:sp>
          </p:grpSp>
          <p:grpSp>
            <p:nvGrpSpPr>
              <p:cNvPr id="9" name="组合 33"/>
              <p:cNvGrpSpPr/>
              <p:nvPr/>
            </p:nvGrpSpPr>
            <p:grpSpPr>
              <a:xfrm>
                <a:off x="3055544" y="1915700"/>
                <a:ext cx="1014984" cy="1014984"/>
                <a:chOff x="3057286" y="1915700"/>
                <a:chExt cx="1014984" cy="1014984"/>
              </a:xfrm>
            </p:grpSpPr>
            <p:sp>
              <p:nvSpPr>
                <p:cNvPr id="35" name="椭圆 34"/>
                <p:cNvSpPr/>
                <p:nvPr/>
              </p:nvSpPr>
              <p:spPr>
                <a:xfrm>
                  <a:off x="3059027" y="1917441"/>
                  <a:ext cx="1013243" cy="1013243"/>
                </a:xfrm>
                <a:prstGeom prst="ellipse">
                  <a:avLst/>
                </a:prstGeom>
                <a:noFill/>
                <a:ln w="10160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>
                  <a:off x="3057286" y="1915700"/>
                  <a:ext cx="1014984" cy="1014984"/>
                </a:xfrm>
                <a:prstGeom prst="arc">
                  <a:avLst>
                    <a:gd name="adj1" fmla="val 16200000"/>
                    <a:gd name="adj2" fmla="val 18256256"/>
                  </a:avLst>
                </a:prstGeom>
                <a:ln w="1016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任意多边形: 形状 36"/>
                <p:cNvSpPr/>
                <p:nvPr/>
              </p:nvSpPr>
              <p:spPr>
                <a:xfrm>
                  <a:off x="3333439" y="2181676"/>
                  <a:ext cx="459194" cy="479550"/>
                </a:xfrm>
                <a:custGeom>
                  <a:avLst/>
                  <a:gdLst>
                    <a:gd name="connsiteX0" fmla="*/ 293688 w 322263"/>
                    <a:gd name="connsiteY0" fmla="*/ 298450 h 336550"/>
                    <a:gd name="connsiteX1" fmla="*/ 293688 w 322263"/>
                    <a:gd name="connsiteY1" fmla="*/ 305019 h 336550"/>
                    <a:gd name="connsiteX2" fmla="*/ 261635 w 322263"/>
                    <a:gd name="connsiteY2" fmla="*/ 336550 h 336550"/>
                    <a:gd name="connsiteX3" fmla="*/ 241603 w 322263"/>
                    <a:gd name="connsiteY3" fmla="*/ 336550 h 336550"/>
                    <a:gd name="connsiteX4" fmla="*/ 209550 w 322263"/>
                    <a:gd name="connsiteY4" fmla="*/ 305019 h 336550"/>
                    <a:gd name="connsiteX5" fmla="*/ 209550 w 322263"/>
                    <a:gd name="connsiteY5" fmla="*/ 301078 h 336550"/>
                    <a:gd name="connsiteX6" fmla="*/ 277662 w 322263"/>
                    <a:gd name="connsiteY6" fmla="*/ 301078 h 336550"/>
                    <a:gd name="connsiteX7" fmla="*/ 293688 w 322263"/>
                    <a:gd name="connsiteY7" fmla="*/ 298450 h 336550"/>
                    <a:gd name="connsiteX8" fmla="*/ 28575 w 322263"/>
                    <a:gd name="connsiteY8" fmla="*/ 298450 h 336550"/>
                    <a:gd name="connsiteX9" fmla="*/ 44601 w 322263"/>
                    <a:gd name="connsiteY9" fmla="*/ 301078 h 336550"/>
                    <a:gd name="connsiteX10" fmla="*/ 112713 w 322263"/>
                    <a:gd name="connsiteY10" fmla="*/ 301078 h 336550"/>
                    <a:gd name="connsiteX11" fmla="*/ 112713 w 322263"/>
                    <a:gd name="connsiteY11" fmla="*/ 305019 h 336550"/>
                    <a:gd name="connsiteX12" fmla="*/ 80660 w 322263"/>
                    <a:gd name="connsiteY12" fmla="*/ 336550 h 336550"/>
                    <a:gd name="connsiteX13" fmla="*/ 60628 w 322263"/>
                    <a:gd name="connsiteY13" fmla="*/ 336550 h 336550"/>
                    <a:gd name="connsiteX14" fmla="*/ 28575 w 322263"/>
                    <a:gd name="connsiteY14" fmla="*/ 305019 h 336550"/>
                    <a:gd name="connsiteX15" fmla="*/ 28575 w 322263"/>
                    <a:gd name="connsiteY15" fmla="*/ 298450 h 336550"/>
                    <a:gd name="connsiteX16" fmla="*/ 233362 w 322263"/>
                    <a:gd name="connsiteY16" fmla="*/ 228600 h 336550"/>
                    <a:gd name="connsiteX17" fmla="*/ 273050 w 322263"/>
                    <a:gd name="connsiteY17" fmla="*/ 228600 h 336550"/>
                    <a:gd name="connsiteX18" fmla="*/ 273050 w 322263"/>
                    <a:gd name="connsiteY18" fmla="*/ 241300 h 336550"/>
                    <a:gd name="connsiteX19" fmla="*/ 233362 w 322263"/>
                    <a:gd name="connsiteY19" fmla="*/ 241300 h 336550"/>
                    <a:gd name="connsiteX20" fmla="*/ 49212 w 322263"/>
                    <a:gd name="connsiteY20" fmla="*/ 228600 h 336550"/>
                    <a:gd name="connsiteX21" fmla="*/ 88900 w 322263"/>
                    <a:gd name="connsiteY21" fmla="*/ 228600 h 336550"/>
                    <a:gd name="connsiteX22" fmla="*/ 88900 w 322263"/>
                    <a:gd name="connsiteY22" fmla="*/ 241300 h 336550"/>
                    <a:gd name="connsiteX23" fmla="*/ 49212 w 322263"/>
                    <a:gd name="connsiteY23" fmla="*/ 241300 h 336550"/>
                    <a:gd name="connsiteX24" fmla="*/ 228109 w 322263"/>
                    <a:gd name="connsiteY24" fmla="*/ 212725 h 336550"/>
                    <a:gd name="connsiteX25" fmla="*/ 217487 w 322263"/>
                    <a:gd name="connsiteY25" fmla="*/ 224912 h 336550"/>
                    <a:gd name="connsiteX26" fmla="*/ 217487 w 322263"/>
                    <a:gd name="connsiteY26" fmla="*/ 246577 h 336550"/>
                    <a:gd name="connsiteX27" fmla="*/ 228109 w 322263"/>
                    <a:gd name="connsiteY27" fmla="*/ 258763 h 336550"/>
                    <a:gd name="connsiteX28" fmla="*/ 278563 w 322263"/>
                    <a:gd name="connsiteY28" fmla="*/ 258763 h 336550"/>
                    <a:gd name="connsiteX29" fmla="*/ 290512 w 322263"/>
                    <a:gd name="connsiteY29" fmla="*/ 246577 h 336550"/>
                    <a:gd name="connsiteX30" fmla="*/ 290512 w 322263"/>
                    <a:gd name="connsiteY30" fmla="*/ 224912 h 336550"/>
                    <a:gd name="connsiteX31" fmla="*/ 278563 w 322263"/>
                    <a:gd name="connsiteY31" fmla="*/ 212725 h 336550"/>
                    <a:gd name="connsiteX32" fmla="*/ 228109 w 322263"/>
                    <a:gd name="connsiteY32" fmla="*/ 212725 h 336550"/>
                    <a:gd name="connsiteX33" fmla="*/ 43699 w 322263"/>
                    <a:gd name="connsiteY33" fmla="*/ 212725 h 336550"/>
                    <a:gd name="connsiteX34" fmla="*/ 31750 w 322263"/>
                    <a:gd name="connsiteY34" fmla="*/ 224912 h 336550"/>
                    <a:gd name="connsiteX35" fmla="*/ 31750 w 322263"/>
                    <a:gd name="connsiteY35" fmla="*/ 246577 h 336550"/>
                    <a:gd name="connsiteX36" fmla="*/ 43699 w 322263"/>
                    <a:gd name="connsiteY36" fmla="*/ 258763 h 336550"/>
                    <a:gd name="connsiteX37" fmla="*/ 94153 w 322263"/>
                    <a:gd name="connsiteY37" fmla="*/ 258763 h 336550"/>
                    <a:gd name="connsiteX38" fmla="*/ 104775 w 322263"/>
                    <a:gd name="connsiteY38" fmla="*/ 246577 h 336550"/>
                    <a:gd name="connsiteX39" fmla="*/ 104775 w 322263"/>
                    <a:gd name="connsiteY39" fmla="*/ 224912 h 336550"/>
                    <a:gd name="connsiteX40" fmla="*/ 94153 w 322263"/>
                    <a:gd name="connsiteY40" fmla="*/ 212725 h 336550"/>
                    <a:gd name="connsiteX41" fmla="*/ 43699 w 322263"/>
                    <a:gd name="connsiteY41" fmla="*/ 212725 h 336550"/>
                    <a:gd name="connsiteX42" fmla="*/ 44905 w 322263"/>
                    <a:gd name="connsiteY42" fmla="*/ 184150 h 336550"/>
                    <a:gd name="connsiteX43" fmla="*/ 277358 w 322263"/>
                    <a:gd name="connsiteY43" fmla="*/ 184150 h 336550"/>
                    <a:gd name="connsiteX44" fmla="*/ 322263 w 322263"/>
                    <a:gd name="connsiteY44" fmla="*/ 228893 h 336550"/>
                    <a:gd name="connsiteX45" fmla="*/ 322263 w 322263"/>
                    <a:gd name="connsiteY45" fmla="*/ 239421 h 336550"/>
                    <a:gd name="connsiteX46" fmla="*/ 277358 w 322263"/>
                    <a:gd name="connsiteY46" fmla="*/ 284163 h 336550"/>
                    <a:gd name="connsiteX47" fmla="*/ 44905 w 322263"/>
                    <a:gd name="connsiteY47" fmla="*/ 284163 h 336550"/>
                    <a:gd name="connsiteX48" fmla="*/ 0 w 322263"/>
                    <a:gd name="connsiteY48" fmla="*/ 239421 h 336550"/>
                    <a:gd name="connsiteX49" fmla="*/ 0 w 322263"/>
                    <a:gd name="connsiteY49" fmla="*/ 228893 h 336550"/>
                    <a:gd name="connsiteX50" fmla="*/ 44905 w 322263"/>
                    <a:gd name="connsiteY50" fmla="*/ 184150 h 336550"/>
                    <a:gd name="connsiteX51" fmla="*/ 100909 w 322263"/>
                    <a:gd name="connsiteY51" fmla="*/ 112712 h 336550"/>
                    <a:gd name="connsiteX52" fmla="*/ 221354 w 322263"/>
                    <a:gd name="connsiteY52" fmla="*/ 112712 h 336550"/>
                    <a:gd name="connsiteX53" fmla="*/ 242300 w 322263"/>
                    <a:gd name="connsiteY53" fmla="*/ 125563 h 336550"/>
                    <a:gd name="connsiteX54" fmla="*/ 259320 w 322263"/>
                    <a:gd name="connsiteY54" fmla="*/ 158977 h 336550"/>
                    <a:gd name="connsiteX55" fmla="*/ 254083 w 322263"/>
                    <a:gd name="connsiteY55" fmla="*/ 166687 h 336550"/>
                    <a:gd name="connsiteX56" fmla="*/ 68180 w 322263"/>
                    <a:gd name="connsiteY56" fmla="*/ 166687 h 336550"/>
                    <a:gd name="connsiteX57" fmla="*/ 62943 w 322263"/>
                    <a:gd name="connsiteY57" fmla="*/ 158977 h 336550"/>
                    <a:gd name="connsiteX58" fmla="*/ 79963 w 322263"/>
                    <a:gd name="connsiteY58" fmla="*/ 125563 h 336550"/>
                    <a:gd name="connsiteX59" fmla="*/ 100909 w 322263"/>
                    <a:gd name="connsiteY59" fmla="*/ 112712 h 336550"/>
                    <a:gd name="connsiteX60" fmla="*/ 209688 w 322263"/>
                    <a:gd name="connsiteY60" fmla="*/ 60325 h 336550"/>
                    <a:gd name="connsiteX61" fmla="*/ 222112 w 322263"/>
                    <a:gd name="connsiteY61" fmla="*/ 60325 h 336550"/>
                    <a:gd name="connsiteX62" fmla="*/ 231775 w 322263"/>
                    <a:gd name="connsiteY62" fmla="*/ 69850 h 336550"/>
                    <a:gd name="connsiteX63" fmla="*/ 222112 w 322263"/>
                    <a:gd name="connsiteY63" fmla="*/ 79375 h 336550"/>
                    <a:gd name="connsiteX64" fmla="*/ 209688 w 322263"/>
                    <a:gd name="connsiteY64" fmla="*/ 79375 h 336550"/>
                    <a:gd name="connsiteX65" fmla="*/ 200025 w 322263"/>
                    <a:gd name="connsiteY65" fmla="*/ 69850 h 336550"/>
                    <a:gd name="connsiteX66" fmla="*/ 209688 w 322263"/>
                    <a:gd name="connsiteY66" fmla="*/ 60325 h 336550"/>
                    <a:gd name="connsiteX67" fmla="*/ 101255 w 322263"/>
                    <a:gd name="connsiteY67" fmla="*/ 60325 h 336550"/>
                    <a:gd name="connsiteX68" fmla="*/ 113058 w 322263"/>
                    <a:gd name="connsiteY68" fmla="*/ 60325 h 336550"/>
                    <a:gd name="connsiteX69" fmla="*/ 122238 w 322263"/>
                    <a:gd name="connsiteY69" fmla="*/ 69850 h 336550"/>
                    <a:gd name="connsiteX70" fmla="*/ 113058 w 322263"/>
                    <a:gd name="connsiteY70" fmla="*/ 79375 h 336550"/>
                    <a:gd name="connsiteX71" fmla="*/ 101255 w 322263"/>
                    <a:gd name="connsiteY71" fmla="*/ 79375 h 336550"/>
                    <a:gd name="connsiteX72" fmla="*/ 92075 w 322263"/>
                    <a:gd name="connsiteY72" fmla="*/ 69850 h 336550"/>
                    <a:gd name="connsiteX73" fmla="*/ 101255 w 322263"/>
                    <a:gd name="connsiteY73" fmla="*/ 60325 h 336550"/>
                    <a:gd name="connsiteX74" fmla="*/ 161132 w 322263"/>
                    <a:gd name="connsiteY74" fmla="*/ 34925 h 336550"/>
                    <a:gd name="connsiteX75" fmla="*/ 195263 w 322263"/>
                    <a:gd name="connsiteY75" fmla="*/ 69920 h 336550"/>
                    <a:gd name="connsiteX76" fmla="*/ 195263 w 322263"/>
                    <a:gd name="connsiteY76" fmla="*/ 86071 h 336550"/>
                    <a:gd name="connsiteX77" fmla="*/ 184761 w 322263"/>
                    <a:gd name="connsiteY77" fmla="*/ 96838 h 336550"/>
                    <a:gd name="connsiteX78" fmla="*/ 137502 w 322263"/>
                    <a:gd name="connsiteY78" fmla="*/ 96838 h 336550"/>
                    <a:gd name="connsiteX79" fmla="*/ 127000 w 322263"/>
                    <a:gd name="connsiteY79" fmla="*/ 86071 h 336550"/>
                    <a:gd name="connsiteX80" fmla="*/ 127000 w 322263"/>
                    <a:gd name="connsiteY80" fmla="*/ 69920 h 336550"/>
                    <a:gd name="connsiteX81" fmla="*/ 161132 w 322263"/>
                    <a:gd name="connsiteY81" fmla="*/ 34925 h 336550"/>
                    <a:gd name="connsiteX82" fmla="*/ 196771 w 322263"/>
                    <a:gd name="connsiteY82" fmla="*/ 21272 h 336550"/>
                    <a:gd name="connsiteX83" fmla="*/ 210265 w 322263"/>
                    <a:gd name="connsiteY83" fmla="*/ 21272 h 336550"/>
                    <a:gd name="connsiteX84" fmla="*/ 210265 w 322263"/>
                    <a:gd name="connsiteY84" fmla="*/ 33972 h 336550"/>
                    <a:gd name="connsiteX85" fmla="*/ 204867 w 322263"/>
                    <a:gd name="connsiteY85" fmla="*/ 39052 h 336550"/>
                    <a:gd name="connsiteX86" fmla="*/ 196771 w 322263"/>
                    <a:gd name="connsiteY86" fmla="*/ 42862 h 336550"/>
                    <a:gd name="connsiteX87" fmla="*/ 190024 w 322263"/>
                    <a:gd name="connsiteY87" fmla="*/ 39052 h 336550"/>
                    <a:gd name="connsiteX88" fmla="*/ 190024 w 322263"/>
                    <a:gd name="connsiteY88" fmla="*/ 26352 h 336550"/>
                    <a:gd name="connsiteX89" fmla="*/ 196771 w 322263"/>
                    <a:gd name="connsiteY89" fmla="*/ 21272 h 336550"/>
                    <a:gd name="connsiteX90" fmla="*/ 111998 w 322263"/>
                    <a:gd name="connsiteY90" fmla="*/ 21272 h 336550"/>
                    <a:gd name="connsiteX91" fmla="*/ 125492 w 322263"/>
                    <a:gd name="connsiteY91" fmla="*/ 21272 h 336550"/>
                    <a:gd name="connsiteX92" fmla="*/ 132239 w 322263"/>
                    <a:gd name="connsiteY92" fmla="*/ 26352 h 336550"/>
                    <a:gd name="connsiteX93" fmla="*/ 132239 w 322263"/>
                    <a:gd name="connsiteY93" fmla="*/ 39052 h 336550"/>
                    <a:gd name="connsiteX94" fmla="*/ 125492 w 322263"/>
                    <a:gd name="connsiteY94" fmla="*/ 42862 h 336550"/>
                    <a:gd name="connsiteX95" fmla="*/ 117396 w 322263"/>
                    <a:gd name="connsiteY95" fmla="*/ 39052 h 336550"/>
                    <a:gd name="connsiteX96" fmla="*/ 111998 w 322263"/>
                    <a:gd name="connsiteY96" fmla="*/ 33972 h 336550"/>
                    <a:gd name="connsiteX97" fmla="*/ 111998 w 322263"/>
                    <a:gd name="connsiteY97" fmla="*/ 21272 h 336550"/>
                    <a:gd name="connsiteX98" fmla="*/ 161132 w 322263"/>
                    <a:gd name="connsiteY98" fmla="*/ 0 h 336550"/>
                    <a:gd name="connsiteX99" fmla="*/ 169863 w 322263"/>
                    <a:gd name="connsiteY99" fmla="*/ 9180 h 336550"/>
                    <a:gd name="connsiteX100" fmla="*/ 169863 w 322263"/>
                    <a:gd name="connsiteY100" fmla="*/ 20983 h 336550"/>
                    <a:gd name="connsiteX101" fmla="*/ 161132 w 322263"/>
                    <a:gd name="connsiteY101" fmla="*/ 30163 h 336550"/>
                    <a:gd name="connsiteX102" fmla="*/ 152400 w 322263"/>
                    <a:gd name="connsiteY102" fmla="*/ 20983 h 336550"/>
                    <a:gd name="connsiteX103" fmla="*/ 152400 w 322263"/>
                    <a:gd name="connsiteY103" fmla="*/ 9180 h 336550"/>
                    <a:gd name="connsiteX104" fmla="*/ 161132 w 322263"/>
                    <a:gd name="connsiteY104" fmla="*/ 0 h 336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</a:cxnLst>
                  <a:rect l="l" t="t" r="r" b="b"/>
                  <a:pathLst>
                    <a:path w="322263" h="336550">
                      <a:moveTo>
                        <a:pt x="293688" y="298450"/>
                      </a:moveTo>
                      <a:cubicBezTo>
                        <a:pt x="293688" y="298450"/>
                        <a:pt x="293688" y="298450"/>
                        <a:pt x="293688" y="305019"/>
                      </a:cubicBezTo>
                      <a:cubicBezTo>
                        <a:pt x="293688" y="322099"/>
                        <a:pt x="280333" y="336550"/>
                        <a:pt x="261635" y="336550"/>
                      </a:cubicBezTo>
                      <a:cubicBezTo>
                        <a:pt x="261635" y="336550"/>
                        <a:pt x="261635" y="336550"/>
                        <a:pt x="241603" y="336550"/>
                      </a:cubicBezTo>
                      <a:cubicBezTo>
                        <a:pt x="224241" y="336550"/>
                        <a:pt x="209550" y="322099"/>
                        <a:pt x="209550" y="305019"/>
                      </a:cubicBezTo>
                      <a:cubicBezTo>
                        <a:pt x="209550" y="305019"/>
                        <a:pt x="209550" y="305019"/>
                        <a:pt x="209550" y="301078"/>
                      </a:cubicBezTo>
                      <a:lnTo>
                        <a:pt x="277662" y="301078"/>
                      </a:lnTo>
                      <a:cubicBezTo>
                        <a:pt x="283004" y="301078"/>
                        <a:pt x="289681" y="299764"/>
                        <a:pt x="293688" y="298450"/>
                      </a:cubicBezTo>
                      <a:close/>
                      <a:moveTo>
                        <a:pt x="28575" y="298450"/>
                      </a:moveTo>
                      <a:cubicBezTo>
                        <a:pt x="32582" y="299764"/>
                        <a:pt x="39259" y="301078"/>
                        <a:pt x="44601" y="301078"/>
                      </a:cubicBezTo>
                      <a:cubicBezTo>
                        <a:pt x="44601" y="301078"/>
                        <a:pt x="44601" y="301078"/>
                        <a:pt x="112713" y="301078"/>
                      </a:cubicBezTo>
                      <a:cubicBezTo>
                        <a:pt x="112713" y="301078"/>
                        <a:pt x="112713" y="301078"/>
                        <a:pt x="112713" y="305019"/>
                      </a:cubicBezTo>
                      <a:cubicBezTo>
                        <a:pt x="112713" y="322099"/>
                        <a:pt x="98022" y="336550"/>
                        <a:pt x="80660" y="336550"/>
                      </a:cubicBezTo>
                      <a:cubicBezTo>
                        <a:pt x="80660" y="336550"/>
                        <a:pt x="80660" y="336550"/>
                        <a:pt x="60628" y="336550"/>
                      </a:cubicBezTo>
                      <a:cubicBezTo>
                        <a:pt x="41930" y="336550"/>
                        <a:pt x="28575" y="322099"/>
                        <a:pt x="28575" y="305019"/>
                      </a:cubicBezTo>
                      <a:cubicBezTo>
                        <a:pt x="28575" y="305019"/>
                        <a:pt x="28575" y="305019"/>
                        <a:pt x="28575" y="298450"/>
                      </a:cubicBezTo>
                      <a:close/>
                      <a:moveTo>
                        <a:pt x="233362" y="228600"/>
                      </a:moveTo>
                      <a:lnTo>
                        <a:pt x="273050" y="228600"/>
                      </a:lnTo>
                      <a:lnTo>
                        <a:pt x="273050" y="241300"/>
                      </a:lnTo>
                      <a:lnTo>
                        <a:pt x="233362" y="241300"/>
                      </a:lnTo>
                      <a:close/>
                      <a:moveTo>
                        <a:pt x="49212" y="228600"/>
                      </a:moveTo>
                      <a:lnTo>
                        <a:pt x="88900" y="228600"/>
                      </a:lnTo>
                      <a:lnTo>
                        <a:pt x="88900" y="241300"/>
                      </a:lnTo>
                      <a:lnTo>
                        <a:pt x="49212" y="241300"/>
                      </a:lnTo>
                      <a:close/>
                      <a:moveTo>
                        <a:pt x="228109" y="212725"/>
                      </a:moveTo>
                      <a:cubicBezTo>
                        <a:pt x="222798" y="212725"/>
                        <a:pt x="217487" y="218141"/>
                        <a:pt x="217487" y="224912"/>
                      </a:cubicBezTo>
                      <a:cubicBezTo>
                        <a:pt x="217487" y="224912"/>
                        <a:pt x="217487" y="224912"/>
                        <a:pt x="217487" y="246577"/>
                      </a:cubicBezTo>
                      <a:cubicBezTo>
                        <a:pt x="217487" y="253347"/>
                        <a:pt x="222798" y="258763"/>
                        <a:pt x="228109" y="258763"/>
                      </a:cubicBezTo>
                      <a:cubicBezTo>
                        <a:pt x="228109" y="258763"/>
                        <a:pt x="228109" y="258763"/>
                        <a:pt x="278563" y="258763"/>
                      </a:cubicBezTo>
                      <a:cubicBezTo>
                        <a:pt x="285201" y="258763"/>
                        <a:pt x="290512" y="253347"/>
                        <a:pt x="290512" y="246577"/>
                      </a:cubicBezTo>
                      <a:lnTo>
                        <a:pt x="290512" y="224912"/>
                      </a:lnTo>
                      <a:cubicBezTo>
                        <a:pt x="290512" y="218141"/>
                        <a:pt x="285201" y="212725"/>
                        <a:pt x="278563" y="212725"/>
                      </a:cubicBezTo>
                      <a:cubicBezTo>
                        <a:pt x="278563" y="212725"/>
                        <a:pt x="278563" y="212725"/>
                        <a:pt x="228109" y="212725"/>
                      </a:cubicBezTo>
                      <a:close/>
                      <a:moveTo>
                        <a:pt x="43699" y="212725"/>
                      </a:moveTo>
                      <a:cubicBezTo>
                        <a:pt x="37061" y="212725"/>
                        <a:pt x="31750" y="218141"/>
                        <a:pt x="31750" y="224912"/>
                      </a:cubicBezTo>
                      <a:cubicBezTo>
                        <a:pt x="31750" y="224912"/>
                        <a:pt x="31750" y="224912"/>
                        <a:pt x="31750" y="246577"/>
                      </a:cubicBezTo>
                      <a:cubicBezTo>
                        <a:pt x="31750" y="253347"/>
                        <a:pt x="37061" y="258763"/>
                        <a:pt x="43699" y="258763"/>
                      </a:cubicBezTo>
                      <a:cubicBezTo>
                        <a:pt x="43699" y="258763"/>
                        <a:pt x="43699" y="258763"/>
                        <a:pt x="94153" y="258763"/>
                      </a:cubicBezTo>
                      <a:cubicBezTo>
                        <a:pt x="99464" y="258763"/>
                        <a:pt x="104775" y="253347"/>
                        <a:pt x="104775" y="246577"/>
                      </a:cubicBezTo>
                      <a:lnTo>
                        <a:pt x="104775" y="224912"/>
                      </a:lnTo>
                      <a:cubicBezTo>
                        <a:pt x="104775" y="218141"/>
                        <a:pt x="99464" y="212725"/>
                        <a:pt x="94153" y="212725"/>
                      </a:cubicBezTo>
                      <a:cubicBezTo>
                        <a:pt x="94153" y="212725"/>
                        <a:pt x="94153" y="212725"/>
                        <a:pt x="43699" y="212725"/>
                      </a:cubicBezTo>
                      <a:close/>
                      <a:moveTo>
                        <a:pt x="44905" y="184150"/>
                      </a:moveTo>
                      <a:cubicBezTo>
                        <a:pt x="44905" y="184150"/>
                        <a:pt x="44905" y="184150"/>
                        <a:pt x="277358" y="184150"/>
                      </a:cubicBezTo>
                      <a:cubicBezTo>
                        <a:pt x="302452" y="184150"/>
                        <a:pt x="322263" y="203890"/>
                        <a:pt x="322263" y="228893"/>
                      </a:cubicBezTo>
                      <a:cubicBezTo>
                        <a:pt x="322263" y="228893"/>
                        <a:pt x="322263" y="228893"/>
                        <a:pt x="322263" y="239421"/>
                      </a:cubicBezTo>
                      <a:cubicBezTo>
                        <a:pt x="322263" y="264424"/>
                        <a:pt x="302452" y="284163"/>
                        <a:pt x="277358" y="284163"/>
                      </a:cubicBezTo>
                      <a:cubicBezTo>
                        <a:pt x="277358" y="284163"/>
                        <a:pt x="277358" y="284163"/>
                        <a:pt x="44905" y="284163"/>
                      </a:cubicBezTo>
                      <a:cubicBezTo>
                        <a:pt x="19811" y="284163"/>
                        <a:pt x="0" y="264424"/>
                        <a:pt x="0" y="239421"/>
                      </a:cubicBezTo>
                      <a:cubicBezTo>
                        <a:pt x="0" y="239421"/>
                        <a:pt x="0" y="239421"/>
                        <a:pt x="0" y="228893"/>
                      </a:cubicBezTo>
                      <a:cubicBezTo>
                        <a:pt x="0" y="203890"/>
                        <a:pt x="19811" y="184150"/>
                        <a:pt x="44905" y="184150"/>
                      </a:cubicBezTo>
                      <a:close/>
                      <a:moveTo>
                        <a:pt x="100909" y="112712"/>
                      </a:moveTo>
                      <a:cubicBezTo>
                        <a:pt x="100909" y="112712"/>
                        <a:pt x="100909" y="112712"/>
                        <a:pt x="221354" y="112712"/>
                      </a:cubicBezTo>
                      <a:cubicBezTo>
                        <a:pt x="229209" y="112712"/>
                        <a:pt x="239682" y="119138"/>
                        <a:pt x="242300" y="125563"/>
                      </a:cubicBezTo>
                      <a:lnTo>
                        <a:pt x="259320" y="158977"/>
                      </a:lnTo>
                      <a:cubicBezTo>
                        <a:pt x="261938" y="162832"/>
                        <a:pt x="259320" y="166687"/>
                        <a:pt x="254083" y="166687"/>
                      </a:cubicBezTo>
                      <a:cubicBezTo>
                        <a:pt x="254083" y="166687"/>
                        <a:pt x="254083" y="166687"/>
                        <a:pt x="68180" y="166687"/>
                      </a:cubicBezTo>
                      <a:cubicBezTo>
                        <a:pt x="62943" y="166687"/>
                        <a:pt x="60325" y="162832"/>
                        <a:pt x="62943" y="158977"/>
                      </a:cubicBezTo>
                      <a:cubicBezTo>
                        <a:pt x="62943" y="158977"/>
                        <a:pt x="62943" y="158977"/>
                        <a:pt x="79963" y="125563"/>
                      </a:cubicBezTo>
                      <a:cubicBezTo>
                        <a:pt x="82581" y="119138"/>
                        <a:pt x="93054" y="112712"/>
                        <a:pt x="100909" y="112712"/>
                      </a:cubicBezTo>
                      <a:close/>
                      <a:moveTo>
                        <a:pt x="209688" y="60325"/>
                      </a:moveTo>
                      <a:cubicBezTo>
                        <a:pt x="209688" y="60325"/>
                        <a:pt x="209688" y="60325"/>
                        <a:pt x="222112" y="60325"/>
                      </a:cubicBezTo>
                      <a:cubicBezTo>
                        <a:pt x="227634" y="60325"/>
                        <a:pt x="231775" y="64407"/>
                        <a:pt x="231775" y="69850"/>
                      </a:cubicBezTo>
                      <a:cubicBezTo>
                        <a:pt x="231775" y="75293"/>
                        <a:pt x="227634" y="79375"/>
                        <a:pt x="222112" y="79375"/>
                      </a:cubicBezTo>
                      <a:cubicBezTo>
                        <a:pt x="222112" y="79375"/>
                        <a:pt x="222112" y="79375"/>
                        <a:pt x="209688" y="79375"/>
                      </a:cubicBezTo>
                      <a:cubicBezTo>
                        <a:pt x="204166" y="79375"/>
                        <a:pt x="200025" y="75293"/>
                        <a:pt x="200025" y="69850"/>
                      </a:cubicBezTo>
                      <a:cubicBezTo>
                        <a:pt x="200025" y="64407"/>
                        <a:pt x="204166" y="60325"/>
                        <a:pt x="209688" y="60325"/>
                      </a:cubicBezTo>
                      <a:close/>
                      <a:moveTo>
                        <a:pt x="101255" y="60325"/>
                      </a:moveTo>
                      <a:cubicBezTo>
                        <a:pt x="101255" y="60325"/>
                        <a:pt x="101255" y="60325"/>
                        <a:pt x="113058" y="60325"/>
                      </a:cubicBezTo>
                      <a:cubicBezTo>
                        <a:pt x="118304" y="60325"/>
                        <a:pt x="122238" y="64407"/>
                        <a:pt x="122238" y="69850"/>
                      </a:cubicBezTo>
                      <a:cubicBezTo>
                        <a:pt x="122238" y="75293"/>
                        <a:pt x="118304" y="79375"/>
                        <a:pt x="113058" y="79375"/>
                      </a:cubicBezTo>
                      <a:cubicBezTo>
                        <a:pt x="113058" y="79375"/>
                        <a:pt x="113058" y="79375"/>
                        <a:pt x="101255" y="79375"/>
                      </a:cubicBezTo>
                      <a:cubicBezTo>
                        <a:pt x="96009" y="79375"/>
                        <a:pt x="92075" y="75293"/>
                        <a:pt x="92075" y="69850"/>
                      </a:cubicBezTo>
                      <a:cubicBezTo>
                        <a:pt x="92075" y="64407"/>
                        <a:pt x="96009" y="60325"/>
                        <a:pt x="101255" y="60325"/>
                      </a:cubicBezTo>
                      <a:close/>
                      <a:moveTo>
                        <a:pt x="161132" y="34925"/>
                      </a:moveTo>
                      <a:cubicBezTo>
                        <a:pt x="179510" y="34925"/>
                        <a:pt x="195263" y="49731"/>
                        <a:pt x="195263" y="69920"/>
                      </a:cubicBezTo>
                      <a:lnTo>
                        <a:pt x="195263" y="86071"/>
                      </a:lnTo>
                      <a:cubicBezTo>
                        <a:pt x="195263" y="91455"/>
                        <a:pt x="190012" y="96838"/>
                        <a:pt x="184761" y="96838"/>
                      </a:cubicBezTo>
                      <a:cubicBezTo>
                        <a:pt x="184761" y="96838"/>
                        <a:pt x="184761" y="96838"/>
                        <a:pt x="137502" y="96838"/>
                      </a:cubicBezTo>
                      <a:cubicBezTo>
                        <a:pt x="132251" y="96838"/>
                        <a:pt x="127000" y="91455"/>
                        <a:pt x="127000" y="86071"/>
                      </a:cubicBezTo>
                      <a:cubicBezTo>
                        <a:pt x="127000" y="86071"/>
                        <a:pt x="127000" y="86071"/>
                        <a:pt x="127000" y="69920"/>
                      </a:cubicBezTo>
                      <a:cubicBezTo>
                        <a:pt x="127000" y="49731"/>
                        <a:pt x="142753" y="34925"/>
                        <a:pt x="161132" y="34925"/>
                      </a:cubicBezTo>
                      <a:close/>
                      <a:moveTo>
                        <a:pt x="196771" y="21272"/>
                      </a:moveTo>
                      <a:cubicBezTo>
                        <a:pt x="200819" y="17462"/>
                        <a:pt x="206217" y="17462"/>
                        <a:pt x="210265" y="21272"/>
                      </a:cubicBezTo>
                      <a:cubicBezTo>
                        <a:pt x="214313" y="25082"/>
                        <a:pt x="214313" y="30162"/>
                        <a:pt x="210265" y="33972"/>
                      </a:cubicBezTo>
                      <a:cubicBezTo>
                        <a:pt x="210265" y="33972"/>
                        <a:pt x="210265" y="33972"/>
                        <a:pt x="204867" y="39052"/>
                      </a:cubicBezTo>
                      <a:cubicBezTo>
                        <a:pt x="202168" y="41592"/>
                        <a:pt x="199470" y="42862"/>
                        <a:pt x="196771" y="42862"/>
                      </a:cubicBezTo>
                      <a:cubicBezTo>
                        <a:pt x="195421" y="42862"/>
                        <a:pt x="192723" y="41592"/>
                        <a:pt x="190024" y="39052"/>
                      </a:cubicBezTo>
                      <a:cubicBezTo>
                        <a:pt x="187325" y="36512"/>
                        <a:pt x="187325" y="30162"/>
                        <a:pt x="190024" y="26352"/>
                      </a:cubicBezTo>
                      <a:cubicBezTo>
                        <a:pt x="190024" y="26352"/>
                        <a:pt x="190024" y="26352"/>
                        <a:pt x="196771" y="21272"/>
                      </a:cubicBezTo>
                      <a:close/>
                      <a:moveTo>
                        <a:pt x="111998" y="21272"/>
                      </a:moveTo>
                      <a:cubicBezTo>
                        <a:pt x="116046" y="17462"/>
                        <a:pt x="121444" y="17462"/>
                        <a:pt x="125492" y="21272"/>
                      </a:cubicBezTo>
                      <a:cubicBezTo>
                        <a:pt x="125492" y="21272"/>
                        <a:pt x="125492" y="21272"/>
                        <a:pt x="132239" y="26352"/>
                      </a:cubicBezTo>
                      <a:cubicBezTo>
                        <a:pt x="134938" y="30162"/>
                        <a:pt x="134938" y="36512"/>
                        <a:pt x="132239" y="39052"/>
                      </a:cubicBezTo>
                      <a:cubicBezTo>
                        <a:pt x="129540" y="41592"/>
                        <a:pt x="126842" y="42862"/>
                        <a:pt x="125492" y="42862"/>
                      </a:cubicBezTo>
                      <a:cubicBezTo>
                        <a:pt x="122793" y="42862"/>
                        <a:pt x="120095" y="41592"/>
                        <a:pt x="117396" y="39052"/>
                      </a:cubicBezTo>
                      <a:lnTo>
                        <a:pt x="111998" y="33972"/>
                      </a:lnTo>
                      <a:cubicBezTo>
                        <a:pt x="107950" y="30162"/>
                        <a:pt x="107950" y="25082"/>
                        <a:pt x="111998" y="21272"/>
                      </a:cubicBezTo>
                      <a:close/>
                      <a:moveTo>
                        <a:pt x="161132" y="0"/>
                      </a:moveTo>
                      <a:cubicBezTo>
                        <a:pt x="166121" y="0"/>
                        <a:pt x="169863" y="3934"/>
                        <a:pt x="169863" y="9180"/>
                      </a:cubicBezTo>
                      <a:cubicBezTo>
                        <a:pt x="169863" y="9180"/>
                        <a:pt x="169863" y="9180"/>
                        <a:pt x="169863" y="20983"/>
                      </a:cubicBezTo>
                      <a:cubicBezTo>
                        <a:pt x="169863" y="26228"/>
                        <a:pt x="166121" y="30163"/>
                        <a:pt x="161132" y="30163"/>
                      </a:cubicBezTo>
                      <a:cubicBezTo>
                        <a:pt x="156142" y="30163"/>
                        <a:pt x="152400" y="26228"/>
                        <a:pt x="152400" y="20983"/>
                      </a:cubicBezTo>
                      <a:cubicBezTo>
                        <a:pt x="152400" y="20983"/>
                        <a:pt x="152400" y="20983"/>
                        <a:pt x="152400" y="9180"/>
                      </a:cubicBezTo>
                      <a:cubicBezTo>
                        <a:pt x="152400" y="3934"/>
                        <a:pt x="156142" y="0"/>
                        <a:pt x="161132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0" name="组合 28"/>
            <p:cNvGrpSpPr/>
            <p:nvPr/>
          </p:nvGrpSpPr>
          <p:grpSpPr>
            <a:xfrm>
              <a:off x="3055544" y="4108628"/>
              <a:ext cx="1014984" cy="1014984"/>
              <a:chOff x="3055544" y="4108628"/>
              <a:chExt cx="1014984" cy="1014984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3057285" y="4110369"/>
                <a:ext cx="1013243" cy="1013243"/>
              </a:xfrm>
              <a:prstGeom prst="ellipse">
                <a:avLst/>
              </a:prstGeom>
              <a:noFill/>
              <a:ln w="1016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弧形 30"/>
              <p:cNvSpPr/>
              <p:nvPr/>
            </p:nvSpPr>
            <p:spPr>
              <a:xfrm>
                <a:off x="3055544" y="4108628"/>
                <a:ext cx="1014984" cy="1014984"/>
              </a:xfrm>
              <a:prstGeom prst="arc">
                <a:avLst>
                  <a:gd name="adj1" fmla="val 16200000"/>
                  <a:gd name="adj2" fmla="val 2942198"/>
                </a:avLst>
              </a:prstGeom>
              <a:ln w="1016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任意多边形: 形状 31"/>
              <p:cNvSpPr/>
              <p:nvPr/>
            </p:nvSpPr>
            <p:spPr>
              <a:xfrm>
                <a:off x="3323259" y="4367517"/>
                <a:ext cx="479554" cy="409760"/>
              </a:xfrm>
              <a:custGeom>
                <a:avLst/>
                <a:gdLst>
                  <a:gd name="connsiteX0" fmla="*/ 137328 w 338137"/>
                  <a:gd name="connsiteY0" fmla="*/ 214312 h 288925"/>
                  <a:gd name="connsiteX1" fmla="*/ 133350 w 338137"/>
                  <a:gd name="connsiteY1" fmla="*/ 218394 h 288925"/>
                  <a:gd name="connsiteX2" fmla="*/ 137328 w 338137"/>
                  <a:gd name="connsiteY2" fmla="*/ 223837 h 288925"/>
                  <a:gd name="connsiteX3" fmla="*/ 250023 w 338137"/>
                  <a:gd name="connsiteY3" fmla="*/ 223837 h 288925"/>
                  <a:gd name="connsiteX4" fmla="*/ 254000 w 338137"/>
                  <a:gd name="connsiteY4" fmla="*/ 218394 h 288925"/>
                  <a:gd name="connsiteX5" fmla="*/ 250023 w 338137"/>
                  <a:gd name="connsiteY5" fmla="*/ 214312 h 288925"/>
                  <a:gd name="connsiteX6" fmla="*/ 137328 w 338137"/>
                  <a:gd name="connsiteY6" fmla="*/ 214312 h 288925"/>
                  <a:gd name="connsiteX7" fmla="*/ 137328 w 338137"/>
                  <a:gd name="connsiteY7" fmla="*/ 196850 h 288925"/>
                  <a:gd name="connsiteX8" fmla="*/ 133350 w 338137"/>
                  <a:gd name="connsiteY8" fmla="*/ 200932 h 288925"/>
                  <a:gd name="connsiteX9" fmla="*/ 137328 w 338137"/>
                  <a:gd name="connsiteY9" fmla="*/ 206375 h 288925"/>
                  <a:gd name="connsiteX10" fmla="*/ 250023 w 338137"/>
                  <a:gd name="connsiteY10" fmla="*/ 206375 h 288925"/>
                  <a:gd name="connsiteX11" fmla="*/ 254000 w 338137"/>
                  <a:gd name="connsiteY11" fmla="*/ 200932 h 288925"/>
                  <a:gd name="connsiteX12" fmla="*/ 250023 w 338137"/>
                  <a:gd name="connsiteY12" fmla="*/ 196850 h 288925"/>
                  <a:gd name="connsiteX13" fmla="*/ 137328 w 338137"/>
                  <a:gd name="connsiteY13" fmla="*/ 196850 h 288925"/>
                  <a:gd name="connsiteX14" fmla="*/ 288925 w 338137"/>
                  <a:gd name="connsiteY14" fmla="*/ 187325 h 288925"/>
                  <a:gd name="connsiteX15" fmla="*/ 269875 w 338137"/>
                  <a:gd name="connsiteY15" fmla="*/ 206375 h 288925"/>
                  <a:gd name="connsiteX16" fmla="*/ 288925 w 338137"/>
                  <a:gd name="connsiteY16" fmla="*/ 225425 h 288925"/>
                  <a:gd name="connsiteX17" fmla="*/ 307975 w 338137"/>
                  <a:gd name="connsiteY17" fmla="*/ 206375 h 288925"/>
                  <a:gd name="connsiteX18" fmla="*/ 288925 w 338137"/>
                  <a:gd name="connsiteY18" fmla="*/ 187325 h 288925"/>
                  <a:gd name="connsiteX19" fmla="*/ 98425 w 338137"/>
                  <a:gd name="connsiteY19" fmla="*/ 187325 h 288925"/>
                  <a:gd name="connsiteX20" fmla="*/ 79375 w 338137"/>
                  <a:gd name="connsiteY20" fmla="*/ 206375 h 288925"/>
                  <a:gd name="connsiteX21" fmla="*/ 98425 w 338137"/>
                  <a:gd name="connsiteY21" fmla="*/ 225425 h 288925"/>
                  <a:gd name="connsiteX22" fmla="*/ 117475 w 338137"/>
                  <a:gd name="connsiteY22" fmla="*/ 206375 h 288925"/>
                  <a:gd name="connsiteX23" fmla="*/ 98425 w 338137"/>
                  <a:gd name="connsiteY23" fmla="*/ 187325 h 288925"/>
                  <a:gd name="connsiteX24" fmla="*/ 254922 w 338137"/>
                  <a:gd name="connsiteY24" fmla="*/ 127000 h 288925"/>
                  <a:gd name="connsiteX25" fmla="*/ 234950 w 338137"/>
                  <a:gd name="connsiteY25" fmla="*/ 147638 h 288925"/>
                  <a:gd name="connsiteX26" fmla="*/ 276225 w 338137"/>
                  <a:gd name="connsiteY26" fmla="*/ 147638 h 288925"/>
                  <a:gd name="connsiteX27" fmla="*/ 254922 w 338137"/>
                  <a:gd name="connsiteY27" fmla="*/ 127000 h 288925"/>
                  <a:gd name="connsiteX28" fmla="*/ 130590 w 338137"/>
                  <a:gd name="connsiteY28" fmla="*/ 100012 h 288925"/>
                  <a:gd name="connsiteX29" fmla="*/ 92075 w 338137"/>
                  <a:gd name="connsiteY29" fmla="*/ 147895 h 288925"/>
                  <a:gd name="connsiteX30" fmla="*/ 105356 w 338137"/>
                  <a:gd name="connsiteY30" fmla="*/ 147895 h 288925"/>
                  <a:gd name="connsiteX31" fmla="*/ 226214 w 338137"/>
                  <a:gd name="connsiteY31" fmla="*/ 147895 h 288925"/>
                  <a:gd name="connsiteX32" fmla="*/ 255432 w 338137"/>
                  <a:gd name="connsiteY32" fmla="*/ 117303 h 288925"/>
                  <a:gd name="connsiteX33" fmla="*/ 285979 w 338137"/>
                  <a:gd name="connsiteY33" fmla="*/ 147895 h 288925"/>
                  <a:gd name="connsiteX34" fmla="*/ 295275 w 338137"/>
                  <a:gd name="connsiteY34" fmla="*/ 149225 h 288925"/>
                  <a:gd name="connsiteX35" fmla="*/ 255432 w 338137"/>
                  <a:gd name="connsiteY35" fmla="*/ 100012 h 288925"/>
                  <a:gd name="connsiteX36" fmla="*/ 130590 w 338137"/>
                  <a:gd name="connsiteY36" fmla="*/ 100012 h 288925"/>
                  <a:gd name="connsiteX37" fmla="*/ 131008 w 338137"/>
                  <a:gd name="connsiteY37" fmla="*/ 85725 h 288925"/>
                  <a:gd name="connsiteX38" fmla="*/ 255022 w 338137"/>
                  <a:gd name="connsiteY38" fmla="*/ 85725 h 288925"/>
                  <a:gd name="connsiteX39" fmla="*/ 309113 w 338137"/>
                  <a:gd name="connsiteY39" fmla="*/ 153019 h 288925"/>
                  <a:gd name="connsiteX40" fmla="*/ 338137 w 338137"/>
                  <a:gd name="connsiteY40" fmla="*/ 207117 h 288925"/>
                  <a:gd name="connsiteX41" fmla="*/ 320986 w 338137"/>
                  <a:gd name="connsiteY41" fmla="*/ 251980 h 288925"/>
                  <a:gd name="connsiteX42" fmla="*/ 320986 w 338137"/>
                  <a:gd name="connsiteY42" fmla="*/ 288925 h 288925"/>
                  <a:gd name="connsiteX43" fmla="*/ 274811 w 338137"/>
                  <a:gd name="connsiteY43" fmla="*/ 288925 h 288925"/>
                  <a:gd name="connsiteX44" fmla="*/ 274811 w 338137"/>
                  <a:gd name="connsiteY44" fmla="*/ 266494 h 288925"/>
                  <a:gd name="connsiteX45" fmla="*/ 112538 w 338137"/>
                  <a:gd name="connsiteY45" fmla="*/ 266494 h 288925"/>
                  <a:gd name="connsiteX46" fmla="*/ 112538 w 338137"/>
                  <a:gd name="connsiteY46" fmla="*/ 288925 h 288925"/>
                  <a:gd name="connsiteX47" fmla="*/ 66363 w 338137"/>
                  <a:gd name="connsiteY47" fmla="*/ 288925 h 288925"/>
                  <a:gd name="connsiteX48" fmla="*/ 66363 w 338137"/>
                  <a:gd name="connsiteY48" fmla="*/ 251980 h 288925"/>
                  <a:gd name="connsiteX49" fmla="*/ 49212 w 338137"/>
                  <a:gd name="connsiteY49" fmla="*/ 207117 h 288925"/>
                  <a:gd name="connsiteX50" fmla="*/ 78237 w 338137"/>
                  <a:gd name="connsiteY50" fmla="*/ 153019 h 288925"/>
                  <a:gd name="connsiteX51" fmla="*/ 131008 w 338137"/>
                  <a:gd name="connsiteY51" fmla="*/ 85725 h 288925"/>
                  <a:gd name="connsiteX52" fmla="*/ 65088 w 338137"/>
                  <a:gd name="connsiteY52" fmla="*/ 0 h 288925"/>
                  <a:gd name="connsiteX53" fmla="*/ 69073 w 338137"/>
                  <a:gd name="connsiteY53" fmla="*/ 5220 h 288925"/>
                  <a:gd name="connsiteX54" fmla="*/ 69073 w 338137"/>
                  <a:gd name="connsiteY54" fmla="*/ 13050 h 288925"/>
                  <a:gd name="connsiteX55" fmla="*/ 130175 w 338137"/>
                  <a:gd name="connsiteY55" fmla="*/ 67859 h 288925"/>
                  <a:gd name="connsiteX56" fmla="*/ 69073 w 338137"/>
                  <a:gd name="connsiteY56" fmla="*/ 67859 h 288925"/>
                  <a:gd name="connsiteX57" fmla="*/ 69073 w 338137"/>
                  <a:gd name="connsiteY57" fmla="*/ 130499 h 288925"/>
                  <a:gd name="connsiteX58" fmla="*/ 62431 w 338137"/>
                  <a:gd name="connsiteY58" fmla="*/ 147463 h 288925"/>
                  <a:gd name="connsiteX59" fmla="*/ 45163 w 338137"/>
                  <a:gd name="connsiteY59" fmla="*/ 153988 h 288925"/>
                  <a:gd name="connsiteX60" fmla="*/ 43835 w 338137"/>
                  <a:gd name="connsiteY60" fmla="*/ 153988 h 288925"/>
                  <a:gd name="connsiteX61" fmla="*/ 18597 w 338137"/>
                  <a:gd name="connsiteY61" fmla="*/ 130499 h 288925"/>
                  <a:gd name="connsiteX62" fmla="*/ 23910 w 338137"/>
                  <a:gd name="connsiteY62" fmla="*/ 125279 h 288925"/>
                  <a:gd name="connsiteX63" fmla="*/ 27895 w 338137"/>
                  <a:gd name="connsiteY63" fmla="*/ 130499 h 288925"/>
                  <a:gd name="connsiteX64" fmla="*/ 43835 w 338137"/>
                  <a:gd name="connsiteY64" fmla="*/ 144853 h 288925"/>
                  <a:gd name="connsiteX65" fmla="*/ 45163 w 338137"/>
                  <a:gd name="connsiteY65" fmla="*/ 144853 h 288925"/>
                  <a:gd name="connsiteX66" fmla="*/ 55790 w 338137"/>
                  <a:gd name="connsiteY66" fmla="*/ 140938 h 288925"/>
                  <a:gd name="connsiteX67" fmla="*/ 59774 w 338137"/>
                  <a:gd name="connsiteY67" fmla="*/ 130499 h 288925"/>
                  <a:gd name="connsiteX68" fmla="*/ 59774 w 338137"/>
                  <a:gd name="connsiteY68" fmla="*/ 67859 h 288925"/>
                  <a:gd name="connsiteX69" fmla="*/ 0 w 338137"/>
                  <a:gd name="connsiteY69" fmla="*/ 67859 h 288925"/>
                  <a:gd name="connsiteX70" fmla="*/ 59774 w 338137"/>
                  <a:gd name="connsiteY70" fmla="*/ 13050 h 288925"/>
                  <a:gd name="connsiteX71" fmla="*/ 59774 w 338137"/>
                  <a:gd name="connsiteY71" fmla="*/ 5220 h 288925"/>
                  <a:gd name="connsiteX72" fmla="*/ 65088 w 338137"/>
                  <a:gd name="connsiteY72" fmla="*/ 0 h 288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338137" h="288925">
                    <a:moveTo>
                      <a:pt x="137328" y="214312"/>
                    </a:moveTo>
                    <a:cubicBezTo>
                      <a:pt x="134676" y="214312"/>
                      <a:pt x="133350" y="215673"/>
                      <a:pt x="133350" y="218394"/>
                    </a:cubicBezTo>
                    <a:cubicBezTo>
                      <a:pt x="133350" y="221116"/>
                      <a:pt x="134676" y="223837"/>
                      <a:pt x="137328" y="223837"/>
                    </a:cubicBezTo>
                    <a:cubicBezTo>
                      <a:pt x="137328" y="223837"/>
                      <a:pt x="137328" y="223837"/>
                      <a:pt x="250023" y="223837"/>
                    </a:cubicBezTo>
                    <a:cubicBezTo>
                      <a:pt x="252674" y="223837"/>
                      <a:pt x="254000" y="221116"/>
                      <a:pt x="254000" y="218394"/>
                    </a:cubicBezTo>
                    <a:cubicBezTo>
                      <a:pt x="254000" y="215673"/>
                      <a:pt x="252674" y="214312"/>
                      <a:pt x="250023" y="214312"/>
                    </a:cubicBezTo>
                    <a:cubicBezTo>
                      <a:pt x="250023" y="214312"/>
                      <a:pt x="250023" y="214312"/>
                      <a:pt x="137328" y="214312"/>
                    </a:cubicBezTo>
                    <a:close/>
                    <a:moveTo>
                      <a:pt x="137328" y="196850"/>
                    </a:moveTo>
                    <a:cubicBezTo>
                      <a:pt x="134676" y="196850"/>
                      <a:pt x="133350" y="198211"/>
                      <a:pt x="133350" y="200932"/>
                    </a:cubicBezTo>
                    <a:cubicBezTo>
                      <a:pt x="133350" y="203654"/>
                      <a:pt x="134676" y="206375"/>
                      <a:pt x="137328" y="206375"/>
                    </a:cubicBezTo>
                    <a:cubicBezTo>
                      <a:pt x="137328" y="206375"/>
                      <a:pt x="137328" y="206375"/>
                      <a:pt x="250023" y="206375"/>
                    </a:cubicBezTo>
                    <a:cubicBezTo>
                      <a:pt x="252674" y="206375"/>
                      <a:pt x="254000" y="203654"/>
                      <a:pt x="254000" y="200932"/>
                    </a:cubicBezTo>
                    <a:cubicBezTo>
                      <a:pt x="254000" y="198211"/>
                      <a:pt x="252674" y="196850"/>
                      <a:pt x="250023" y="196850"/>
                    </a:cubicBezTo>
                    <a:cubicBezTo>
                      <a:pt x="250023" y="196850"/>
                      <a:pt x="250023" y="196850"/>
                      <a:pt x="137328" y="196850"/>
                    </a:cubicBezTo>
                    <a:close/>
                    <a:moveTo>
                      <a:pt x="288925" y="187325"/>
                    </a:moveTo>
                    <a:cubicBezTo>
                      <a:pt x="278404" y="187325"/>
                      <a:pt x="269875" y="195854"/>
                      <a:pt x="269875" y="206375"/>
                    </a:cubicBezTo>
                    <a:cubicBezTo>
                      <a:pt x="269875" y="216896"/>
                      <a:pt x="278404" y="225425"/>
                      <a:pt x="288925" y="225425"/>
                    </a:cubicBezTo>
                    <a:cubicBezTo>
                      <a:pt x="299446" y="225425"/>
                      <a:pt x="307975" y="216896"/>
                      <a:pt x="307975" y="206375"/>
                    </a:cubicBezTo>
                    <a:cubicBezTo>
                      <a:pt x="307975" y="195854"/>
                      <a:pt x="299446" y="187325"/>
                      <a:pt x="288925" y="187325"/>
                    </a:cubicBezTo>
                    <a:close/>
                    <a:moveTo>
                      <a:pt x="98425" y="187325"/>
                    </a:moveTo>
                    <a:cubicBezTo>
                      <a:pt x="87904" y="187325"/>
                      <a:pt x="79375" y="195854"/>
                      <a:pt x="79375" y="206375"/>
                    </a:cubicBezTo>
                    <a:cubicBezTo>
                      <a:pt x="79375" y="216896"/>
                      <a:pt x="87904" y="225425"/>
                      <a:pt x="98425" y="225425"/>
                    </a:cubicBezTo>
                    <a:cubicBezTo>
                      <a:pt x="108946" y="225425"/>
                      <a:pt x="117475" y="216896"/>
                      <a:pt x="117475" y="206375"/>
                    </a:cubicBezTo>
                    <a:cubicBezTo>
                      <a:pt x="117475" y="195854"/>
                      <a:pt x="108946" y="187325"/>
                      <a:pt x="98425" y="187325"/>
                    </a:cubicBezTo>
                    <a:close/>
                    <a:moveTo>
                      <a:pt x="254922" y="127000"/>
                    </a:moveTo>
                    <a:cubicBezTo>
                      <a:pt x="244270" y="127000"/>
                      <a:pt x="234950" y="136029"/>
                      <a:pt x="234950" y="147638"/>
                    </a:cubicBezTo>
                    <a:cubicBezTo>
                      <a:pt x="234950" y="147638"/>
                      <a:pt x="234950" y="147638"/>
                      <a:pt x="276225" y="147638"/>
                    </a:cubicBezTo>
                    <a:cubicBezTo>
                      <a:pt x="276225" y="136029"/>
                      <a:pt x="266905" y="127000"/>
                      <a:pt x="254922" y="127000"/>
                    </a:cubicBezTo>
                    <a:close/>
                    <a:moveTo>
                      <a:pt x="130590" y="100012"/>
                    </a:moveTo>
                    <a:cubicBezTo>
                      <a:pt x="113325" y="100012"/>
                      <a:pt x="98716" y="119963"/>
                      <a:pt x="92075" y="147895"/>
                    </a:cubicBezTo>
                    <a:cubicBezTo>
                      <a:pt x="96060" y="147895"/>
                      <a:pt x="101372" y="147895"/>
                      <a:pt x="105356" y="147895"/>
                    </a:cubicBezTo>
                    <a:cubicBezTo>
                      <a:pt x="105356" y="147895"/>
                      <a:pt x="105356" y="147895"/>
                      <a:pt x="226214" y="147895"/>
                    </a:cubicBezTo>
                    <a:cubicBezTo>
                      <a:pt x="226214" y="130604"/>
                      <a:pt x="239495" y="117303"/>
                      <a:pt x="255432" y="117303"/>
                    </a:cubicBezTo>
                    <a:cubicBezTo>
                      <a:pt x="272697" y="117303"/>
                      <a:pt x="285979" y="130604"/>
                      <a:pt x="285979" y="147895"/>
                    </a:cubicBezTo>
                    <a:cubicBezTo>
                      <a:pt x="288635" y="147895"/>
                      <a:pt x="292619" y="147895"/>
                      <a:pt x="295275" y="149225"/>
                    </a:cubicBezTo>
                    <a:cubicBezTo>
                      <a:pt x="288635" y="119963"/>
                      <a:pt x="274026" y="100012"/>
                      <a:pt x="255432" y="100012"/>
                    </a:cubicBezTo>
                    <a:cubicBezTo>
                      <a:pt x="255432" y="100012"/>
                      <a:pt x="255432" y="100012"/>
                      <a:pt x="130590" y="100012"/>
                    </a:cubicBezTo>
                    <a:close/>
                    <a:moveTo>
                      <a:pt x="131008" y="85725"/>
                    </a:moveTo>
                    <a:cubicBezTo>
                      <a:pt x="131008" y="85725"/>
                      <a:pt x="131008" y="85725"/>
                      <a:pt x="255022" y="85725"/>
                    </a:cubicBezTo>
                    <a:cubicBezTo>
                      <a:pt x="282727" y="85725"/>
                      <a:pt x="303836" y="114754"/>
                      <a:pt x="309113" y="153019"/>
                    </a:cubicBezTo>
                    <a:cubicBezTo>
                      <a:pt x="327583" y="163575"/>
                      <a:pt x="338137" y="183367"/>
                      <a:pt x="338137" y="207117"/>
                    </a:cubicBezTo>
                    <a:cubicBezTo>
                      <a:pt x="338137" y="224271"/>
                      <a:pt x="332860" y="240104"/>
                      <a:pt x="320986" y="251980"/>
                    </a:cubicBezTo>
                    <a:cubicBezTo>
                      <a:pt x="320986" y="251980"/>
                      <a:pt x="320986" y="251980"/>
                      <a:pt x="320986" y="288925"/>
                    </a:cubicBezTo>
                    <a:cubicBezTo>
                      <a:pt x="320986" y="288925"/>
                      <a:pt x="320986" y="288925"/>
                      <a:pt x="274811" y="288925"/>
                    </a:cubicBezTo>
                    <a:cubicBezTo>
                      <a:pt x="274811" y="288925"/>
                      <a:pt x="274811" y="288925"/>
                      <a:pt x="274811" y="266494"/>
                    </a:cubicBezTo>
                    <a:cubicBezTo>
                      <a:pt x="274811" y="266494"/>
                      <a:pt x="274811" y="266494"/>
                      <a:pt x="112538" y="266494"/>
                    </a:cubicBezTo>
                    <a:cubicBezTo>
                      <a:pt x="112538" y="266494"/>
                      <a:pt x="112538" y="266494"/>
                      <a:pt x="112538" y="288925"/>
                    </a:cubicBezTo>
                    <a:cubicBezTo>
                      <a:pt x="112538" y="288925"/>
                      <a:pt x="112538" y="288925"/>
                      <a:pt x="66363" y="288925"/>
                    </a:cubicBezTo>
                    <a:cubicBezTo>
                      <a:pt x="66363" y="288925"/>
                      <a:pt x="66363" y="288925"/>
                      <a:pt x="66363" y="251980"/>
                    </a:cubicBezTo>
                    <a:cubicBezTo>
                      <a:pt x="54489" y="240104"/>
                      <a:pt x="49212" y="224271"/>
                      <a:pt x="49212" y="207117"/>
                    </a:cubicBezTo>
                    <a:cubicBezTo>
                      <a:pt x="49212" y="183367"/>
                      <a:pt x="58447" y="163575"/>
                      <a:pt x="78237" y="153019"/>
                    </a:cubicBezTo>
                    <a:cubicBezTo>
                      <a:pt x="83514" y="114754"/>
                      <a:pt x="104623" y="85725"/>
                      <a:pt x="131008" y="85725"/>
                    </a:cubicBezTo>
                    <a:close/>
                    <a:moveTo>
                      <a:pt x="65088" y="0"/>
                    </a:moveTo>
                    <a:cubicBezTo>
                      <a:pt x="66416" y="0"/>
                      <a:pt x="69073" y="2610"/>
                      <a:pt x="69073" y="5220"/>
                    </a:cubicBezTo>
                    <a:cubicBezTo>
                      <a:pt x="69073" y="5220"/>
                      <a:pt x="69073" y="5220"/>
                      <a:pt x="69073" y="13050"/>
                    </a:cubicBezTo>
                    <a:cubicBezTo>
                      <a:pt x="99624" y="14355"/>
                      <a:pt x="124862" y="37845"/>
                      <a:pt x="130175" y="67859"/>
                    </a:cubicBezTo>
                    <a:lnTo>
                      <a:pt x="69073" y="67859"/>
                    </a:lnTo>
                    <a:cubicBezTo>
                      <a:pt x="69073" y="67859"/>
                      <a:pt x="69073" y="67859"/>
                      <a:pt x="69073" y="130499"/>
                    </a:cubicBezTo>
                    <a:cubicBezTo>
                      <a:pt x="69073" y="135718"/>
                      <a:pt x="66416" y="142243"/>
                      <a:pt x="62431" y="147463"/>
                    </a:cubicBezTo>
                    <a:cubicBezTo>
                      <a:pt x="57118" y="151378"/>
                      <a:pt x="51805" y="153988"/>
                      <a:pt x="45163" y="153988"/>
                    </a:cubicBezTo>
                    <a:cubicBezTo>
                      <a:pt x="45163" y="153988"/>
                      <a:pt x="45163" y="153988"/>
                      <a:pt x="43835" y="153988"/>
                    </a:cubicBezTo>
                    <a:cubicBezTo>
                      <a:pt x="30552" y="153988"/>
                      <a:pt x="18597" y="143548"/>
                      <a:pt x="18597" y="130499"/>
                    </a:cubicBezTo>
                    <a:cubicBezTo>
                      <a:pt x="18597" y="127889"/>
                      <a:pt x="21253" y="125279"/>
                      <a:pt x="23910" y="125279"/>
                    </a:cubicBezTo>
                    <a:cubicBezTo>
                      <a:pt x="26567" y="125279"/>
                      <a:pt x="27895" y="127889"/>
                      <a:pt x="27895" y="130499"/>
                    </a:cubicBezTo>
                    <a:cubicBezTo>
                      <a:pt x="27895" y="138328"/>
                      <a:pt x="35865" y="144853"/>
                      <a:pt x="43835" y="144853"/>
                    </a:cubicBezTo>
                    <a:cubicBezTo>
                      <a:pt x="43835" y="144853"/>
                      <a:pt x="43835" y="144853"/>
                      <a:pt x="45163" y="144853"/>
                    </a:cubicBezTo>
                    <a:cubicBezTo>
                      <a:pt x="49148" y="144853"/>
                      <a:pt x="53133" y="143548"/>
                      <a:pt x="55790" y="140938"/>
                    </a:cubicBezTo>
                    <a:cubicBezTo>
                      <a:pt x="58446" y="138328"/>
                      <a:pt x="59774" y="134413"/>
                      <a:pt x="59774" y="130499"/>
                    </a:cubicBezTo>
                    <a:cubicBezTo>
                      <a:pt x="59774" y="130499"/>
                      <a:pt x="59774" y="130499"/>
                      <a:pt x="59774" y="67859"/>
                    </a:cubicBezTo>
                    <a:cubicBezTo>
                      <a:pt x="59774" y="67859"/>
                      <a:pt x="59774" y="67859"/>
                      <a:pt x="0" y="67859"/>
                    </a:cubicBezTo>
                    <a:cubicBezTo>
                      <a:pt x="3985" y="37845"/>
                      <a:pt x="29223" y="14355"/>
                      <a:pt x="59774" y="13050"/>
                    </a:cubicBezTo>
                    <a:cubicBezTo>
                      <a:pt x="59774" y="13050"/>
                      <a:pt x="59774" y="13050"/>
                      <a:pt x="59774" y="5220"/>
                    </a:cubicBezTo>
                    <a:cubicBezTo>
                      <a:pt x="59774" y="2610"/>
                      <a:pt x="62431" y="0"/>
                      <a:pt x="65088" y="0"/>
                    </a:cubicBez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组合 5"/>
          <p:cNvGrpSpPr/>
          <p:nvPr/>
        </p:nvGrpSpPr>
        <p:grpSpPr>
          <a:xfrm>
            <a:off x="5599598" y="1435912"/>
            <a:ext cx="2402919" cy="2407984"/>
            <a:chOff x="7710155" y="1913959"/>
            <a:chExt cx="3203336" cy="3209653"/>
          </a:xfrm>
        </p:grpSpPr>
        <p:grpSp>
          <p:nvGrpSpPr>
            <p:cNvPr id="12" name="组合 8"/>
            <p:cNvGrpSpPr/>
            <p:nvPr/>
          </p:nvGrpSpPr>
          <p:grpSpPr>
            <a:xfrm>
              <a:off x="7710155" y="1913959"/>
              <a:ext cx="3203336" cy="1014984"/>
              <a:chOff x="8119730" y="1913959"/>
              <a:chExt cx="3203336" cy="1014984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9358204" y="2042150"/>
                <a:ext cx="1964862" cy="758602"/>
                <a:chOff x="9134714" y="4931590"/>
                <a:chExt cx="1964862" cy="758602"/>
              </a:xfrm>
            </p:grpSpPr>
            <p:sp>
              <p:nvSpPr>
                <p:cNvPr id="24" name="矩形 23"/>
                <p:cNvSpPr/>
                <p:nvPr/>
              </p:nvSpPr>
              <p:spPr>
                <a:xfrm>
                  <a:off x="9817231" y="5102875"/>
                  <a:ext cx="736614" cy="219173"/>
                </a:xfrm>
                <a:prstGeom prst="rect">
                  <a:avLst/>
                </a:prstGeom>
              </p:spPr>
              <p:txBody>
                <a:bodyPr wrap="none" lIns="0" tIns="0" rIns="0" bIns="0" anchor="ctr" anchorCtr="0">
                  <a:normAutofit lnSpcReduction="10000"/>
                </a:bodyPr>
                <a:lstStyle/>
                <a:p>
                  <a:r>
                    <a:rPr lang="zh-CN" altLang="en-US" sz="1100" b="1" dirty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关键词</a:t>
                  </a:r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9134714" y="4931590"/>
                  <a:ext cx="677537" cy="461024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normAutofit fontScale="70000" lnSpcReduction="20000"/>
                </a:bodyPr>
                <a:lstStyle/>
                <a:p>
                  <a:r>
                    <a:rPr lang="en-US" sz="2800" dirty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25%</a:t>
                  </a:r>
                </a:p>
              </p:txBody>
            </p:sp>
            <p:sp>
              <p:nvSpPr>
                <p:cNvPr id="26" name="矩形 25"/>
                <p:cNvSpPr/>
                <p:nvPr/>
              </p:nvSpPr>
              <p:spPr>
                <a:xfrm>
                  <a:off x="9134714" y="5403246"/>
                  <a:ext cx="1964862" cy="286946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normAutofit fontScale="70000" lnSpcReduction="20000"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此部分内容作为文字排版占位显示</a:t>
                  </a:r>
                </a:p>
              </p:txBody>
            </p:sp>
          </p:grpSp>
          <p:grpSp>
            <p:nvGrpSpPr>
              <p:cNvPr id="20" name="组合 19"/>
              <p:cNvGrpSpPr/>
              <p:nvPr/>
            </p:nvGrpSpPr>
            <p:grpSpPr>
              <a:xfrm>
                <a:off x="8119730" y="1913959"/>
                <a:ext cx="1014984" cy="1014984"/>
                <a:chOff x="8119730" y="1913959"/>
                <a:chExt cx="1014984" cy="1014984"/>
              </a:xfrm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8121471" y="1915700"/>
                  <a:ext cx="1013243" cy="1013243"/>
                </a:xfrm>
                <a:prstGeom prst="ellipse">
                  <a:avLst/>
                </a:prstGeom>
                <a:noFill/>
                <a:ln w="10160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>
                  <a:off x="8119730" y="1913959"/>
                  <a:ext cx="1014984" cy="1014984"/>
                </a:xfrm>
                <a:prstGeom prst="arc">
                  <a:avLst>
                    <a:gd name="adj1" fmla="val 16200000"/>
                    <a:gd name="adj2" fmla="val 22079"/>
                  </a:avLst>
                </a:prstGeom>
                <a:ln w="1016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任意多边形: 形状 22"/>
                <p:cNvSpPr/>
                <p:nvPr/>
              </p:nvSpPr>
              <p:spPr>
                <a:xfrm>
                  <a:off x="8417873" y="2181676"/>
                  <a:ext cx="479554" cy="475502"/>
                </a:xfrm>
                <a:custGeom>
                  <a:avLst/>
                  <a:gdLst>
                    <a:gd name="connsiteX0" fmla="*/ 192254 w 338138"/>
                    <a:gd name="connsiteY0" fmla="*/ 135421 h 335282"/>
                    <a:gd name="connsiteX1" fmla="*/ 152810 w 338138"/>
                    <a:gd name="connsiteY1" fmla="*/ 151158 h 335282"/>
                    <a:gd name="connsiteX2" fmla="*/ 152810 w 338138"/>
                    <a:gd name="connsiteY2" fmla="*/ 229842 h 335282"/>
                    <a:gd name="connsiteX3" fmla="*/ 232697 w 338138"/>
                    <a:gd name="connsiteY3" fmla="*/ 229842 h 335282"/>
                    <a:gd name="connsiteX4" fmla="*/ 232697 w 338138"/>
                    <a:gd name="connsiteY4" fmla="*/ 151158 h 335282"/>
                    <a:gd name="connsiteX5" fmla="*/ 192254 w 338138"/>
                    <a:gd name="connsiteY5" fmla="*/ 135421 h 335282"/>
                    <a:gd name="connsiteX6" fmla="*/ 238125 w 338138"/>
                    <a:gd name="connsiteY6" fmla="*/ 69850 h 335282"/>
                    <a:gd name="connsiteX7" fmla="*/ 225425 w 338138"/>
                    <a:gd name="connsiteY7" fmla="*/ 80963 h 335282"/>
                    <a:gd name="connsiteX8" fmla="*/ 238125 w 338138"/>
                    <a:gd name="connsiteY8" fmla="*/ 92076 h 335282"/>
                    <a:gd name="connsiteX9" fmla="*/ 250825 w 338138"/>
                    <a:gd name="connsiteY9" fmla="*/ 80963 h 335282"/>
                    <a:gd name="connsiteX10" fmla="*/ 238125 w 338138"/>
                    <a:gd name="connsiteY10" fmla="*/ 69850 h 335282"/>
                    <a:gd name="connsiteX11" fmla="*/ 214313 w 338138"/>
                    <a:gd name="connsiteY11" fmla="*/ 57150 h 335282"/>
                    <a:gd name="connsiteX12" fmla="*/ 263526 w 338138"/>
                    <a:gd name="connsiteY12" fmla="*/ 57150 h 335282"/>
                    <a:gd name="connsiteX13" fmla="*/ 263526 w 338138"/>
                    <a:gd name="connsiteY13" fmla="*/ 106363 h 335282"/>
                    <a:gd name="connsiteX14" fmla="*/ 214313 w 338138"/>
                    <a:gd name="connsiteY14" fmla="*/ 106363 h 335282"/>
                    <a:gd name="connsiteX15" fmla="*/ 49213 w 338138"/>
                    <a:gd name="connsiteY15" fmla="*/ 57150 h 335282"/>
                    <a:gd name="connsiteX16" fmla="*/ 195263 w 338138"/>
                    <a:gd name="connsiteY16" fmla="*/ 57150 h 335282"/>
                    <a:gd name="connsiteX17" fmla="*/ 195263 w 338138"/>
                    <a:gd name="connsiteY17" fmla="*/ 106363 h 335282"/>
                    <a:gd name="connsiteX18" fmla="*/ 49213 w 338138"/>
                    <a:gd name="connsiteY18" fmla="*/ 106363 h 335282"/>
                    <a:gd name="connsiteX19" fmla="*/ 22225 w 338138"/>
                    <a:gd name="connsiteY19" fmla="*/ 28575 h 335282"/>
                    <a:gd name="connsiteX20" fmla="*/ 22225 w 338138"/>
                    <a:gd name="connsiteY20" fmla="*/ 269875 h 335282"/>
                    <a:gd name="connsiteX21" fmla="*/ 241853 w 338138"/>
                    <a:gd name="connsiteY21" fmla="*/ 269875 h 335282"/>
                    <a:gd name="connsiteX22" fmla="*/ 247114 w 338138"/>
                    <a:gd name="connsiteY22" fmla="*/ 259384 h 335282"/>
                    <a:gd name="connsiteX23" fmla="*/ 233962 w 338138"/>
                    <a:gd name="connsiteY23" fmla="*/ 248892 h 335282"/>
                    <a:gd name="connsiteX24" fmla="*/ 155054 w 338138"/>
                    <a:gd name="connsiteY24" fmla="*/ 251515 h 335282"/>
                    <a:gd name="connsiteX25" fmla="*/ 49843 w 338138"/>
                    <a:gd name="connsiteY25" fmla="*/ 251515 h 335282"/>
                    <a:gd name="connsiteX26" fmla="*/ 49843 w 338138"/>
                    <a:gd name="connsiteY26" fmla="*/ 231844 h 335282"/>
                    <a:gd name="connsiteX27" fmla="*/ 135327 w 338138"/>
                    <a:gd name="connsiteY27" fmla="*/ 231844 h 335282"/>
                    <a:gd name="connsiteX28" fmla="*/ 122175 w 338138"/>
                    <a:gd name="connsiteY28" fmla="*/ 201682 h 335282"/>
                    <a:gd name="connsiteX29" fmla="*/ 49843 w 338138"/>
                    <a:gd name="connsiteY29" fmla="*/ 201682 h 335282"/>
                    <a:gd name="connsiteX30" fmla="*/ 49843 w 338138"/>
                    <a:gd name="connsiteY30" fmla="*/ 183322 h 335282"/>
                    <a:gd name="connsiteX31" fmla="*/ 120860 w 338138"/>
                    <a:gd name="connsiteY31" fmla="*/ 183322 h 335282"/>
                    <a:gd name="connsiteX32" fmla="*/ 131381 w 338138"/>
                    <a:gd name="connsiteY32" fmla="*/ 153159 h 335282"/>
                    <a:gd name="connsiteX33" fmla="*/ 49843 w 338138"/>
                    <a:gd name="connsiteY33" fmla="*/ 153159 h 335282"/>
                    <a:gd name="connsiteX34" fmla="*/ 49843 w 338138"/>
                    <a:gd name="connsiteY34" fmla="*/ 134800 h 335282"/>
                    <a:gd name="connsiteX35" fmla="*/ 147163 w 338138"/>
                    <a:gd name="connsiteY35" fmla="*/ 134800 h 335282"/>
                    <a:gd name="connsiteX36" fmla="*/ 243168 w 338138"/>
                    <a:gd name="connsiteY36" fmla="*/ 138734 h 335282"/>
                    <a:gd name="connsiteX37" fmla="*/ 251059 w 338138"/>
                    <a:gd name="connsiteY37" fmla="*/ 231844 h 335282"/>
                    <a:gd name="connsiteX38" fmla="*/ 264210 w 338138"/>
                    <a:gd name="connsiteY38" fmla="*/ 243647 h 335282"/>
                    <a:gd name="connsiteX39" fmla="*/ 272101 w 338138"/>
                    <a:gd name="connsiteY39" fmla="*/ 238401 h 335282"/>
                    <a:gd name="connsiteX40" fmla="*/ 290513 w 338138"/>
                    <a:gd name="connsiteY40" fmla="*/ 256761 h 335282"/>
                    <a:gd name="connsiteX41" fmla="*/ 290513 w 338138"/>
                    <a:gd name="connsiteY41" fmla="*/ 28575 h 335282"/>
                    <a:gd name="connsiteX42" fmla="*/ 22225 w 338138"/>
                    <a:gd name="connsiteY42" fmla="*/ 28575 h 335282"/>
                    <a:gd name="connsiteX43" fmla="*/ 0 w 338138"/>
                    <a:gd name="connsiteY43" fmla="*/ 0 h 335282"/>
                    <a:gd name="connsiteX44" fmla="*/ 311721 w 338138"/>
                    <a:gd name="connsiteY44" fmla="*/ 0 h 335282"/>
                    <a:gd name="connsiteX45" fmla="*/ 311721 w 338138"/>
                    <a:gd name="connsiteY45" fmla="*/ 278479 h 335282"/>
                    <a:gd name="connsiteX46" fmla="*/ 338138 w 338138"/>
                    <a:gd name="connsiteY46" fmla="*/ 304875 h 335282"/>
                    <a:gd name="connsiteX47" fmla="*/ 330213 w 338138"/>
                    <a:gd name="connsiteY47" fmla="*/ 325992 h 335282"/>
                    <a:gd name="connsiteX48" fmla="*/ 307759 w 338138"/>
                    <a:gd name="connsiteY48" fmla="*/ 335230 h 335282"/>
                    <a:gd name="connsiteX49" fmla="*/ 262850 w 338138"/>
                    <a:gd name="connsiteY49" fmla="*/ 291677 h 335282"/>
                    <a:gd name="connsiteX50" fmla="*/ 0 w 338138"/>
                    <a:gd name="connsiteY50" fmla="*/ 291677 h 335282"/>
                    <a:gd name="connsiteX51" fmla="*/ 0 w 338138"/>
                    <a:gd name="connsiteY51" fmla="*/ 0 h 3352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</a:cxnLst>
                  <a:rect l="l" t="t" r="r" b="b"/>
                  <a:pathLst>
                    <a:path w="338138" h="335282">
                      <a:moveTo>
                        <a:pt x="192254" y="135421"/>
                      </a:moveTo>
                      <a:cubicBezTo>
                        <a:pt x="177774" y="135421"/>
                        <a:pt x="163461" y="140666"/>
                        <a:pt x="152810" y="151158"/>
                      </a:cubicBezTo>
                      <a:cubicBezTo>
                        <a:pt x="130175" y="173452"/>
                        <a:pt x="130175" y="207548"/>
                        <a:pt x="152810" y="229842"/>
                      </a:cubicBezTo>
                      <a:cubicBezTo>
                        <a:pt x="174113" y="250825"/>
                        <a:pt x="210062" y="250825"/>
                        <a:pt x="232697" y="229842"/>
                      </a:cubicBezTo>
                      <a:cubicBezTo>
                        <a:pt x="254000" y="207548"/>
                        <a:pt x="254000" y="173452"/>
                        <a:pt x="232697" y="151158"/>
                      </a:cubicBezTo>
                      <a:cubicBezTo>
                        <a:pt x="221379" y="140666"/>
                        <a:pt x="206733" y="135421"/>
                        <a:pt x="192254" y="135421"/>
                      </a:cubicBezTo>
                      <a:close/>
                      <a:moveTo>
                        <a:pt x="238125" y="69850"/>
                      </a:moveTo>
                      <a:cubicBezTo>
                        <a:pt x="231111" y="69850"/>
                        <a:pt x="225425" y="74825"/>
                        <a:pt x="225425" y="80963"/>
                      </a:cubicBezTo>
                      <a:cubicBezTo>
                        <a:pt x="225425" y="87101"/>
                        <a:pt x="231111" y="92076"/>
                        <a:pt x="238125" y="92076"/>
                      </a:cubicBezTo>
                      <a:cubicBezTo>
                        <a:pt x="245139" y="92076"/>
                        <a:pt x="250825" y="87101"/>
                        <a:pt x="250825" y="80963"/>
                      </a:cubicBezTo>
                      <a:cubicBezTo>
                        <a:pt x="250825" y="74825"/>
                        <a:pt x="245139" y="69850"/>
                        <a:pt x="238125" y="69850"/>
                      </a:cubicBezTo>
                      <a:close/>
                      <a:moveTo>
                        <a:pt x="214313" y="57150"/>
                      </a:moveTo>
                      <a:lnTo>
                        <a:pt x="263526" y="57150"/>
                      </a:lnTo>
                      <a:lnTo>
                        <a:pt x="263526" y="106363"/>
                      </a:lnTo>
                      <a:lnTo>
                        <a:pt x="214313" y="106363"/>
                      </a:lnTo>
                      <a:close/>
                      <a:moveTo>
                        <a:pt x="49213" y="57150"/>
                      </a:moveTo>
                      <a:lnTo>
                        <a:pt x="195263" y="57150"/>
                      </a:lnTo>
                      <a:lnTo>
                        <a:pt x="195263" y="106363"/>
                      </a:lnTo>
                      <a:lnTo>
                        <a:pt x="49213" y="106363"/>
                      </a:lnTo>
                      <a:close/>
                      <a:moveTo>
                        <a:pt x="22225" y="28575"/>
                      </a:moveTo>
                      <a:cubicBezTo>
                        <a:pt x="22225" y="28575"/>
                        <a:pt x="22225" y="28575"/>
                        <a:pt x="22225" y="269875"/>
                      </a:cubicBezTo>
                      <a:lnTo>
                        <a:pt x="241853" y="269875"/>
                      </a:lnTo>
                      <a:cubicBezTo>
                        <a:pt x="241853" y="269875"/>
                        <a:pt x="241853" y="269875"/>
                        <a:pt x="247114" y="259384"/>
                      </a:cubicBezTo>
                      <a:cubicBezTo>
                        <a:pt x="247114" y="259384"/>
                        <a:pt x="247114" y="259384"/>
                        <a:pt x="233962" y="248892"/>
                      </a:cubicBezTo>
                      <a:cubicBezTo>
                        <a:pt x="210289" y="264629"/>
                        <a:pt x="178726" y="265941"/>
                        <a:pt x="155054" y="251515"/>
                      </a:cubicBezTo>
                      <a:cubicBezTo>
                        <a:pt x="155054" y="251515"/>
                        <a:pt x="155054" y="251515"/>
                        <a:pt x="49843" y="251515"/>
                      </a:cubicBezTo>
                      <a:cubicBezTo>
                        <a:pt x="49843" y="251515"/>
                        <a:pt x="49843" y="251515"/>
                        <a:pt x="49843" y="231844"/>
                      </a:cubicBezTo>
                      <a:cubicBezTo>
                        <a:pt x="49843" y="231844"/>
                        <a:pt x="49843" y="231844"/>
                        <a:pt x="135327" y="231844"/>
                      </a:cubicBezTo>
                      <a:cubicBezTo>
                        <a:pt x="128751" y="222664"/>
                        <a:pt x="123490" y="213484"/>
                        <a:pt x="122175" y="201682"/>
                      </a:cubicBezTo>
                      <a:cubicBezTo>
                        <a:pt x="122175" y="201682"/>
                        <a:pt x="122175" y="201682"/>
                        <a:pt x="49843" y="201682"/>
                      </a:cubicBezTo>
                      <a:cubicBezTo>
                        <a:pt x="49843" y="201682"/>
                        <a:pt x="49843" y="201682"/>
                        <a:pt x="49843" y="183322"/>
                      </a:cubicBezTo>
                      <a:cubicBezTo>
                        <a:pt x="49843" y="183322"/>
                        <a:pt x="49843" y="183322"/>
                        <a:pt x="120860" y="183322"/>
                      </a:cubicBezTo>
                      <a:cubicBezTo>
                        <a:pt x="122175" y="172831"/>
                        <a:pt x="124806" y="162339"/>
                        <a:pt x="131381" y="153159"/>
                      </a:cubicBezTo>
                      <a:cubicBezTo>
                        <a:pt x="131381" y="153159"/>
                        <a:pt x="131381" y="153159"/>
                        <a:pt x="49843" y="153159"/>
                      </a:cubicBezTo>
                      <a:cubicBezTo>
                        <a:pt x="49843" y="153159"/>
                        <a:pt x="49843" y="153159"/>
                        <a:pt x="49843" y="134800"/>
                      </a:cubicBezTo>
                      <a:cubicBezTo>
                        <a:pt x="49843" y="134800"/>
                        <a:pt x="49843" y="134800"/>
                        <a:pt x="147163" y="134800"/>
                      </a:cubicBezTo>
                      <a:cubicBezTo>
                        <a:pt x="174781" y="111194"/>
                        <a:pt x="216865" y="112506"/>
                        <a:pt x="243168" y="138734"/>
                      </a:cubicBezTo>
                      <a:cubicBezTo>
                        <a:pt x="269471" y="164962"/>
                        <a:pt x="270786" y="202993"/>
                        <a:pt x="251059" y="231844"/>
                      </a:cubicBezTo>
                      <a:cubicBezTo>
                        <a:pt x="251059" y="231844"/>
                        <a:pt x="251059" y="231844"/>
                        <a:pt x="264210" y="243647"/>
                      </a:cubicBezTo>
                      <a:cubicBezTo>
                        <a:pt x="264210" y="243647"/>
                        <a:pt x="264210" y="243647"/>
                        <a:pt x="272101" y="238401"/>
                      </a:cubicBezTo>
                      <a:cubicBezTo>
                        <a:pt x="272101" y="238401"/>
                        <a:pt x="272101" y="238401"/>
                        <a:pt x="290513" y="256761"/>
                      </a:cubicBezTo>
                      <a:cubicBezTo>
                        <a:pt x="290513" y="256761"/>
                        <a:pt x="290513" y="256761"/>
                        <a:pt x="290513" y="28575"/>
                      </a:cubicBezTo>
                      <a:cubicBezTo>
                        <a:pt x="290513" y="28575"/>
                        <a:pt x="290513" y="28575"/>
                        <a:pt x="22225" y="28575"/>
                      </a:cubicBezTo>
                      <a:close/>
                      <a:moveTo>
                        <a:pt x="0" y="0"/>
                      </a:moveTo>
                      <a:cubicBezTo>
                        <a:pt x="0" y="0"/>
                        <a:pt x="0" y="0"/>
                        <a:pt x="311721" y="0"/>
                      </a:cubicBezTo>
                      <a:cubicBezTo>
                        <a:pt x="311721" y="0"/>
                        <a:pt x="311721" y="0"/>
                        <a:pt x="311721" y="278479"/>
                      </a:cubicBezTo>
                      <a:cubicBezTo>
                        <a:pt x="311721" y="278479"/>
                        <a:pt x="311721" y="278479"/>
                        <a:pt x="338138" y="304875"/>
                      </a:cubicBezTo>
                      <a:cubicBezTo>
                        <a:pt x="338138" y="304875"/>
                        <a:pt x="338138" y="316753"/>
                        <a:pt x="330213" y="325992"/>
                      </a:cubicBezTo>
                      <a:cubicBezTo>
                        <a:pt x="320967" y="336550"/>
                        <a:pt x="307759" y="335230"/>
                        <a:pt x="307759" y="335230"/>
                      </a:cubicBezTo>
                      <a:cubicBezTo>
                        <a:pt x="307759" y="335230"/>
                        <a:pt x="307759" y="335230"/>
                        <a:pt x="262850" y="291677"/>
                      </a:cubicBezTo>
                      <a:cubicBezTo>
                        <a:pt x="262850" y="291677"/>
                        <a:pt x="262850" y="291677"/>
                        <a:pt x="0" y="291677"/>
                      </a:cubicBezTo>
                      <a:cubicBezTo>
                        <a:pt x="0" y="291677"/>
                        <a:pt x="0" y="291677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7" name="组合 9"/>
            <p:cNvGrpSpPr/>
            <p:nvPr/>
          </p:nvGrpSpPr>
          <p:grpSpPr>
            <a:xfrm>
              <a:off x="7710155" y="4108628"/>
              <a:ext cx="3203336" cy="1014984"/>
              <a:chOff x="8119730" y="4108628"/>
              <a:chExt cx="3203336" cy="1014984"/>
            </a:xfrm>
          </p:grpSpPr>
          <p:grpSp>
            <p:nvGrpSpPr>
              <p:cNvPr id="28" name="组合 10"/>
              <p:cNvGrpSpPr/>
              <p:nvPr/>
            </p:nvGrpSpPr>
            <p:grpSpPr>
              <a:xfrm>
                <a:off x="9358204" y="4226640"/>
                <a:ext cx="1964862" cy="758602"/>
                <a:chOff x="9134714" y="4931590"/>
                <a:chExt cx="1964862" cy="758602"/>
              </a:xfrm>
            </p:grpSpPr>
            <p:sp>
              <p:nvSpPr>
                <p:cNvPr id="16" name="矩形 15"/>
                <p:cNvSpPr/>
                <p:nvPr/>
              </p:nvSpPr>
              <p:spPr>
                <a:xfrm>
                  <a:off x="9817231" y="5102875"/>
                  <a:ext cx="736614" cy="219173"/>
                </a:xfrm>
                <a:prstGeom prst="rect">
                  <a:avLst/>
                </a:prstGeom>
              </p:spPr>
              <p:txBody>
                <a:bodyPr wrap="none" lIns="0" tIns="0" rIns="0" bIns="0" anchor="ctr" anchorCtr="0">
                  <a:normAutofit lnSpcReduction="10000"/>
                </a:bodyPr>
                <a:lstStyle/>
                <a:p>
                  <a:r>
                    <a:rPr lang="zh-CN" altLang="en-US" sz="1100" b="1" dirty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关键词</a:t>
                  </a:r>
                </a:p>
              </p:txBody>
            </p:sp>
            <p:sp>
              <p:nvSpPr>
                <p:cNvPr id="17" name="矩形 16"/>
                <p:cNvSpPr/>
                <p:nvPr/>
              </p:nvSpPr>
              <p:spPr>
                <a:xfrm>
                  <a:off x="9134714" y="4931590"/>
                  <a:ext cx="677537" cy="461024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normAutofit fontScale="70000" lnSpcReduction="20000"/>
                </a:bodyPr>
                <a:lstStyle/>
                <a:p>
                  <a:r>
                    <a:rPr lang="en-US" sz="2800" dirty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70%</a:t>
                  </a:r>
                </a:p>
              </p:txBody>
            </p:sp>
            <p:sp>
              <p:nvSpPr>
                <p:cNvPr id="18" name="矩形 17"/>
                <p:cNvSpPr/>
                <p:nvPr/>
              </p:nvSpPr>
              <p:spPr>
                <a:xfrm>
                  <a:off x="9134714" y="5403246"/>
                  <a:ext cx="1964862" cy="286946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normAutofit fontScale="70000" lnSpcReduction="20000"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此部分内容作为文字排版占位显示</a:t>
                  </a:r>
                </a:p>
              </p:txBody>
            </p:sp>
          </p:grpSp>
          <p:grpSp>
            <p:nvGrpSpPr>
              <p:cNvPr id="29" name="组合 11"/>
              <p:cNvGrpSpPr/>
              <p:nvPr/>
            </p:nvGrpSpPr>
            <p:grpSpPr>
              <a:xfrm>
                <a:off x="8119730" y="4108628"/>
                <a:ext cx="1014984" cy="1014984"/>
                <a:chOff x="8119730" y="4108628"/>
                <a:chExt cx="1014984" cy="1014984"/>
              </a:xfrm>
            </p:grpSpPr>
            <p:sp>
              <p:nvSpPr>
                <p:cNvPr id="13" name="椭圆 12"/>
                <p:cNvSpPr/>
                <p:nvPr/>
              </p:nvSpPr>
              <p:spPr>
                <a:xfrm>
                  <a:off x="8121471" y="4110369"/>
                  <a:ext cx="1013243" cy="1013243"/>
                </a:xfrm>
                <a:prstGeom prst="ellipse">
                  <a:avLst/>
                </a:prstGeom>
                <a:noFill/>
                <a:ln w="10160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弧形 13"/>
                <p:cNvSpPr/>
                <p:nvPr/>
              </p:nvSpPr>
              <p:spPr>
                <a:xfrm>
                  <a:off x="8119730" y="4108628"/>
                  <a:ext cx="1014984" cy="1014984"/>
                </a:xfrm>
                <a:prstGeom prst="arc">
                  <a:avLst>
                    <a:gd name="adj1" fmla="val 16200000"/>
                    <a:gd name="adj2" fmla="val 8711261"/>
                  </a:avLst>
                </a:prstGeom>
                <a:ln w="1016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任意多边形: 形状 14"/>
                <p:cNvSpPr/>
                <p:nvPr/>
              </p:nvSpPr>
              <p:spPr>
                <a:xfrm>
                  <a:off x="8456437" y="4373878"/>
                  <a:ext cx="341570" cy="479552"/>
                </a:xfrm>
                <a:custGeom>
                  <a:avLst/>
                  <a:gdLst>
                    <a:gd name="connsiteX0" fmla="*/ 65297 w 239713"/>
                    <a:gd name="connsiteY0" fmla="*/ 242888 h 336550"/>
                    <a:gd name="connsiteX1" fmla="*/ 176003 w 239713"/>
                    <a:gd name="connsiteY1" fmla="*/ 242888 h 336550"/>
                    <a:gd name="connsiteX2" fmla="*/ 190500 w 239713"/>
                    <a:gd name="connsiteY2" fmla="*/ 257856 h 336550"/>
                    <a:gd name="connsiteX3" fmla="*/ 176003 w 239713"/>
                    <a:gd name="connsiteY3" fmla="*/ 271463 h 336550"/>
                    <a:gd name="connsiteX4" fmla="*/ 65297 w 239713"/>
                    <a:gd name="connsiteY4" fmla="*/ 271463 h 336550"/>
                    <a:gd name="connsiteX5" fmla="*/ 50800 w 239713"/>
                    <a:gd name="connsiteY5" fmla="*/ 257856 h 336550"/>
                    <a:gd name="connsiteX6" fmla="*/ 65297 w 239713"/>
                    <a:gd name="connsiteY6" fmla="*/ 242888 h 336550"/>
                    <a:gd name="connsiteX7" fmla="*/ 65297 w 239713"/>
                    <a:gd name="connsiteY7" fmla="*/ 173038 h 336550"/>
                    <a:gd name="connsiteX8" fmla="*/ 176003 w 239713"/>
                    <a:gd name="connsiteY8" fmla="*/ 173038 h 336550"/>
                    <a:gd name="connsiteX9" fmla="*/ 190500 w 239713"/>
                    <a:gd name="connsiteY9" fmla="*/ 187326 h 336550"/>
                    <a:gd name="connsiteX10" fmla="*/ 176003 w 239713"/>
                    <a:gd name="connsiteY10" fmla="*/ 201613 h 336550"/>
                    <a:gd name="connsiteX11" fmla="*/ 65297 w 239713"/>
                    <a:gd name="connsiteY11" fmla="*/ 201613 h 336550"/>
                    <a:gd name="connsiteX12" fmla="*/ 50800 w 239713"/>
                    <a:gd name="connsiteY12" fmla="*/ 187326 h 336550"/>
                    <a:gd name="connsiteX13" fmla="*/ 65297 w 239713"/>
                    <a:gd name="connsiteY13" fmla="*/ 173038 h 336550"/>
                    <a:gd name="connsiteX14" fmla="*/ 65297 w 239713"/>
                    <a:gd name="connsiteY14" fmla="*/ 101600 h 336550"/>
                    <a:gd name="connsiteX15" fmla="*/ 176003 w 239713"/>
                    <a:gd name="connsiteY15" fmla="*/ 101600 h 336550"/>
                    <a:gd name="connsiteX16" fmla="*/ 190500 w 239713"/>
                    <a:gd name="connsiteY16" fmla="*/ 115888 h 336550"/>
                    <a:gd name="connsiteX17" fmla="*/ 176003 w 239713"/>
                    <a:gd name="connsiteY17" fmla="*/ 130175 h 336550"/>
                    <a:gd name="connsiteX18" fmla="*/ 65297 w 239713"/>
                    <a:gd name="connsiteY18" fmla="*/ 130175 h 336550"/>
                    <a:gd name="connsiteX19" fmla="*/ 50800 w 239713"/>
                    <a:gd name="connsiteY19" fmla="*/ 115888 h 336550"/>
                    <a:gd name="connsiteX20" fmla="*/ 65297 w 239713"/>
                    <a:gd name="connsiteY20" fmla="*/ 101600 h 336550"/>
                    <a:gd name="connsiteX21" fmla="*/ 31221 w 239713"/>
                    <a:gd name="connsiteY21" fmla="*/ 66675 h 336550"/>
                    <a:gd name="connsiteX22" fmla="*/ 28575 w 239713"/>
                    <a:gd name="connsiteY22" fmla="*/ 70614 h 336550"/>
                    <a:gd name="connsiteX23" fmla="*/ 28575 w 239713"/>
                    <a:gd name="connsiteY23" fmla="*/ 306937 h 336550"/>
                    <a:gd name="connsiteX24" fmla="*/ 31221 w 239713"/>
                    <a:gd name="connsiteY24" fmla="*/ 309563 h 336550"/>
                    <a:gd name="connsiteX25" fmla="*/ 208492 w 239713"/>
                    <a:gd name="connsiteY25" fmla="*/ 309563 h 336550"/>
                    <a:gd name="connsiteX26" fmla="*/ 211138 w 239713"/>
                    <a:gd name="connsiteY26" fmla="*/ 306937 h 336550"/>
                    <a:gd name="connsiteX27" fmla="*/ 211138 w 239713"/>
                    <a:gd name="connsiteY27" fmla="*/ 70614 h 336550"/>
                    <a:gd name="connsiteX28" fmla="*/ 208492 w 239713"/>
                    <a:gd name="connsiteY28" fmla="*/ 66675 h 336550"/>
                    <a:gd name="connsiteX29" fmla="*/ 31221 w 239713"/>
                    <a:gd name="connsiteY29" fmla="*/ 66675 h 336550"/>
                    <a:gd name="connsiteX30" fmla="*/ 105753 w 239713"/>
                    <a:gd name="connsiteY30" fmla="*/ 28575 h 336550"/>
                    <a:gd name="connsiteX31" fmla="*/ 103188 w 239713"/>
                    <a:gd name="connsiteY31" fmla="*/ 31221 h 336550"/>
                    <a:gd name="connsiteX32" fmla="*/ 103188 w 239713"/>
                    <a:gd name="connsiteY32" fmla="*/ 36513 h 336550"/>
                    <a:gd name="connsiteX33" fmla="*/ 136526 w 239713"/>
                    <a:gd name="connsiteY33" fmla="*/ 36513 h 336550"/>
                    <a:gd name="connsiteX34" fmla="*/ 136526 w 239713"/>
                    <a:gd name="connsiteY34" fmla="*/ 31221 h 336550"/>
                    <a:gd name="connsiteX35" fmla="*/ 133962 w 239713"/>
                    <a:gd name="connsiteY35" fmla="*/ 28575 h 336550"/>
                    <a:gd name="connsiteX36" fmla="*/ 105753 w 239713"/>
                    <a:gd name="connsiteY36" fmla="*/ 28575 h 336550"/>
                    <a:gd name="connsiteX37" fmla="*/ 105368 w 239713"/>
                    <a:gd name="connsiteY37" fmla="*/ 0 h 336550"/>
                    <a:gd name="connsiteX38" fmla="*/ 134345 w 239713"/>
                    <a:gd name="connsiteY38" fmla="*/ 0 h 336550"/>
                    <a:gd name="connsiteX39" fmla="*/ 165955 w 239713"/>
                    <a:gd name="connsiteY39" fmla="*/ 31552 h 336550"/>
                    <a:gd name="connsiteX40" fmla="*/ 165955 w 239713"/>
                    <a:gd name="connsiteY40" fmla="*/ 36810 h 336550"/>
                    <a:gd name="connsiteX41" fmla="*/ 208103 w 239713"/>
                    <a:gd name="connsiteY41" fmla="*/ 36810 h 336550"/>
                    <a:gd name="connsiteX42" fmla="*/ 239713 w 239713"/>
                    <a:gd name="connsiteY42" fmla="*/ 68362 h 336550"/>
                    <a:gd name="connsiteX43" fmla="*/ 239713 w 239713"/>
                    <a:gd name="connsiteY43" fmla="*/ 304998 h 336550"/>
                    <a:gd name="connsiteX44" fmla="*/ 206786 w 239713"/>
                    <a:gd name="connsiteY44" fmla="*/ 336550 h 336550"/>
                    <a:gd name="connsiteX45" fmla="*/ 31610 w 239713"/>
                    <a:gd name="connsiteY45" fmla="*/ 336550 h 336550"/>
                    <a:gd name="connsiteX46" fmla="*/ 0 w 239713"/>
                    <a:gd name="connsiteY46" fmla="*/ 304998 h 336550"/>
                    <a:gd name="connsiteX47" fmla="*/ 0 w 239713"/>
                    <a:gd name="connsiteY47" fmla="*/ 68362 h 336550"/>
                    <a:gd name="connsiteX48" fmla="*/ 31610 w 239713"/>
                    <a:gd name="connsiteY48" fmla="*/ 36810 h 336550"/>
                    <a:gd name="connsiteX49" fmla="*/ 73758 w 239713"/>
                    <a:gd name="connsiteY49" fmla="*/ 36810 h 336550"/>
                    <a:gd name="connsiteX50" fmla="*/ 73758 w 239713"/>
                    <a:gd name="connsiteY50" fmla="*/ 31552 h 336550"/>
                    <a:gd name="connsiteX51" fmla="*/ 105368 w 239713"/>
                    <a:gd name="connsiteY51" fmla="*/ 0 h 336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</a:cxnLst>
                  <a:rect l="l" t="t" r="r" b="b"/>
                  <a:pathLst>
                    <a:path w="239713" h="336550">
                      <a:moveTo>
                        <a:pt x="65297" y="242888"/>
                      </a:moveTo>
                      <a:cubicBezTo>
                        <a:pt x="65297" y="242888"/>
                        <a:pt x="65297" y="242888"/>
                        <a:pt x="176003" y="242888"/>
                      </a:cubicBezTo>
                      <a:cubicBezTo>
                        <a:pt x="183911" y="242888"/>
                        <a:pt x="190500" y="249692"/>
                        <a:pt x="190500" y="257856"/>
                      </a:cubicBezTo>
                      <a:cubicBezTo>
                        <a:pt x="190500" y="266020"/>
                        <a:pt x="183911" y="271463"/>
                        <a:pt x="176003" y="271463"/>
                      </a:cubicBezTo>
                      <a:cubicBezTo>
                        <a:pt x="176003" y="271463"/>
                        <a:pt x="176003" y="271463"/>
                        <a:pt x="65297" y="271463"/>
                      </a:cubicBezTo>
                      <a:cubicBezTo>
                        <a:pt x="57390" y="271463"/>
                        <a:pt x="50800" y="266020"/>
                        <a:pt x="50800" y="257856"/>
                      </a:cubicBezTo>
                      <a:cubicBezTo>
                        <a:pt x="50800" y="249692"/>
                        <a:pt x="57390" y="242888"/>
                        <a:pt x="65297" y="242888"/>
                      </a:cubicBezTo>
                      <a:close/>
                      <a:moveTo>
                        <a:pt x="65297" y="173038"/>
                      </a:moveTo>
                      <a:cubicBezTo>
                        <a:pt x="65297" y="173038"/>
                        <a:pt x="65297" y="173038"/>
                        <a:pt x="176003" y="173038"/>
                      </a:cubicBezTo>
                      <a:cubicBezTo>
                        <a:pt x="183911" y="173038"/>
                        <a:pt x="190500" y="179532"/>
                        <a:pt x="190500" y="187326"/>
                      </a:cubicBezTo>
                      <a:cubicBezTo>
                        <a:pt x="190500" y="195119"/>
                        <a:pt x="183911" y="201613"/>
                        <a:pt x="176003" y="201613"/>
                      </a:cubicBezTo>
                      <a:cubicBezTo>
                        <a:pt x="176003" y="201613"/>
                        <a:pt x="176003" y="201613"/>
                        <a:pt x="65297" y="201613"/>
                      </a:cubicBezTo>
                      <a:cubicBezTo>
                        <a:pt x="57390" y="201613"/>
                        <a:pt x="50800" y="195119"/>
                        <a:pt x="50800" y="187326"/>
                      </a:cubicBezTo>
                      <a:cubicBezTo>
                        <a:pt x="50800" y="179532"/>
                        <a:pt x="57390" y="173038"/>
                        <a:pt x="65297" y="173038"/>
                      </a:cubicBezTo>
                      <a:close/>
                      <a:moveTo>
                        <a:pt x="65297" y="101600"/>
                      </a:moveTo>
                      <a:cubicBezTo>
                        <a:pt x="65297" y="101600"/>
                        <a:pt x="65297" y="101600"/>
                        <a:pt x="176003" y="101600"/>
                      </a:cubicBezTo>
                      <a:cubicBezTo>
                        <a:pt x="183911" y="101600"/>
                        <a:pt x="190500" y="108094"/>
                        <a:pt x="190500" y="115888"/>
                      </a:cubicBezTo>
                      <a:cubicBezTo>
                        <a:pt x="190500" y="123681"/>
                        <a:pt x="183911" y="130175"/>
                        <a:pt x="176003" y="130175"/>
                      </a:cubicBezTo>
                      <a:cubicBezTo>
                        <a:pt x="176003" y="130175"/>
                        <a:pt x="176003" y="130175"/>
                        <a:pt x="65297" y="130175"/>
                      </a:cubicBezTo>
                      <a:cubicBezTo>
                        <a:pt x="57390" y="130175"/>
                        <a:pt x="50800" y="123681"/>
                        <a:pt x="50800" y="115888"/>
                      </a:cubicBezTo>
                      <a:cubicBezTo>
                        <a:pt x="50800" y="108094"/>
                        <a:pt x="57390" y="101600"/>
                        <a:pt x="65297" y="101600"/>
                      </a:cubicBezTo>
                      <a:close/>
                      <a:moveTo>
                        <a:pt x="31221" y="66675"/>
                      </a:moveTo>
                      <a:cubicBezTo>
                        <a:pt x="29898" y="66675"/>
                        <a:pt x="28575" y="67988"/>
                        <a:pt x="28575" y="70614"/>
                      </a:cubicBezTo>
                      <a:cubicBezTo>
                        <a:pt x="28575" y="70614"/>
                        <a:pt x="28575" y="70614"/>
                        <a:pt x="28575" y="306937"/>
                      </a:cubicBezTo>
                      <a:cubicBezTo>
                        <a:pt x="28575" y="308250"/>
                        <a:pt x="29898" y="309563"/>
                        <a:pt x="31221" y="309563"/>
                      </a:cubicBezTo>
                      <a:cubicBezTo>
                        <a:pt x="31221" y="309563"/>
                        <a:pt x="31221" y="309563"/>
                        <a:pt x="208492" y="309563"/>
                      </a:cubicBezTo>
                      <a:cubicBezTo>
                        <a:pt x="209815" y="309563"/>
                        <a:pt x="211138" y="308250"/>
                        <a:pt x="211138" y="306937"/>
                      </a:cubicBezTo>
                      <a:lnTo>
                        <a:pt x="211138" y="70614"/>
                      </a:lnTo>
                      <a:cubicBezTo>
                        <a:pt x="211138" y="67988"/>
                        <a:pt x="209815" y="66675"/>
                        <a:pt x="208492" y="66675"/>
                      </a:cubicBezTo>
                      <a:cubicBezTo>
                        <a:pt x="208492" y="66675"/>
                        <a:pt x="208492" y="66675"/>
                        <a:pt x="31221" y="66675"/>
                      </a:cubicBezTo>
                      <a:close/>
                      <a:moveTo>
                        <a:pt x="105753" y="28575"/>
                      </a:moveTo>
                      <a:cubicBezTo>
                        <a:pt x="104470" y="28575"/>
                        <a:pt x="103188" y="29898"/>
                        <a:pt x="103188" y="31221"/>
                      </a:cubicBezTo>
                      <a:cubicBezTo>
                        <a:pt x="103188" y="31221"/>
                        <a:pt x="103188" y="31221"/>
                        <a:pt x="103188" y="36513"/>
                      </a:cubicBezTo>
                      <a:cubicBezTo>
                        <a:pt x="103188" y="36513"/>
                        <a:pt x="103188" y="36513"/>
                        <a:pt x="136526" y="36513"/>
                      </a:cubicBezTo>
                      <a:cubicBezTo>
                        <a:pt x="136526" y="36513"/>
                        <a:pt x="136526" y="36513"/>
                        <a:pt x="136526" y="31221"/>
                      </a:cubicBezTo>
                      <a:cubicBezTo>
                        <a:pt x="136526" y="29898"/>
                        <a:pt x="135244" y="28575"/>
                        <a:pt x="133962" y="28575"/>
                      </a:cubicBezTo>
                      <a:cubicBezTo>
                        <a:pt x="133962" y="28575"/>
                        <a:pt x="133962" y="28575"/>
                        <a:pt x="105753" y="28575"/>
                      </a:cubicBezTo>
                      <a:close/>
                      <a:moveTo>
                        <a:pt x="105368" y="0"/>
                      </a:moveTo>
                      <a:cubicBezTo>
                        <a:pt x="105368" y="0"/>
                        <a:pt x="105368" y="0"/>
                        <a:pt x="134345" y="0"/>
                      </a:cubicBezTo>
                      <a:cubicBezTo>
                        <a:pt x="151467" y="0"/>
                        <a:pt x="165955" y="14461"/>
                        <a:pt x="165955" y="31552"/>
                      </a:cubicBezTo>
                      <a:cubicBezTo>
                        <a:pt x="165955" y="31552"/>
                        <a:pt x="165955" y="31552"/>
                        <a:pt x="165955" y="36810"/>
                      </a:cubicBezTo>
                      <a:cubicBezTo>
                        <a:pt x="165955" y="36810"/>
                        <a:pt x="165955" y="36810"/>
                        <a:pt x="208103" y="36810"/>
                      </a:cubicBezTo>
                      <a:cubicBezTo>
                        <a:pt x="225225" y="36810"/>
                        <a:pt x="239713" y="51271"/>
                        <a:pt x="239713" y="68362"/>
                      </a:cubicBezTo>
                      <a:cubicBezTo>
                        <a:pt x="239713" y="68362"/>
                        <a:pt x="239713" y="68362"/>
                        <a:pt x="239713" y="304998"/>
                      </a:cubicBezTo>
                      <a:cubicBezTo>
                        <a:pt x="238396" y="322089"/>
                        <a:pt x="223908" y="336550"/>
                        <a:pt x="206786" y="336550"/>
                      </a:cubicBezTo>
                      <a:cubicBezTo>
                        <a:pt x="206786" y="336550"/>
                        <a:pt x="206786" y="336550"/>
                        <a:pt x="31610" y="336550"/>
                      </a:cubicBezTo>
                      <a:cubicBezTo>
                        <a:pt x="14488" y="336550"/>
                        <a:pt x="0" y="322089"/>
                        <a:pt x="0" y="304998"/>
                      </a:cubicBezTo>
                      <a:cubicBezTo>
                        <a:pt x="0" y="304998"/>
                        <a:pt x="0" y="304998"/>
                        <a:pt x="0" y="68362"/>
                      </a:cubicBezTo>
                      <a:cubicBezTo>
                        <a:pt x="0" y="51271"/>
                        <a:pt x="14488" y="36810"/>
                        <a:pt x="31610" y="36810"/>
                      </a:cubicBezTo>
                      <a:cubicBezTo>
                        <a:pt x="31610" y="36810"/>
                        <a:pt x="31610" y="36810"/>
                        <a:pt x="73758" y="36810"/>
                      </a:cubicBezTo>
                      <a:cubicBezTo>
                        <a:pt x="73758" y="36810"/>
                        <a:pt x="73758" y="36810"/>
                        <a:pt x="73758" y="31552"/>
                      </a:cubicBezTo>
                      <a:cubicBezTo>
                        <a:pt x="73758" y="14461"/>
                        <a:pt x="88246" y="0"/>
                        <a:pt x="105368" y="0"/>
                      </a:cubicBezTo>
                      <a:close/>
                    </a:path>
                  </a:pathLst>
                </a:cu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7" name="矩形 6"/>
          <p:cNvSpPr/>
          <p:nvPr/>
        </p:nvSpPr>
        <p:spPr>
          <a:xfrm>
            <a:off x="3549727" y="4086104"/>
            <a:ext cx="2066247" cy="413944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此部分内容作为文字排版占位显示</a:t>
            </a:r>
            <a:b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</a:b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8" name="矩形 7"/>
          <p:cNvSpPr/>
          <p:nvPr/>
        </p:nvSpPr>
        <p:spPr>
          <a:xfrm>
            <a:off x="3549727" y="3843896"/>
            <a:ext cx="2066247" cy="207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100000"/>
                  </a:schemeClr>
                </a:solidFill>
              </a14:hiddenFill>
            </a:ext>
          </a:extLst>
        </p:spPr>
        <p:txBody>
          <a:bodyPr wrap="none" lIns="91448" tIns="45724" rIns="91448" bIns="45724">
            <a:normAutofit fontScale="77500" lnSpcReduction="20000"/>
          </a:bodyPr>
          <a:lstStyle/>
          <a:p>
            <a:pPr algn="ctr"/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401544509"/>
      </p:ext>
    </p:extLst>
  </p:cSld>
  <p:clrMapOvr>
    <a:masterClrMapping/>
  </p:clrMapOvr>
  <p:transition spd="med" advClick="0" advTm="3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3FDE6F3-C2C1-497D-9AC0-D418F52504A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简约手绘教师公开课说课PPT课件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"/>
  <p:tag name="MH" val="20161022203400"/>
  <p:tag name="MH_LIBRARY" val="GRAPHI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3"/>
</p:tagLst>
</file>

<file path=ppt/theme/theme1.xml><?xml version="1.0" encoding="utf-8"?>
<a:theme xmlns:a="http://schemas.openxmlformats.org/drawingml/2006/main" name="1_自定义设计方案">
  <a:themeElements>
    <a:clrScheme name="自定义 1203">
      <a:dk1>
        <a:sysClr val="windowText" lastClr="000000"/>
      </a:dk1>
      <a:lt1>
        <a:sysClr val="window" lastClr="FFFFFF"/>
      </a:lt1>
      <a:dk2>
        <a:srgbClr val="5A6378"/>
      </a:dk2>
      <a:lt2>
        <a:srgbClr val="7F7F7F"/>
      </a:lt2>
      <a:accent1>
        <a:srgbClr val="60B5CC"/>
      </a:accent1>
      <a:accent2>
        <a:srgbClr val="F0AD00"/>
      </a:accent2>
      <a:accent3>
        <a:srgbClr val="60B5CC"/>
      </a:accent3>
      <a:accent4>
        <a:srgbClr val="F0AD00"/>
      </a:accent4>
      <a:accent5>
        <a:srgbClr val="60B5CC"/>
      </a:accent5>
      <a:accent6>
        <a:srgbClr val="F0AD00"/>
      </a:accent6>
      <a:hlink>
        <a:srgbClr val="168BBA"/>
      </a:hlink>
      <a:folHlink>
        <a:srgbClr val="680000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1786</Words>
  <Application>Microsoft Office PowerPoint</Application>
  <PresentationFormat>自定义</PresentationFormat>
  <Paragraphs>233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0" baseType="lpstr">
      <vt:lpstr>宋体</vt:lpstr>
      <vt:lpstr>微软雅黑</vt:lpstr>
      <vt:lpstr>Arial</vt:lpstr>
      <vt:lpstr>Calibri</vt:lpstr>
      <vt:lpstr>Corbel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简约手绘教师公开课说课PPT课件</dc:title>
  <dc:creator/>
  <cp:lastModifiedBy/>
  <cp:revision>1</cp:revision>
  <dcterms:created xsi:type="dcterms:W3CDTF">2016-10-17T14:00:15Z</dcterms:created>
  <dcterms:modified xsi:type="dcterms:W3CDTF">2018-01-23T06:12:16Z</dcterms:modified>
</cp:coreProperties>
</file>