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82" r:id="rId2"/>
    <p:sldId id="258" r:id="rId3"/>
    <p:sldId id="259" r:id="rId4"/>
    <p:sldId id="273" r:id="rId5"/>
    <p:sldId id="280" r:id="rId6"/>
    <p:sldId id="270" r:id="rId7"/>
    <p:sldId id="269" r:id="rId8"/>
    <p:sldId id="271" r:id="rId9"/>
    <p:sldId id="261" r:id="rId10"/>
    <p:sldId id="276" r:id="rId11"/>
    <p:sldId id="272" r:id="rId12"/>
    <p:sldId id="274" r:id="rId13"/>
    <p:sldId id="267" r:id="rId14"/>
    <p:sldId id="278" r:id="rId15"/>
    <p:sldId id="279" r:id="rId16"/>
    <p:sldId id="268" r:id="rId17"/>
    <p:sldId id="257" r:id="rId18"/>
    <p:sldId id="281" r:id="rId19"/>
    <p:sldId id="283" r:id="rId20"/>
    <p:sldId id="284" r:id="rId21"/>
    <p:sldId id="285" r:id="rId22"/>
  </p:sldIdLst>
  <p:sldSz cx="12192000" cy="6858000"/>
  <p:notesSz cx="6858000" cy="9144000"/>
  <p:embeddedFontLst>
    <p:embeddedFont>
      <p:font typeface="Calibri Light" panose="020F0302020204030204" pitchFamily="34" charset="0"/>
      <p:regular r:id="rId24"/>
      <p:italic r:id="rId25"/>
    </p:embeddedFont>
    <p:embeddedFont>
      <p:font typeface="Angsana New" panose="020B0604020202020204" charset="-34"/>
      <p:regular r:id="rId26"/>
      <p:bold r:id="rId27"/>
      <p:italic r:id="rId28"/>
      <p:boldItalic r:id="rId29"/>
    </p:embeddedFont>
    <p:embeddedFont>
      <p:font typeface="Calibri" panose="020F0502020204030204" pitchFamily="34" charset="0"/>
      <p:regular r:id="rId30"/>
      <p:bold r:id="rId31"/>
      <p:italic r:id="rId32"/>
      <p:boldItalic r:id="rId33"/>
    </p:embeddedFont>
    <p:embeddedFont>
      <p:font typeface="Gulim" panose="020B0604020202020204" charset="-127"/>
      <p:regular r:id="rId34"/>
    </p:embeddedFont>
    <p:embeddedFont>
      <p:font typeface="微软雅黑" panose="020B0503020204020204" pitchFamily="34" charset="-122"/>
      <p:regular r:id="rId35"/>
      <p:bold r:id="rId36"/>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004">
          <p15:clr>
            <a:srgbClr val="A4A3A4"/>
          </p15:clr>
        </p15:guide>
        <p15:guide id="2" orient="horz" pos="184">
          <p15:clr>
            <a:srgbClr val="A4A3A4"/>
          </p15:clr>
        </p15:guide>
        <p15:guide id="3" pos="384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480" y="114"/>
      </p:cViewPr>
      <p:guideLst>
        <p:guide orient="horz" pos="1004"/>
        <p:guide orient="horz" pos="184"/>
        <p:guide pos="3845"/>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0C368B-90A4-4940-858B-A783772EF459}"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6E01B2-9405-478B-AE0F-6C98B27002B8}" type="slidenum">
              <a:rPr lang="zh-CN" altLang="en-US" smtClean="0"/>
              <a:t>‹#›</a:t>
            </a:fld>
            <a:endParaRPr lang="zh-CN" altLang="en-US"/>
          </a:p>
        </p:txBody>
      </p:sp>
    </p:spTree>
    <p:extLst>
      <p:ext uri="{BB962C8B-B14F-4D97-AF65-F5344CB8AC3E}">
        <p14:creationId xmlns:p14="http://schemas.microsoft.com/office/powerpoint/2010/main" val="9228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a:t>
            </a:fld>
            <a:endParaRPr lang="zh-CN" altLang="en-US"/>
          </a:p>
        </p:txBody>
      </p:sp>
    </p:spTree>
    <p:extLst>
      <p:ext uri="{BB962C8B-B14F-4D97-AF65-F5344CB8AC3E}">
        <p14:creationId xmlns:p14="http://schemas.microsoft.com/office/powerpoint/2010/main" val="3387876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10</a:t>
            </a:fld>
            <a:endParaRPr lang="zh-CN" altLang="en-US"/>
          </a:p>
        </p:txBody>
      </p:sp>
    </p:spTree>
    <p:extLst>
      <p:ext uri="{BB962C8B-B14F-4D97-AF65-F5344CB8AC3E}">
        <p14:creationId xmlns:p14="http://schemas.microsoft.com/office/powerpoint/2010/main" val="256621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11</a:t>
            </a:fld>
            <a:endParaRPr lang="zh-CN" altLang="en-US"/>
          </a:p>
        </p:txBody>
      </p:sp>
    </p:spTree>
    <p:extLst>
      <p:ext uri="{BB962C8B-B14F-4D97-AF65-F5344CB8AC3E}">
        <p14:creationId xmlns:p14="http://schemas.microsoft.com/office/powerpoint/2010/main" val="2584954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12</a:t>
            </a:fld>
            <a:endParaRPr lang="zh-CN" altLang="en-US"/>
          </a:p>
        </p:txBody>
      </p:sp>
    </p:spTree>
    <p:extLst>
      <p:ext uri="{BB962C8B-B14F-4D97-AF65-F5344CB8AC3E}">
        <p14:creationId xmlns:p14="http://schemas.microsoft.com/office/powerpoint/2010/main" val="65596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13</a:t>
            </a:fld>
            <a:endParaRPr lang="zh-CN" altLang="en-US"/>
          </a:p>
        </p:txBody>
      </p:sp>
    </p:spTree>
    <p:extLst>
      <p:ext uri="{BB962C8B-B14F-4D97-AF65-F5344CB8AC3E}">
        <p14:creationId xmlns:p14="http://schemas.microsoft.com/office/powerpoint/2010/main" val="3343921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14</a:t>
            </a:fld>
            <a:endParaRPr lang="zh-CN" altLang="en-US"/>
          </a:p>
        </p:txBody>
      </p:sp>
    </p:spTree>
    <p:extLst>
      <p:ext uri="{BB962C8B-B14F-4D97-AF65-F5344CB8AC3E}">
        <p14:creationId xmlns:p14="http://schemas.microsoft.com/office/powerpoint/2010/main" val="3733142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15</a:t>
            </a:fld>
            <a:endParaRPr lang="zh-CN" altLang="en-US"/>
          </a:p>
        </p:txBody>
      </p:sp>
    </p:spTree>
    <p:extLst>
      <p:ext uri="{BB962C8B-B14F-4D97-AF65-F5344CB8AC3E}">
        <p14:creationId xmlns:p14="http://schemas.microsoft.com/office/powerpoint/2010/main" val="3592435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16</a:t>
            </a:fld>
            <a:endParaRPr lang="zh-CN" altLang="en-US"/>
          </a:p>
        </p:txBody>
      </p:sp>
    </p:spTree>
    <p:extLst>
      <p:ext uri="{BB962C8B-B14F-4D97-AF65-F5344CB8AC3E}">
        <p14:creationId xmlns:p14="http://schemas.microsoft.com/office/powerpoint/2010/main" val="1473888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17</a:t>
            </a:fld>
            <a:endParaRPr lang="zh-CN" altLang="en-US"/>
          </a:p>
        </p:txBody>
      </p:sp>
    </p:spTree>
    <p:extLst>
      <p:ext uri="{BB962C8B-B14F-4D97-AF65-F5344CB8AC3E}">
        <p14:creationId xmlns:p14="http://schemas.microsoft.com/office/powerpoint/2010/main" val="2141932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18</a:t>
            </a:fld>
            <a:endParaRPr lang="zh-CN" altLang="en-US"/>
          </a:p>
        </p:txBody>
      </p:sp>
    </p:spTree>
    <p:extLst>
      <p:ext uri="{BB962C8B-B14F-4D97-AF65-F5344CB8AC3E}">
        <p14:creationId xmlns:p14="http://schemas.microsoft.com/office/powerpoint/2010/main" val="2480527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19</a:t>
            </a:fld>
            <a:endParaRPr lang="zh-CN" altLang="en-US"/>
          </a:p>
        </p:txBody>
      </p:sp>
    </p:spTree>
    <p:extLst>
      <p:ext uri="{BB962C8B-B14F-4D97-AF65-F5344CB8AC3E}">
        <p14:creationId xmlns:p14="http://schemas.microsoft.com/office/powerpoint/2010/main" val="3802453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2</a:t>
            </a:fld>
            <a:endParaRPr lang="zh-CN" altLang="en-US"/>
          </a:p>
        </p:txBody>
      </p:sp>
    </p:spTree>
    <p:extLst>
      <p:ext uri="{BB962C8B-B14F-4D97-AF65-F5344CB8AC3E}">
        <p14:creationId xmlns:p14="http://schemas.microsoft.com/office/powerpoint/2010/main" val="204879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3</a:t>
            </a:fld>
            <a:endParaRPr lang="zh-CN" altLang="en-US"/>
          </a:p>
        </p:txBody>
      </p:sp>
    </p:spTree>
    <p:extLst>
      <p:ext uri="{BB962C8B-B14F-4D97-AF65-F5344CB8AC3E}">
        <p14:creationId xmlns:p14="http://schemas.microsoft.com/office/powerpoint/2010/main" val="3896870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4</a:t>
            </a:fld>
            <a:endParaRPr lang="zh-CN" altLang="en-US"/>
          </a:p>
        </p:txBody>
      </p:sp>
    </p:spTree>
    <p:extLst>
      <p:ext uri="{BB962C8B-B14F-4D97-AF65-F5344CB8AC3E}">
        <p14:creationId xmlns:p14="http://schemas.microsoft.com/office/powerpoint/2010/main" val="2657867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5</a:t>
            </a:fld>
            <a:endParaRPr lang="zh-CN" altLang="en-US"/>
          </a:p>
        </p:txBody>
      </p:sp>
    </p:spTree>
    <p:extLst>
      <p:ext uri="{BB962C8B-B14F-4D97-AF65-F5344CB8AC3E}">
        <p14:creationId xmlns:p14="http://schemas.microsoft.com/office/powerpoint/2010/main" val="1091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6</a:t>
            </a:fld>
            <a:endParaRPr lang="zh-CN" altLang="en-US"/>
          </a:p>
        </p:txBody>
      </p:sp>
    </p:spTree>
    <p:extLst>
      <p:ext uri="{BB962C8B-B14F-4D97-AF65-F5344CB8AC3E}">
        <p14:creationId xmlns:p14="http://schemas.microsoft.com/office/powerpoint/2010/main" val="3439822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7</a:t>
            </a:fld>
            <a:endParaRPr lang="zh-CN" altLang="en-US"/>
          </a:p>
        </p:txBody>
      </p:sp>
    </p:spTree>
    <p:extLst>
      <p:ext uri="{BB962C8B-B14F-4D97-AF65-F5344CB8AC3E}">
        <p14:creationId xmlns:p14="http://schemas.microsoft.com/office/powerpoint/2010/main" val="595983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8</a:t>
            </a:fld>
            <a:endParaRPr lang="zh-CN" altLang="en-US"/>
          </a:p>
        </p:txBody>
      </p:sp>
    </p:spTree>
    <p:extLst>
      <p:ext uri="{BB962C8B-B14F-4D97-AF65-F5344CB8AC3E}">
        <p14:creationId xmlns:p14="http://schemas.microsoft.com/office/powerpoint/2010/main" val="2031422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t>9</a:t>
            </a:fld>
            <a:endParaRPr lang="zh-CN" altLang="en-US"/>
          </a:p>
        </p:txBody>
      </p:sp>
    </p:spTree>
    <p:extLst>
      <p:ext uri="{BB962C8B-B14F-4D97-AF65-F5344CB8AC3E}">
        <p14:creationId xmlns:p14="http://schemas.microsoft.com/office/powerpoint/2010/main" val="3152594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DD6E2595-9C0F-41E0-876C-C9874A0D67C5}" type="datetime1">
              <a:rPr lang="zh-CN" altLang="en-US"/>
              <a:pPr>
                <a:defRPr/>
              </a:pPr>
              <a:t>2016/9/25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812E090E-3D43-4815-B926-1297AF6010F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55408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BB3B4748-BC63-4DC3-915A-D9B9F9A34422}" type="datetime1">
              <a:rPr lang="zh-CN" altLang="en-US"/>
              <a:pPr>
                <a:defRPr/>
              </a:pPr>
              <a:t>2016/9/25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19F0614-238B-4342-B3B8-E4DFEC513B0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5941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1D287EC8-7D2A-49DE-8B4B-6F2856897E24}" type="datetime1">
              <a:rPr lang="zh-CN" altLang="en-US"/>
              <a:pPr>
                <a:defRPr/>
              </a:pPr>
              <a:t>2016/9/25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4339CCA-2271-45EE-804D-2E8386379E1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24357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3DD41CA9-E0A0-4D96-9666-D0CA375B17DD}" type="datetime1">
              <a:rPr lang="zh-CN" altLang="en-US"/>
              <a:pPr>
                <a:defRPr/>
              </a:pPr>
              <a:t>2016/9/25 Sunday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2787DB9D-22B9-41DA-9E36-E1DF3E19F3B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05997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865AFA08-4BA0-4C2A-BD03-D14B27FB622D}" type="datetime1">
              <a:rPr lang="zh-CN" altLang="en-US"/>
              <a:pPr>
                <a:defRPr/>
              </a:pPr>
              <a:t>2016/9/25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9BDF1D6-986D-4500-A45F-14BC69E965E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603398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02926D8-DBB6-406E-B14D-07343E737496}" type="datetime1">
              <a:rPr lang="zh-CN" altLang="en-US"/>
              <a:pPr>
                <a:defRPr/>
              </a:pPr>
              <a:t>2016/9/25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2106253-7601-49E2-9B62-49E8E9CA210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17186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03F94167-A2A9-4365-A1A4-A7066F607A10}" type="datetime1">
              <a:rPr lang="zh-CN" altLang="en-US"/>
              <a:pPr>
                <a:defRPr/>
              </a:pPr>
              <a:t>2016/9/25 Sunday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0E39673-BE0E-46AD-ADF3-B9596954C1E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55645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F0DFFDDB-86B5-4132-A2FC-538A1D39599E}" type="datetime1">
              <a:rPr lang="zh-CN" altLang="en-US"/>
              <a:pPr>
                <a:defRPr/>
              </a:pPr>
              <a:t>2016/9/25 Sunday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1C56E40E-63A3-4A0B-A352-662C820A182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61352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0423FDEE-B069-4499-946E-C752794D8402}" type="datetime1">
              <a:rPr lang="zh-CN" altLang="en-US"/>
              <a:pPr>
                <a:defRPr/>
              </a:pPr>
              <a:t>2016/9/25 Sunday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F2A4A118-6F4D-4BB1-B140-745C578609F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40441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8DC3477-7F9D-4605-94E0-9E12F454A68D}" type="datetime1">
              <a:rPr lang="zh-CN" altLang="en-US"/>
              <a:pPr>
                <a:defRPr/>
              </a:pPr>
              <a:t>2016/9/25 Sunday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CB5CF203-DB93-4616-AEF9-E4EEA3E6A92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89342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46B902F-7E2A-4E08-B238-187A9EE09DBF}" type="datetime1">
              <a:rPr lang="zh-CN" altLang="en-US"/>
              <a:pPr>
                <a:defRPr/>
              </a:pPr>
              <a:t>2016/9/25 Sunday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9531051-5162-4CFC-955A-4E4A85873B1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89779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D194503-73F3-4B52-AED2-402CB70816B2}" type="datetime1">
              <a:rPr lang="zh-CN" altLang="en-US"/>
              <a:pPr>
                <a:defRPr/>
              </a:pPr>
              <a:t>2016/9/25 Sunday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C4EA8D57-F418-4054-ADD2-5001C8EB077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55597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sym typeface="Calibri Light" pitchFamily="34" charset="0"/>
              </a:rPr>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sym typeface="Calibri" pitchFamily="34" charset="0"/>
              </a:rPr>
              <a:t>单击此处编辑母版文本样式</a:t>
            </a:r>
          </a:p>
          <a:p>
            <a:pPr lvl="1"/>
            <a:r>
              <a:rPr lang="zh-CN">
                <a:sym typeface="Calibri" pitchFamily="34" charset="0"/>
              </a:rPr>
              <a:t>第二级</a:t>
            </a:r>
          </a:p>
          <a:p>
            <a:pPr lvl="2"/>
            <a:r>
              <a:rPr lang="zh-CN">
                <a:sym typeface="Calibri" pitchFamily="34" charset="0"/>
              </a:rPr>
              <a:t>第三级</a:t>
            </a:r>
          </a:p>
          <a:p>
            <a:pPr lvl="3"/>
            <a:r>
              <a:rPr lang="zh-CN">
                <a:sym typeface="Calibri" pitchFamily="34" charset="0"/>
              </a:rPr>
              <a:t>第四级</a:t>
            </a:r>
          </a:p>
          <a:p>
            <a:pPr lvl="4"/>
            <a:r>
              <a:rPr lang="zh-CN">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7FDBE3AA-E446-496D-B02C-38A44F3EC089}" type="datetime1">
              <a:rPr lang="zh-CN" altLang="en-US"/>
              <a:pPr>
                <a:defRPr/>
              </a:pPr>
              <a:t>2016/9/25 Sunday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Arial" pitchFamily="34" charset="0"/>
              </a:defRPr>
            </a:lvl1pPr>
          </a:lstStyle>
          <a:p>
            <a:pPr>
              <a:defRPr/>
            </a:pPr>
            <a:fld id="{DF0CBA9D-08E9-4B1C-B8F2-FEC4306EF7F7}"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3.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99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5" name="组合 154"/>
          <p:cNvGrpSpPr>
            <a:grpSpLocks/>
          </p:cNvGrpSpPr>
          <p:nvPr/>
        </p:nvGrpSpPr>
        <p:grpSpPr bwMode="auto">
          <a:xfrm>
            <a:off x="0" y="292100"/>
            <a:ext cx="12185650" cy="3781425"/>
            <a:chOff x="0" y="0"/>
            <a:chExt cx="12186586" cy="3025439"/>
          </a:xfrm>
        </p:grpSpPr>
        <p:grpSp>
          <p:nvGrpSpPr>
            <p:cNvPr id="3082" name="组合 24"/>
            <p:cNvGrpSpPr>
              <a:grpSpLocks/>
            </p:cNvGrpSpPr>
            <p:nvPr/>
          </p:nvGrpSpPr>
          <p:grpSpPr bwMode="auto">
            <a:xfrm>
              <a:off x="0" y="0"/>
              <a:ext cx="12186586" cy="2595943"/>
              <a:chOff x="0" y="0"/>
              <a:chExt cx="12186586" cy="2595943"/>
            </a:xfrm>
          </p:grpSpPr>
          <p:sp>
            <p:nvSpPr>
              <p:cNvPr id="3098" name="直接连接符 9"/>
              <p:cNvSpPr>
                <a:spLocks noChangeShapeType="1"/>
              </p:cNvSpPr>
              <p:nvPr/>
            </p:nvSpPr>
            <p:spPr bwMode="auto">
              <a:xfrm>
                <a:off x="1720759" y="26649"/>
                <a:ext cx="4375241" cy="2569294"/>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9" name="直接连接符 12"/>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0" name="直接连接符 17"/>
              <p:cNvSpPr>
                <a:spLocks noChangeShapeType="1"/>
              </p:cNvSpPr>
              <p:nvPr/>
            </p:nvSpPr>
            <p:spPr bwMode="auto">
              <a:xfrm flipH="1">
                <a:off x="6096000" y="0"/>
                <a:ext cx="4425482" cy="2595943"/>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1" name="直接连接符 21"/>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083" name="组合 69"/>
            <p:cNvGrpSpPr>
              <a:grpSpLocks/>
            </p:cNvGrpSpPr>
            <p:nvPr/>
          </p:nvGrpSpPr>
          <p:grpSpPr bwMode="auto">
            <a:xfrm>
              <a:off x="0" y="126790"/>
              <a:ext cx="12186586" cy="2595944"/>
              <a:chOff x="0" y="0"/>
              <a:chExt cx="12186586" cy="2595944"/>
            </a:xfrm>
          </p:grpSpPr>
          <p:sp>
            <p:nvSpPr>
              <p:cNvPr id="3094" name="直接连接符 70"/>
              <p:cNvSpPr>
                <a:spLocks noChangeShapeType="1"/>
              </p:cNvSpPr>
              <p:nvPr/>
            </p:nvSpPr>
            <p:spPr bwMode="auto">
              <a:xfrm>
                <a:off x="1720759" y="26649"/>
                <a:ext cx="4375241" cy="2569295"/>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5" name="直接连接符 71"/>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6" name="直接连接符 72"/>
              <p:cNvSpPr>
                <a:spLocks noChangeShapeType="1"/>
              </p:cNvSpPr>
              <p:nvPr/>
            </p:nvSpPr>
            <p:spPr bwMode="auto">
              <a:xfrm flipH="1">
                <a:off x="6096000" y="0"/>
                <a:ext cx="4425482" cy="2595944"/>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7" name="直接连接符 73"/>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084" name="组合 74"/>
            <p:cNvGrpSpPr>
              <a:grpSpLocks/>
            </p:cNvGrpSpPr>
            <p:nvPr/>
          </p:nvGrpSpPr>
          <p:grpSpPr bwMode="auto">
            <a:xfrm>
              <a:off x="0" y="279268"/>
              <a:ext cx="12186586" cy="2595944"/>
              <a:chOff x="0" y="0"/>
              <a:chExt cx="12186586" cy="2595944"/>
            </a:xfrm>
          </p:grpSpPr>
          <p:sp>
            <p:nvSpPr>
              <p:cNvPr id="3090" name="直接连接符 75"/>
              <p:cNvSpPr>
                <a:spLocks noChangeShapeType="1"/>
              </p:cNvSpPr>
              <p:nvPr/>
            </p:nvSpPr>
            <p:spPr bwMode="auto">
              <a:xfrm>
                <a:off x="1720759" y="26649"/>
                <a:ext cx="4375241" cy="2569295"/>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1" name="直接连接符 76"/>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2" name="直接连接符 77"/>
              <p:cNvSpPr>
                <a:spLocks noChangeShapeType="1"/>
              </p:cNvSpPr>
              <p:nvPr/>
            </p:nvSpPr>
            <p:spPr bwMode="auto">
              <a:xfrm flipH="1">
                <a:off x="6096000" y="0"/>
                <a:ext cx="4425482" cy="2595944"/>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93" name="直接连接符 78"/>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085" name="组合 79"/>
            <p:cNvGrpSpPr>
              <a:grpSpLocks/>
            </p:cNvGrpSpPr>
            <p:nvPr/>
          </p:nvGrpSpPr>
          <p:grpSpPr bwMode="auto">
            <a:xfrm>
              <a:off x="0" y="429495"/>
              <a:ext cx="12186586" cy="2595944"/>
              <a:chOff x="0" y="0"/>
              <a:chExt cx="12186586" cy="2595944"/>
            </a:xfrm>
          </p:grpSpPr>
          <p:sp>
            <p:nvSpPr>
              <p:cNvPr id="3086" name="直接连接符 80"/>
              <p:cNvSpPr>
                <a:spLocks noChangeShapeType="1"/>
              </p:cNvSpPr>
              <p:nvPr/>
            </p:nvSpPr>
            <p:spPr bwMode="auto">
              <a:xfrm>
                <a:off x="1720759" y="26649"/>
                <a:ext cx="4375241" cy="2569295"/>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7" name="直接连接符 81"/>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8" name="直接连接符 82"/>
              <p:cNvSpPr>
                <a:spLocks noChangeShapeType="1"/>
              </p:cNvSpPr>
              <p:nvPr/>
            </p:nvSpPr>
            <p:spPr bwMode="auto">
              <a:xfrm flipH="1">
                <a:off x="6096000" y="0"/>
                <a:ext cx="4425482" cy="2595944"/>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9" name="直接连接符 83"/>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3076" name="任意多边形 159"/>
          <p:cNvSpPr>
            <a:spLocks noChangeArrowheads="1"/>
          </p:cNvSpPr>
          <p:nvPr/>
        </p:nvSpPr>
        <p:spPr bwMode="auto">
          <a:xfrm flipV="1">
            <a:off x="4327525" y="366713"/>
            <a:ext cx="3536950" cy="3536950"/>
          </a:xfrm>
          <a:custGeom>
            <a:avLst/>
            <a:gdLst>
              <a:gd name="T0" fmla="*/ 0 w 2988000"/>
              <a:gd name="T1" fmla="*/ 3844282 h 3254188"/>
              <a:gd name="T2" fmla="*/ 4186752 w 2988000"/>
              <a:gd name="T3" fmla="*/ 3844282 h 3254188"/>
              <a:gd name="T4" fmla="*/ 4186752 w 2988000"/>
              <a:gd name="T5" fmla="*/ 1397921 h 3254188"/>
              <a:gd name="T6" fmla="*/ 2093376 w 2988000"/>
              <a:gd name="T7" fmla="*/ 0 h 3254188"/>
              <a:gd name="T8" fmla="*/ 0 w 2988000"/>
              <a:gd name="T9" fmla="*/ 1397921 h 3254188"/>
              <a:gd name="T10" fmla="*/ 0 60000 65536"/>
              <a:gd name="T11" fmla="*/ 0 60000 65536"/>
              <a:gd name="T12" fmla="*/ 0 60000 65536"/>
              <a:gd name="T13" fmla="*/ 0 60000 65536"/>
              <a:gd name="T14" fmla="*/ 0 60000 65536"/>
              <a:gd name="T15" fmla="*/ 0 w 2988000"/>
              <a:gd name="T16" fmla="*/ 0 h 3254188"/>
              <a:gd name="T17" fmla="*/ 2988000 w 2988000"/>
              <a:gd name="T18" fmla="*/ 3254188 h 3254188"/>
            </a:gdLst>
            <a:ahLst/>
            <a:cxnLst>
              <a:cxn ang="T10">
                <a:pos x="T0" y="T1"/>
              </a:cxn>
              <a:cxn ang="T11">
                <a:pos x="T2" y="T3"/>
              </a:cxn>
              <a:cxn ang="T12">
                <a:pos x="T4" y="T5"/>
              </a:cxn>
              <a:cxn ang="T13">
                <a:pos x="T6" y="T7"/>
              </a:cxn>
              <a:cxn ang="T14">
                <a:pos x="T8" y="T9"/>
              </a:cxn>
            </a:cxnLst>
            <a:rect l="T15" t="T16" r="T17" b="T18"/>
            <a:pathLst>
              <a:path w="2988000" h="3254188">
                <a:moveTo>
                  <a:pt x="0" y="3254188"/>
                </a:moveTo>
                <a:lnTo>
                  <a:pt x="2988000" y="3254188"/>
                </a:lnTo>
                <a:lnTo>
                  <a:pt x="2988000" y="1183341"/>
                </a:lnTo>
                <a:lnTo>
                  <a:pt x="1494000" y="0"/>
                </a:lnTo>
                <a:lnTo>
                  <a:pt x="0" y="1183341"/>
                </a:lnTo>
                <a:lnTo>
                  <a:pt x="0" y="3254188"/>
                </a:lnTo>
                <a:close/>
              </a:path>
            </a:pathLst>
          </a:custGeom>
          <a:solidFill>
            <a:schemeClr val="accent1">
              <a:lumMod val="75000"/>
              <a:alpha val="69019"/>
            </a:schemeClr>
          </a:solidFill>
          <a:ln>
            <a:noFill/>
          </a:ln>
          <a:extLst/>
        </p:spPr>
        <p:txBody>
          <a:bodyPr anchor="ctr"/>
          <a:lstStyle/>
          <a:p>
            <a:endParaRPr lang="zh-CN" altLang="en-US"/>
          </a:p>
        </p:txBody>
      </p:sp>
      <p:sp>
        <p:nvSpPr>
          <p:cNvPr id="3077" name="任意多边形 7"/>
          <p:cNvSpPr>
            <a:spLocks noChangeArrowheads="1"/>
          </p:cNvSpPr>
          <p:nvPr/>
        </p:nvSpPr>
        <p:spPr bwMode="auto">
          <a:xfrm flipV="1">
            <a:off x="4327525" y="0"/>
            <a:ext cx="3536950" cy="3536950"/>
          </a:xfrm>
          <a:custGeom>
            <a:avLst/>
            <a:gdLst>
              <a:gd name="T0" fmla="*/ 0 w 2988000"/>
              <a:gd name="T1" fmla="*/ 3844282 h 3254188"/>
              <a:gd name="T2" fmla="*/ 4186752 w 2988000"/>
              <a:gd name="T3" fmla="*/ 3844282 h 3254188"/>
              <a:gd name="T4" fmla="*/ 4186752 w 2988000"/>
              <a:gd name="T5" fmla="*/ 1397921 h 3254188"/>
              <a:gd name="T6" fmla="*/ 2093376 w 2988000"/>
              <a:gd name="T7" fmla="*/ 0 h 3254188"/>
              <a:gd name="T8" fmla="*/ 0 w 2988000"/>
              <a:gd name="T9" fmla="*/ 1397921 h 3254188"/>
              <a:gd name="T10" fmla="*/ 0 60000 65536"/>
              <a:gd name="T11" fmla="*/ 0 60000 65536"/>
              <a:gd name="T12" fmla="*/ 0 60000 65536"/>
              <a:gd name="T13" fmla="*/ 0 60000 65536"/>
              <a:gd name="T14" fmla="*/ 0 60000 65536"/>
              <a:gd name="T15" fmla="*/ 0 w 2988000"/>
              <a:gd name="T16" fmla="*/ 0 h 3254188"/>
              <a:gd name="T17" fmla="*/ 2988000 w 2988000"/>
              <a:gd name="T18" fmla="*/ 3254188 h 3254188"/>
            </a:gdLst>
            <a:ahLst/>
            <a:cxnLst>
              <a:cxn ang="T10">
                <a:pos x="T0" y="T1"/>
              </a:cxn>
              <a:cxn ang="T11">
                <a:pos x="T2" y="T3"/>
              </a:cxn>
              <a:cxn ang="T12">
                <a:pos x="T4" y="T5"/>
              </a:cxn>
              <a:cxn ang="T13">
                <a:pos x="T6" y="T7"/>
              </a:cxn>
              <a:cxn ang="T14">
                <a:pos x="T8" y="T9"/>
              </a:cxn>
            </a:cxnLst>
            <a:rect l="T15" t="T16" r="T17" b="T18"/>
            <a:pathLst>
              <a:path w="2988000" h="3254188">
                <a:moveTo>
                  <a:pt x="0" y="3254188"/>
                </a:moveTo>
                <a:lnTo>
                  <a:pt x="2988000" y="3254188"/>
                </a:lnTo>
                <a:lnTo>
                  <a:pt x="2988000" y="1183341"/>
                </a:lnTo>
                <a:lnTo>
                  <a:pt x="1494000" y="0"/>
                </a:lnTo>
                <a:lnTo>
                  <a:pt x="0" y="1183341"/>
                </a:lnTo>
                <a:lnTo>
                  <a:pt x="0" y="3254188"/>
                </a:lnTo>
                <a:close/>
              </a:path>
            </a:pathLst>
          </a:custGeom>
          <a:solidFill>
            <a:schemeClr val="accent6">
              <a:alpha val="69019"/>
            </a:schemeClr>
          </a:solidFill>
          <a:ln>
            <a:noFill/>
          </a:ln>
          <a:extLst/>
        </p:spPr>
        <p:txBody>
          <a:bodyPr anchor="ctr"/>
          <a:lstStyle/>
          <a:p>
            <a:endParaRPr lang="zh-CN" altLang="en-US"/>
          </a:p>
        </p:txBody>
      </p:sp>
      <p:sp>
        <p:nvSpPr>
          <p:cNvPr id="3078" name="矩形 160"/>
          <p:cNvSpPr>
            <a:spLocks noChangeArrowheads="1"/>
          </p:cNvSpPr>
          <p:nvPr/>
        </p:nvSpPr>
        <p:spPr bwMode="auto">
          <a:xfrm>
            <a:off x="5270500" y="528638"/>
            <a:ext cx="1865313"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000">
                <a:solidFill>
                  <a:srgbClr val="F2F2F2"/>
                </a:solidFill>
                <a:latin typeface="Angsana New" pitchFamily="18" charset="-34"/>
                <a:sym typeface="Angsana New" pitchFamily="18" charset="-34"/>
              </a:rPr>
              <a:t>MARKETING REPORT</a:t>
            </a:r>
          </a:p>
        </p:txBody>
      </p:sp>
      <p:sp>
        <p:nvSpPr>
          <p:cNvPr id="3079" name="文本框 161"/>
          <p:cNvSpPr>
            <a:spLocks noChangeArrowheads="1"/>
          </p:cNvSpPr>
          <p:nvPr/>
        </p:nvSpPr>
        <p:spPr bwMode="auto">
          <a:xfrm>
            <a:off x="5218113" y="1609725"/>
            <a:ext cx="173037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800" b="1" dirty="0" smtClean="0">
                <a:solidFill>
                  <a:srgbClr val="F2F2F2"/>
                </a:solidFill>
                <a:latin typeface="Angsana New" pitchFamily="18" charset="-34"/>
                <a:sym typeface="Angsana New" pitchFamily="18" charset="-34"/>
              </a:rPr>
              <a:t>2018</a:t>
            </a:r>
            <a:endParaRPr lang="en-US" altLang="zh-CN" sz="8800" b="1" dirty="0">
              <a:solidFill>
                <a:srgbClr val="F2F2F2"/>
              </a:solidFill>
              <a:latin typeface="Angsana New" pitchFamily="18" charset="-34"/>
              <a:sym typeface="Angsana New" pitchFamily="18" charset="-34"/>
            </a:endParaRPr>
          </a:p>
        </p:txBody>
      </p:sp>
      <p:sp>
        <p:nvSpPr>
          <p:cNvPr id="3080" name="矩形 162"/>
          <p:cNvSpPr>
            <a:spLocks noChangeArrowheads="1"/>
          </p:cNvSpPr>
          <p:nvPr/>
        </p:nvSpPr>
        <p:spPr bwMode="auto">
          <a:xfrm>
            <a:off x="5053013" y="280988"/>
            <a:ext cx="2513012"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a:solidFill>
                  <a:srgbClr val="F2F2F2"/>
                </a:solidFill>
                <a:latin typeface="Angsana New" pitchFamily="18" charset="-34"/>
                <a:sym typeface="Angsana New" pitchFamily="18" charset="-34"/>
              </a:rPr>
              <a:t>HANGZHOU XXXX COMPANY</a:t>
            </a:r>
          </a:p>
        </p:txBody>
      </p:sp>
      <p:sp>
        <p:nvSpPr>
          <p:cNvPr id="3081" name="矩形 163"/>
          <p:cNvSpPr>
            <a:spLocks noChangeArrowheads="1"/>
          </p:cNvSpPr>
          <p:nvPr/>
        </p:nvSpPr>
        <p:spPr bwMode="auto">
          <a:xfrm>
            <a:off x="5810250" y="650875"/>
            <a:ext cx="61277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a:solidFill>
                  <a:srgbClr val="F2F2F2"/>
                </a:solidFill>
                <a:latin typeface="Angsana New" pitchFamily="18" charset="-34"/>
                <a:sym typeface="Angsana New" pitchFamily="18" charset="-34"/>
              </a:rPr>
              <a:t>OF</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3">
            <a:extLst>
              <a:ext uri="{28A0092B-C50C-407E-A947-70E740481C1C}">
                <a14:useLocalDpi xmlns:a14="http://schemas.microsoft.com/office/drawing/2010/main" val="0"/>
              </a:ext>
            </a:extLst>
          </a:blip>
          <a:srcRect b="15756"/>
          <a:stretch>
            <a:fillRect/>
          </a:stretch>
        </p:blipFill>
        <p:spPr bwMode="auto">
          <a:xfrm>
            <a:off x="0" y="0"/>
            <a:ext cx="12192000" cy="684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3"/>
          <p:cNvPicPr>
            <a:picLocks noChangeAspect="1" noChangeArrowheads="1"/>
          </p:cNvPicPr>
          <p:nvPr/>
        </p:nvPicPr>
        <p:blipFill>
          <a:blip r:embed="rId4">
            <a:extLst>
              <a:ext uri="{28A0092B-C50C-407E-A947-70E740481C1C}">
                <a14:useLocalDpi xmlns:a14="http://schemas.microsoft.com/office/drawing/2010/main" val="0"/>
              </a:ext>
            </a:extLst>
          </a:blip>
          <a:srcRect l="32610" t="662" r="33971" b="17577"/>
          <a:stretch>
            <a:fillRect/>
          </a:stretch>
        </p:blipFill>
        <p:spPr bwMode="auto">
          <a:xfrm>
            <a:off x="4073525" y="26988"/>
            <a:ext cx="4075113" cy="6642100"/>
          </a:xfrm>
          <a:prstGeom prst="rect">
            <a:avLst/>
          </a:prstGeom>
          <a:solidFill>
            <a:schemeClr val="accent5"/>
          </a:solidFill>
          <a:ln>
            <a:noFill/>
          </a:ln>
          <a:extLst/>
        </p:spPr>
      </p:pic>
      <p:sp>
        <p:nvSpPr>
          <p:cNvPr id="12292" name="直角三角形 5"/>
          <p:cNvSpPr>
            <a:spLocks noChangeArrowheads="1"/>
          </p:cNvSpPr>
          <p:nvPr/>
        </p:nvSpPr>
        <p:spPr bwMode="auto">
          <a:xfrm rot="5400000">
            <a:off x="12222956" y="6207919"/>
            <a:ext cx="144463" cy="187325"/>
          </a:xfrm>
          <a:prstGeom prst="rtTriangle">
            <a:avLst/>
          </a:prstGeom>
          <a:solidFill>
            <a:srgbClr val="2C8498"/>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3" name="直接连接符 4"/>
          <p:cNvSpPr>
            <a:spLocks noChangeShapeType="1"/>
          </p:cNvSpPr>
          <p:nvPr/>
        </p:nvSpPr>
        <p:spPr bwMode="auto">
          <a:xfrm flipV="1">
            <a:off x="4692650" y="860425"/>
            <a:ext cx="1404938" cy="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4" name="直接连接符 6"/>
          <p:cNvSpPr>
            <a:spLocks noChangeShapeType="1"/>
          </p:cNvSpPr>
          <p:nvPr/>
        </p:nvSpPr>
        <p:spPr bwMode="auto">
          <a:xfrm flipV="1">
            <a:off x="4679950" y="1816100"/>
            <a:ext cx="3130550" cy="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5" name="五角星 7"/>
          <p:cNvSpPr>
            <a:spLocks noChangeArrowheads="1"/>
          </p:cNvSpPr>
          <p:nvPr/>
        </p:nvSpPr>
        <p:spPr bwMode="auto">
          <a:xfrm flipH="1">
            <a:off x="6115050" y="781050"/>
            <a:ext cx="144463" cy="144463"/>
          </a:xfrm>
          <a:prstGeom prst="star5">
            <a:avLst/>
          </a:prstGeom>
          <a:noFill/>
          <a:ln w="12700" cap="flat" cmpd="sng">
            <a:solidFill>
              <a:schemeClr val="bg1"/>
            </a:solidFill>
            <a:bevel/>
            <a:headEnd/>
            <a:tailEnd/>
          </a:ln>
          <a:ex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296" name="直接连接符 8"/>
          <p:cNvSpPr>
            <a:spLocks noChangeShapeType="1"/>
          </p:cNvSpPr>
          <p:nvPr/>
        </p:nvSpPr>
        <p:spPr bwMode="auto">
          <a:xfrm flipV="1">
            <a:off x="6308725" y="860425"/>
            <a:ext cx="1512888" cy="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矩形 9"/>
          <p:cNvSpPr>
            <a:spLocks noChangeArrowheads="1"/>
          </p:cNvSpPr>
          <p:nvPr/>
        </p:nvSpPr>
        <p:spPr bwMode="auto">
          <a:xfrm>
            <a:off x="4708525" y="817563"/>
            <a:ext cx="3213100"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a:solidFill>
                  <a:schemeClr val="bg1"/>
                </a:solidFill>
                <a:latin typeface="Angsana New" pitchFamily="18" charset="-34"/>
                <a:sym typeface="Angsana New" pitchFamily="18" charset="-34"/>
              </a:rPr>
              <a:t>GLOBAL MARKET</a:t>
            </a:r>
          </a:p>
        </p:txBody>
      </p:sp>
      <p:sp>
        <p:nvSpPr>
          <p:cNvPr id="12298" name="文本框 14"/>
          <p:cNvSpPr>
            <a:spLocks noChangeArrowheads="1"/>
          </p:cNvSpPr>
          <p:nvPr/>
        </p:nvSpPr>
        <p:spPr bwMode="auto">
          <a:xfrm>
            <a:off x="1363663" y="2828925"/>
            <a:ext cx="15859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CHINA</a:t>
            </a:r>
          </a:p>
        </p:txBody>
      </p:sp>
      <p:sp>
        <p:nvSpPr>
          <p:cNvPr id="12299" name="矩形 15"/>
          <p:cNvSpPr>
            <a:spLocks noChangeArrowheads="1"/>
          </p:cNvSpPr>
          <p:nvPr/>
        </p:nvSpPr>
        <p:spPr bwMode="auto">
          <a:xfrm>
            <a:off x="6350" y="3563938"/>
            <a:ext cx="3867150"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p:txBody>
      </p:sp>
      <p:grpSp>
        <p:nvGrpSpPr>
          <p:cNvPr id="12300" name="组合 19"/>
          <p:cNvGrpSpPr>
            <a:grpSpLocks/>
          </p:cNvGrpSpPr>
          <p:nvPr/>
        </p:nvGrpSpPr>
        <p:grpSpPr bwMode="auto">
          <a:xfrm>
            <a:off x="203200" y="3406775"/>
            <a:ext cx="3419475" cy="142875"/>
            <a:chOff x="0" y="0"/>
            <a:chExt cx="3419894" cy="144000"/>
          </a:xfrm>
        </p:grpSpPr>
        <p:sp>
          <p:nvSpPr>
            <p:cNvPr id="12311" name="直接连接符 16"/>
            <p:cNvSpPr>
              <a:spLocks noChangeShapeType="1"/>
            </p:cNvSpPr>
            <p:nvPr/>
          </p:nvSpPr>
          <p:spPr bwMode="auto">
            <a:xfrm flipV="1">
              <a:off x="0" y="79856"/>
              <a:ext cx="1656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五角星 17"/>
            <p:cNvSpPr>
              <a:spLocks noChangeArrowheads="1"/>
            </p:cNvSpPr>
            <p:nvPr/>
          </p:nvSpPr>
          <p:spPr bwMode="auto">
            <a:xfrm flipH="1">
              <a:off x="1692482" y="0"/>
              <a:ext cx="142893" cy="144000"/>
            </a:xfrm>
            <a:prstGeom prst="star5">
              <a:avLst/>
            </a:prstGeom>
            <a:noFill/>
            <a:ln w="12700" cap="flat" cmpd="sng">
              <a:solidFill>
                <a:schemeClr val="bg1"/>
              </a:solidFill>
              <a:bevel/>
              <a:headEnd/>
              <a:tailEnd/>
            </a:ln>
            <a:ex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313" name="直接连接符 18"/>
            <p:cNvSpPr>
              <a:spLocks noChangeShapeType="1"/>
            </p:cNvSpPr>
            <p:nvPr/>
          </p:nvSpPr>
          <p:spPr bwMode="auto">
            <a:xfrm flipV="1">
              <a:off x="1871894" y="79856"/>
              <a:ext cx="1548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1" name="文本框 20"/>
          <p:cNvSpPr>
            <a:spLocks noChangeArrowheads="1"/>
          </p:cNvSpPr>
          <p:nvPr/>
        </p:nvSpPr>
        <p:spPr bwMode="auto">
          <a:xfrm>
            <a:off x="9210675" y="2801938"/>
            <a:ext cx="23955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AUSTRALIA</a:t>
            </a:r>
          </a:p>
        </p:txBody>
      </p:sp>
      <p:sp>
        <p:nvSpPr>
          <p:cNvPr id="12302" name="矩形 21"/>
          <p:cNvSpPr>
            <a:spLocks noChangeArrowheads="1"/>
          </p:cNvSpPr>
          <p:nvPr/>
        </p:nvSpPr>
        <p:spPr bwMode="auto">
          <a:xfrm>
            <a:off x="8391525" y="3536950"/>
            <a:ext cx="38671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p:txBody>
      </p:sp>
      <p:grpSp>
        <p:nvGrpSpPr>
          <p:cNvPr id="12303" name="组合 22"/>
          <p:cNvGrpSpPr>
            <a:grpSpLocks/>
          </p:cNvGrpSpPr>
          <p:nvPr/>
        </p:nvGrpSpPr>
        <p:grpSpPr bwMode="auto">
          <a:xfrm>
            <a:off x="8588375" y="3379788"/>
            <a:ext cx="3421063" cy="144462"/>
            <a:chOff x="0" y="0"/>
            <a:chExt cx="3419894" cy="144000"/>
          </a:xfrm>
        </p:grpSpPr>
        <p:sp>
          <p:nvSpPr>
            <p:cNvPr id="12308" name="直接连接符 23"/>
            <p:cNvSpPr>
              <a:spLocks noChangeShapeType="1"/>
            </p:cNvSpPr>
            <p:nvPr/>
          </p:nvSpPr>
          <p:spPr bwMode="auto">
            <a:xfrm flipV="1">
              <a:off x="0" y="79856"/>
              <a:ext cx="1656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五角星 24"/>
            <p:cNvSpPr>
              <a:spLocks noChangeArrowheads="1"/>
            </p:cNvSpPr>
            <p:nvPr/>
          </p:nvSpPr>
          <p:spPr bwMode="auto">
            <a:xfrm flipH="1">
              <a:off x="1691697" y="0"/>
              <a:ext cx="144414" cy="144000"/>
            </a:xfrm>
            <a:prstGeom prst="star5">
              <a:avLst/>
            </a:prstGeom>
            <a:noFill/>
            <a:ln w="12700" cap="flat" cmpd="sng">
              <a:solidFill>
                <a:schemeClr val="bg1"/>
              </a:solidFill>
              <a:bevel/>
              <a:headEnd/>
              <a:tailEnd/>
            </a:ln>
            <a:ex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310" name="直接连接符 25"/>
            <p:cNvSpPr>
              <a:spLocks noChangeShapeType="1"/>
            </p:cNvSpPr>
            <p:nvPr/>
          </p:nvSpPr>
          <p:spPr bwMode="auto">
            <a:xfrm flipV="1">
              <a:off x="1871894" y="79856"/>
              <a:ext cx="1548000"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4" name="Freeform 334"/>
          <p:cNvSpPr>
            <a:spLocks noChangeAspect="1" noChangeArrowheads="1"/>
          </p:cNvSpPr>
          <p:nvPr/>
        </p:nvSpPr>
        <p:spPr bwMode="auto">
          <a:xfrm>
            <a:off x="160338" y="385763"/>
            <a:ext cx="3436937" cy="2365375"/>
          </a:xfrm>
          <a:custGeom>
            <a:avLst/>
            <a:gdLst>
              <a:gd name="T0" fmla="*/ 0 w 2339"/>
              <a:gd name="T1" fmla="*/ 32642731 h 1707"/>
              <a:gd name="T2" fmla="*/ 12954270 w 2339"/>
              <a:gd name="T3" fmla="*/ 28801596 h 1707"/>
              <a:gd name="T4" fmla="*/ 10795713 w 2339"/>
              <a:gd name="T5" fmla="*/ 21122091 h 1707"/>
              <a:gd name="T6" fmla="*/ 17272848 w 2339"/>
              <a:gd name="T7" fmla="*/ 15361774 h 1707"/>
              <a:gd name="T8" fmla="*/ 23749980 w 2339"/>
              <a:gd name="T9" fmla="*/ 13441207 h 1707"/>
              <a:gd name="T10" fmla="*/ 28068563 w 2339"/>
              <a:gd name="T11" fmla="*/ 13441207 h 1707"/>
              <a:gd name="T12" fmla="*/ 32387141 w 2339"/>
              <a:gd name="T13" fmla="*/ 21122091 h 1707"/>
              <a:gd name="T14" fmla="*/ 45341406 w 2339"/>
              <a:gd name="T15" fmla="*/ 26882414 h 1707"/>
              <a:gd name="T16" fmla="*/ 60455705 w 2339"/>
              <a:gd name="T17" fmla="*/ 28801596 h 1707"/>
              <a:gd name="T18" fmla="*/ 73411438 w 2339"/>
              <a:gd name="T19" fmla="*/ 24961846 h 1707"/>
              <a:gd name="T20" fmla="*/ 75569993 w 2339"/>
              <a:gd name="T21" fmla="*/ 21122091 h 1707"/>
              <a:gd name="T22" fmla="*/ 86365703 w 2339"/>
              <a:gd name="T23" fmla="*/ 17280956 h 1707"/>
              <a:gd name="T24" fmla="*/ 79888571 w 2339"/>
              <a:gd name="T25" fmla="*/ 15361774 h 1707"/>
              <a:gd name="T26" fmla="*/ 82047125 w 2339"/>
              <a:gd name="T27" fmla="*/ 9600069 h 1707"/>
              <a:gd name="T28" fmla="*/ 86365703 w 2339"/>
              <a:gd name="T29" fmla="*/ 9600069 h 1707"/>
              <a:gd name="T30" fmla="*/ 88525726 w 2339"/>
              <a:gd name="T31" fmla="*/ 1920568 h 1707"/>
              <a:gd name="T32" fmla="*/ 99321459 w 2339"/>
              <a:gd name="T33" fmla="*/ 1920568 h 1707"/>
              <a:gd name="T34" fmla="*/ 107957146 w 2339"/>
              <a:gd name="T35" fmla="*/ 11520639 h 1707"/>
              <a:gd name="T36" fmla="*/ 116594301 w 2339"/>
              <a:gd name="T37" fmla="*/ 13441207 h 1707"/>
              <a:gd name="T38" fmla="*/ 110117169 w 2339"/>
              <a:gd name="T39" fmla="*/ 23041279 h 1707"/>
              <a:gd name="T40" fmla="*/ 107957146 w 2339"/>
              <a:gd name="T41" fmla="*/ 26882414 h 1707"/>
              <a:gd name="T42" fmla="*/ 103638568 w 2339"/>
              <a:gd name="T43" fmla="*/ 28801596 h 1707"/>
              <a:gd name="T44" fmla="*/ 101480013 w 2339"/>
              <a:gd name="T45" fmla="*/ 28801596 h 1707"/>
              <a:gd name="T46" fmla="*/ 90684281 w 2339"/>
              <a:gd name="T47" fmla="*/ 36482480 h 1707"/>
              <a:gd name="T48" fmla="*/ 90684281 w 2339"/>
              <a:gd name="T49" fmla="*/ 30722163 h 1707"/>
              <a:gd name="T50" fmla="*/ 84207148 w 2339"/>
              <a:gd name="T51" fmla="*/ 36482480 h 1707"/>
              <a:gd name="T52" fmla="*/ 90684281 w 2339"/>
              <a:gd name="T53" fmla="*/ 38403048 h 1707"/>
              <a:gd name="T54" fmla="*/ 88525726 w 2339"/>
              <a:gd name="T55" fmla="*/ 42242797 h 1707"/>
              <a:gd name="T56" fmla="*/ 92842835 w 2339"/>
              <a:gd name="T57" fmla="*/ 51844260 h 1707"/>
              <a:gd name="T58" fmla="*/ 92842835 w 2339"/>
              <a:gd name="T59" fmla="*/ 53763442 h 1707"/>
              <a:gd name="T60" fmla="*/ 92842835 w 2339"/>
              <a:gd name="T61" fmla="*/ 55684009 h 1707"/>
              <a:gd name="T62" fmla="*/ 82047125 w 2339"/>
              <a:gd name="T63" fmla="*/ 69125211 h 1707"/>
              <a:gd name="T64" fmla="*/ 77730016 w 2339"/>
              <a:gd name="T65" fmla="*/ 71045778 h 1707"/>
              <a:gd name="T66" fmla="*/ 75569993 w 2339"/>
              <a:gd name="T67" fmla="*/ 72964960 h 1707"/>
              <a:gd name="T68" fmla="*/ 69092861 w 2339"/>
              <a:gd name="T69" fmla="*/ 74885528 h 1707"/>
              <a:gd name="T70" fmla="*/ 64774283 w 2339"/>
              <a:gd name="T71" fmla="*/ 72964960 h 1707"/>
              <a:gd name="T72" fmla="*/ 53978573 w 2339"/>
              <a:gd name="T73" fmla="*/ 71045778 h 1707"/>
              <a:gd name="T74" fmla="*/ 53978573 w 2339"/>
              <a:gd name="T75" fmla="*/ 72964960 h 1707"/>
              <a:gd name="T76" fmla="*/ 49659995 w 2339"/>
              <a:gd name="T77" fmla="*/ 71045778 h 1707"/>
              <a:gd name="T78" fmla="*/ 45341406 w 2339"/>
              <a:gd name="T79" fmla="*/ 69125211 h 1707"/>
              <a:gd name="T80" fmla="*/ 47501429 w 2339"/>
              <a:gd name="T81" fmla="*/ 61444326 h 1707"/>
              <a:gd name="T82" fmla="*/ 43182851 w 2339"/>
              <a:gd name="T83" fmla="*/ 57604577 h 1707"/>
              <a:gd name="T84" fmla="*/ 34545696 w 2339"/>
              <a:gd name="T85" fmla="*/ 59523759 h 1707"/>
              <a:gd name="T86" fmla="*/ 28068563 w 2339"/>
              <a:gd name="T87" fmla="*/ 61444326 h 1707"/>
              <a:gd name="T88" fmla="*/ 28068563 w 2339"/>
              <a:gd name="T89" fmla="*/ 59523759 h 1707"/>
              <a:gd name="T90" fmla="*/ 19432871 w 2339"/>
              <a:gd name="T91" fmla="*/ 57604577 h 1707"/>
              <a:gd name="T92" fmla="*/ 10795713 w 2339"/>
              <a:gd name="T93" fmla="*/ 53763442 h 1707"/>
              <a:gd name="T94" fmla="*/ 10795713 w 2339"/>
              <a:gd name="T95" fmla="*/ 49923692 h 1707"/>
              <a:gd name="T96" fmla="*/ 12954270 w 2339"/>
              <a:gd name="T97" fmla="*/ 44163365 h 1707"/>
              <a:gd name="T98" fmla="*/ 6477135 w 2339"/>
              <a:gd name="T99" fmla="*/ 44163365 h 1707"/>
              <a:gd name="T100" fmla="*/ 2158555 w 2339"/>
              <a:gd name="T101" fmla="*/ 38403048 h 1707"/>
              <a:gd name="T102" fmla="*/ 0 w 2339"/>
              <a:gd name="T103" fmla="*/ 36482480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solidFill>
            <a:schemeClr val="accent5">
              <a:lumMod val="75000"/>
            </a:schemeClr>
          </a:solidFill>
          <a:ln w="6350" cmpd="sng">
            <a:solidFill>
              <a:srgbClr val="FFFFFF"/>
            </a:solidFill>
            <a:bevel/>
            <a:headEnd/>
            <a:tailEnd/>
          </a:ln>
        </p:spPr>
        <p:txBody>
          <a:bodyPr/>
          <a:lstStyle/>
          <a:p>
            <a:endParaRPr lang="zh-CN" altLang="en-US"/>
          </a:p>
        </p:txBody>
      </p:sp>
      <p:grpSp>
        <p:nvGrpSpPr>
          <p:cNvPr id="12305" name="组合 29"/>
          <p:cNvGrpSpPr>
            <a:grpSpLocks noChangeAspect="1"/>
          </p:cNvGrpSpPr>
          <p:nvPr/>
        </p:nvGrpSpPr>
        <p:grpSpPr bwMode="auto">
          <a:xfrm>
            <a:off x="9144000" y="511175"/>
            <a:ext cx="2744788" cy="2644775"/>
            <a:chOff x="0" y="0"/>
            <a:chExt cx="739594" cy="712848"/>
          </a:xfrm>
          <a:solidFill>
            <a:schemeClr val="accent5">
              <a:lumMod val="75000"/>
            </a:schemeClr>
          </a:solidFill>
        </p:grpSpPr>
        <p:sp>
          <p:nvSpPr>
            <p:cNvPr id="12306" name="Freeform 323"/>
            <p:cNvSpPr>
              <a:spLocks noChangeAspect="1" noChangeArrowheads="1"/>
            </p:cNvSpPr>
            <p:nvPr/>
          </p:nvSpPr>
          <p:spPr bwMode="auto">
            <a:xfrm>
              <a:off x="0" y="0"/>
              <a:ext cx="739594" cy="609421"/>
            </a:xfrm>
            <a:custGeom>
              <a:avLst/>
              <a:gdLst>
                <a:gd name="T0" fmla="*/ 229595 w 1543"/>
                <a:gd name="T1" fmla="*/ 3500427 h 1343"/>
                <a:gd name="T2" fmla="*/ 229595 w 1543"/>
                <a:gd name="T3" fmla="*/ 3294413 h 1343"/>
                <a:gd name="T4" fmla="*/ 229595 w 1543"/>
                <a:gd name="T5" fmla="*/ 2470810 h 1343"/>
                <a:gd name="T6" fmla="*/ 689265 w 1543"/>
                <a:gd name="T7" fmla="*/ 2059235 h 1343"/>
                <a:gd name="T8" fmla="*/ 1838200 w 1543"/>
                <a:gd name="T9" fmla="*/ 1647206 h 1343"/>
                <a:gd name="T10" fmla="*/ 2067796 w 1543"/>
                <a:gd name="T11" fmla="*/ 1235632 h 1343"/>
                <a:gd name="T12" fmla="*/ 2067796 w 1543"/>
                <a:gd name="T13" fmla="*/ 1235632 h 1343"/>
                <a:gd name="T14" fmla="*/ 2297391 w 1543"/>
                <a:gd name="T15" fmla="*/ 1029618 h 1343"/>
                <a:gd name="T16" fmla="*/ 2986656 w 1543"/>
                <a:gd name="T17" fmla="*/ 823603 h 1343"/>
                <a:gd name="T18" fmla="*/ 3216731 w 1543"/>
                <a:gd name="T19" fmla="*/ 823603 h 1343"/>
                <a:gd name="T20" fmla="*/ 3216731 w 1543"/>
                <a:gd name="T21" fmla="*/ 823603 h 1343"/>
                <a:gd name="T22" fmla="*/ 3905516 w 1543"/>
                <a:gd name="T23" fmla="*/ 206014 h 1343"/>
                <a:gd name="T24" fmla="*/ 4594782 w 1543"/>
                <a:gd name="T25" fmla="*/ 412028 h 1343"/>
                <a:gd name="T26" fmla="*/ 5514122 w 1543"/>
                <a:gd name="T27" fmla="*/ 1441192 h 1343"/>
                <a:gd name="T28" fmla="*/ 5743717 w 1543"/>
                <a:gd name="T29" fmla="*/ 206014 h 1343"/>
                <a:gd name="T30" fmla="*/ 6203387 w 1543"/>
                <a:gd name="T31" fmla="*/ 823603 h 1343"/>
                <a:gd name="T32" fmla="*/ 6662577 w 1543"/>
                <a:gd name="T33" fmla="*/ 1853220 h 1343"/>
                <a:gd name="T34" fmla="*/ 7351842 w 1543"/>
                <a:gd name="T35" fmla="*/ 2676824 h 1343"/>
                <a:gd name="T36" fmla="*/ 7581916 w 1543"/>
                <a:gd name="T37" fmla="*/ 2882838 h 1343"/>
                <a:gd name="T38" fmla="*/ 8271183 w 1543"/>
                <a:gd name="T39" fmla="*/ 3912456 h 1343"/>
                <a:gd name="T40" fmla="*/ 7811512 w 1543"/>
                <a:gd name="T41" fmla="*/ 5147633 h 1343"/>
                <a:gd name="T42" fmla="*/ 6892651 w 1543"/>
                <a:gd name="T43" fmla="*/ 6177251 h 1343"/>
                <a:gd name="T44" fmla="*/ 6662577 w 1543"/>
                <a:gd name="T45" fmla="*/ 6383265 h 1343"/>
                <a:gd name="T46" fmla="*/ 6203387 w 1543"/>
                <a:gd name="T47" fmla="*/ 6383265 h 1343"/>
                <a:gd name="T48" fmla="*/ 5514122 w 1543"/>
                <a:gd name="T49" fmla="*/ 5971690 h 1343"/>
                <a:gd name="T50" fmla="*/ 5054452 w 1543"/>
                <a:gd name="T51" fmla="*/ 5559662 h 1343"/>
                <a:gd name="T52" fmla="*/ 5054452 w 1543"/>
                <a:gd name="T53" fmla="*/ 5559662 h 1343"/>
                <a:gd name="T54" fmla="*/ 5054452 w 1543"/>
                <a:gd name="T55" fmla="*/ 4736059 h 1343"/>
                <a:gd name="T56" fmla="*/ 4365187 w 1543"/>
                <a:gd name="T57" fmla="*/ 5353648 h 1343"/>
                <a:gd name="T58" fmla="*/ 3675921 w 1543"/>
                <a:gd name="T59" fmla="*/ 4530045 h 1343"/>
                <a:gd name="T60" fmla="*/ 2067796 w 1543"/>
                <a:gd name="T61" fmla="*/ 5147633 h 1343"/>
                <a:gd name="T62" fmla="*/ 918860 w 1543"/>
                <a:gd name="T63" fmla="*/ 5559662 h 1343"/>
                <a:gd name="T64" fmla="*/ 459670 w 1543"/>
                <a:gd name="T65" fmla="*/ 4530045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cmpd="sng">
              <a:solidFill>
                <a:srgbClr val="FFFFFF"/>
              </a:solidFill>
              <a:bevel/>
              <a:headEnd/>
              <a:tailEnd/>
            </a:ln>
          </p:spPr>
          <p:txBody>
            <a:bodyPr/>
            <a:lstStyle/>
            <a:p>
              <a:endParaRPr lang="zh-CN" altLang="en-US"/>
            </a:p>
          </p:txBody>
        </p:sp>
        <p:sp>
          <p:nvSpPr>
            <p:cNvPr id="12307" name="Freeform 324"/>
            <p:cNvSpPr>
              <a:spLocks noChangeAspect="1" noChangeArrowheads="1"/>
            </p:cNvSpPr>
            <p:nvPr/>
          </p:nvSpPr>
          <p:spPr bwMode="auto">
            <a:xfrm>
              <a:off x="579544" y="644427"/>
              <a:ext cx="65704" cy="68421"/>
            </a:xfrm>
            <a:custGeom>
              <a:avLst/>
              <a:gdLst>
                <a:gd name="T0" fmla="*/ 0 w 134"/>
                <a:gd name="T1" fmla="*/ 208000 h 150"/>
                <a:gd name="T2" fmla="*/ 0 w 134"/>
                <a:gd name="T3" fmla="*/ 0 h 150"/>
                <a:gd name="T4" fmla="*/ 481012 w 134"/>
                <a:gd name="T5" fmla="*/ 208000 h 150"/>
                <a:gd name="T6" fmla="*/ 721273 w 134"/>
                <a:gd name="T7" fmla="*/ 0 h 150"/>
                <a:gd name="T8" fmla="*/ 721273 w 134"/>
                <a:gd name="T9" fmla="*/ 208000 h 150"/>
                <a:gd name="T10" fmla="*/ 721273 w 134"/>
                <a:gd name="T11" fmla="*/ 416000 h 150"/>
                <a:gd name="T12" fmla="*/ 481012 w 134"/>
                <a:gd name="T13" fmla="*/ 623999 h 150"/>
                <a:gd name="T14" fmla="*/ 240261 w 134"/>
                <a:gd name="T15" fmla="*/ 623999 h 150"/>
                <a:gd name="T16" fmla="*/ 0 w 134"/>
                <a:gd name="T17" fmla="*/ 208000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cmpd="sng">
              <a:solidFill>
                <a:srgbClr val="FFFFFF"/>
              </a:solidFill>
              <a:bevel/>
              <a:headEnd/>
              <a:tailEnd/>
            </a:ln>
          </p:spPr>
          <p:txBody>
            <a:bodyPr/>
            <a:lstStyle/>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57"/>
          <p:cNvPicPr>
            <a:picLocks noChangeAspect="1" noChangeArrowheads="1"/>
          </p:cNvPicPr>
          <p:nvPr/>
        </p:nvPicPr>
        <p:blipFill>
          <a:blip r:embed="rId4">
            <a:extLst>
              <a:ext uri="{28A0092B-C50C-407E-A947-70E740481C1C}">
                <a14:useLocalDpi xmlns:a14="http://schemas.microsoft.com/office/drawing/2010/main" val="0"/>
              </a:ext>
            </a:extLst>
          </a:blip>
          <a:srcRect l="13353" t="53925"/>
          <a:stretch>
            <a:fillRect/>
          </a:stretch>
        </p:blipFill>
        <p:spPr bwMode="auto">
          <a:xfrm>
            <a:off x="0" y="3213100"/>
            <a:ext cx="12182475"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315" name="表格 8"/>
          <p:cNvGraphicFramePr>
            <a:graphicFrameLocks noGrp="1"/>
          </p:cNvGraphicFramePr>
          <p:nvPr>
            <p:extLst>
              <p:ext uri="{D42A27DB-BD31-4B8C-83A1-F6EECF244321}">
                <p14:modId xmlns:p14="http://schemas.microsoft.com/office/powerpoint/2010/main" val="3106263576"/>
              </p:ext>
            </p:extLst>
          </p:nvPr>
        </p:nvGraphicFramePr>
        <p:xfrm>
          <a:off x="2027238" y="1628775"/>
          <a:ext cx="1260475" cy="2543179"/>
        </p:xfrm>
        <a:graphic>
          <a:graphicData uri="http://schemas.openxmlformats.org/drawingml/2006/table">
            <a:tbl>
              <a:tblPr/>
              <a:tblGrid>
                <a:gridCol w="252412">
                  <a:extLst>
                    <a:ext uri="{9D8B030D-6E8A-4147-A177-3AD203B41FA5}">
                      <a16:colId xmlns:a16="http://schemas.microsoft.com/office/drawing/2014/main" xmlns="" val="20000"/>
                    </a:ext>
                  </a:extLst>
                </a:gridCol>
                <a:gridCol w="252413">
                  <a:extLst>
                    <a:ext uri="{9D8B030D-6E8A-4147-A177-3AD203B41FA5}">
                      <a16:colId xmlns:a16="http://schemas.microsoft.com/office/drawing/2014/main" xmlns="" val="20001"/>
                    </a:ext>
                  </a:extLst>
                </a:gridCol>
                <a:gridCol w="250825">
                  <a:extLst>
                    <a:ext uri="{9D8B030D-6E8A-4147-A177-3AD203B41FA5}">
                      <a16:colId xmlns:a16="http://schemas.microsoft.com/office/drawing/2014/main" xmlns="" val="20002"/>
                    </a:ext>
                  </a:extLst>
                </a:gridCol>
                <a:gridCol w="252412">
                  <a:extLst>
                    <a:ext uri="{9D8B030D-6E8A-4147-A177-3AD203B41FA5}">
                      <a16:colId xmlns:a16="http://schemas.microsoft.com/office/drawing/2014/main" xmlns="" val="20003"/>
                    </a:ext>
                  </a:extLst>
                </a:gridCol>
                <a:gridCol w="252413">
                  <a:extLst>
                    <a:ext uri="{9D8B030D-6E8A-4147-A177-3AD203B41FA5}">
                      <a16:colId xmlns:a16="http://schemas.microsoft.com/office/drawing/2014/main" xmlns=""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8"/>
                  </a:ext>
                </a:extLst>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a:ln>
                          <a:noFill/>
                        </a:ln>
                        <a:solidFill>
                          <a:srgbClr val="174B7B"/>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a:ln>
                          <a:noFill/>
                        </a:ln>
                        <a:solidFill>
                          <a:srgbClr val="174B7B"/>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a16="http://schemas.microsoft.com/office/drawing/2014/main" xmlns="" val="10009"/>
                  </a:ext>
                </a:extLst>
              </a:tr>
            </a:tbl>
          </a:graphicData>
        </a:graphic>
      </p:graphicFrame>
      <p:graphicFrame>
        <p:nvGraphicFramePr>
          <p:cNvPr id="13383" name="表格 9"/>
          <p:cNvGraphicFramePr>
            <a:graphicFrameLocks noGrp="1"/>
          </p:cNvGraphicFramePr>
          <p:nvPr>
            <p:extLst>
              <p:ext uri="{D42A27DB-BD31-4B8C-83A1-F6EECF244321}">
                <p14:modId xmlns:p14="http://schemas.microsoft.com/office/powerpoint/2010/main" val="3029936701"/>
              </p:ext>
            </p:extLst>
          </p:nvPr>
        </p:nvGraphicFramePr>
        <p:xfrm>
          <a:off x="3894138" y="1628775"/>
          <a:ext cx="1260475" cy="2520954"/>
        </p:xfrm>
        <a:graphic>
          <a:graphicData uri="http://schemas.openxmlformats.org/drawingml/2006/table">
            <a:tbl>
              <a:tblPr/>
              <a:tblGrid>
                <a:gridCol w="252412">
                  <a:extLst>
                    <a:ext uri="{9D8B030D-6E8A-4147-A177-3AD203B41FA5}">
                      <a16:colId xmlns:a16="http://schemas.microsoft.com/office/drawing/2014/main" xmlns="" val="20000"/>
                    </a:ext>
                  </a:extLst>
                </a:gridCol>
                <a:gridCol w="252413">
                  <a:extLst>
                    <a:ext uri="{9D8B030D-6E8A-4147-A177-3AD203B41FA5}">
                      <a16:colId xmlns:a16="http://schemas.microsoft.com/office/drawing/2014/main" xmlns="" val="20001"/>
                    </a:ext>
                  </a:extLst>
                </a:gridCol>
                <a:gridCol w="250825">
                  <a:extLst>
                    <a:ext uri="{9D8B030D-6E8A-4147-A177-3AD203B41FA5}">
                      <a16:colId xmlns:a16="http://schemas.microsoft.com/office/drawing/2014/main" xmlns="" val="20002"/>
                    </a:ext>
                  </a:extLst>
                </a:gridCol>
                <a:gridCol w="252412">
                  <a:extLst>
                    <a:ext uri="{9D8B030D-6E8A-4147-A177-3AD203B41FA5}">
                      <a16:colId xmlns:a16="http://schemas.microsoft.com/office/drawing/2014/main" xmlns="" val="20003"/>
                    </a:ext>
                  </a:extLst>
                </a:gridCol>
                <a:gridCol w="252413">
                  <a:extLst>
                    <a:ext uri="{9D8B030D-6E8A-4147-A177-3AD203B41FA5}">
                      <a16:colId xmlns:a16="http://schemas.microsoft.com/office/drawing/2014/main" xmlns=""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a16="http://schemas.microsoft.com/office/drawing/2014/main" xmlns="" val="10009"/>
                  </a:ext>
                </a:extLst>
              </a:tr>
            </a:tbl>
          </a:graphicData>
        </a:graphic>
      </p:graphicFrame>
      <p:graphicFrame>
        <p:nvGraphicFramePr>
          <p:cNvPr id="13451" name="表格 10"/>
          <p:cNvGraphicFramePr>
            <a:graphicFrameLocks noGrp="1"/>
          </p:cNvGraphicFramePr>
          <p:nvPr>
            <p:extLst>
              <p:ext uri="{D42A27DB-BD31-4B8C-83A1-F6EECF244321}">
                <p14:modId xmlns:p14="http://schemas.microsoft.com/office/powerpoint/2010/main" val="3663797852"/>
              </p:ext>
            </p:extLst>
          </p:nvPr>
        </p:nvGraphicFramePr>
        <p:xfrm>
          <a:off x="5762625" y="1628775"/>
          <a:ext cx="1260475" cy="2520954"/>
        </p:xfrm>
        <a:graphic>
          <a:graphicData uri="http://schemas.openxmlformats.org/drawingml/2006/table">
            <a:tbl>
              <a:tblPr/>
              <a:tblGrid>
                <a:gridCol w="252413">
                  <a:extLst>
                    <a:ext uri="{9D8B030D-6E8A-4147-A177-3AD203B41FA5}">
                      <a16:colId xmlns:a16="http://schemas.microsoft.com/office/drawing/2014/main" xmlns="" val="20000"/>
                    </a:ext>
                  </a:extLst>
                </a:gridCol>
                <a:gridCol w="252412">
                  <a:extLst>
                    <a:ext uri="{9D8B030D-6E8A-4147-A177-3AD203B41FA5}">
                      <a16:colId xmlns:a16="http://schemas.microsoft.com/office/drawing/2014/main" xmlns="" val="20001"/>
                    </a:ext>
                  </a:extLst>
                </a:gridCol>
                <a:gridCol w="250825">
                  <a:extLst>
                    <a:ext uri="{9D8B030D-6E8A-4147-A177-3AD203B41FA5}">
                      <a16:colId xmlns:a16="http://schemas.microsoft.com/office/drawing/2014/main" xmlns="" val="20002"/>
                    </a:ext>
                  </a:extLst>
                </a:gridCol>
                <a:gridCol w="252413">
                  <a:extLst>
                    <a:ext uri="{9D8B030D-6E8A-4147-A177-3AD203B41FA5}">
                      <a16:colId xmlns:a16="http://schemas.microsoft.com/office/drawing/2014/main" xmlns="" val="20003"/>
                    </a:ext>
                  </a:extLst>
                </a:gridCol>
                <a:gridCol w="252412">
                  <a:extLst>
                    <a:ext uri="{9D8B030D-6E8A-4147-A177-3AD203B41FA5}">
                      <a16:colId xmlns:a16="http://schemas.microsoft.com/office/drawing/2014/main" xmlns=""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a16="http://schemas.microsoft.com/office/drawing/2014/main" xmlns="" val="10009"/>
                  </a:ext>
                </a:extLst>
              </a:tr>
            </a:tbl>
          </a:graphicData>
        </a:graphic>
      </p:graphicFrame>
      <p:graphicFrame>
        <p:nvGraphicFramePr>
          <p:cNvPr id="13519" name="表格 12"/>
          <p:cNvGraphicFramePr>
            <a:graphicFrameLocks noGrp="1"/>
          </p:cNvGraphicFramePr>
          <p:nvPr>
            <p:extLst>
              <p:ext uri="{D42A27DB-BD31-4B8C-83A1-F6EECF244321}">
                <p14:modId xmlns:p14="http://schemas.microsoft.com/office/powerpoint/2010/main" val="930380240"/>
              </p:ext>
            </p:extLst>
          </p:nvPr>
        </p:nvGraphicFramePr>
        <p:xfrm>
          <a:off x="7629525" y="1628775"/>
          <a:ext cx="1260475" cy="2520954"/>
        </p:xfrm>
        <a:graphic>
          <a:graphicData uri="http://schemas.openxmlformats.org/drawingml/2006/table">
            <a:tbl>
              <a:tblPr/>
              <a:tblGrid>
                <a:gridCol w="252413">
                  <a:extLst>
                    <a:ext uri="{9D8B030D-6E8A-4147-A177-3AD203B41FA5}">
                      <a16:colId xmlns:a16="http://schemas.microsoft.com/office/drawing/2014/main" xmlns="" val="20000"/>
                    </a:ext>
                  </a:extLst>
                </a:gridCol>
                <a:gridCol w="252412">
                  <a:extLst>
                    <a:ext uri="{9D8B030D-6E8A-4147-A177-3AD203B41FA5}">
                      <a16:colId xmlns:a16="http://schemas.microsoft.com/office/drawing/2014/main" xmlns="" val="20001"/>
                    </a:ext>
                  </a:extLst>
                </a:gridCol>
                <a:gridCol w="250825">
                  <a:extLst>
                    <a:ext uri="{9D8B030D-6E8A-4147-A177-3AD203B41FA5}">
                      <a16:colId xmlns:a16="http://schemas.microsoft.com/office/drawing/2014/main" xmlns="" val="20002"/>
                    </a:ext>
                  </a:extLst>
                </a:gridCol>
                <a:gridCol w="252413">
                  <a:extLst>
                    <a:ext uri="{9D8B030D-6E8A-4147-A177-3AD203B41FA5}">
                      <a16:colId xmlns:a16="http://schemas.microsoft.com/office/drawing/2014/main" xmlns="" val="20003"/>
                    </a:ext>
                  </a:extLst>
                </a:gridCol>
                <a:gridCol w="252412">
                  <a:extLst>
                    <a:ext uri="{9D8B030D-6E8A-4147-A177-3AD203B41FA5}">
                      <a16:colId xmlns:a16="http://schemas.microsoft.com/office/drawing/2014/main" xmlns=""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xmlns=""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a16="http://schemas.microsoft.com/office/drawing/2014/main" xmlns="" val="10009"/>
                  </a:ext>
                </a:extLst>
              </a:tr>
            </a:tbl>
          </a:graphicData>
        </a:graphic>
      </p:graphicFrame>
      <p:graphicFrame>
        <p:nvGraphicFramePr>
          <p:cNvPr id="13587" name="表格 13"/>
          <p:cNvGraphicFramePr>
            <a:graphicFrameLocks noGrp="1"/>
          </p:cNvGraphicFramePr>
          <p:nvPr>
            <p:extLst>
              <p:ext uri="{D42A27DB-BD31-4B8C-83A1-F6EECF244321}">
                <p14:modId xmlns:p14="http://schemas.microsoft.com/office/powerpoint/2010/main" val="2800290625"/>
              </p:ext>
            </p:extLst>
          </p:nvPr>
        </p:nvGraphicFramePr>
        <p:xfrm>
          <a:off x="9496425" y="1628775"/>
          <a:ext cx="1260475" cy="2520954"/>
        </p:xfrm>
        <a:graphic>
          <a:graphicData uri="http://schemas.openxmlformats.org/drawingml/2006/table">
            <a:tbl>
              <a:tblPr/>
              <a:tblGrid>
                <a:gridCol w="252413">
                  <a:extLst>
                    <a:ext uri="{9D8B030D-6E8A-4147-A177-3AD203B41FA5}">
                      <a16:colId xmlns:a16="http://schemas.microsoft.com/office/drawing/2014/main" xmlns="" val="20000"/>
                    </a:ext>
                  </a:extLst>
                </a:gridCol>
                <a:gridCol w="252412">
                  <a:extLst>
                    <a:ext uri="{9D8B030D-6E8A-4147-A177-3AD203B41FA5}">
                      <a16:colId xmlns:a16="http://schemas.microsoft.com/office/drawing/2014/main" xmlns="" val="20001"/>
                    </a:ext>
                  </a:extLst>
                </a:gridCol>
                <a:gridCol w="250825">
                  <a:extLst>
                    <a:ext uri="{9D8B030D-6E8A-4147-A177-3AD203B41FA5}">
                      <a16:colId xmlns:a16="http://schemas.microsoft.com/office/drawing/2014/main" xmlns="" val="20002"/>
                    </a:ext>
                  </a:extLst>
                </a:gridCol>
                <a:gridCol w="252413">
                  <a:extLst>
                    <a:ext uri="{9D8B030D-6E8A-4147-A177-3AD203B41FA5}">
                      <a16:colId xmlns:a16="http://schemas.microsoft.com/office/drawing/2014/main" xmlns="" val="20003"/>
                    </a:ext>
                  </a:extLst>
                </a:gridCol>
                <a:gridCol w="252412">
                  <a:extLst>
                    <a:ext uri="{9D8B030D-6E8A-4147-A177-3AD203B41FA5}">
                      <a16:colId xmlns:a16="http://schemas.microsoft.com/office/drawing/2014/main" xmlns=""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xmlns=""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00" b="0" i="0" u="none" strike="noStrike" cap="none" normalizeH="0" baseline="0">
                          <a:ln>
                            <a:noFill/>
                          </a:ln>
                          <a:solidFill>
                            <a:srgbClr val="000000"/>
                          </a:solidFill>
                          <a:effectLst/>
                          <a:latin typeface="Calibri" pitchFamily="34" charset="0"/>
                          <a:ea typeface="宋体" pitchFamily="2" charset="-122"/>
                          <a:cs typeface="Calibri" pitchFamily="34" charset="0"/>
                          <a:sym typeface="Calibri" pitchFamily="34" charset="0"/>
                        </a:rPr>
                        <a:t>14</a:t>
                      </a:r>
                      <a:endParaRPr kumimoji="0" lang="zh-CN" altLang="en-US"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a16="http://schemas.microsoft.com/office/drawing/2014/main" xmlns="" val="10009"/>
                  </a:ext>
                </a:extLst>
              </a:tr>
            </a:tbl>
          </a:graphicData>
        </a:graphic>
      </p:graphicFrame>
      <p:grpSp>
        <p:nvGrpSpPr>
          <p:cNvPr id="13640" name="组合 52"/>
          <p:cNvGrpSpPr>
            <a:grpSpLocks/>
          </p:cNvGrpSpPr>
          <p:nvPr/>
        </p:nvGrpSpPr>
        <p:grpSpPr bwMode="auto">
          <a:xfrm>
            <a:off x="2287588" y="1273175"/>
            <a:ext cx="8553450" cy="2949575"/>
            <a:chOff x="0" y="0"/>
            <a:chExt cx="8554331" cy="2948427"/>
          </a:xfrm>
        </p:grpSpPr>
        <p:grpSp>
          <p:nvGrpSpPr>
            <p:cNvPr id="13649" name="组合 51"/>
            <p:cNvGrpSpPr>
              <a:grpSpLocks noChangeAspect="1"/>
            </p:cNvGrpSpPr>
            <p:nvPr/>
          </p:nvGrpSpPr>
          <p:grpSpPr bwMode="auto">
            <a:xfrm>
              <a:off x="0" y="0"/>
              <a:ext cx="8554331" cy="397470"/>
              <a:chOff x="0" y="0"/>
              <a:chExt cx="8554331" cy="397470"/>
            </a:xfrm>
          </p:grpSpPr>
          <p:sp>
            <p:nvSpPr>
              <p:cNvPr id="13669" name="TextBox 2"/>
              <p:cNvSpPr>
                <a:spLocks noChangeAspect="1" noChangeArrowheads="1"/>
              </p:cNvSpPr>
              <p:nvPr/>
            </p:nvSpPr>
            <p:spPr bwMode="auto">
              <a:xfrm>
                <a:off x="0" y="28138"/>
                <a:ext cx="9672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solidFill>
                      <a:schemeClr val="accent5">
                        <a:lumMod val="50000"/>
                      </a:schemeClr>
                    </a:solidFill>
                    <a:latin typeface="Angsana New" pitchFamily="18" charset="-34"/>
                    <a:sym typeface="Angsana New" pitchFamily="18" charset="-34"/>
                  </a:rPr>
                  <a:t>Brand A</a:t>
                </a:r>
              </a:p>
            </p:txBody>
          </p:sp>
          <p:sp>
            <p:nvSpPr>
              <p:cNvPr id="13670" name="TextBox 21"/>
              <p:cNvSpPr>
                <a:spLocks noChangeAspect="1" noChangeArrowheads="1"/>
              </p:cNvSpPr>
              <p:nvPr/>
            </p:nvSpPr>
            <p:spPr bwMode="auto">
              <a:xfrm>
                <a:off x="1922338" y="0"/>
                <a:ext cx="9672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B</a:t>
                </a:r>
              </a:p>
            </p:txBody>
          </p:sp>
          <p:sp>
            <p:nvSpPr>
              <p:cNvPr id="13671" name="TextBox 22"/>
              <p:cNvSpPr>
                <a:spLocks noChangeAspect="1" noChangeArrowheads="1"/>
              </p:cNvSpPr>
              <p:nvPr/>
            </p:nvSpPr>
            <p:spPr bwMode="auto">
              <a:xfrm>
                <a:off x="3746381" y="14068"/>
                <a:ext cx="9985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C</a:t>
                </a:r>
              </a:p>
            </p:txBody>
          </p:sp>
          <p:sp>
            <p:nvSpPr>
              <p:cNvPr id="13672" name="TextBox 23"/>
              <p:cNvSpPr>
                <a:spLocks noChangeAspect="1" noChangeArrowheads="1"/>
              </p:cNvSpPr>
              <p:nvPr/>
            </p:nvSpPr>
            <p:spPr bwMode="auto">
              <a:xfrm>
                <a:off x="5593675" y="1"/>
                <a:ext cx="10536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D</a:t>
                </a:r>
              </a:p>
            </p:txBody>
          </p:sp>
          <p:sp>
            <p:nvSpPr>
              <p:cNvPr id="13673" name="TextBox 33"/>
              <p:cNvSpPr>
                <a:spLocks noChangeAspect="1" noChangeArrowheads="1"/>
              </p:cNvSpPr>
              <p:nvPr/>
            </p:nvSpPr>
            <p:spPr bwMode="auto">
              <a:xfrm>
                <a:off x="7393609" y="2"/>
                <a:ext cx="11607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E</a:t>
                </a:r>
              </a:p>
            </p:txBody>
          </p:sp>
        </p:grpSp>
        <p:grpSp>
          <p:nvGrpSpPr>
            <p:cNvPr id="13650" name="组合 50"/>
            <p:cNvGrpSpPr>
              <a:grpSpLocks/>
            </p:cNvGrpSpPr>
            <p:nvPr/>
          </p:nvGrpSpPr>
          <p:grpSpPr bwMode="auto">
            <a:xfrm>
              <a:off x="220672" y="2609873"/>
              <a:ext cx="838134" cy="338554"/>
              <a:chOff x="0" y="0"/>
              <a:chExt cx="838134" cy="338554"/>
            </a:xfrm>
          </p:grpSpPr>
          <p:sp>
            <p:nvSpPr>
              <p:cNvPr id="13666" name="矩形 21"/>
              <p:cNvSpPr>
                <a:spLocks noChangeArrowheads="1"/>
              </p:cNvSpPr>
              <p:nvPr/>
            </p:nvSpPr>
            <p:spPr bwMode="auto">
              <a:xfrm>
                <a:off x="0" y="0"/>
                <a:ext cx="2792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dirty="0">
                    <a:solidFill>
                      <a:srgbClr val="366092"/>
                    </a:solidFill>
                    <a:latin typeface="Angsana New" pitchFamily="18" charset="-34"/>
                    <a:ea typeface="微软雅黑" pitchFamily="34" charset="-122"/>
                    <a:sym typeface="Arial" pitchFamily="34" charset="0"/>
                  </a:rPr>
                  <a:t>4</a:t>
                </a:r>
              </a:p>
            </p:txBody>
          </p:sp>
          <p:sp>
            <p:nvSpPr>
              <p:cNvPr id="13667" name="矩形 22"/>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68" name="矩形 23"/>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1" name="组合 49"/>
            <p:cNvGrpSpPr>
              <a:grpSpLocks/>
            </p:cNvGrpSpPr>
            <p:nvPr/>
          </p:nvGrpSpPr>
          <p:grpSpPr bwMode="auto">
            <a:xfrm>
              <a:off x="2094509" y="2592605"/>
              <a:ext cx="838134" cy="338554"/>
              <a:chOff x="0" y="0"/>
              <a:chExt cx="838134" cy="338554"/>
            </a:xfrm>
          </p:grpSpPr>
          <p:sp>
            <p:nvSpPr>
              <p:cNvPr id="13663" name="矩形 25"/>
              <p:cNvSpPr>
                <a:spLocks noChangeArrowheads="1"/>
              </p:cNvSpPr>
              <p:nvPr/>
            </p:nvSpPr>
            <p:spPr bwMode="auto">
              <a:xfrm>
                <a:off x="0" y="0"/>
                <a:ext cx="282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64" name="矩形 26"/>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65" name="矩形 27"/>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2" name="组合 48"/>
            <p:cNvGrpSpPr>
              <a:grpSpLocks/>
            </p:cNvGrpSpPr>
            <p:nvPr/>
          </p:nvGrpSpPr>
          <p:grpSpPr bwMode="auto">
            <a:xfrm>
              <a:off x="3951441" y="2578537"/>
              <a:ext cx="838134" cy="338554"/>
              <a:chOff x="0" y="0"/>
              <a:chExt cx="838134" cy="338554"/>
            </a:xfrm>
          </p:grpSpPr>
          <p:sp>
            <p:nvSpPr>
              <p:cNvPr id="13660" name="矩形 29"/>
              <p:cNvSpPr>
                <a:spLocks noChangeArrowheads="1"/>
              </p:cNvSpPr>
              <p:nvPr/>
            </p:nvSpPr>
            <p:spPr bwMode="auto">
              <a:xfrm>
                <a:off x="0" y="0"/>
                <a:ext cx="2343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1</a:t>
                </a:r>
              </a:p>
            </p:txBody>
          </p:sp>
          <p:sp>
            <p:nvSpPr>
              <p:cNvPr id="13661" name="矩形 30"/>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8</a:t>
                </a:r>
              </a:p>
            </p:txBody>
          </p:sp>
          <p:sp>
            <p:nvSpPr>
              <p:cNvPr id="13662" name="矩形 31"/>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3" name="组合 47"/>
            <p:cNvGrpSpPr>
              <a:grpSpLocks/>
            </p:cNvGrpSpPr>
            <p:nvPr/>
          </p:nvGrpSpPr>
          <p:grpSpPr bwMode="auto">
            <a:xfrm>
              <a:off x="5809232" y="2592605"/>
              <a:ext cx="838134" cy="338554"/>
              <a:chOff x="0" y="0"/>
              <a:chExt cx="838134" cy="338554"/>
            </a:xfrm>
          </p:grpSpPr>
          <p:sp>
            <p:nvSpPr>
              <p:cNvPr id="13657" name="矩形 33"/>
              <p:cNvSpPr>
                <a:spLocks noChangeArrowheads="1"/>
              </p:cNvSpPr>
              <p:nvPr/>
            </p:nvSpPr>
            <p:spPr bwMode="auto">
              <a:xfrm>
                <a:off x="0" y="0"/>
                <a:ext cx="2343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1</a:t>
                </a:r>
              </a:p>
            </p:txBody>
          </p:sp>
          <p:sp>
            <p:nvSpPr>
              <p:cNvPr id="13658" name="矩形 34"/>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0</a:t>
                </a:r>
              </a:p>
            </p:txBody>
          </p:sp>
          <p:sp>
            <p:nvSpPr>
              <p:cNvPr id="13659" name="矩形 35"/>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4" name="组合 46"/>
            <p:cNvGrpSpPr>
              <a:grpSpLocks/>
            </p:cNvGrpSpPr>
            <p:nvPr/>
          </p:nvGrpSpPr>
          <p:grpSpPr bwMode="auto">
            <a:xfrm>
              <a:off x="7963242" y="2578537"/>
              <a:ext cx="591089" cy="338554"/>
              <a:chOff x="0" y="0"/>
              <a:chExt cx="591089" cy="338554"/>
            </a:xfrm>
          </p:grpSpPr>
          <p:sp>
            <p:nvSpPr>
              <p:cNvPr id="13655" name="矩形 38"/>
              <p:cNvSpPr>
                <a:spLocks noChangeArrowheads="1"/>
              </p:cNvSpPr>
              <p:nvPr/>
            </p:nvSpPr>
            <p:spPr bwMode="auto">
              <a:xfrm>
                <a:off x="0" y="0"/>
                <a:ext cx="282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56" name="矩形 39"/>
              <p:cNvSpPr>
                <a:spLocks noChangeArrowheads="1"/>
              </p:cNvSpPr>
              <p:nvPr/>
            </p:nvSpPr>
            <p:spPr bwMode="auto">
              <a:xfrm>
                <a:off x="273373" y="0"/>
                <a:ext cx="3177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sp>
        <p:nvSpPr>
          <p:cNvPr id="13641" name="等腰三角形 59"/>
          <p:cNvSpPr>
            <a:spLocks noChangeArrowheads="1"/>
          </p:cNvSpPr>
          <p:nvPr/>
        </p:nvSpPr>
        <p:spPr bwMode="auto">
          <a:xfrm rot="10800000">
            <a:off x="3489325" y="-12700"/>
            <a:ext cx="5213350" cy="1116013"/>
          </a:xfrm>
          <a:prstGeom prst="triangle">
            <a:avLst>
              <a:gd name="adj" fmla="val 50000"/>
            </a:avLst>
          </a:prstGeom>
          <a:solidFill>
            <a:schemeClr val="accent3">
              <a:alpha val="69019"/>
            </a:schemeClr>
          </a:solidFill>
          <a:ln w="12700">
            <a:solidFill>
              <a:srgbClr val="42719B"/>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642" name="矩形 41"/>
          <p:cNvSpPr>
            <a:spLocks noChangeArrowheads="1"/>
          </p:cNvSpPr>
          <p:nvPr/>
        </p:nvSpPr>
        <p:spPr bwMode="auto">
          <a:xfrm>
            <a:off x="5005388" y="95250"/>
            <a:ext cx="2189162"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algn="ctr"/>
            <a:r>
              <a:rPr lang="en-US" altLang="zh-CN" sz="4000" b="1">
                <a:solidFill>
                  <a:schemeClr val="bg1"/>
                </a:solidFill>
                <a:latin typeface="Angsana New" pitchFamily="18" charset="-34"/>
                <a:ea typeface="微软雅黑" pitchFamily="34" charset="-122"/>
                <a:sym typeface="Angsana New" pitchFamily="18" charset="-34"/>
              </a:rPr>
              <a:t>Market Share</a:t>
            </a:r>
          </a:p>
        </p:txBody>
      </p:sp>
      <p:sp>
        <p:nvSpPr>
          <p:cNvPr id="13643" name="直接连接符 61"/>
          <p:cNvSpPr>
            <a:spLocks noChangeShapeType="1"/>
          </p:cNvSpPr>
          <p:nvPr/>
        </p:nvSpPr>
        <p:spPr bwMode="auto">
          <a:xfrm>
            <a:off x="3657600" y="0"/>
            <a:ext cx="2438400" cy="1049338"/>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644" name="直接连接符 62"/>
          <p:cNvSpPr>
            <a:spLocks noChangeShapeType="1"/>
          </p:cNvSpPr>
          <p:nvPr/>
        </p:nvSpPr>
        <p:spPr bwMode="auto">
          <a:xfrm flipV="1">
            <a:off x="6086475" y="-25400"/>
            <a:ext cx="2530475" cy="1076325"/>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645" name="矩形 76"/>
          <p:cNvSpPr>
            <a:spLocks noChangeArrowheads="1"/>
          </p:cNvSpPr>
          <p:nvPr/>
        </p:nvSpPr>
        <p:spPr bwMode="auto">
          <a:xfrm>
            <a:off x="0" y="4508500"/>
            <a:ext cx="12182475" cy="1277938"/>
          </a:xfrm>
          <a:prstGeom prst="rect">
            <a:avLst/>
          </a:prstGeom>
          <a:solidFill>
            <a:srgbClr val="174B7B">
              <a:alpha val="69019"/>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646" name="矩形 58"/>
          <p:cNvSpPr>
            <a:spLocks noChangeArrowheads="1"/>
          </p:cNvSpPr>
          <p:nvPr/>
        </p:nvSpPr>
        <p:spPr bwMode="auto">
          <a:xfrm>
            <a:off x="2303463" y="4533900"/>
            <a:ext cx="75850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 Please text here Please text here Please text here Please text here Please text here Please text here</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 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p:txBody>
      </p:sp>
      <p:sp>
        <p:nvSpPr>
          <p:cNvPr id="13647" name="直接连接符 77"/>
          <p:cNvSpPr>
            <a:spLocks noChangeShapeType="1"/>
          </p:cNvSpPr>
          <p:nvPr/>
        </p:nvSpPr>
        <p:spPr bwMode="auto">
          <a:xfrm>
            <a:off x="-66675" y="4511675"/>
            <a:ext cx="2854325" cy="1274763"/>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648" name="直接连接符 79"/>
          <p:cNvSpPr>
            <a:spLocks noChangeShapeType="1"/>
          </p:cNvSpPr>
          <p:nvPr/>
        </p:nvSpPr>
        <p:spPr bwMode="auto">
          <a:xfrm flipV="1">
            <a:off x="9413875" y="4410075"/>
            <a:ext cx="3005138" cy="1336675"/>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矩形 41"/>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0"/>
            <a:ext cx="6591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32"/>
          <p:cNvSpPr>
            <a:spLocks noChangeArrowheads="1"/>
          </p:cNvSpPr>
          <p:nvPr/>
        </p:nvSpPr>
        <p:spPr bwMode="auto">
          <a:xfrm>
            <a:off x="6834188" y="-12700"/>
            <a:ext cx="5092700" cy="6870700"/>
          </a:xfrm>
          <a:prstGeom prst="rect">
            <a:avLst/>
          </a:prstGeom>
          <a:solidFill>
            <a:srgbClr val="F2F2F2">
              <a:alpha val="69019"/>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直接连接符 3"/>
          <p:cNvSpPr>
            <a:spLocks noChangeShapeType="1"/>
          </p:cNvSpPr>
          <p:nvPr/>
        </p:nvSpPr>
        <p:spPr bwMode="auto">
          <a:xfrm flipV="1">
            <a:off x="1111250" y="1317625"/>
            <a:ext cx="4478338" cy="0"/>
          </a:xfrm>
          <a:prstGeom prst="line">
            <a:avLst/>
          </a:prstGeom>
          <a:noFill/>
          <a:ln w="2857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直接连接符 10"/>
          <p:cNvSpPr>
            <a:spLocks noChangeShapeType="1"/>
          </p:cNvSpPr>
          <p:nvPr/>
        </p:nvSpPr>
        <p:spPr bwMode="auto">
          <a:xfrm flipV="1">
            <a:off x="1111250" y="2755900"/>
            <a:ext cx="4478338" cy="1588"/>
          </a:xfrm>
          <a:prstGeom prst="line">
            <a:avLst/>
          </a:prstGeom>
          <a:noFill/>
          <a:ln w="2857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2" name="文本框 11"/>
          <p:cNvSpPr>
            <a:spLocks noChangeArrowheads="1"/>
          </p:cNvSpPr>
          <p:nvPr/>
        </p:nvSpPr>
        <p:spPr bwMode="auto">
          <a:xfrm>
            <a:off x="1192213" y="1431925"/>
            <a:ext cx="1843087"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dirty="0">
                <a:solidFill>
                  <a:schemeClr val="accent5">
                    <a:lumMod val="50000"/>
                  </a:schemeClr>
                </a:solidFill>
                <a:latin typeface="Angsana New" pitchFamily="18" charset="-34"/>
                <a:sym typeface="Angsana New" pitchFamily="18" charset="-34"/>
              </a:rPr>
              <a:t>56%</a:t>
            </a:r>
          </a:p>
        </p:txBody>
      </p:sp>
      <p:sp>
        <p:nvSpPr>
          <p:cNvPr id="14343" name="矩形 12"/>
          <p:cNvSpPr>
            <a:spLocks noChangeArrowheads="1"/>
          </p:cNvSpPr>
          <p:nvPr/>
        </p:nvSpPr>
        <p:spPr bwMode="auto">
          <a:xfrm>
            <a:off x="2878138" y="1365250"/>
            <a:ext cx="2566987"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p:txBody>
      </p:sp>
      <p:sp>
        <p:nvSpPr>
          <p:cNvPr id="14344" name="直接连接符 13"/>
          <p:cNvSpPr>
            <a:spLocks noChangeShapeType="1"/>
          </p:cNvSpPr>
          <p:nvPr/>
        </p:nvSpPr>
        <p:spPr bwMode="auto">
          <a:xfrm flipV="1">
            <a:off x="1111250" y="4195763"/>
            <a:ext cx="4478338" cy="0"/>
          </a:xfrm>
          <a:prstGeom prst="line">
            <a:avLst/>
          </a:prstGeom>
          <a:noFill/>
          <a:ln w="2857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文本框 14"/>
          <p:cNvSpPr>
            <a:spLocks noChangeArrowheads="1"/>
          </p:cNvSpPr>
          <p:nvPr/>
        </p:nvSpPr>
        <p:spPr bwMode="auto">
          <a:xfrm>
            <a:off x="3640138" y="2886075"/>
            <a:ext cx="215265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accent5">
                    <a:lumMod val="50000"/>
                  </a:schemeClr>
                </a:solidFill>
                <a:latin typeface="Angsana New" pitchFamily="18" charset="-34"/>
                <a:sym typeface="Angsana New" pitchFamily="18" charset="-34"/>
              </a:rPr>
              <a:t>2364</a:t>
            </a:r>
          </a:p>
        </p:txBody>
      </p:sp>
      <p:sp>
        <p:nvSpPr>
          <p:cNvPr id="14346" name="矩形 19"/>
          <p:cNvSpPr>
            <a:spLocks noChangeArrowheads="1"/>
          </p:cNvSpPr>
          <p:nvPr/>
        </p:nvSpPr>
        <p:spPr bwMode="auto">
          <a:xfrm>
            <a:off x="1055688" y="2797175"/>
            <a:ext cx="2568575"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p:txBody>
      </p:sp>
      <p:sp>
        <p:nvSpPr>
          <p:cNvPr id="14347" name="直接连接符 21"/>
          <p:cNvSpPr>
            <a:spLocks noChangeShapeType="1"/>
          </p:cNvSpPr>
          <p:nvPr/>
        </p:nvSpPr>
        <p:spPr bwMode="auto">
          <a:xfrm flipV="1">
            <a:off x="1111250" y="5654675"/>
            <a:ext cx="4478338" cy="0"/>
          </a:xfrm>
          <a:prstGeom prst="line">
            <a:avLst/>
          </a:prstGeom>
          <a:noFill/>
          <a:ln w="2857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文本框 22"/>
          <p:cNvSpPr>
            <a:spLocks noChangeArrowheads="1"/>
          </p:cNvSpPr>
          <p:nvPr/>
        </p:nvSpPr>
        <p:spPr bwMode="auto">
          <a:xfrm>
            <a:off x="1111250" y="4295775"/>
            <a:ext cx="215423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accent5">
                    <a:lumMod val="50000"/>
                  </a:schemeClr>
                </a:solidFill>
                <a:latin typeface="Angsana New" pitchFamily="18" charset="-34"/>
                <a:sym typeface="Angsana New" pitchFamily="18" charset="-34"/>
              </a:rPr>
              <a:t>891</a:t>
            </a:r>
          </a:p>
        </p:txBody>
      </p:sp>
      <p:sp>
        <p:nvSpPr>
          <p:cNvPr id="14349" name="矩形 23"/>
          <p:cNvSpPr>
            <a:spLocks noChangeArrowheads="1"/>
          </p:cNvSpPr>
          <p:nvPr/>
        </p:nvSpPr>
        <p:spPr bwMode="auto">
          <a:xfrm>
            <a:off x="2392363" y="4202113"/>
            <a:ext cx="33210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p:txBody>
      </p:sp>
      <p:grpSp>
        <p:nvGrpSpPr>
          <p:cNvPr id="14350" name="组合 42"/>
          <p:cNvGrpSpPr>
            <a:grpSpLocks/>
          </p:cNvGrpSpPr>
          <p:nvPr/>
        </p:nvGrpSpPr>
        <p:grpSpPr bwMode="auto">
          <a:xfrm>
            <a:off x="7199313" y="823913"/>
            <a:ext cx="4484687" cy="4500562"/>
            <a:chOff x="0" y="0"/>
            <a:chExt cx="4484639" cy="4500000"/>
          </a:xfrm>
        </p:grpSpPr>
        <p:grpSp>
          <p:nvGrpSpPr>
            <p:cNvPr id="14366" name="组合 5"/>
            <p:cNvGrpSpPr>
              <a:grpSpLocks/>
            </p:cNvGrpSpPr>
            <p:nvPr/>
          </p:nvGrpSpPr>
          <p:grpSpPr bwMode="auto">
            <a:xfrm>
              <a:off x="0" y="0"/>
              <a:ext cx="4484639" cy="4500000"/>
              <a:chOff x="0" y="0"/>
              <a:chExt cx="3926544" cy="3939992"/>
            </a:xfrm>
          </p:grpSpPr>
          <p:sp>
            <p:nvSpPr>
              <p:cNvPr id="14372" name="椭圆 27"/>
              <p:cNvSpPr>
                <a:spLocks noChangeArrowheads="1"/>
              </p:cNvSpPr>
              <p:nvPr/>
            </p:nvSpPr>
            <p:spPr bwMode="auto">
              <a:xfrm>
                <a:off x="0" y="0"/>
                <a:ext cx="3926544" cy="3926544"/>
              </a:xfrm>
              <a:prstGeom prst="ellipse">
                <a:avLst/>
              </a:prstGeom>
              <a:solidFill>
                <a:schemeClr val="accent4">
                  <a:lumMod val="75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3" name="椭圆 26"/>
              <p:cNvSpPr>
                <a:spLocks noChangeArrowheads="1"/>
              </p:cNvSpPr>
              <p:nvPr/>
            </p:nvSpPr>
            <p:spPr bwMode="auto">
              <a:xfrm>
                <a:off x="329337" y="639834"/>
                <a:ext cx="3300158" cy="3300158"/>
              </a:xfrm>
              <a:prstGeom prst="ellipse">
                <a:avLst/>
              </a:prstGeom>
              <a:solidFill>
                <a:schemeClr val="accent5">
                  <a:lumMod val="75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4" name="椭圆 25"/>
              <p:cNvSpPr>
                <a:spLocks noChangeArrowheads="1"/>
              </p:cNvSpPr>
              <p:nvPr/>
            </p:nvSpPr>
            <p:spPr bwMode="auto">
              <a:xfrm>
                <a:off x="708197" y="1413417"/>
                <a:ext cx="2531939" cy="2524516"/>
              </a:xfrm>
              <a:prstGeom prst="ellipse">
                <a:avLst/>
              </a:prstGeom>
              <a:solidFill>
                <a:schemeClr val="accent5"/>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5" name="椭圆 4"/>
              <p:cNvSpPr>
                <a:spLocks noChangeArrowheads="1"/>
              </p:cNvSpPr>
              <p:nvPr/>
            </p:nvSpPr>
            <p:spPr bwMode="auto">
              <a:xfrm>
                <a:off x="1162713" y="2313623"/>
                <a:ext cx="1625340" cy="1625340"/>
              </a:xfrm>
              <a:prstGeom prst="ellipse">
                <a:avLst/>
              </a:prstGeom>
              <a:solidFill>
                <a:schemeClr val="accent5">
                  <a:lumMod val="60000"/>
                  <a:lumOff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4367" name="文本框 31"/>
            <p:cNvSpPr>
              <a:spLocks noChangeArrowheads="1"/>
            </p:cNvSpPr>
            <p:nvPr/>
          </p:nvSpPr>
          <p:spPr bwMode="auto">
            <a:xfrm>
              <a:off x="1644771" y="2833180"/>
              <a:ext cx="1843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12Million</a:t>
              </a:r>
            </a:p>
          </p:txBody>
        </p:sp>
        <p:sp>
          <p:nvSpPr>
            <p:cNvPr id="14368" name="文本框 39"/>
            <p:cNvSpPr>
              <a:spLocks noChangeArrowheads="1"/>
            </p:cNvSpPr>
            <p:nvPr/>
          </p:nvSpPr>
          <p:spPr bwMode="auto">
            <a:xfrm>
              <a:off x="1576142" y="1742116"/>
              <a:ext cx="1843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25Million</a:t>
              </a:r>
            </a:p>
          </p:txBody>
        </p:sp>
        <p:sp>
          <p:nvSpPr>
            <p:cNvPr id="14369" name="文本框 40"/>
            <p:cNvSpPr>
              <a:spLocks noChangeArrowheads="1"/>
            </p:cNvSpPr>
            <p:nvPr/>
          </p:nvSpPr>
          <p:spPr bwMode="auto">
            <a:xfrm>
              <a:off x="1550368" y="816733"/>
              <a:ext cx="1843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60Million</a:t>
              </a:r>
            </a:p>
          </p:txBody>
        </p:sp>
        <p:sp>
          <p:nvSpPr>
            <p:cNvPr id="14370" name="文本框 41"/>
            <p:cNvSpPr>
              <a:spLocks noChangeArrowheads="1"/>
            </p:cNvSpPr>
            <p:nvPr/>
          </p:nvSpPr>
          <p:spPr bwMode="auto">
            <a:xfrm>
              <a:off x="1534970" y="36962"/>
              <a:ext cx="1843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125Million</a:t>
              </a:r>
            </a:p>
          </p:txBody>
        </p:sp>
        <p:sp>
          <p:nvSpPr>
            <p:cNvPr id="14371" name="文本框 43"/>
            <p:cNvSpPr>
              <a:spLocks noChangeArrowheads="1"/>
            </p:cNvSpPr>
            <p:nvPr/>
          </p:nvSpPr>
          <p:spPr bwMode="auto">
            <a:xfrm>
              <a:off x="1651616" y="2832992"/>
              <a:ext cx="18430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chemeClr val="bg1"/>
                  </a:solidFill>
                  <a:latin typeface="Angsana New" pitchFamily="18" charset="-34"/>
                  <a:sym typeface="Angsana New" pitchFamily="18" charset="-34"/>
                </a:rPr>
                <a:t>12Million</a:t>
              </a:r>
            </a:p>
          </p:txBody>
        </p:sp>
      </p:grpSp>
      <p:grpSp>
        <p:nvGrpSpPr>
          <p:cNvPr id="14351" name="组合 46"/>
          <p:cNvGrpSpPr>
            <a:grpSpLocks/>
          </p:cNvGrpSpPr>
          <p:nvPr/>
        </p:nvGrpSpPr>
        <p:grpSpPr bwMode="auto">
          <a:xfrm>
            <a:off x="7651750" y="5402263"/>
            <a:ext cx="3611563" cy="371475"/>
            <a:chOff x="0" y="0"/>
            <a:chExt cx="3610882" cy="370524"/>
          </a:xfrm>
        </p:grpSpPr>
        <p:grpSp>
          <p:nvGrpSpPr>
            <p:cNvPr id="14359" name="组合 8"/>
            <p:cNvGrpSpPr>
              <a:grpSpLocks/>
            </p:cNvGrpSpPr>
            <p:nvPr/>
          </p:nvGrpSpPr>
          <p:grpSpPr bwMode="auto">
            <a:xfrm rot="5400000">
              <a:off x="1603051" y="-1591895"/>
              <a:ext cx="269716" cy="3475816"/>
              <a:chOff x="0" y="0"/>
              <a:chExt cx="420380" cy="4399615"/>
            </a:xfrm>
          </p:grpSpPr>
          <p:sp>
            <p:nvSpPr>
              <p:cNvPr id="14362" name="矩形 6"/>
              <p:cNvSpPr>
                <a:spLocks noChangeArrowheads="1"/>
              </p:cNvSpPr>
              <p:nvPr/>
            </p:nvSpPr>
            <p:spPr bwMode="auto">
              <a:xfrm>
                <a:off x="2457" y="2642469"/>
                <a:ext cx="417923" cy="1757146"/>
              </a:xfrm>
              <a:prstGeom prst="rect">
                <a:avLst/>
              </a:prstGeom>
              <a:solidFill>
                <a:schemeClr val="accent5">
                  <a:lumMod val="60000"/>
                  <a:lumOff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3" name="矩形 33"/>
              <p:cNvSpPr>
                <a:spLocks noChangeArrowheads="1"/>
              </p:cNvSpPr>
              <p:nvPr/>
            </p:nvSpPr>
            <p:spPr bwMode="auto">
              <a:xfrm>
                <a:off x="2457" y="1614312"/>
                <a:ext cx="417923" cy="1028156"/>
              </a:xfrm>
              <a:prstGeom prst="rect">
                <a:avLst/>
              </a:prstGeom>
              <a:solidFill>
                <a:schemeClr val="accent2">
                  <a:lumMod val="75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4" name="矩形 34"/>
              <p:cNvSpPr>
                <a:spLocks noChangeArrowheads="1"/>
              </p:cNvSpPr>
              <p:nvPr/>
            </p:nvSpPr>
            <p:spPr bwMode="auto">
              <a:xfrm>
                <a:off x="2457" y="742050"/>
                <a:ext cx="417923" cy="872262"/>
              </a:xfrm>
              <a:prstGeom prst="rect">
                <a:avLst/>
              </a:prstGeom>
              <a:solidFill>
                <a:schemeClr val="accent5">
                  <a:lumMod val="75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5" name="矩形 35"/>
              <p:cNvSpPr>
                <a:spLocks noChangeArrowheads="1"/>
              </p:cNvSpPr>
              <p:nvPr/>
            </p:nvSpPr>
            <p:spPr bwMode="auto">
              <a:xfrm>
                <a:off x="0" y="0"/>
                <a:ext cx="417923" cy="748671"/>
              </a:xfrm>
              <a:prstGeom prst="rect">
                <a:avLst/>
              </a:prstGeom>
              <a:solidFill>
                <a:schemeClr val="accent4">
                  <a:lumMod val="75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dirty="0">
                  <a:solidFill>
                    <a:srgbClr val="FFFFFF"/>
                  </a:solidFill>
                  <a:latin typeface="宋体" pitchFamily="2" charset="-122"/>
                  <a:sym typeface="宋体" pitchFamily="2" charset="-122"/>
                </a:endParaRPr>
              </a:p>
            </p:txBody>
          </p:sp>
        </p:grpSp>
        <p:sp>
          <p:nvSpPr>
            <p:cNvPr id="14360" name="文本框 44"/>
            <p:cNvSpPr>
              <a:spLocks noChangeArrowheads="1"/>
            </p:cNvSpPr>
            <p:nvPr/>
          </p:nvSpPr>
          <p:spPr bwMode="auto">
            <a:xfrm>
              <a:off x="0" y="0"/>
              <a:ext cx="6658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bg1"/>
                  </a:solidFill>
                  <a:latin typeface="Angsana New" pitchFamily="18" charset="-34"/>
                  <a:sym typeface="Angsana New" pitchFamily="18" charset="-34"/>
                </a:rPr>
                <a:t>2018</a:t>
              </a:r>
              <a:endParaRPr lang="en-US" altLang="zh-CN" b="1" dirty="0">
                <a:solidFill>
                  <a:schemeClr val="bg1"/>
                </a:solidFill>
                <a:latin typeface="Angsana New" pitchFamily="18" charset="-34"/>
                <a:sym typeface="Angsana New" pitchFamily="18" charset="-34"/>
              </a:endParaRPr>
            </a:p>
          </p:txBody>
        </p:sp>
        <p:sp>
          <p:nvSpPr>
            <p:cNvPr id="14361" name="文本框 45"/>
            <p:cNvSpPr>
              <a:spLocks noChangeArrowheads="1"/>
            </p:cNvSpPr>
            <p:nvPr/>
          </p:nvSpPr>
          <p:spPr bwMode="auto">
            <a:xfrm>
              <a:off x="2945003" y="1192"/>
              <a:ext cx="6658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Angsana New" pitchFamily="18" charset="-34"/>
                  <a:sym typeface="Angsana New" pitchFamily="18" charset="-34"/>
                </a:rPr>
                <a:t>2017</a:t>
              </a:r>
            </a:p>
          </p:txBody>
        </p:sp>
      </p:grpSp>
      <p:pic>
        <p:nvPicPr>
          <p:cNvPr id="14352" name="Picture 3"/>
          <p:cNvPicPr>
            <a:picLocks noChangeAspect="1" noChangeArrowheads="1"/>
          </p:cNvPicPr>
          <p:nvPr/>
        </p:nvPicPr>
        <p:blipFill>
          <a:blip r:embed="rId4">
            <a:extLst>
              <a:ext uri="{28A0092B-C50C-407E-A947-70E740481C1C}">
                <a14:useLocalDpi xmlns:a14="http://schemas.microsoft.com/office/drawing/2010/main" val="0"/>
              </a:ext>
            </a:extLst>
          </a:blip>
          <a:srcRect l="57678" t="7204" b="2766"/>
          <a:stretch>
            <a:fillRect/>
          </a:stretch>
        </p:blipFill>
        <p:spPr bwMode="auto">
          <a:xfrm>
            <a:off x="6454775" y="0"/>
            <a:ext cx="363538" cy="628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pSp>
        <p:nvGrpSpPr>
          <p:cNvPr id="14353" name="组合 49"/>
          <p:cNvGrpSpPr>
            <a:grpSpLocks/>
          </p:cNvGrpSpPr>
          <p:nvPr/>
        </p:nvGrpSpPr>
        <p:grpSpPr bwMode="auto">
          <a:xfrm>
            <a:off x="6550025" y="3025775"/>
            <a:ext cx="504825" cy="503238"/>
            <a:chOff x="0" y="0"/>
            <a:chExt cx="504000" cy="504000"/>
          </a:xfrm>
        </p:grpSpPr>
        <p:sp>
          <p:nvSpPr>
            <p:cNvPr id="14355" name="椭圆 47"/>
            <p:cNvSpPr>
              <a:spLocks noChangeArrowheads="1"/>
            </p:cNvSpPr>
            <p:nvPr/>
          </p:nvSpPr>
          <p:spPr bwMode="auto">
            <a:xfrm>
              <a:off x="0" y="0"/>
              <a:ext cx="504000" cy="504000"/>
            </a:xfrm>
            <a:prstGeom prst="ellipse">
              <a:avLst/>
            </a:prstGeom>
            <a:solidFill>
              <a:schemeClr val="accent4">
                <a:lumMod val="75000"/>
              </a:schemeClr>
            </a:solidFill>
            <a:ln w="12700">
              <a:solidFill>
                <a:srgbClr val="42719B"/>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4356" name="组合 48"/>
            <p:cNvGrpSpPr>
              <a:grpSpLocks noChangeAspect="1"/>
            </p:cNvGrpSpPr>
            <p:nvPr/>
          </p:nvGrpSpPr>
          <p:grpSpPr bwMode="auto">
            <a:xfrm>
              <a:off x="109412" y="81318"/>
              <a:ext cx="295822" cy="368345"/>
              <a:chOff x="0" y="0"/>
              <a:chExt cx="295822" cy="368345"/>
            </a:xfrm>
          </p:grpSpPr>
          <p:sp>
            <p:nvSpPr>
              <p:cNvPr id="14357" name="Chevron 5"/>
              <p:cNvSpPr>
                <a:spLocks noChangeAspect="1" noChangeArrowheads="1"/>
              </p:cNvSpPr>
              <p:nvPr/>
            </p:nvSpPr>
            <p:spPr bwMode="auto">
              <a:xfrm flipH="1">
                <a:off x="121761" y="0"/>
                <a:ext cx="174061" cy="360000"/>
              </a:xfrm>
              <a:prstGeom prst="chevron">
                <a:avLst>
                  <a:gd name="adj" fmla="val 79255"/>
                </a:avLst>
              </a:prstGeom>
              <a:solidFill>
                <a:schemeClr val="bg1"/>
              </a:solidFill>
              <a:ln>
                <a:noFill/>
              </a:ln>
              <a:extLst>
                <a:ext uri="{91240B29-F687-4F45-9708-019B960494DF}">
                  <a14:hiddenLine xmlns:a14="http://schemas.microsoft.com/office/drawing/2010/main" w="19050">
                    <a:solidFill>
                      <a:srgbClr val="000000"/>
                    </a:solidFill>
                    <a:bevel/>
                    <a:headEnd/>
                    <a:tailEnd/>
                  </a14:hiddenLine>
                </a:ext>
              </a:extLst>
            </p:spPr>
            <p:txBody>
              <a:bodyPr anchor="ctr"/>
              <a:lstStyle/>
              <a:p>
                <a:pPr algn="ctr"/>
                <a:endParaRPr lang="zh-CN" altLang="zh-CN"/>
              </a:p>
            </p:txBody>
          </p:sp>
          <p:sp>
            <p:nvSpPr>
              <p:cNvPr id="14358" name="Chevron 5"/>
              <p:cNvSpPr>
                <a:spLocks noChangeAspect="1" noChangeArrowheads="1"/>
              </p:cNvSpPr>
              <p:nvPr/>
            </p:nvSpPr>
            <p:spPr bwMode="auto">
              <a:xfrm flipH="1">
                <a:off x="0" y="8345"/>
                <a:ext cx="174061" cy="360000"/>
              </a:xfrm>
              <a:prstGeom prst="chevron">
                <a:avLst>
                  <a:gd name="adj" fmla="val 79255"/>
                </a:avLst>
              </a:prstGeom>
              <a:solidFill>
                <a:schemeClr val="bg1"/>
              </a:solidFill>
              <a:ln>
                <a:noFill/>
              </a:ln>
              <a:extLst>
                <a:ext uri="{91240B29-F687-4F45-9708-019B960494DF}">
                  <a14:hiddenLine xmlns:a14="http://schemas.microsoft.com/office/drawing/2010/main" w="19050">
                    <a:solidFill>
                      <a:srgbClr val="000000"/>
                    </a:solidFill>
                    <a:bevel/>
                    <a:headEnd/>
                    <a:tailEnd/>
                  </a14:hiddenLine>
                </a:ext>
              </a:extLst>
            </p:spPr>
            <p:txBody>
              <a:bodyPr anchor="ctr"/>
              <a:lstStyle/>
              <a:p>
                <a:pPr algn="ctr"/>
                <a:endParaRPr lang="zh-CN" altLang="zh-CN"/>
              </a:p>
            </p:txBody>
          </p:sp>
        </p:grpSp>
      </p:grpSp>
      <p:pic>
        <p:nvPicPr>
          <p:cNvPr id="14354" name="Picture 3"/>
          <p:cNvPicPr>
            <a:picLocks noChangeAspect="1" noChangeArrowheads="1"/>
          </p:cNvPicPr>
          <p:nvPr/>
        </p:nvPicPr>
        <p:blipFill>
          <a:blip r:embed="rId5">
            <a:extLst>
              <a:ext uri="{28A0092B-C50C-407E-A947-70E740481C1C}">
                <a14:useLocalDpi xmlns:a14="http://schemas.microsoft.com/office/drawing/2010/main" val="0"/>
              </a:ext>
            </a:extLst>
          </a:blip>
          <a:srcRect t="2766" r="57678" b="7204"/>
          <a:stretch>
            <a:fillRect/>
          </a:stretch>
        </p:blipFill>
        <p:spPr bwMode="auto">
          <a:xfrm>
            <a:off x="11912600" y="80963"/>
            <a:ext cx="1444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noChangeArrowheads="1"/>
          </p:cNvPicPr>
          <p:nvPr/>
        </p:nvPicPr>
        <p:blipFill>
          <a:blip r:embed="rId3">
            <a:extLst>
              <a:ext uri="{28A0092B-C50C-407E-A947-70E740481C1C}">
                <a14:useLocalDpi xmlns:a14="http://schemas.microsoft.com/office/drawing/2010/main" val="0"/>
              </a:ext>
            </a:extLst>
          </a:blip>
          <a:srcRect t="17499" b="7352"/>
          <a:stretch>
            <a:fillRect/>
          </a:stretch>
        </p:blipFill>
        <p:spPr bwMode="auto">
          <a:xfrm>
            <a:off x="0" y="0"/>
            <a:ext cx="12192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12"/>
          <p:cNvSpPr>
            <a:spLocks noChangeArrowheads="1"/>
          </p:cNvSpPr>
          <p:nvPr/>
        </p:nvSpPr>
        <p:spPr bwMode="auto">
          <a:xfrm>
            <a:off x="8861425" y="-26988"/>
            <a:ext cx="2743200" cy="648176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5364" name="组合 11"/>
          <p:cNvGrpSpPr>
            <a:grpSpLocks/>
          </p:cNvGrpSpPr>
          <p:nvPr/>
        </p:nvGrpSpPr>
        <p:grpSpPr bwMode="auto">
          <a:xfrm>
            <a:off x="9058275" y="619125"/>
            <a:ext cx="2654300" cy="4465638"/>
            <a:chOff x="0" y="0"/>
            <a:chExt cx="2653270" cy="4466246"/>
          </a:xfrm>
        </p:grpSpPr>
        <p:sp>
          <p:nvSpPr>
            <p:cNvPr id="15365" name="矩形 4"/>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6" name="矩形 5"/>
            <p:cNvSpPr>
              <a:spLocks noChangeArrowheads="1"/>
            </p:cNvSpPr>
            <p:nvPr/>
          </p:nvSpPr>
          <p:spPr bwMode="auto">
            <a:xfrm>
              <a:off x="125422" y="2711920"/>
              <a:ext cx="252784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15367" name="组合 6"/>
            <p:cNvGrpSpPr>
              <a:grpSpLocks/>
            </p:cNvGrpSpPr>
            <p:nvPr/>
          </p:nvGrpSpPr>
          <p:grpSpPr bwMode="auto">
            <a:xfrm>
              <a:off x="326595" y="953901"/>
              <a:ext cx="1905614" cy="1862048"/>
              <a:chOff x="0" y="0"/>
              <a:chExt cx="1905614" cy="1862048"/>
            </a:xfrm>
          </p:grpSpPr>
          <p:sp>
            <p:nvSpPr>
              <p:cNvPr id="15368" name="文本框 7"/>
              <p:cNvSpPr>
                <a:spLocks noChangeArrowheads="1"/>
              </p:cNvSpPr>
              <p:nvPr/>
            </p:nvSpPr>
            <p:spPr bwMode="auto">
              <a:xfrm>
                <a:off x="62523" y="0"/>
                <a:ext cx="1843091"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03</a:t>
                </a:r>
              </a:p>
            </p:txBody>
          </p:sp>
          <p:sp>
            <p:nvSpPr>
              <p:cNvPr id="15369" name="矩形 8"/>
              <p:cNvSpPr>
                <a:spLocks noChangeArrowheads="1"/>
              </p:cNvSpPr>
              <p:nvPr/>
            </p:nvSpPr>
            <p:spPr bwMode="auto">
              <a:xfrm>
                <a:off x="0" y="1320042"/>
                <a:ext cx="1640769" cy="47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4">
            <a:extLst>
              <a:ext uri="{28A0092B-C50C-407E-A947-70E740481C1C}">
                <a14:useLocalDpi xmlns:a14="http://schemas.microsoft.com/office/drawing/2010/main" val="0"/>
              </a:ext>
            </a:extLst>
          </a:blip>
          <a:srcRect l="-331" t="6563" r="-29" b="3043"/>
          <a:stretch>
            <a:fillRect/>
          </a:stretch>
        </p:blipFill>
        <p:spPr bwMode="auto">
          <a:xfrm>
            <a:off x="754063" y="0"/>
            <a:ext cx="11425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10"/>
          <p:cNvGrpSpPr>
            <a:grpSpLocks/>
          </p:cNvGrpSpPr>
          <p:nvPr/>
        </p:nvGrpSpPr>
        <p:grpSpPr bwMode="auto">
          <a:xfrm>
            <a:off x="1465263" y="2568575"/>
            <a:ext cx="3760787" cy="2160588"/>
            <a:chOff x="0" y="0"/>
            <a:chExt cx="3410415" cy="1870020"/>
          </a:xfrm>
        </p:grpSpPr>
        <p:sp>
          <p:nvSpPr>
            <p:cNvPr id="16403" name="任意多边形 35"/>
            <p:cNvSpPr>
              <a:spLocks noChangeArrowheads="1"/>
            </p:cNvSpPr>
            <p:nvPr/>
          </p:nvSpPr>
          <p:spPr bwMode="auto">
            <a:xfrm>
              <a:off x="0" y="0"/>
              <a:ext cx="2219790" cy="1870020"/>
            </a:xfrm>
            <a:custGeom>
              <a:avLst/>
              <a:gdLst>
                <a:gd name="T0" fmla="*/ 0 w 2413437"/>
                <a:gd name="T1" fmla="*/ 0 h 2036585"/>
                <a:gd name="T2" fmla="*/ 2041682 w 2413437"/>
                <a:gd name="T3" fmla="*/ 0 h 2036585"/>
                <a:gd name="T4" fmla="*/ 2041682 w 2413437"/>
                <a:gd name="T5" fmla="*/ 300631 h 2036585"/>
                <a:gd name="T6" fmla="*/ 1956140 w 2413437"/>
                <a:gd name="T7" fmla="*/ 300631 h 2036585"/>
                <a:gd name="T8" fmla="*/ 1956140 w 2413437"/>
                <a:gd name="T9" fmla="*/ 85252 h 2036585"/>
                <a:gd name="T10" fmla="*/ 85541 w 2413437"/>
                <a:gd name="T11" fmla="*/ 85252 h 2036585"/>
                <a:gd name="T12" fmla="*/ 85541 w 2413437"/>
                <a:gd name="T13" fmla="*/ 1631825 h 2036585"/>
                <a:gd name="T14" fmla="*/ 1956140 w 2413437"/>
                <a:gd name="T15" fmla="*/ 1631825 h 2036585"/>
                <a:gd name="T16" fmla="*/ 1956140 w 2413437"/>
                <a:gd name="T17" fmla="*/ 1416445 h 2036585"/>
                <a:gd name="T18" fmla="*/ 2041682 w 2413437"/>
                <a:gd name="T19" fmla="*/ 1416445 h 2036585"/>
                <a:gd name="T20" fmla="*/ 2041682 w 2413437"/>
                <a:gd name="T21" fmla="*/ 1717078 h 2036585"/>
                <a:gd name="T22" fmla="*/ 0 w 2413437"/>
                <a:gd name="T23" fmla="*/ 1717078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lnTo>
                    <a:pt x="0" y="0"/>
                  </a:lnTo>
                  <a:close/>
                </a:path>
              </a:pathLst>
            </a:custGeom>
            <a:solidFill>
              <a:schemeClr val="accent4">
                <a:lumMod val="75000"/>
                <a:alpha val="69019"/>
              </a:schemeClr>
            </a:solidFill>
            <a:ln>
              <a:noFill/>
            </a:ln>
            <a:extLst>
              <a:ext uri="{91240B29-F687-4F45-9708-019B960494DF}">
                <a14:hiddenLine xmlns:a14="http://schemas.microsoft.com/office/drawing/2010/main" w="12700" cap="flat" cmpd="sng">
                  <a:solidFill>
                    <a:srgbClr val="000000"/>
                  </a:solidFill>
                  <a:bevel/>
                  <a:headEnd/>
                  <a:tailEnd/>
                </a14:hiddenLine>
              </a:ext>
            </a:extLst>
          </p:spPr>
          <p:txBody>
            <a:bodyPr anchor="ctr"/>
            <a:lstStyle/>
            <a:p>
              <a:endParaRPr lang="zh-CN" altLang="en-US"/>
            </a:p>
          </p:txBody>
        </p:sp>
        <p:sp>
          <p:nvSpPr>
            <p:cNvPr id="16404" name="文本框 11"/>
            <p:cNvSpPr>
              <a:spLocks noChangeArrowheads="1"/>
            </p:cNvSpPr>
            <p:nvPr/>
          </p:nvSpPr>
          <p:spPr bwMode="auto">
            <a:xfrm>
              <a:off x="563319" y="357240"/>
              <a:ext cx="2847096" cy="114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dirty="0">
                  <a:solidFill>
                    <a:schemeClr val="accent5">
                      <a:lumMod val="75000"/>
                    </a:schemeClr>
                  </a:solidFill>
                  <a:latin typeface="Angsana New" pitchFamily="18" charset="-34"/>
                  <a:sym typeface="Angsana New" pitchFamily="18" charset="-34"/>
                </a:rPr>
                <a:t>COMPANY</a:t>
              </a:r>
              <a:endParaRPr lang="zh-CN" altLang="en-US" sz="4000" b="1" dirty="0">
                <a:solidFill>
                  <a:schemeClr val="accent5">
                    <a:lumMod val="75000"/>
                  </a:schemeClr>
                </a:solidFill>
                <a:latin typeface="Angsana New" pitchFamily="18" charset="-34"/>
                <a:sym typeface="Angsana New" pitchFamily="18" charset="-34"/>
              </a:endParaRPr>
            </a:p>
            <a:p>
              <a:r>
                <a:rPr lang="en-US" altLang="zh-CN" sz="4000" b="1" dirty="0">
                  <a:solidFill>
                    <a:schemeClr val="accent5">
                      <a:lumMod val="75000"/>
                    </a:schemeClr>
                  </a:solidFill>
                  <a:latin typeface="Angsana New" pitchFamily="18" charset="-34"/>
                  <a:sym typeface="Angsana New" pitchFamily="18" charset="-34"/>
                </a:rPr>
                <a:t>PERSPECTIVE </a:t>
              </a:r>
              <a:endParaRPr lang="zh-CN" altLang="en-US" sz="4000" b="1" dirty="0">
                <a:solidFill>
                  <a:schemeClr val="accent5">
                    <a:lumMod val="75000"/>
                  </a:schemeClr>
                </a:solidFill>
                <a:latin typeface="Angsana New" pitchFamily="18" charset="-34"/>
                <a:sym typeface="Angsana New" pitchFamily="18" charset="-34"/>
              </a:endParaRPr>
            </a:p>
          </p:txBody>
        </p:sp>
      </p:grpSp>
      <p:sp>
        <p:nvSpPr>
          <p:cNvPr id="16388" name="矩形 5"/>
          <p:cNvSpPr>
            <a:spLocks noChangeArrowheads="1"/>
          </p:cNvSpPr>
          <p:nvPr/>
        </p:nvSpPr>
        <p:spPr bwMode="auto">
          <a:xfrm>
            <a:off x="136525" y="0"/>
            <a:ext cx="385763" cy="6858000"/>
          </a:xfrm>
          <a:prstGeom prst="rect">
            <a:avLst/>
          </a:prstGeom>
          <a:solidFill>
            <a:schemeClr val="accent4">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9" name="矩形 26"/>
          <p:cNvSpPr>
            <a:spLocks noChangeArrowheads="1"/>
          </p:cNvSpPr>
          <p:nvPr/>
        </p:nvSpPr>
        <p:spPr bwMode="auto">
          <a:xfrm flipH="1">
            <a:off x="628650" y="7938"/>
            <a:ext cx="44450" cy="6858000"/>
          </a:xfrm>
          <a:prstGeom prst="rect">
            <a:avLst/>
          </a:prstGeom>
          <a:solidFill>
            <a:schemeClr val="accent4">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0" name="梯形 1"/>
          <p:cNvSpPr>
            <a:spLocks noChangeArrowheads="1"/>
          </p:cNvSpPr>
          <p:nvPr/>
        </p:nvSpPr>
        <p:spPr bwMode="auto">
          <a:xfrm rot="16200000" flipV="1">
            <a:off x="5564981" y="94457"/>
            <a:ext cx="5768975" cy="7459662"/>
          </a:xfrm>
          <a:custGeom>
            <a:avLst/>
            <a:gdLst>
              <a:gd name="T0" fmla="*/ 1274718131 w 21600"/>
              <a:gd name="T1" fmla="*/ 1288114283 h 21600"/>
              <a:gd name="T2" fmla="*/ 770395320 w 21600"/>
              <a:gd name="T3" fmla="*/ 2147483647 h 21600"/>
              <a:gd name="T4" fmla="*/ 266071775 w 21600"/>
              <a:gd name="T5" fmla="*/ 1288114283 h 21600"/>
              <a:gd name="T6" fmla="*/ 770395320 w 21600"/>
              <a:gd name="T7" fmla="*/ 0 h 21600"/>
              <a:gd name="T8" fmla="*/ 0 60000 65536"/>
              <a:gd name="T9" fmla="*/ 0 60000 65536"/>
              <a:gd name="T10" fmla="*/ 0 60000 65536"/>
              <a:gd name="T11" fmla="*/ 0 60000 65536"/>
              <a:gd name="T12" fmla="*/ 5530 w 21600"/>
              <a:gd name="T13" fmla="*/ 5530 h 21600"/>
              <a:gd name="T14" fmla="*/ 16070 w 21600"/>
              <a:gd name="T15" fmla="*/ 16070 h 21600"/>
            </a:gdLst>
            <a:ahLst/>
            <a:cxnLst>
              <a:cxn ang="T8">
                <a:pos x="T0" y="T1"/>
              </a:cxn>
              <a:cxn ang="T9">
                <a:pos x="T2" y="T3"/>
              </a:cxn>
              <a:cxn ang="T10">
                <a:pos x="T4" y="T5"/>
              </a:cxn>
              <a:cxn ang="T11">
                <a:pos x="T6" y="T7"/>
              </a:cxn>
            </a:cxnLst>
            <a:rect l="T12" t="T13" r="T14" b="T15"/>
            <a:pathLst>
              <a:path w="21600" h="21600">
                <a:moveTo>
                  <a:pt x="0" y="0"/>
                </a:moveTo>
                <a:lnTo>
                  <a:pt x="7459" y="21600"/>
                </a:lnTo>
                <a:lnTo>
                  <a:pt x="14141" y="21600"/>
                </a:lnTo>
                <a:lnTo>
                  <a:pt x="21600" y="0"/>
                </a:lnTo>
                <a:lnTo>
                  <a:pt x="0" y="0"/>
                </a:lnTo>
                <a:close/>
              </a:path>
            </a:pathLst>
          </a:custGeom>
          <a:solidFill>
            <a:schemeClr val="accent4">
              <a:lumMod val="75000"/>
              <a:alpha val="69019"/>
            </a:schemeClr>
          </a:solidFill>
          <a:ln>
            <a:noFill/>
          </a:ln>
          <a:extLst/>
        </p:spPr>
        <p:txBody>
          <a:bodyPr anchor="ctr"/>
          <a:lstStyle/>
          <a:p>
            <a:endParaRPr lang="zh-CN" altLang="en-US"/>
          </a:p>
        </p:txBody>
      </p:sp>
      <p:sp>
        <p:nvSpPr>
          <p:cNvPr id="16391" name="直接连接符 40"/>
          <p:cNvSpPr>
            <a:spLocks noChangeShapeType="1"/>
          </p:cNvSpPr>
          <p:nvPr/>
        </p:nvSpPr>
        <p:spPr bwMode="auto">
          <a:xfrm rot="5400000" flipV="1">
            <a:off x="8887619" y="2593182"/>
            <a:ext cx="1944687" cy="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2" name="直接连接符 42"/>
          <p:cNvSpPr>
            <a:spLocks noChangeShapeType="1"/>
          </p:cNvSpPr>
          <p:nvPr/>
        </p:nvSpPr>
        <p:spPr bwMode="auto">
          <a:xfrm rot="5400000" flipV="1">
            <a:off x="8865394" y="4971257"/>
            <a:ext cx="2016125" cy="1587"/>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3" name="任意多边形 43"/>
          <p:cNvSpPr>
            <a:spLocks noChangeArrowheads="1"/>
          </p:cNvSpPr>
          <p:nvPr/>
        </p:nvSpPr>
        <p:spPr bwMode="auto">
          <a:xfrm flipH="1">
            <a:off x="9832975" y="3611563"/>
            <a:ext cx="93663" cy="252412"/>
          </a:xfrm>
          <a:custGeom>
            <a:avLst/>
            <a:gdLst>
              <a:gd name="T0" fmla="*/ 0 w 2413437"/>
              <a:gd name="T1" fmla="*/ 0 h 2036585"/>
              <a:gd name="T2" fmla="*/ 3635 w 2413437"/>
              <a:gd name="T3" fmla="*/ 0 h 2036585"/>
              <a:gd name="T4" fmla="*/ 3635 w 2413437"/>
              <a:gd name="T5" fmla="*/ 5477 h 2036585"/>
              <a:gd name="T6" fmla="*/ 3483 w 2413437"/>
              <a:gd name="T7" fmla="*/ 5477 h 2036585"/>
              <a:gd name="T8" fmla="*/ 3483 w 2413437"/>
              <a:gd name="T9" fmla="*/ 1553 h 2036585"/>
              <a:gd name="T10" fmla="*/ 152 w 2413437"/>
              <a:gd name="T11" fmla="*/ 1553 h 2036585"/>
              <a:gd name="T12" fmla="*/ 152 w 2413437"/>
              <a:gd name="T13" fmla="*/ 29730 h 2036585"/>
              <a:gd name="T14" fmla="*/ 3483 w 2413437"/>
              <a:gd name="T15" fmla="*/ 29730 h 2036585"/>
              <a:gd name="T16" fmla="*/ 3483 w 2413437"/>
              <a:gd name="T17" fmla="*/ 25806 h 2036585"/>
              <a:gd name="T18" fmla="*/ 3635 w 2413437"/>
              <a:gd name="T19" fmla="*/ 25806 h 2036585"/>
              <a:gd name="T20" fmla="*/ 3635 w 2413437"/>
              <a:gd name="T21" fmla="*/ 31284 h 2036585"/>
              <a:gd name="T22" fmla="*/ 0 w 2413437"/>
              <a:gd name="T23" fmla="*/ 31284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lnTo>
                  <a:pt x="0" y="0"/>
                </a:lnTo>
                <a:close/>
              </a:path>
            </a:pathLst>
          </a:custGeom>
          <a:solidFill>
            <a:srgbClr val="174B7B">
              <a:alpha val="69019"/>
            </a:srgbClr>
          </a:solidFill>
          <a:ln w="28575" cap="flat" cmpd="sng">
            <a:solidFill>
              <a:schemeClr val="bg1"/>
            </a:solidFill>
            <a:bevel/>
            <a:headEnd/>
            <a:tailEnd/>
          </a:ln>
        </p:spPr>
        <p:txBody>
          <a:bodyPr anchor="ctr"/>
          <a:lstStyle/>
          <a:p>
            <a:endParaRPr lang="zh-CN" altLang="en-US"/>
          </a:p>
        </p:txBody>
      </p:sp>
      <p:sp>
        <p:nvSpPr>
          <p:cNvPr id="16394" name="直接连接符 44"/>
          <p:cNvSpPr>
            <a:spLocks noChangeShapeType="1"/>
          </p:cNvSpPr>
          <p:nvPr/>
        </p:nvSpPr>
        <p:spPr bwMode="auto">
          <a:xfrm>
            <a:off x="7010400" y="2406650"/>
            <a:ext cx="0" cy="115887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5" name="直接连接符 45"/>
          <p:cNvSpPr>
            <a:spLocks noChangeShapeType="1"/>
          </p:cNvSpPr>
          <p:nvPr/>
        </p:nvSpPr>
        <p:spPr bwMode="auto">
          <a:xfrm>
            <a:off x="7010400" y="3910013"/>
            <a:ext cx="0" cy="1401762"/>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6" name="任意多边形 46"/>
          <p:cNvSpPr>
            <a:spLocks noChangeArrowheads="1"/>
          </p:cNvSpPr>
          <p:nvPr/>
        </p:nvSpPr>
        <p:spPr bwMode="auto">
          <a:xfrm flipH="1">
            <a:off x="6969125" y="3651250"/>
            <a:ext cx="93663" cy="180975"/>
          </a:xfrm>
          <a:custGeom>
            <a:avLst/>
            <a:gdLst>
              <a:gd name="T0" fmla="*/ 0 w 2413437"/>
              <a:gd name="T1" fmla="*/ 0 h 2036585"/>
              <a:gd name="T2" fmla="*/ 3635 w 2413437"/>
              <a:gd name="T3" fmla="*/ 0 h 2036585"/>
              <a:gd name="T4" fmla="*/ 3635 w 2413437"/>
              <a:gd name="T5" fmla="*/ 2816 h 2036585"/>
              <a:gd name="T6" fmla="*/ 3483 w 2413437"/>
              <a:gd name="T7" fmla="*/ 2816 h 2036585"/>
              <a:gd name="T8" fmla="*/ 3483 w 2413437"/>
              <a:gd name="T9" fmla="*/ 798 h 2036585"/>
              <a:gd name="T10" fmla="*/ 152 w 2413437"/>
              <a:gd name="T11" fmla="*/ 798 h 2036585"/>
              <a:gd name="T12" fmla="*/ 152 w 2413437"/>
              <a:gd name="T13" fmla="*/ 15283 h 2036585"/>
              <a:gd name="T14" fmla="*/ 3483 w 2413437"/>
              <a:gd name="T15" fmla="*/ 15283 h 2036585"/>
              <a:gd name="T16" fmla="*/ 3483 w 2413437"/>
              <a:gd name="T17" fmla="*/ 13266 h 2036585"/>
              <a:gd name="T18" fmla="*/ 3635 w 2413437"/>
              <a:gd name="T19" fmla="*/ 13266 h 2036585"/>
              <a:gd name="T20" fmla="*/ 3635 w 2413437"/>
              <a:gd name="T21" fmla="*/ 16082 h 2036585"/>
              <a:gd name="T22" fmla="*/ 0 w 2413437"/>
              <a:gd name="T23" fmla="*/ 16082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lnTo>
                  <a:pt x="0" y="0"/>
                </a:lnTo>
                <a:close/>
              </a:path>
            </a:pathLst>
          </a:custGeom>
          <a:solidFill>
            <a:srgbClr val="174B7B">
              <a:alpha val="69019"/>
            </a:srgbClr>
          </a:solidFill>
          <a:ln w="28575" cap="flat" cmpd="sng">
            <a:solidFill>
              <a:schemeClr val="bg1"/>
            </a:solidFill>
            <a:bevel/>
            <a:headEnd/>
            <a:tailEnd/>
          </a:ln>
        </p:spPr>
        <p:txBody>
          <a:bodyPr anchor="ctr"/>
          <a:lstStyle/>
          <a:p>
            <a:endParaRPr lang="zh-CN" altLang="en-US"/>
          </a:p>
        </p:txBody>
      </p:sp>
      <p:sp>
        <p:nvSpPr>
          <p:cNvPr id="16397" name="矩形 50"/>
          <p:cNvSpPr>
            <a:spLocks noChangeArrowheads="1"/>
          </p:cNvSpPr>
          <p:nvPr/>
        </p:nvSpPr>
        <p:spPr bwMode="auto">
          <a:xfrm>
            <a:off x="4511675" y="3154363"/>
            <a:ext cx="25288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16398" name="矩形 51"/>
          <p:cNvSpPr>
            <a:spLocks noChangeArrowheads="1"/>
          </p:cNvSpPr>
          <p:nvPr/>
        </p:nvSpPr>
        <p:spPr bwMode="auto">
          <a:xfrm>
            <a:off x="7089775" y="3154363"/>
            <a:ext cx="25273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16399" name="矩形 52"/>
          <p:cNvSpPr>
            <a:spLocks noChangeArrowheads="1"/>
          </p:cNvSpPr>
          <p:nvPr/>
        </p:nvSpPr>
        <p:spPr bwMode="auto">
          <a:xfrm>
            <a:off x="9856788" y="3154363"/>
            <a:ext cx="252888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16400" name="矩形 53"/>
          <p:cNvSpPr>
            <a:spLocks noChangeArrowheads="1"/>
          </p:cNvSpPr>
          <p:nvPr/>
        </p:nvSpPr>
        <p:spPr bwMode="auto">
          <a:xfrm>
            <a:off x="10140950" y="2733675"/>
            <a:ext cx="18954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2000" b="1">
                <a:solidFill>
                  <a:schemeClr val="bg1"/>
                </a:solidFill>
                <a:latin typeface="Angsana New" pitchFamily="18" charset="-34"/>
                <a:sym typeface="Angsana New" pitchFamily="18" charset="-34"/>
              </a:rPr>
              <a:t>PLEASE TITLE HERE</a:t>
            </a:r>
          </a:p>
        </p:txBody>
      </p:sp>
      <p:sp>
        <p:nvSpPr>
          <p:cNvPr id="16401" name="矩形 54"/>
          <p:cNvSpPr>
            <a:spLocks noChangeArrowheads="1"/>
          </p:cNvSpPr>
          <p:nvPr/>
        </p:nvSpPr>
        <p:spPr bwMode="auto">
          <a:xfrm>
            <a:off x="7404100" y="2733675"/>
            <a:ext cx="18970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2000" b="1">
                <a:solidFill>
                  <a:schemeClr val="bg1"/>
                </a:solidFill>
                <a:latin typeface="Angsana New" pitchFamily="18" charset="-34"/>
                <a:sym typeface="Angsana New" pitchFamily="18" charset="-34"/>
              </a:rPr>
              <a:t>PLEASE TITLE HERE</a:t>
            </a:r>
          </a:p>
        </p:txBody>
      </p:sp>
      <p:sp>
        <p:nvSpPr>
          <p:cNvPr id="16402" name="矩形 55"/>
          <p:cNvSpPr>
            <a:spLocks noChangeArrowheads="1"/>
          </p:cNvSpPr>
          <p:nvPr/>
        </p:nvSpPr>
        <p:spPr bwMode="auto">
          <a:xfrm>
            <a:off x="4856163" y="2733675"/>
            <a:ext cx="18970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2000" b="1">
                <a:solidFill>
                  <a:schemeClr val="bg1"/>
                </a:solidFill>
                <a:latin typeface="Angsana New" pitchFamily="18" charset="-34"/>
                <a:sym typeface="Angsana New" pitchFamily="18" charset="-34"/>
              </a:rPr>
              <a:t>PLEASE TITLE HERE</a:t>
            </a:r>
          </a:p>
        </p:txBody>
      </p:sp>
      <p:sp>
        <p:nvSpPr>
          <p:cNvPr id="21" name="矩形 20"/>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7"/>
          <p:cNvPicPr>
            <a:picLocks noChangeAspect="1" noChangeArrowheads="1"/>
          </p:cNvPicPr>
          <p:nvPr/>
        </p:nvPicPr>
        <p:blipFill>
          <a:blip r:embed="rId3">
            <a:extLst>
              <a:ext uri="{28A0092B-C50C-407E-A947-70E740481C1C}">
                <a14:useLocalDpi xmlns:a14="http://schemas.microsoft.com/office/drawing/2010/main" val="0"/>
              </a:ext>
            </a:extLst>
          </a:blip>
          <a:srcRect t="15495"/>
          <a:stretch>
            <a:fillRect/>
          </a:stretch>
        </p:blipFill>
        <p:spPr bwMode="auto">
          <a:xfrm>
            <a:off x="0" y="0"/>
            <a:ext cx="122047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55" name="矩形 2"/>
          <p:cNvSpPr>
            <a:spLocks noChangeAspect="1" noChangeArrowheads="1"/>
          </p:cNvSpPr>
          <p:nvPr/>
        </p:nvSpPr>
        <p:spPr bwMode="auto">
          <a:xfrm flipH="1">
            <a:off x="2639187"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6" name="矩形 3"/>
          <p:cNvSpPr>
            <a:spLocks noChangeAspect="1" noChangeArrowheads="1"/>
          </p:cNvSpPr>
          <p:nvPr/>
        </p:nvSpPr>
        <p:spPr bwMode="auto">
          <a:xfrm flipH="1">
            <a:off x="2322173" y="1083310"/>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7" name="矩形 4"/>
          <p:cNvSpPr>
            <a:spLocks noChangeAspect="1" noChangeArrowheads="1"/>
          </p:cNvSpPr>
          <p:nvPr/>
        </p:nvSpPr>
        <p:spPr bwMode="auto">
          <a:xfrm flipH="1">
            <a:off x="1989561"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8" name="矩形 5"/>
          <p:cNvSpPr>
            <a:spLocks noChangeAspect="1" noChangeArrowheads="1"/>
          </p:cNvSpPr>
          <p:nvPr/>
        </p:nvSpPr>
        <p:spPr bwMode="auto">
          <a:xfrm flipH="1">
            <a:off x="1672546" y="1083310"/>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9" name="矩形 6"/>
          <p:cNvSpPr>
            <a:spLocks noChangeAspect="1" noChangeArrowheads="1"/>
          </p:cNvSpPr>
          <p:nvPr/>
        </p:nvSpPr>
        <p:spPr bwMode="auto">
          <a:xfrm flipH="1">
            <a:off x="1339934" y="731203"/>
            <a:ext cx="332613" cy="352107"/>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0" name="矩形 7"/>
          <p:cNvSpPr>
            <a:spLocks noChangeAspect="1" noChangeArrowheads="1"/>
          </p:cNvSpPr>
          <p:nvPr/>
        </p:nvSpPr>
        <p:spPr bwMode="auto">
          <a:xfrm flipH="1">
            <a:off x="1022919" y="1083310"/>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1" name="矩形 8"/>
          <p:cNvSpPr>
            <a:spLocks noChangeAspect="1" noChangeArrowheads="1"/>
          </p:cNvSpPr>
          <p:nvPr/>
        </p:nvSpPr>
        <p:spPr bwMode="auto">
          <a:xfrm flipH="1">
            <a:off x="690307"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2" name="矩形 9"/>
          <p:cNvSpPr>
            <a:spLocks noChangeAspect="1" noChangeArrowheads="1"/>
          </p:cNvSpPr>
          <p:nvPr/>
        </p:nvSpPr>
        <p:spPr bwMode="auto">
          <a:xfrm flipH="1">
            <a:off x="373292" y="1083310"/>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3" name="矩形 10"/>
          <p:cNvSpPr>
            <a:spLocks noChangeAspect="1" noChangeArrowheads="1"/>
          </p:cNvSpPr>
          <p:nvPr/>
        </p:nvSpPr>
        <p:spPr bwMode="auto">
          <a:xfrm flipH="1">
            <a:off x="53975"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4" name="矩形 11"/>
          <p:cNvSpPr>
            <a:spLocks noChangeAspect="1" noChangeArrowheads="1"/>
          </p:cNvSpPr>
          <p:nvPr/>
        </p:nvSpPr>
        <p:spPr bwMode="auto">
          <a:xfrm flipH="1">
            <a:off x="1685841" y="379095"/>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5" name="矩形 12"/>
          <p:cNvSpPr>
            <a:spLocks noChangeAspect="1" noChangeArrowheads="1"/>
          </p:cNvSpPr>
          <p:nvPr/>
        </p:nvSpPr>
        <p:spPr bwMode="auto">
          <a:xfrm flipH="1">
            <a:off x="1018677" y="379095"/>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6" name="矩形 13"/>
          <p:cNvSpPr>
            <a:spLocks noChangeAspect="1" noChangeArrowheads="1"/>
          </p:cNvSpPr>
          <p:nvPr/>
        </p:nvSpPr>
        <p:spPr bwMode="auto">
          <a:xfrm flipH="1">
            <a:off x="408198" y="379095"/>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7" name="矩形 14"/>
          <p:cNvSpPr>
            <a:spLocks noChangeAspect="1" noChangeArrowheads="1"/>
          </p:cNvSpPr>
          <p:nvPr/>
        </p:nvSpPr>
        <p:spPr bwMode="auto">
          <a:xfrm flipH="1">
            <a:off x="703272" y="26988"/>
            <a:ext cx="332613" cy="352107"/>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8" name="矩形 15"/>
          <p:cNvSpPr>
            <a:spLocks noChangeAspect="1" noChangeArrowheads="1"/>
          </p:cNvSpPr>
          <p:nvPr/>
        </p:nvSpPr>
        <p:spPr bwMode="auto">
          <a:xfrm flipH="1">
            <a:off x="70010" y="26988"/>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9" name="矩形 16"/>
          <p:cNvSpPr>
            <a:spLocks noChangeAspect="1" noChangeArrowheads="1"/>
          </p:cNvSpPr>
          <p:nvPr/>
        </p:nvSpPr>
        <p:spPr bwMode="auto">
          <a:xfrm flipH="1">
            <a:off x="672212" y="1435418"/>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aphicFrame>
        <p:nvGraphicFramePr>
          <p:cNvPr id="17427" name="表格 18"/>
          <p:cNvGraphicFramePr>
            <a:graphicFrameLocks noGrp="1"/>
          </p:cNvGraphicFramePr>
          <p:nvPr>
            <p:extLst>
              <p:ext uri="{D42A27DB-BD31-4B8C-83A1-F6EECF244321}">
                <p14:modId xmlns:p14="http://schemas.microsoft.com/office/powerpoint/2010/main" val="963645560"/>
              </p:ext>
            </p:extLst>
          </p:nvPr>
        </p:nvGraphicFramePr>
        <p:xfrm>
          <a:off x="987425" y="3221038"/>
          <a:ext cx="10217150" cy="3200400"/>
        </p:xfrm>
        <a:graphic>
          <a:graphicData uri="http://schemas.openxmlformats.org/drawingml/2006/table">
            <a:tbl>
              <a:tblPr/>
              <a:tblGrid>
                <a:gridCol w="2043113">
                  <a:extLst>
                    <a:ext uri="{9D8B030D-6E8A-4147-A177-3AD203B41FA5}">
                      <a16:colId xmlns:a16="http://schemas.microsoft.com/office/drawing/2014/main" xmlns="" val="20000"/>
                    </a:ext>
                  </a:extLst>
                </a:gridCol>
                <a:gridCol w="2043112">
                  <a:extLst>
                    <a:ext uri="{9D8B030D-6E8A-4147-A177-3AD203B41FA5}">
                      <a16:colId xmlns:a16="http://schemas.microsoft.com/office/drawing/2014/main" xmlns="" val="20001"/>
                    </a:ext>
                  </a:extLst>
                </a:gridCol>
                <a:gridCol w="2044700">
                  <a:extLst>
                    <a:ext uri="{9D8B030D-6E8A-4147-A177-3AD203B41FA5}">
                      <a16:colId xmlns:a16="http://schemas.microsoft.com/office/drawing/2014/main" xmlns="" val="20002"/>
                    </a:ext>
                  </a:extLst>
                </a:gridCol>
                <a:gridCol w="2043113">
                  <a:extLst>
                    <a:ext uri="{9D8B030D-6E8A-4147-A177-3AD203B41FA5}">
                      <a16:colId xmlns:a16="http://schemas.microsoft.com/office/drawing/2014/main" xmlns="" val="20003"/>
                    </a:ext>
                  </a:extLst>
                </a:gridCol>
                <a:gridCol w="2043112">
                  <a:extLst>
                    <a:ext uri="{9D8B030D-6E8A-4147-A177-3AD203B41FA5}">
                      <a16:colId xmlns:a16="http://schemas.microsoft.com/office/drawing/2014/main" xmlns="" val="20004"/>
                    </a:ext>
                  </a:extLst>
                </a:gridCol>
              </a:tblGrid>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cs typeface="Calibri" pitchFamily="34" charset="0"/>
                          <a:sym typeface="Angsana New" pitchFamily="18" charset="-34"/>
                        </a:rPr>
                        <a:t>Monday</a:t>
                      </a:r>
                    </a:p>
                  </a:txBody>
                  <a:tcP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1"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1"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1"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1"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1"/>
                          </a:solidFill>
                          <a:effectLst/>
                          <a:latin typeface="Angsana New" pitchFamily="18" charset="-34"/>
                          <a:ea typeface="宋体" pitchFamily="2" charset="-122"/>
                          <a:sym typeface="宋体" pitchFamily="2" charset="-122"/>
                        </a:rPr>
                        <a:t>Tuesday</a:t>
                      </a:r>
                    </a:p>
                  </a:txBody>
                  <a:tcP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Angsana New" pitchFamily="18" charset="-34"/>
                        </a:rPr>
                        <a:t>√</a:t>
                      </a: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extLst>
                  <a:ext uri="{0D108BD9-81ED-4DB2-BD59-A6C34878D82A}">
                    <a16:rowId xmlns:a16="http://schemas.microsoft.com/office/drawing/2014/main" xmlns="" val="10001"/>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sym typeface="宋体" pitchFamily="2" charset="-122"/>
                        </a:rPr>
                        <a:t>Wednesday</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1"/>
                          </a:solidFill>
                          <a:effectLst/>
                          <a:latin typeface="Angsana New" pitchFamily="18" charset="-34"/>
                          <a:ea typeface="宋体" pitchFamily="2" charset="-122"/>
                          <a:sym typeface="宋体" pitchFamily="2" charset="-122"/>
                        </a:rPr>
                        <a:t>Thursday</a:t>
                      </a:r>
                    </a:p>
                  </a:txBody>
                  <a:tcP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bg1"/>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4">
                        <a:lumMod val="75000"/>
                        <a:alpha val="68999"/>
                      </a:schemeClr>
                    </a:solidFill>
                  </a:tcPr>
                </a:tc>
                <a:extLst>
                  <a:ext uri="{0D108BD9-81ED-4DB2-BD59-A6C34878D82A}">
                    <a16:rowId xmlns:a16="http://schemas.microsoft.com/office/drawing/2014/main" xmlns="" val="10003"/>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sym typeface="宋体" pitchFamily="2" charset="-122"/>
                        </a:rPr>
                        <a:t>Friday</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4"/>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1"/>
                          </a:solidFill>
                          <a:effectLst/>
                          <a:latin typeface="Angsana New" pitchFamily="18" charset="-34"/>
                          <a:ea typeface="宋体" pitchFamily="2" charset="-122"/>
                          <a:sym typeface="宋体" pitchFamily="2" charset="-122"/>
                        </a:rPr>
                        <a:t>Saturday</a:t>
                      </a:r>
                    </a:p>
                  </a:txBody>
                  <a:tcP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5">
                        <a:lumMod val="75000"/>
                        <a:alpha val="68999"/>
                      </a:schemeClr>
                    </a:solidFill>
                  </a:tcPr>
                </a:tc>
                <a:extLst>
                  <a:ext uri="{0D108BD9-81ED-4DB2-BD59-A6C34878D82A}">
                    <a16:rowId xmlns:a16="http://schemas.microsoft.com/office/drawing/2014/main" xmlns="" val="10005"/>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sym typeface="宋体" pitchFamily="2" charset="-122"/>
                        </a:rPr>
                        <a:t>Sunday</a:t>
                      </a:r>
                    </a:p>
                  </a:txBody>
                  <a:tcP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bl>
          </a:graphicData>
        </a:graphic>
      </p:graphicFrame>
      <p:sp>
        <p:nvSpPr>
          <p:cNvPr id="17451" name="矩形 19"/>
          <p:cNvSpPr>
            <a:spLocks noChangeArrowheads="1"/>
          </p:cNvSpPr>
          <p:nvPr/>
        </p:nvSpPr>
        <p:spPr bwMode="auto">
          <a:xfrm>
            <a:off x="3689350" y="2773363"/>
            <a:ext cx="8842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1</a:t>
            </a:r>
          </a:p>
        </p:txBody>
      </p:sp>
      <p:sp>
        <p:nvSpPr>
          <p:cNvPr id="17452" name="矩形 20"/>
          <p:cNvSpPr>
            <a:spLocks noChangeArrowheads="1"/>
          </p:cNvSpPr>
          <p:nvPr/>
        </p:nvSpPr>
        <p:spPr bwMode="auto">
          <a:xfrm>
            <a:off x="5643563" y="2773363"/>
            <a:ext cx="884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2</a:t>
            </a:r>
          </a:p>
        </p:txBody>
      </p:sp>
      <p:sp>
        <p:nvSpPr>
          <p:cNvPr id="17453" name="矩形 21"/>
          <p:cNvSpPr>
            <a:spLocks noChangeArrowheads="1"/>
          </p:cNvSpPr>
          <p:nvPr/>
        </p:nvSpPr>
        <p:spPr bwMode="auto">
          <a:xfrm>
            <a:off x="7620000" y="2773363"/>
            <a:ext cx="8842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3</a:t>
            </a:r>
          </a:p>
        </p:txBody>
      </p:sp>
      <p:sp>
        <p:nvSpPr>
          <p:cNvPr id="17454" name="矩形 22"/>
          <p:cNvSpPr>
            <a:spLocks noChangeArrowheads="1"/>
          </p:cNvSpPr>
          <p:nvPr/>
        </p:nvSpPr>
        <p:spPr bwMode="auto">
          <a:xfrm>
            <a:off x="9672638" y="2773363"/>
            <a:ext cx="8842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9"/>
          <p:cNvPicPr>
            <a:picLocks noChangeAspect="1" noChangeArrowheads="1"/>
          </p:cNvPicPr>
          <p:nvPr/>
        </p:nvPicPr>
        <p:blipFill>
          <a:blip r:embed="rId3">
            <a:extLst>
              <a:ext uri="{28A0092B-C50C-407E-A947-70E740481C1C}">
                <a14:useLocalDpi xmlns:a14="http://schemas.microsoft.com/office/drawing/2010/main" val="0"/>
              </a:ext>
            </a:extLst>
          </a:blip>
          <a:srcRect l="12437" t="25435" r="-226"/>
          <a:stretch>
            <a:fillRect/>
          </a:stretch>
        </p:blipFill>
        <p:spPr bwMode="auto">
          <a:xfrm>
            <a:off x="0" y="-25400"/>
            <a:ext cx="12209463" cy="6910388"/>
          </a:xfrm>
          <a:prstGeom prst="rect">
            <a:avLst/>
          </a:prstGeom>
          <a:noFill/>
          <a:ln w="9525">
            <a:solidFill>
              <a:srgbClr val="F2F2F2"/>
            </a:solidFill>
            <a:bevel/>
            <a:headEnd/>
            <a:tailEnd/>
          </a:ln>
          <a:extLst>
            <a:ext uri="{909E8E84-426E-40DD-AFC4-6F175D3DCCD1}">
              <a14:hiddenFill xmlns:a14="http://schemas.microsoft.com/office/drawing/2010/main">
                <a:solidFill>
                  <a:srgbClr val="FFFFFF"/>
                </a:solidFill>
              </a14:hiddenFill>
            </a:ext>
          </a:extLst>
        </p:spPr>
      </p:pic>
      <p:sp>
        <p:nvSpPr>
          <p:cNvPr id="18435" name="矩形 17"/>
          <p:cNvSpPr>
            <a:spLocks noChangeArrowheads="1"/>
          </p:cNvSpPr>
          <p:nvPr/>
        </p:nvSpPr>
        <p:spPr bwMode="auto">
          <a:xfrm>
            <a:off x="8861425" y="-26988"/>
            <a:ext cx="2743200" cy="6481763"/>
          </a:xfrm>
          <a:prstGeom prst="rect">
            <a:avLst/>
          </a:prstGeom>
          <a:solidFill>
            <a:schemeClr val="accent5">
              <a:lumMod val="50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8436" name="组合 18"/>
          <p:cNvGrpSpPr>
            <a:grpSpLocks/>
          </p:cNvGrpSpPr>
          <p:nvPr/>
        </p:nvGrpSpPr>
        <p:grpSpPr bwMode="auto">
          <a:xfrm>
            <a:off x="9058275" y="619125"/>
            <a:ext cx="2667000" cy="4465638"/>
            <a:chOff x="0" y="0"/>
            <a:chExt cx="2666717" cy="4466246"/>
          </a:xfrm>
        </p:grpSpPr>
        <p:sp>
          <p:nvSpPr>
            <p:cNvPr id="18437" name="矩形 11"/>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8" name="矩形 12"/>
            <p:cNvSpPr>
              <a:spLocks noChangeArrowheads="1"/>
            </p:cNvSpPr>
            <p:nvPr/>
          </p:nvSpPr>
          <p:spPr bwMode="auto">
            <a:xfrm>
              <a:off x="125422" y="2711920"/>
              <a:ext cx="254129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18439" name="组合 13"/>
            <p:cNvGrpSpPr>
              <a:grpSpLocks/>
            </p:cNvGrpSpPr>
            <p:nvPr/>
          </p:nvGrpSpPr>
          <p:grpSpPr bwMode="auto">
            <a:xfrm>
              <a:off x="326595" y="953901"/>
              <a:ext cx="1905614" cy="1862048"/>
              <a:chOff x="0" y="0"/>
              <a:chExt cx="1905614" cy="1862048"/>
            </a:xfrm>
          </p:grpSpPr>
          <p:sp>
            <p:nvSpPr>
              <p:cNvPr id="18440" name="文本框 14"/>
              <p:cNvSpPr>
                <a:spLocks noChangeArrowheads="1"/>
              </p:cNvSpPr>
              <p:nvPr/>
            </p:nvSpPr>
            <p:spPr bwMode="auto">
              <a:xfrm>
                <a:off x="62523" y="0"/>
                <a:ext cx="1843091"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04</a:t>
                </a:r>
              </a:p>
            </p:txBody>
          </p:sp>
          <p:sp>
            <p:nvSpPr>
              <p:cNvPr id="18441" name="矩形 15"/>
              <p:cNvSpPr>
                <a:spLocks noChangeArrowheads="1"/>
              </p:cNvSpPr>
              <p:nvPr/>
            </p:nvSpPr>
            <p:spPr bwMode="auto">
              <a:xfrm>
                <a:off x="0" y="1320042"/>
                <a:ext cx="1640769" cy="47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9458" name="图片 6"/>
          <p:cNvPicPr>
            <a:picLocks noChangeAspect="1" noChangeArrowheads="1"/>
          </p:cNvPicPr>
          <p:nvPr/>
        </p:nvPicPr>
        <p:blipFill>
          <a:blip r:embed="rId4">
            <a:extLst>
              <a:ext uri="{28A0092B-C50C-407E-A947-70E740481C1C}">
                <a14:useLocalDpi xmlns:a14="http://schemas.microsoft.com/office/drawing/2010/main" val="0"/>
              </a:ext>
            </a:extLst>
          </a:blip>
          <a:srcRect l="3835"/>
          <a:stretch>
            <a:fillRect/>
          </a:stretch>
        </p:blipFill>
        <p:spPr bwMode="auto">
          <a:xfrm>
            <a:off x="0" y="-19456"/>
            <a:ext cx="5094288" cy="40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25"/>
          <p:cNvSpPr>
            <a:spLocks noChangeArrowheads="1"/>
          </p:cNvSpPr>
          <p:nvPr/>
        </p:nvSpPr>
        <p:spPr bwMode="auto">
          <a:xfrm>
            <a:off x="3205163" y="779463"/>
            <a:ext cx="8975725" cy="5943600"/>
          </a:xfrm>
          <a:prstGeom prst="rect">
            <a:avLst/>
          </a:prstGeom>
          <a:solidFill>
            <a:schemeClr val="bg1"/>
          </a:solidFill>
          <a:ln w="12700">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9460" name="组合 43"/>
          <p:cNvGrpSpPr>
            <a:grpSpLocks/>
          </p:cNvGrpSpPr>
          <p:nvPr/>
        </p:nvGrpSpPr>
        <p:grpSpPr bwMode="auto">
          <a:xfrm>
            <a:off x="-46038" y="3808412"/>
            <a:ext cx="5087938" cy="938719"/>
            <a:chOff x="0" y="-4769"/>
            <a:chExt cx="5087409" cy="939876"/>
          </a:xfrm>
        </p:grpSpPr>
        <p:sp>
          <p:nvSpPr>
            <p:cNvPr id="19467" name="直接连接符 29"/>
            <p:cNvSpPr>
              <a:spLocks noChangeShapeType="1"/>
            </p:cNvSpPr>
            <p:nvPr/>
          </p:nvSpPr>
          <p:spPr bwMode="auto">
            <a:xfrm flipV="1">
              <a:off x="84404" y="892924"/>
              <a:ext cx="3132000" cy="1"/>
            </a:xfrm>
            <a:prstGeom prst="line">
              <a:avLst/>
            </a:prstGeom>
            <a:noFill/>
            <a:ln w="38100">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8" name="矩形 30"/>
            <p:cNvSpPr>
              <a:spLocks noChangeArrowheads="1"/>
            </p:cNvSpPr>
            <p:nvPr/>
          </p:nvSpPr>
          <p:spPr bwMode="auto">
            <a:xfrm>
              <a:off x="0" y="-4769"/>
              <a:ext cx="4299128" cy="93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5">
                      <a:lumMod val="75000"/>
                    </a:schemeClr>
                  </a:solidFill>
                  <a:latin typeface="Angsana New" pitchFamily="18" charset="-34"/>
                  <a:sym typeface="Angsana New" pitchFamily="18" charset="-34"/>
                </a:rPr>
                <a:t>MARKETING STRATEGY</a:t>
              </a:r>
            </a:p>
          </p:txBody>
        </p:sp>
        <p:sp>
          <p:nvSpPr>
            <p:cNvPr id="19469" name="直接连接符 32"/>
            <p:cNvSpPr>
              <a:spLocks noChangeShapeType="1"/>
            </p:cNvSpPr>
            <p:nvPr/>
          </p:nvSpPr>
          <p:spPr bwMode="auto">
            <a:xfrm>
              <a:off x="84404" y="227329"/>
              <a:ext cx="5003005" cy="1"/>
            </a:xfrm>
            <a:prstGeom prst="line">
              <a:avLst/>
            </a:prstGeom>
            <a:noFill/>
            <a:ln w="38100">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19461" name="图片 3"/>
          <p:cNvPicPr>
            <a:picLocks noChangeAspect="1" noChangeArrowheads="1"/>
          </p:cNvPicPr>
          <p:nvPr/>
        </p:nvPicPr>
        <p:blipFill>
          <a:blip r:embed="rId5">
            <a:extLst>
              <a:ext uri="{28A0092B-C50C-407E-A947-70E740481C1C}">
                <a14:useLocalDpi xmlns:a14="http://schemas.microsoft.com/office/drawing/2010/main" val="0"/>
              </a:ext>
            </a:extLst>
          </a:blip>
          <a:srcRect t="34322" b="37711"/>
          <a:stretch>
            <a:fillRect/>
          </a:stretch>
        </p:blipFill>
        <p:spPr bwMode="auto">
          <a:xfrm>
            <a:off x="2160588" y="5060950"/>
            <a:ext cx="1003617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直接连接符 38"/>
          <p:cNvSpPr>
            <a:spLocks noChangeShapeType="1"/>
          </p:cNvSpPr>
          <p:nvPr/>
        </p:nvSpPr>
        <p:spPr bwMode="auto">
          <a:xfrm>
            <a:off x="1657350" y="6816725"/>
            <a:ext cx="10542588" cy="1588"/>
          </a:xfrm>
          <a:prstGeom prst="line">
            <a:avLst/>
          </a:prstGeom>
          <a:noFill/>
          <a:ln w="38100">
            <a:solidFill>
              <a:srgbClr val="00709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3" name="矩形 46"/>
          <p:cNvSpPr>
            <a:spLocks noChangeArrowheads="1"/>
          </p:cNvSpPr>
          <p:nvPr/>
        </p:nvSpPr>
        <p:spPr bwMode="auto">
          <a:xfrm>
            <a:off x="7102475" y="42863"/>
            <a:ext cx="4299575"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5">
                    <a:lumMod val="75000"/>
                  </a:schemeClr>
                </a:solidFill>
                <a:latin typeface="Angsana New" pitchFamily="18" charset="-34"/>
                <a:sym typeface="Angsana New" pitchFamily="18" charset="-34"/>
              </a:rPr>
              <a:t>MARKETING STRATEGY</a:t>
            </a:r>
          </a:p>
        </p:txBody>
      </p:sp>
      <p:sp>
        <p:nvSpPr>
          <p:cNvPr id="19464" name="直接连接符 47"/>
          <p:cNvSpPr>
            <a:spLocks noChangeShapeType="1"/>
          </p:cNvSpPr>
          <p:nvPr/>
        </p:nvSpPr>
        <p:spPr bwMode="auto">
          <a:xfrm>
            <a:off x="7173913" y="257175"/>
            <a:ext cx="5003800" cy="0"/>
          </a:xfrm>
          <a:prstGeom prst="line">
            <a:avLst/>
          </a:prstGeom>
          <a:noFill/>
          <a:ln w="38100">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5" name="矩形 48"/>
          <p:cNvSpPr>
            <a:spLocks noChangeArrowheads="1"/>
          </p:cNvSpPr>
          <p:nvPr/>
        </p:nvSpPr>
        <p:spPr bwMode="auto">
          <a:xfrm>
            <a:off x="3622675" y="1246188"/>
            <a:ext cx="84328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rgbClr val="3F3F3F"/>
                </a:solidFill>
                <a:latin typeface="Calibri" pitchFamily="34" charset="0"/>
                <a:sym typeface="Calibri" pitchFamily="34" charset="0"/>
              </a:rPr>
              <a:t>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a:t>
            </a:r>
            <a:endParaRPr lang="zh-CN" altLang="en-US" sz="1400">
              <a:solidFill>
                <a:srgbClr val="3F3F3F"/>
              </a:solidFill>
              <a:latin typeface="Calibri" pitchFamily="34" charset="0"/>
              <a:sym typeface="Calibri" pitchFamily="34" charset="0"/>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p:txBody>
      </p:sp>
      <p:sp>
        <p:nvSpPr>
          <p:cNvPr id="19466" name="矩形 49"/>
          <p:cNvSpPr>
            <a:spLocks noChangeArrowheads="1"/>
          </p:cNvSpPr>
          <p:nvPr/>
        </p:nvSpPr>
        <p:spPr bwMode="auto">
          <a:xfrm>
            <a:off x="3622675" y="2498725"/>
            <a:ext cx="84328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rgbClr val="3F3F3F"/>
                </a:solidFill>
                <a:latin typeface="Calibri" pitchFamily="34" charset="0"/>
                <a:sym typeface="Calibri" pitchFamily="34" charset="0"/>
              </a:rPr>
              <a:t>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a:t>
            </a:r>
            <a:endParaRPr lang="zh-CN" altLang="en-US" sz="1400">
              <a:solidFill>
                <a:srgbClr val="3F3F3F"/>
              </a:solidFill>
              <a:latin typeface="Calibri" pitchFamily="34" charset="0"/>
              <a:sym typeface="Calibri" pitchFamily="34" charset="0"/>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0" name="组合 31"/>
          <p:cNvGrpSpPr>
            <a:grpSpLocks noChangeAspect="1"/>
          </p:cNvGrpSpPr>
          <p:nvPr/>
        </p:nvGrpSpPr>
        <p:grpSpPr bwMode="auto">
          <a:xfrm>
            <a:off x="0" y="0"/>
            <a:ext cx="12222163" cy="6858000"/>
            <a:chOff x="0" y="0"/>
            <a:chExt cx="12222575" cy="6858000"/>
          </a:xfrm>
        </p:grpSpPr>
        <p:pic>
          <p:nvPicPr>
            <p:cNvPr id="1040" name="图片 4"/>
            <p:cNvPicPr>
              <a:picLocks noChangeAspect="1" noChangeArrowheads="1"/>
            </p:cNvPicPr>
            <p:nvPr/>
          </p:nvPicPr>
          <p:blipFill>
            <a:blip r:embed="rId3">
              <a:extLst>
                <a:ext uri="{28A0092B-C50C-407E-A947-70E740481C1C}">
                  <a14:useLocalDpi xmlns:a14="http://schemas.microsoft.com/office/drawing/2010/main" val="0"/>
                </a:ext>
              </a:extLst>
            </a:blip>
            <a:srcRect b="7741"/>
            <a:stretch>
              <a:fillRect/>
            </a:stretch>
          </p:blipFill>
          <p:spPr bwMode="auto">
            <a:xfrm>
              <a:off x="1841" y="0"/>
              <a:ext cx="1222073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图片 5"/>
            <p:cNvPicPr>
              <a:picLocks noChangeAspect="1" noChangeArrowheads="1"/>
            </p:cNvPicPr>
            <p:nvPr/>
          </p:nvPicPr>
          <p:blipFill>
            <a:blip r:embed="rId4">
              <a:extLst>
                <a:ext uri="{28A0092B-C50C-407E-A947-70E740481C1C}">
                  <a14:useLocalDpi xmlns:a14="http://schemas.microsoft.com/office/drawing/2010/main" val="0"/>
                </a:ext>
              </a:extLst>
            </a:blip>
            <a:srcRect t="50410" b="28242"/>
            <a:stretch>
              <a:fillRect/>
            </a:stretch>
          </p:blipFill>
          <p:spPr bwMode="auto">
            <a:xfrm>
              <a:off x="0" y="3899646"/>
              <a:ext cx="12222575" cy="1586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1" name="图表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0" y="12700"/>
            <a:ext cx="11607800"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图表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0913" y="1812925"/>
            <a:ext cx="11607800" cy="201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Freeform 2611"/>
          <p:cNvSpPr>
            <a:spLocks noEditPoints="1" noChangeArrowheads="1"/>
          </p:cNvSpPr>
          <p:nvPr/>
        </p:nvSpPr>
        <p:spPr bwMode="auto">
          <a:xfrm>
            <a:off x="1449388" y="979488"/>
            <a:ext cx="239712" cy="238125"/>
          </a:xfrm>
          <a:custGeom>
            <a:avLst/>
            <a:gdLst>
              <a:gd name="T0" fmla="*/ 2147483647 w 302"/>
              <a:gd name="T1" fmla="*/ 2147483647 h 300"/>
              <a:gd name="T2" fmla="*/ 2147483647 w 302"/>
              <a:gd name="T3" fmla="*/ 2147483647 h 300"/>
              <a:gd name="T4" fmla="*/ 2147483647 w 302"/>
              <a:gd name="T5" fmla="*/ 2147483647 h 300"/>
              <a:gd name="T6" fmla="*/ 2147483647 w 302"/>
              <a:gd name="T7" fmla="*/ 2147483647 h 300"/>
              <a:gd name="T8" fmla="*/ 2147483647 w 302"/>
              <a:gd name="T9" fmla="*/ 2147483647 h 300"/>
              <a:gd name="T10" fmla="*/ 0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2147483647 w 302"/>
              <a:gd name="T33" fmla="*/ 2147483647 h 300"/>
              <a:gd name="T34" fmla="*/ 2147483647 w 302"/>
              <a:gd name="T35" fmla="*/ 2147483647 h 300"/>
              <a:gd name="T36" fmla="*/ 2147483647 w 302"/>
              <a:gd name="T37" fmla="*/ 0 h 300"/>
              <a:gd name="T38" fmla="*/ 2147483647 w 302"/>
              <a:gd name="T39" fmla="*/ 0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2147483647 h 300"/>
              <a:gd name="T52" fmla="*/ 2147483647 w 302"/>
              <a:gd name="T53" fmla="*/ 2147483647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2147483647 w 302"/>
              <a:gd name="T69" fmla="*/ 2147483647 h 300"/>
              <a:gd name="T70" fmla="*/ 2147483647 w 302"/>
              <a:gd name="T71" fmla="*/ 2147483647 h 300"/>
              <a:gd name="T72" fmla="*/ 2147483647 w 302"/>
              <a:gd name="T73" fmla="*/ 2147483647 h 300"/>
              <a:gd name="T74" fmla="*/ 2147483647 w 302"/>
              <a:gd name="T75" fmla="*/ 2147483647 h 300"/>
              <a:gd name="T76" fmla="*/ 2147483647 w 302"/>
              <a:gd name="T77" fmla="*/ 2147483647 h 300"/>
              <a:gd name="T78" fmla="*/ 2147483647 w 302"/>
              <a:gd name="T79" fmla="*/ 2147483647 h 300"/>
              <a:gd name="T80" fmla="*/ 2147483647 w 302"/>
              <a:gd name="T81" fmla="*/ 2147483647 h 300"/>
              <a:gd name="T82" fmla="*/ 2147483647 w 302"/>
              <a:gd name="T83" fmla="*/ 2147483647 h 300"/>
              <a:gd name="T84" fmla="*/ 2147483647 w 302"/>
              <a:gd name="T85" fmla="*/ 2147483647 h 300"/>
              <a:gd name="T86" fmla="*/ 2147483647 w 302"/>
              <a:gd name="T87" fmla="*/ 2147483647 h 300"/>
              <a:gd name="T88" fmla="*/ 2147483647 w 302"/>
              <a:gd name="T89" fmla="*/ 2147483647 h 300"/>
              <a:gd name="T90" fmla="*/ 2147483647 w 302"/>
              <a:gd name="T91" fmla="*/ 2147483647 h 300"/>
              <a:gd name="T92" fmla="*/ 2147483647 w 302"/>
              <a:gd name="T93" fmla="*/ 2147483647 h 300"/>
              <a:gd name="T94" fmla="*/ 2147483647 w 302"/>
              <a:gd name="T95" fmla="*/ 2147483647 h 300"/>
              <a:gd name="T96" fmla="*/ 2147483647 w 302"/>
              <a:gd name="T97" fmla="*/ 2147483647 h 300"/>
              <a:gd name="T98" fmla="*/ 2147483647 w 302"/>
              <a:gd name="T99" fmla="*/ 2147483647 h 300"/>
              <a:gd name="T100" fmla="*/ 2147483647 w 302"/>
              <a:gd name="T101" fmla="*/ 2147483647 h 300"/>
              <a:gd name="T102" fmla="*/ 2147483647 w 302"/>
              <a:gd name="T103" fmla="*/ 2147483647 h 300"/>
              <a:gd name="T104" fmla="*/ 2147483647 w 302"/>
              <a:gd name="T105" fmla="*/ 2147483647 h 300"/>
              <a:gd name="T106" fmla="*/ 2147483647 w 302"/>
              <a:gd name="T107" fmla="*/ 2147483647 h 300"/>
              <a:gd name="T108" fmla="*/ 2147483647 w 302"/>
              <a:gd name="T109" fmla="*/ 2147483647 h 300"/>
              <a:gd name="T110" fmla="*/ 2147483647 w 302"/>
              <a:gd name="T111" fmla="*/ 2147483647 h 300"/>
              <a:gd name="T112" fmla="*/ 2147483647 w 302"/>
              <a:gd name="T113" fmla="*/ 2147483647 h 300"/>
              <a:gd name="T114" fmla="*/ 2147483647 w 302"/>
              <a:gd name="T115" fmla="*/ 2147483647 h 300"/>
              <a:gd name="T116" fmla="*/ 2147483647 w 302"/>
              <a:gd name="T117" fmla="*/ 2147483647 h 300"/>
              <a:gd name="T118" fmla="*/ 2147483647 w 302"/>
              <a:gd name="T119" fmla="*/ 2147483647 h 300"/>
              <a:gd name="T120" fmla="*/ 2147483647 w 302"/>
              <a:gd name="T121" fmla="*/ 2147483647 h 300"/>
              <a:gd name="T122" fmla="*/ 2147483647 w 302"/>
              <a:gd name="T123" fmla="*/ 2147483647 h 3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2"/>
              <a:gd name="T187" fmla="*/ 0 h 300"/>
              <a:gd name="T188" fmla="*/ 302 w 302"/>
              <a:gd name="T189" fmla="*/ 300 h 3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2" h="300">
                <a:moveTo>
                  <a:pt x="148" y="194"/>
                </a:moveTo>
                <a:lnTo>
                  <a:pt x="46" y="194"/>
                </a:lnTo>
                <a:lnTo>
                  <a:pt x="36" y="194"/>
                </a:lnTo>
                <a:lnTo>
                  <a:pt x="28" y="192"/>
                </a:lnTo>
                <a:lnTo>
                  <a:pt x="20" y="188"/>
                </a:lnTo>
                <a:lnTo>
                  <a:pt x="14" y="182"/>
                </a:lnTo>
                <a:lnTo>
                  <a:pt x="8" y="174"/>
                </a:lnTo>
                <a:lnTo>
                  <a:pt x="4" y="168"/>
                </a:lnTo>
                <a:lnTo>
                  <a:pt x="2" y="158"/>
                </a:lnTo>
                <a:lnTo>
                  <a:pt x="0" y="150"/>
                </a:lnTo>
                <a:lnTo>
                  <a:pt x="2" y="140"/>
                </a:lnTo>
                <a:lnTo>
                  <a:pt x="4" y="132"/>
                </a:lnTo>
                <a:lnTo>
                  <a:pt x="8" y="124"/>
                </a:lnTo>
                <a:lnTo>
                  <a:pt x="14" y="118"/>
                </a:lnTo>
                <a:lnTo>
                  <a:pt x="20" y="112"/>
                </a:lnTo>
                <a:lnTo>
                  <a:pt x="28" y="108"/>
                </a:lnTo>
                <a:lnTo>
                  <a:pt x="36" y="106"/>
                </a:lnTo>
                <a:lnTo>
                  <a:pt x="46" y="104"/>
                </a:lnTo>
                <a:lnTo>
                  <a:pt x="148" y="104"/>
                </a:lnTo>
                <a:lnTo>
                  <a:pt x="120" y="76"/>
                </a:lnTo>
                <a:lnTo>
                  <a:pt x="114" y="70"/>
                </a:lnTo>
                <a:lnTo>
                  <a:pt x="110" y="62"/>
                </a:lnTo>
                <a:lnTo>
                  <a:pt x="106" y="54"/>
                </a:lnTo>
                <a:lnTo>
                  <a:pt x="106" y="44"/>
                </a:lnTo>
                <a:lnTo>
                  <a:pt x="106" y="36"/>
                </a:lnTo>
                <a:lnTo>
                  <a:pt x="110" y="26"/>
                </a:lnTo>
                <a:lnTo>
                  <a:pt x="114" y="20"/>
                </a:lnTo>
                <a:lnTo>
                  <a:pt x="120" y="12"/>
                </a:lnTo>
                <a:lnTo>
                  <a:pt x="126" y="6"/>
                </a:lnTo>
                <a:lnTo>
                  <a:pt x="134" y="2"/>
                </a:lnTo>
                <a:lnTo>
                  <a:pt x="142" y="0"/>
                </a:lnTo>
                <a:lnTo>
                  <a:pt x="152" y="0"/>
                </a:lnTo>
                <a:lnTo>
                  <a:pt x="160" y="0"/>
                </a:lnTo>
                <a:lnTo>
                  <a:pt x="168" y="2"/>
                </a:lnTo>
                <a:lnTo>
                  <a:pt x="176" y="6"/>
                </a:lnTo>
                <a:lnTo>
                  <a:pt x="182" y="12"/>
                </a:lnTo>
                <a:lnTo>
                  <a:pt x="288" y="118"/>
                </a:lnTo>
                <a:lnTo>
                  <a:pt x="294" y="124"/>
                </a:lnTo>
                <a:lnTo>
                  <a:pt x="298" y="132"/>
                </a:lnTo>
                <a:lnTo>
                  <a:pt x="300" y="140"/>
                </a:lnTo>
                <a:lnTo>
                  <a:pt x="302" y="150"/>
                </a:lnTo>
                <a:lnTo>
                  <a:pt x="300" y="158"/>
                </a:lnTo>
                <a:lnTo>
                  <a:pt x="298" y="166"/>
                </a:lnTo>
                <a:lnTo>
                  <a:pt x="294" y="174"/>
                </a:lnTo>
                <a:lnTo>
                  <a:pt x="288" y="182"/>
                </a:lnTo>
                <a:lnTo>
                  <a:pt x="182" y="288"/>
                </a:lnTo>
                <a:lnTo>
                  <a:pt x="176" y="292"/>
                </a:lnTo>
                <a:lnTo>
                  <a:pt x="168" y="298"/>
                </a:lnTo>
                <a:lnTo>
                  <a:pt x="160" y="300"/>
                </a:lnTo>
                <a:lnTo>
                  <a:pt x="152" y="300"/>
                </a:lnTo>
                <a:lnTo>
                  <a:pt x="142" y="300"/>
                </a:lnTo>
                <a:lnTo>
                  <a:pt x="134" y="298"/>
                </a:lnTo>
                <a:lnTo>
                  <a:pt x="126" y="292"/>
                </a:lnTo>
                <a:lnTo>
                  <a:pt x="120" y="288"/>
                </a:lnTo>
                <a:lnTo>
                  <a:pt x="114" y="280"/>
                </a:lnTo>
                <a:lnTo>
                  <a:pt x="110" y="272"/>
                </a:lnTo>
                <a:lnTo>
                  <a:pt x="106" y="264"/>
                </a:lnTo>
                <a:lnTo>
                  <a:pt x="106" y="256"/>
                </a:lnTo>
                <a:lnTo>
                  <a:pt x="106" y="246"/>
                </a:lnTo>
                <a:lnTo>
                  <a:pt x="110" y="238"/>
                </a:lnTo>
                <a:lnTo>
                  <a:pt x="114" y="230"/>
                </a:lnTo>
                <a:lnTo>
                  <a:pt x="120" y="224"/>
                </a:lnTo>
                <a:lnTo>
                  <a:pt x="148" y="194"/>
                </a:lnTo>
                <a:close/>
                <a:moveTo>
                  <a:pt x="162" y="266"/>
                </a:moveTo>
                <a:lnTo>
                  <a:pt x="268" y="160"/>
                </a:lnTo>
                <a:lnTo>
                  <a:pt x="270" y="156"/>
                </a:lnTo>
                <a:lnTo>
                  <a:pt x="272" y="150"/>
                </a:lnTo>
                <a:lnTo>
                  <a:pt x="270" y="144"/>
                </a:lnTo>
                <a:lnTo>
                  <a:pt x="268" y="138"/>
                </a:lnTo>
                <a:lnTo>
                  <a:pt x="162" y="34"/>
                </a:lnTo>
                <a:lnTo>
                  <a:pt x="156" y="30"/>
                </a:lnTo>
                <a:lnTo>
                  <a:pt x="152" y="30"/>
                </a:lnTo>
                <a:lnTo>
                  <a:pt x="146" y="30"/>
                </a:lnTo>
                <a:lnTo>
                  <a:pt x="140" y="34"/>
                </a:lnTo>
                <a:lnTo>
                  <a:pt x="138" y="38"/>
                </a:lnTo>
                <a:lnTo>
                  <a:pt x="136" y="44"/>
                </a:lnTo>
                <a:lnTo>
                  <a:pt x="138" y="50"/>
                </a:lnTo>
                <a:lnTo>
                  <a:pt x="140" y="54"/>
                </a:lnTo>
                <a:lnTo>
                  <a:pt x="220" y="134"/>
                </a:lnTo>
                <a:lnTo>
                  <a:pt x="46" y="134"/>
                </a:lnTo>
                <a:lnTo>
                  <a:pt x="38" y="136"/>
                </a:lnTo>
                <a:lnTo>
                  <a:pt x="34" y="138"/>
                </a:lnTo>
                <a:lnTo>
                  <a:pt x="32" y="144"/>
                </a:lnTo>
                <a:lnTo>
                  <a:pt x="30" y="150"/>
                </a:lnTo>
                <a:lnTo>
                  <a:pt x="32" y="156"/>
                </a:lnTo>
                <a:lnTo>
                  <a:pt x="34" y="160"/>
                </a:lnTo>
                <a:lnTo>
                  <a:pt x="38" y="164"/>
                </a:lnTo>
                <a:lnTo>
                  <a:pt x="46" y="164"/>
                </a:lnTo>
                <a:lnTo>
                  <a:pt x="220" y="164"/>
                </a:lnTo>
                <a:lnTo>
                  <a:pt x="140" y="244"/>
                </a:lnTo>
                <a:lnTo>
                  <a:pt x="138" y="250"/>
                </a:lnTo>
                <a:lnTo>
                  <a:pt x="136" y="256"/>
                </a:lnTo>
                <a:lnTo>
                  <a:pt x="138" y="262"/>
                </a:lnTo>
                <a:lnTo>
                  <a:pt x="140" y="266"/>
                </a:lnTo>
                <a:lnTo>
                  <a:pt x="146" y="270"/>
                </a:lnTo>
                <a:lnTo>
                  <a:pt x="152" y="270"/>
                </a:lnTo>
                <a:lnTo>
                  <a:pt x="156" y="270"/>
                </a:lnTo>
                <a:lnTo>
                  <a:pt x="162" y="266"/>
                </a:lnTo>
                <a:close/>
              </a:path>
            </a:pathLst>
          </a:custGeom>
          <a:solidFill>
            <a:srgbClr val="C984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4" name="Freeform 2611"/>
          <p:cNvSpPr>
            <a:spLocks noEditPoints="1" noChangeArrowheads="1"/>
          </p:cNvSpPr>
          <p:nvPr/>
        </p:nvSpPr>
        <p:spPr bwMode="auto">
          <a:xfrm>
            <a:off x="1443038" y="2673350"/>
            <a:ext cx="239712" cy="238125"/>
          </a:xfrm>
          <a:custGeom>
            <a:avLst/>
            <a:gdLst>
              <a:gd name="T0" fmla="*/ 2147483647 w 302"/>
              <a:gd name="T1" fmla="*/ 2147483647 h 300"/>
              <a:gd name="T2" fmla="*/ 2147483647 w 302"/>
              <a:gd name="T3" fmla="*/ 2147483647 h 300"/>
              <a:gd name="T4" fmla="*/ 2147483647 w 302"/>
              <a:gd name="T5" fmla="*/ 2147483647 h 300"/>
              <a:gd name="T6" fmla="*/ 2147483647 w 302"/>
              <a:gd name="T7" fmla="*/ 2147483647 h 300"/>
              <a:gd name="T8" fmla="*/ 2147483647 w 302"/>
              <a:gd name="T9" fmla="*/ 2147483647 h 300"/>
              <a:gd name="T10" fmla="*/ 0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2147483647 w 302"/>
              <a:gd name="T33" fmla="*/ 2147483647 h 300"/>
              <a:gd name="T34" fmla="*/ 2147483647 w 302"/>
              <a:gd name="T35" fmla="*/ 2147483647 h 300"/>
              <a:gd name="T36" fmla="*/ 2147483647 w 302"/>
              <a:gd name="T37" fmla="*/ 0 h 300"/>
              <a:gd name="T38" fmla="*/ 2147483647 w 302"/>
              <a:gd name="T39" fmla="*/ 0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2147483647 h 300"/>
              <a:gd name="T52" fmla="*/ 2147483647 w 302"/>
              <a:gd name="T53" fmla="*/ 2147483647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2147483647 w 302"/>
              <a:gd name="T69" fmla="*/ 2147483647 h 300"/>
              <a:gd name="T70" fmla="*/ 2147483647 w 302"/>
              <a:gd name="T71" fmla="*/ 2147483647 h 300"/>
              <a:gd name="T72" fmla="*/ 2147483647 w 302"/>
              <a:gd name="T73" fmla="*/ 2147483647 h 300"/>
              <a:gd name="T74" fmla="*/ 2147483647 w 302"/>
              <a:gd name="T75" fmla="*/ 2147483647 h 300"/>
              <a:gd name="T76" fmla="*/ 2147483647 w 302"/>
              <a:gd name="T77" fmla="*/ 2147483647 h 300"/>
              <a:gd name="T78" fmla="*/ 2147483647 w 302"/>
              <a:gd name="T79" fmla="*/ 2147483647 h 300"/>
              <a:gd name="T80" fmla="*/ 2147483647 w 302"/>
              <a:gd name="T81" fmla="*/ 2147483647 h 300"/>
              <a:gd name="T82" fmla="*/ 2147483647 w 302"/>
              <a:gd name="T83" fmla="*/ 2147483647 h 300"/>
              <a:gd name="T84" fmla="*/ 2147483647 w 302"/>
              <a:gd name="T85" fmla="*/ 2147483647 h 300"/>
              <a:gd name="T86" fmla="*/ 2147483647 w 302"/>
              <a:gd name="T87" fmla="*/ 2147483647 h 300"/>
              <a:gd name="T88" fmla="*/ 2147483647 w 302"/>
              <a:gd name="T89" fmla="*/ 2147483647 h 300"/>
              <a:gd name="T90" fmla="*/ 2147483647 w 302"/>
              <a:gd name="T91" fmla="*/ 2147483647 h 300"/>
              <a:gd name="T92" fmla="*/ 2147483647 w 302"/>
              <a:gd name="T93" fmla="*/ 2147483647 h 300"/>
              <a:gd name="T94" fmla="*/ 2147483647 w 302"/>
              <a:gd name="T95" fmla="*/ 2147483647 h 300"/>
              <a:gd name="T96" fmla="*/ 2147483647 w 302"/>
              <a:gd name="T97" fmla="*/ 2147483647 h 300"/>
              <a:gd name="T98" fmla="*/ 2147483647 w 302"/>
              <a:gd name="T99" fmla="*/ 2147483647 h 300"/>
              <a:gd name="T100" fmla="*/ 2147483647 w 302"/>
              <a:gd name="T101" fmla="*/ 2147483647 h 300"/>
              <a:gd name="T102" fmla="*/ 2147483647 w 302"/>
              <a:gd name="T103" fmla="*/ 2147483647 h 300"/>
              <a:gd name="T104" fmla="*/ 2147483647 w 302"/>
              <a:gd name="T105" fmla="*/ 2147483647 h 300"/>
              <a:gd name="T106" fmla="*/ 2147483647 w 302"/>
              <a:gd name="T107" fmla="*/ 2147483647 h 300"/>
              <a:gd name="T108" fmla="*/ 2147483647 w 302"/>
              <a:gd name="T109" fmla="*/ 2147483647 h 300"/>
              <a:gd name="T110" fmla="*/ 2147483647 w 302"/>
              <a:gd name="T111" fmla="*/ 2147483647 h 300"/>
              <a:gd name="T112" fmla="*/ 2147483647 w 302"/>
              <a:gd name="T113" fmla="*/ 2147483647 h 300"/>
              <a:gd name="T114" fmla="*/ 2147483647 w 302"/>
              <a:gd name="T115" fmla="*/ 2147483647 h 300"/>
              <a:gd name="T116" fmla="*/ 2147483647 w 302"/>
              <a:gd name="T117" fmla="*/ 2147483647 h 300"/>
              <a:gd name="T118" fmla="*/ 2147483647 w 302"/>
              <a:gd name="T119" fmla="*/ 2147483647 h 300"/>
              <a:gd name="T120" fmla="*/ 2147483647 w 302"/>
              <a:gd name="T121" fmla="*/ 2147483647 h 300"/>
              <a:gd name="T122" fmla="*/ 2147483647 w 302"/>
              <a:gd name="T123" fmla="*/ 2147483647 h 3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2"/>
              <a:gd name="T187" fmla="*/ 0 h 300"/>
              <a:gd name="T188" fmla="*/ 302 w 302"/>
              <a:gd name="T189" fmla="*/ 300 h 3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2" h="300">
                <a:moveTo>
                  <a:pt x="148" y="194"/>
                </a:moveTo>
                <a:lnTo>
                  <a:pt x="46" y="194"/>
                </a:lnTo>
                <a:lnTo>
                  <a:pt x="36" y="194"/>
                </a:lnTo>
                <a:lnTo>
                  <a:pt x="28" y="192"/>
                </a:lnTo>
                <a:lnTo>
                  <a:pt x="20" y="188"/>
                </a:lnTo>
                <a:lnTo>
                  <a:pt x="14" y="182"/>
                </a:lnTo>
                <a:lnTo>
                  <a:pt x="8" y="174"/>
                </a:lnTo>
                <a:lnTo>
                  <a:pt x="4" y="168"/>
                </a:lnTo>
                <a:lnTo>
                  <a:pt x="2" y="158"/>
                </a:lnTo>
                <a:lnTo>
                  <a:pt x="0" y="150"/>
                </a:lnTo>
                <a:lnTo>
                  <a:pt x="2" y="140"/>
                </a:lnTo>
                <a:lnTo>
                  <a:pt x="4" y="132"/>
                </a:lnTo>
                <a:lnTo>
                  <a:pt x="8" y="124"/>
                </a:lnTo>
                <a:lnTo>
                  <a:pt x="14" y="118"/>
                </a:lnTo>
                <a:lnTo>
                  <a:pt x="20" y="112"/>
                </a:lnTo>
                <a:lnTo>
                  <a:pt x="28" y="108"/>
                </a:lnTo>
                <a:lnTo>
                  <a:pt x="36" y="106"/>
                </a:lnTo>
                <a:lnTo>
                  <a:pt x="46" y="104"/>
                </a:lnTo>
                <a:lnTo>
                  <a:pt x="148" y="104"/>
                </a:lnTo>
                <a:lnTo>
                  <a:pt x="120" y="76"/>
                </a:lnTo>
                <a:lnTo>
                  <a:pt x="114" y="70"/>
                </a:lnTo>
                <a:lnTo>
                  <a:pt x="110" y="62"/>
                </a:lnTo>
                <a:lnTo>
                  <a:pt x="106" y="54"/>
                </a:lnTo>
                <a:lnTo>
                  <a:pt x="106" y="44"/>
                </a:lnTo>
                <a:lnTo>
                  <a:pt x="106" y="36"/>
                </a:lnTo>
                <a:lnTo>
                  <a:pt x="110" y="26"/>
                </a:lnTo>
                <a:lnTo>
                  <a:pt x="114" y="20"/>
                </a:lnTo>
                <a:lnTo>
                  <a:pt x="120" y="12"/>
                </a:lnTo>
                <a:lnTo>
                  <a:pt x="126" y="6"/>
                </a:lnTo>
                <a:lnTo>
                  <a:pt x="134" y="2"/>
                </a:lnTo>
                <a:lnTo>
                  <a:pt x="142" y="0"/>
                </a:lnTo>
                <a:lnTo>
                  <a:pt x="152" y="0"/>
                </a:lnTo>
                <a:lnTo>
                  <a:pt x="160" y="0"/>
                </a:lnTo>
                <a:lnTo>
                  <a:pt x="168" y="2"/>
                </a:lnTo>
                <a:lnTo>
                  <a:pt x="176" y="6"/>
                </a:lnTo>
                <a:lnTo>
                  <a:pt x="182" y="12"/>
                </a:lnTo>
                <a:lnTo>
                  <a:pt x="288" y="118"/>
                </a:lnTo>
                <a:lnTo>
                  <a:pt x="294" y="124"/>
                </a:lnTo>
                <a:lnTo>
                  <a:pt x="298" y="132"/>
                </a:lnTo>
                <a:lnTo>
                  <a:pt x="300" y="140"/>
                </a:lnTo>
                <a:lnTo>
                  <a:pt x="302" y="150"/>
                </a:lnTo>
                <a:lnTo>
                  <a:pt x="300" y="158"/>
                </a:lnTo>
                <a:lnTo>
                  <a:pt x="298" y="166"/>
                </a:lnTo>
                <a:lnTo>
                  <a:pt x="294" y="174"/>
                </a:lnTo>
                <a:lnTo>
                  <a:pt x="288" y="182"/>
                </a:lnTo>
                <a:lnTo>
                  <a:pt x="182" y="288"/>
                </a:lnTo>
                <a:lnTo>
                  <a:pt x="176" y="292"/>
                </a:lnTo>
                <a:lnTo>
                  <a:pt x="168" y="298"/>
                </a:lnTo>
                <a:lnTo>
                  <a:pt x="160" y="300"/>
                </a:lnTo>
                <a:lnTo>
                  <a:pt x="152" y="300"/>
                </a:lnTo>
                <a:lnTo>
                  <a:pt x="142" y="300"/>
                </a:lnTo>
                <a:lnTo>
                  <a:pt x="134" y="298"/>
                </a:lnTo>
                <a:lnTo>
                  <a:pt x="126" y="292"/>
                </a:lnTo>
                <a:lnTo>
                  <a:pt x="120" y="288"/>
                </a:lnTo>
                <a:lnTo>
                  <a:pt x="114" y="280"/>
                </a:lnTo>
                <a:lnTo>
                  <a:pt x="110" y="272"/>
                </a:lnTo>
                <a:lnTo>
                  <a:pt x="106" y="264"/>
                </a:lnTo>
                <a:lnTo>
                  <a:pt x="106" y="256"/>
                </a:lnTo>
                <a:lnTo>
                  <a:pt x="106" y="246"/>
                </a:lnTo>
                <a:lnTo>
                  <a:pt x="110" y="238"/>
                </a:lnTo>
                <a:lnTo>
                  <a:pt x="114" y="230"/>
                </a:lnTo>
                <a:lnTo>
                  <a:pt x="120" y="224"/>
                </a:lnTo>
                <a:lnTo>
                  <a:pt x="148" y="194"/>
                </a:lnTo>
                <a:close/>
                <a:moveTo>
                  <a:pt x="162" y="266"/>
                </a:moveTo>
                <a:lnTo>
                  <a:pt x="268" y="160"/>
                </a:lnTo>
                <a:lnTo>
                  <a:pt x="270" y="156"/>
                </a:lnTo>
                <a:lnTo>
                  <a:pt x="272" y="150"/>
                </a:lnTo>
                <a:lnTo>
                  <a:pt x="270" y="144"/>
                </a:lnTo>
                <a:lnTo>
                  <a:pt x="268" y="138"/>
                </a:lnTo>
                <a:lnTo>
                  <a:pt x="162" y="34"/>
                </a:lnTo>
                <a:lnTo>
                  <a:pt x="156" y="30"/>
                </a:lnTo>
                <a:lnTo>
                  <a:pt x="152" y="30"/>
                </a:lnTo>
                <a:lnTo>
                  <a:pt x="146" y="30"/>
                </a:lnTo>
                <a:lnTo>
                  <a:pt x="140" y="34"/>
                </a:lnTo>
                <a:lnTo>
                  <a:pt x="138" y="38"/>
                </a:lnTo>
                <a:lnTo>
                  <a:pt x="136" y="44"/>
                </a:lnTo>
                <a:lnTo>
                  <a:pt x="138" y="50"/>
                </a:lnTo>
                <a:lnTo>
                  <a:pt x="140" y="54"/>
                </a:lnTo>
                <a:lnTo>
                  <a:pt x="220" y="134"/>
                </a:lnTo>
                <a:lnTo>
                  <a:pt x="46" y="134"/>
                </a:lnTo>
                <a:lnTo>
                  <a:pt x="38" y="136"/>
                </a:lnTo>
                <a:lnTo>
                  <a:pt x="34" y="138"/>
                </a:lnTo>
                <a:lnTo>
                  <a:pt x="32" y="144"/>
                </a:lnTo>
                <a:lnTo>
                  <a:pt x="30" y="150"/>
                </a:lnTo>
                <a:lnTo>
                  <a:pt x="32" y="156"/>
                </a:lnTo>
                <a:lnTo>
                  <a:pt x="34" y="160"/>
                </a:lnTo>
                <a:lnTo>
                  <a:pt x="38" y="164"/>
                </a:lnTo>
                <a:lnTo>
                  <a:pt x="46" y="164"/>
                </a:lnTo>
                <a:lnTo>
                  <a:pt x="220" y="164"/>
                </a:lnTo>
                <a:lnTo>
                  <a:pt x="140" y="244"/>
                </a:lnTo>
                <a:lnTo>
                  <a:pt x="138" y="250"/>
                </a:lnTo>
                <a:lnTo>
                  <a:pt x="136" y="256"/>
                </a:lnTo>
                <a:lnTo>
                  <a:pt x="138" y="262"/>
                </a:lnTo>
                <a:lnTo>
                  <a:pt x="140" y="266"/>
                </a:lnTo>
                <a:lnTo>
                  <a:pt x="146" y="270"/>
                </a:lnTo>
                <a:lnTo>
                  <a:pt x="152" y="270"/>
                </a:lnTo>
                <a:lnTo>
                  <a:pt x="156" y="270"/>
                </a:lnTo>
                <a:lnTo>
                  <a:pt x="162" y="266"/>
                </a:lnTo>
                <a:close/>
              </a:path>
            </a:pathLst>
          </a:custGeom>
          <a:solidFill>
            <a:srgbClr val="C984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5" name="矩形 49"/>
          <p:cNvSpPr>
            <a:spLocks noChangeArrowheads="1"/>
          </p:cNvSpPr>
          <p:nvPr/>
        </p:nvSpPr>
        <p:spPr bwMode="auto">
          <a:xfrm>
            <a:off x="1952625" y="5641975"/>
            <a:ext cx="9974263"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a:p>
            <a:pP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Please text here Please text here Please text here Please text here Please text here Please text here 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p:txBody>
      </p:sp>
      <p:grpSp>
        <p:nvGrpSpPr>
          <p:cNvPr id="1036" name="组合 60"/>
          <p:cNvGrpSpPr>
            <a:grpSpLocks/>
          </p:cNvGrpSpPr>
          <p:nvPr/>
        </p:nvGrpSpPr>
        <p:grpSpPr bwMode="auto">
          <a:xfrm>
            <a:off x="158750" y="633413"/>
            <a:ext cx="935038" cy="739775"/>
            <a:chOff x="0" y="0"/>
            <a:chExt cx="934179" cy="739600"/>
          </a:xfrm>
        </p:grpSpPr>
        <p:sp>
          <p:nvSpPr>
            <p:cNvPr id="1039" name="Text Box 2563"/>
            <p:cNvSpPr>
              <a:spLocks noChangeArrowheads="1"/>
            </p:cNvSpPr>
            <p:nvPr/>
          </p:nvSpPr>
          <p:spPr bwMode="auto">
            <a:xfrm>
              <a:off x="16604" y="154886"/>
              <a:ext cx="917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en-US" altLang="zh-CN" sz="2400" b="1">
                  <a:solidFill>
                    <a:schemeClr val="bg1"/>
                  </a:solidFill>
                  <a:latin typeface="Angsana New" pitchFamily="18" charset="-34"/>
                  <a:ea typeface="Gulim" pitchFamily="34" charset="-127"/>
                  <a:sym typeface="Angsana New" pitchFamily="18" charset="-34"/>
                </a:rPr>
                <a:t>LINE A</a:t>
              </a:r>
            </a:p>
          </p:txBody>
        </p:sp>
      </p:grpSp>
      <p:grpSp>
        <p:nvGrpSpPr>
          <p:cNvPr id="1037" name="组合 61"/>
          <p:cNvGrpSpPr>
            <a:grpSpLocks/>
          </p:cNvGrpSpPr>
          <p:nvPr/>
        </p:nvGrpSpPr>
        <p:grpSpPr bwMode="auto">
          <a:xfrm>
            <a:off x="158750" y="2303463"/>
            <a:ext cx="920750" cy="739775"/>
            <a:chOff x="0" y="0"/>
            <a:chExt cx="919415" cy="739600"/>
          </a:xfrm>
        </p:grpSpPr>
        <p:sp>
          <p:nvSpPr>
            <p:cNvPr id="1038" name="Text Box 2563"/>
            <p:cNvSpPr>
              <a:spLocks noChangeArrowheads="1"/>
            </p:cNvSpPr>
            <p:nvPr/>
          </p:nvSpPr>
          <p:spPr bwMode="auto">
            <a:xfrm>
              <a:off x="16604" y="154886"/>
              <a:ext cx="9028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r>
                <a:rPr lang="en-US" altLang="zh-CN" sz="2400" b="1">
                  <a:solidFill>
                    <a:schemeClr val="bg1"/>
                  </a:solidFill>
                  <a:latin typeface="Angsana New" pitchFamily="18" charset="-34"/>
                  <a:ea typeface="Gulim" pitchFamily="34" charset="-127"/>
                  <a:sym typeface="Angsana New" pitchFamily="18" charset="-34"/>
                </a:rPr>
                <a:t>LINE B</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直接连接符 5"/>
          <p:cNvSpPr>
            <a:spLocks noChangeShapeType="1"/>
          </p:cNvSpPr>
          <p:nvPr/>
        </p:nvSpPr>
        <p:spPr bwMode="auto">
          <a:xfrm>
            <a:off x="2595563" y="0"/>
            <a:ext cx="0" cy="303847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0483" name="图片 8"/>
          <p:cNvPicPr>
            <a:picLocks noChangeAspect="1" noChangeArrowheads="1"/>
          </p:cNvPicPr>
          <p:nvPr/>
        </p:nvPicPr>
        <p:blipFill>
          <a:blip r:embed="rId4">
            <a:extLst>
              <a:ext uri="{28A0092B-C50C-407E-A947-70E740481C1C}">
                <a14:useLocalDpi xmlns:a14="http://schemas.microsoft.com/office/drawing/2010/main" val="0"/>
              </a:ext>
            </a:extLst>
          </a:blip>
          <a:srcRect l="-220" t="4979" r="220" b="10362"/>
          <a:stretch>
            <a:fillRect/>
          </a:stretch>
        </p:blipFill>
        <p:spPr bwMode="auto">
          <a:xfrm>
            <a:off x="-12700"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图片 9"/>
          <p:cNvPicPr>
            <a:picLocks noChangeAspect="1" noChangeArrowheads="1"/>
          </p:cNvPicPr>
          <p:nvPr/>
        </p:nvPicPr>
        <p:blipFill>
          <a:blip r:embed="rId5">
            <a:extLst>
              <a:ext uri="{28A0092B-C50C-407E-A947-70E740481C1C}">
                <a14:useLocalDpi xmlns:a14="http://schemas.microsoft.com/office/drawing/2010/main" val="0"/>
              </a:ext>
            </a:extLst>
          </a:blip>
          <a:srcRect l="14963" t="4979" r="62758" b="10362"/>
          <a:stretch>
            <a:fillRect/>
          </a:stretch>
        </p:blipFill>
        <p:spPr bwMode="auto">
          <a:xfrm>
            <a:off x="1816100" y="0"/>
            <a:ext cx="27162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10"/>
          <p:cNvPicPr>
            <a:picLocks noChangeAspect="1" noChangeArrowheads="1"/>
          </p:cNvPicPr>
          <p:nvPr/>
        </p:nvPicPr>
        <p:blipFill>
          <a:blip r:embed="rId6">
            <a:extLst>
              <a:ext uri="{28A0092B-C50C-407E-A947-70E740481C1C}">
                <a14:useLocalDpi xmlns:a14="http://schemas.microsoft.com/office/drawing/2010/main" val="0"/>
              </a:ext>
            </a:extLst>
          </a:blip>
          <a:srcRect l="74203" t="4808" r="3516" b="10533"/>
          <a:stretch>
            <a:fillRect/>
          </a:stretch>
        </p:blipFill>
        <p:spPr bwMode="auto">
          <a:xfrm>
            <a:off x="9128125" y="0"/>
            <a:ext cx="2717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片 12"/>
          <p:cNvPicPr>
            <a:picLocks noChangeAspect="1" noChangeArrowheads="1"/>
          </p:cNvPicPr>
          <p:nvPr/>
        </p:nvPicPr>
        <p:blipFill>
          <a:blip r:embed="rId6">
            <a:extLst>
              <a:ext uri="{28A0092B-C50C-407E-A947-70E740481C1C}">
                <a14:useLocalDpi xmlns:a14="http://schemas.microsoft.com/office/drawing/2010/main" val="0"/>
              </a:ext>
            </a:extLst>
          </a:blip>
          <a:srcRect l="45688" t="5150" r="32153" b="10191"/>
          <a:stretch>
            <a:fillRect/>
          </a:stretch>
        </p:blipFill>
        <p:spPr bwMode="auto">
          <a:xfrm>
            <a:off x="5597525" y="14288"/>
            <a:ext cx="2701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直接连接符 14"/>
          <p:cNvSpPr>
            <a:spLocks noChangeShapeType="1"/>
          </p:cNvSpPr>
          <p:nvPr/>
        </p:nvSpPr>
        <p:spPr bwMode="auto">
          <a:xfrm>
            <a:off x="6262688" y="720725"/>
            <a:ext cx="0" cy="285432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8" name="直接连接符 15"/>
          <p:cNvSpPr>
            <a:spLocks noChangeShapeType="1"/>
          </p:cNvSpPr>
          <p:nvPr/>
        </p:nvSpPr>
        <p:spPr bwMode="auto">
          <a:xfrm>
            <a:off x="7148513" y="2016125"/>
            <a:ext cx="1587" cy="285432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9" name="矩形 16"/>
          <p:cNvSpPr>
            <a:spLocks noChangeArrowheads="1"/>
          </p:cNvSpPr>
          <p:nvPr/>
        </p:nvSpPr>
        <p:spPr bwMode="auto">
          <a:xfrm>
            <a:off x="5772150" y="1285875"/>
            <a:ext cx="1426994"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5">
                    <a:lumMod val="75000"/>
                  </a:schemeClr>
                </a:solidFill>
                <a:latin typeface="Angsana New" pitchFamily="18" charset="-34"/>
                <a:sym typeface="Angsana New" pitchFamily="18" charset="-34"/>
              </a:rPr>
              <a:t>THANK</a:t>
            </a:r>
          </a:p>
        </p:txBody>
      </p:sp>
      <p:sp>
        <p:nvSpPr>
          <p:cNvPr id="20490" name="矩形 17"/>
          <p:cNvSpPr>
            <a:spLocks noChangeArrowheads="1"/>
          </p:cNvSpPr>
          <p:nvPr/>
        </p:nvSpPr>
        <p:spPr bwMode="auto">
          <a:xfrm>
            <a:off x="6961188" y="2655888"/>
            <a:ext cx="938077"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a:solidFill>
                  <a:schemeClr val="accent5">
                    <a:lumMod val="75000"/>
                  </a:schemeClr>
                </a:solidFill>
                <a:latin typeface="Angsana New" pitchFamily="18" charset="-34"/>
                <a:sym typeface="Angsana New" pitchFamily="18" charset="-34"/>
              </a:rPr>
              <a:t>YOU</a:t>
            </a:r>
          </a:p>
        </p:txBody>
      </p:sp>
      <p:sp>
        <p:nvSpPr>
          <p:cNvPr id="11" name="矩形 10"/>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4">
            <a:extLst>
              <a:ext uri="{28A0092B-C50C-407E-A947-70E740481C1C}">
                <a14:useLocalDpi xmlns:a14="http://schemas.microsoft.com/office/drawing/2010/main" val="0"/>
              </a:ext>
            </a:extLst>
          </a:blip>
          <a:srcRect b="10118"/>
          <a:stretch>
            <a:fillRect/>
          </a:stretch>
        </p:blipFill>
        <p:spPr bwMode="auto">
          <a:xfrm>
            <a:off x="0" y="9525"/>
            <a:ext cx="1219200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12"/>
          <p:cNvSpPr>
            <a:spLocks noChangeArrowheads="1"/>
          </p:cNvSpPr>
          <p:nvPr/>
        </p:nvSpPr>
        <p:spPr bwMode="auto">
          <a:xfrm>
            <a:off x="390525" y="0"/>
            <a:ext cx="2743200" cy="648176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4100" name="组合 13"/>
          <p:cNvGrpSpPr>
            <a:grpSpLocks/>
          </p:cNvGrpSpPr>
          <p:nvPr/>
        </p:nvGrpSpPr>
        <p:grpSpPr bwMode="auto">
          <a:xfrm>
            <a:off x="523875" y="619125"/>
            <a:ext cx="2555875" cy="4886325"/>
            <a:chOff x="0" y="0"/>
            <a:chExt cx="2554758" cy="4887570"/>
          </a:xfrm>
        </p:grpSpPr>
        <p:sp>
          <p:nvSpPr>
            <p:cNvPr id="4101" name="矩形 7"/>
            <p:cNvSpPr>
              <a:spLocks noChangeArrowheads="1"/>
            </p:cNvSpPr>
            <p:nvPr/>
          </p:nvSpPr>
          <p:spPr bwMode="auto">
            <a:xfrm flipH="1">
              <a:off x="143518" y="0"/>
              <a:ext cx="182228" cy="2641138"/>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2" name="矩形 8"/>
            <p:cNvSpPr>
              <a:spLocks noChangeArrowheads="1"/>
            </p:cNvSpPr>
            <p:nvPr/>
          </p:nvSpPr>
          <p:spPr bwMode="auto">
            <a:xfrm>
              <a:off x="0" y="2671579"/>
              <a:ext cx="2554758"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600" b="1">
                  <a:solidFill>
                    <a:schemeClr val="bg1"/>
                  </a:solidFill>
                  <a:latin typeface="Angsana New" pitchFamily="18" charset="-34"/>
                  <a:sym typeface="Angsana New" pitchFamily="18" charset="-34"/>
                </a:rPr>
                <a:t>01</a:t>
              </a:r>
              <a:r>
                <a:rPr lang="en-US" altLang="zh-CN" sz="1200">
                  <a:solidFill>
                    <a:schemeClr val="bg1"/>
                  </a:solidFill>
                  <a:latin typeface="Calibri" pitchFamily="34" charset="0"/>
                  <a:sym typeface="Calibri" pitchFamily="34" charset="0"/>
                </a:rPr>
                <a:t> Please text here</a:t>
              </a:r>
              <a:endParaRPr lang="zh-CN" altLang="en-US" sz="1200">
                <a:solidFill>
                  <a:schemeClr val="bg1"/>
                </a:solidFill>
                <a:latin typeface="Calibri" pitchFamily="34" charset="0"/>
                <a:sym typeface="Calibri" pitchFamily="34" charset="0"/>
              </a:endParaRPr>
            </a:p>
            <a:p>
              <a:pPr algn="ctr">
                <a:lnSpc>
                  <a:spcPct val="150000"/>
                </a:lnSpc>
              </a:pPr>
              <a:r>
                <a:rPr lang="en-US" altLang="zh-CN" sz="1600" b="1">
                  <a:solidFill>
                    <a:schemeClr val="bg1"/>
                  </a:solidFill>
                  <a:latin typeface="Angsana New" pitchFamily="18" charset="-34"/>
                  <a:sym typeface="Angsana New" pitchFamily="18" charset="-34"/>
                </a:rPr>
                <a:t>02</a:t>
              </a:r>
              <a:r>
                <a:rPr lang="en-US" altLang="zh-CN" sz="1200">
                  <a:solidFill>
                    <a:schemeClr val="bg1"/>
                  </a:solidFill>
                  <a:latin typeface="Calibri" pitchFamily="34" charset="0"/>
                  <a:sym typeface="Calibri" pitchFamily="34" charset="0"/>
                </a:rPr>
                <a:t>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600" b="1">
                  <a:solidFill>
                    <a:schemeClr val="bg1"/>
                  </a:solidFill>
                  <a:latin typeface="Angsana New" pitchFamily="18" charset="-34"/>
                  <a:sym typeface="Angsana New" pitchFamily="18" charset="-34"/>
                </a:rPr>
                <a:t>03 </a:t>
              </a:r>
              <a:r>
                <a:rPr lang="en-US" altLang="zh-CN" sz="1200">
                  <a:solidFill>
                    <a:schemeClr val="bg1"/>
                  </a:solidFill>
                  <a:latin typeface="Calibri" pitchFamily="34" charset="0"/>
                  <a:sym typeface="Calibri" pitchFamily="34" charset="0"/>
                </a:rPr>
                <a:t>Please text  here</a:t>
              </a:r>
              <a:endParaRPr lang="zh-CN" altLang="en-US" sz="1200">
                <a:solidFill>
                  <a:schemeClr val="bg1"/>
                </a:solidFill>
                <a:latin typeface="Calibri" pitchFamily="34" charset="0"/>
                <a:sym typeface="宋体" pitchFamily="2" charset="-122"/>
              </a:endParaRPr>
            </a:p>
            <a:p>
              <a:pPr algn="ctr">
                <a:lnSpc>
                  <a:spcPct val="150000"/>
                </a:lnSpc>
              </a:pPr>
              <a:r>
                <a:rPr lang="en-US" altLang="zh-CN" sz="1600" b="1">
                  <a:solidFill>
                    <a:schemeClr val="bg1"/>
                  </a:solidFill>
                  <a:latin typeface="Angsana New" pitchFamily="18" charset="-34"/>
                  <a:sym typeface="Angsana New" pitchFamily="18" charset="-34"/>
                </a:rPr>
                <a:t>04 </a:t>
              </a:r>
              <a:r>
                <a:rPr lang="en-US" altLang="zh-CN" sz="1200">
                  <a:solidFill>
                    <a:schemeClr val="bg1"/>
                  </a:solidFill>
                  <a:latin typeface="Calibri" pitchFamily="34" charset="0"/>
                  <a:sym typeface="Calibri" pitchFamily="34" charset="0"/>
                </a:rPr>
                <a:t>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600" b="1">
                  <a:solidFill>
                    <a:schemeClr val="bg1"/>
                  </a:solidFill>
                  <a:latin typeface="Angsana New" pitchFamily="18" charset="-34"/>
                  <a:sym typeface="Angsana New" pitchFamily="18" charset="-34"/>
                </a:rPr>
                <a:t>05</a:t>
              </a:r>
              <a:r>
                <a:rPr lang="en-US" altLang="zh-CN" sz="1200">
                  <a:solidFill>
                    <a:schemeClr val="bg1"/>
                  </a:solidFill>
                  <a:latin typeface="Calibri" pitchFamily="34" charset="0"/>
                  <a:sym typeface="Calibri" pitchFamily="34" charset="0"/>
                </a:rPr>
                <a:t>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 </a:t>
              </a:r>
              <a:endParaRPr lang="zh-CN" altLang="en-US" sz="1200">
                <a:solidFill>
                  <a:schemeClr val="bg1"/>
                </a:solidFill>
                <a:latin typeface="Calibri" pitchFamily="34" charset="0"/>
                <a:sym typeface="宋体" pitchFamily="2" charset="-122"/>
              </a:endParaRPr>
            </a:p>
          </p:txBody>
        </p:sp>
        <p:grpSp>
          <p:nvGrpSpPr>
            <p:cNvPr id="4103" name="组合 9"/>
            <p:cNvGrpSpPr>
              <a:grpSpLocks/>
            </p:cNvGrpSpPr>
            <p:nvPr/>
          </p:nvGrpSpPr>
          <p:grpSpPr bwMode="auto">
            <a:xfrm>
              <a:off x="532636" y="819431"/>
              <a:ext cx="1843091" cy="1960217"/>
              <a:chOff x="0" y="0"/>
              <a:chExt cx="1843091" cy="1960217"/>
            </a:xfrm>
          </p:grpSpPr>
          <p:sp>
            <p:nvSpPr>
              <p:cNvPr id="4104" name="文本框 10"/>
              <p:cNvSpPr>
                <a:spLocks noChangeArrowheads="1"/>
              </p:cNvSpPr>
              <p:nvPr/>
            </p:nvSpPr>
            <p:spPr bwMode="auto">
              <a:xfrm>
                <a:off x="0" y="0"/>
                <a:ext cx="1843091"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00</a:t>
                </a:r>
              </a:p>
            </p:txBody>
          </p:sp>
          <p:sp>
            <p:nvSpPr>
              <p:cNvPr id="4105" name="矩形 11"/>
              <p:cNvSpPr>
                <a:spLocks noChangeArrowheads="1"/>
              </p:cNvSpPr>
              <p:nvPr/>
            </p:nvSpPr>
            <p:spPr bwMode="auto">
              <a:xfrm>
                <a:off x="52671" y="1320042"/>
                <a:ext cx="1410386" cy="6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2600" b="1">
                    <a:solidFill>
                      <a:schemeClr val="bg1"/>
                    </a:solidFill>
                    <a:latin typeface="Angsana New" pitchFamily="18" charset="-34"/>
                    <a:sym typeface="Angsana New" pitchFamily="18" charset="-34"/>
                  </a:rPr>
                  <a:t>CONTENTS</a:t>
                </a:r>
              </a:p>
            </p:txBody>
          </p:sp>
        </p:grpSp>
      </p:grpSp>
      <p:sp>
        <p:nvSpPr>
          <p:cNvPr id="2" name="矩形 1"/>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4">
            <a:extLst>
              <a:ext uri="{28A0092B-C50C-407E-A947-70E740481C1C}">
                <a14:useLocalDpi xmlns:a14="http://schemas.microsoft.com/office/drawing/2010/main" val="0"/>
              </a:ext>
            </a:extLst>
          </a:blip>
          <a:srcRect b="15947"/>
          <a:stretch>
            <a:fillRect/>
          </a:stretch>
        </p:blipFill>
        <p:spPr bwMode="auto">
          <a:xfrm>
            <a:off x="0" y="0"/>
            <a:ext cx="12192000" cy="687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11"/>
          <p:cNvSpPr>
            <a:spLocks noChangeArrowheads="1"/>
          </p:cNvSpPr>
          <p:nvPr/>
        </p:nvSpPr>
        <p:spPr bwMode="auto">
          <a:xfrm>
            <a:off x="8861425" y="-26988"/>
            <a:ext cx="2743200" cy="648176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124" name="组合 10"/>
          <p:cNvGrpSpPr>
            <a:grpSpLocks/>
          </p:cNvGrpSpPr>
          <p:nvPr/>
        </p:nvGrpSpPr>
        <p:grpSpPr bwMode="auto">
          <a:xfrm>
            <a:off x="9072563" y="619125"/>
            <a:ext cx="2693987" cy="4465638"/>
            <a:chOff x="0" y="0"/>
            <a:chExt cx="2693595" cy="4466246"/>
          </a:xfrm>
        </p:grpSpPr>
        <p:sp>
          <p:nvSpPr>
            <p:cNvPr id="5125" name="矩形 3"/>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6" name="矩形 6"/>
            <p:cNvSpPr>
              <a:spLocks noChangeArrowheads="1"/>
            </p:cNvSpPr>
            <p:nvPr/>
          </p:nvSpPr>
          <p:spPr bwMode="auto">
            <a:xfrm>
              <a:off x="125422" y="2711920"/>
              <a:ext cx="256817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5127" name="组合 8"/>
            <p:cNvGrpSpPr>
              <a:grpSpLocks/>
            </p:cNvGrpSpPr>
            <p:nvPr/>
          </p:nvGrpSpPr>
          <p:grpSpPr bwMode="auto">
            <a:xfrm>
              <a:off x="326594" y="953901"/>
              <a:ext cx="1945956" cy="1862048"/>
              <a:chOff x="0" y="0"/>
              <a:chExt cx="1945956" cy="1862048"/>
            </a:xfrm>
          </p:grpSpPr>
          <p:sp>
            <p:nvSpPr>
              <p:cNvPr id="5128" name="文本框 2"/>
              <p:cNvSpPr>
                <a:spLocks noChangeArrowheads="1"/>
              </p:cNvSpPr>
              <p:nvPr/>
            </p:nvSpPr>
            <p:spPr bwMode="auto">
              <a:xfrm>
                <a:off x="102865" y="0"/>
                <a:ext cx="1843091"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01</a:t>
                </a:r>
              </a:p>
            </p:txBody>
          </p:sp>
          <p:sp>
            <p:nvSpPr>
              <p:cNvPr id="5129" name="矩形 7"/>
              <p:cNvSpPr>
                <a:spLocks noChangeArrowheads="1"/>
              </p:cNvSpPr>
              <p:nvPr/>
            </p:nvSpPr>
            <p:spPr bwMode="auto">
              <a:xfrm>
                <a:off x="0" y="1320042"/>
                <a:ext cx="1640770" cy="47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
        <p:nvSpPr>
          <p:cNvPr id="10" name="矩形 9"/>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0"/>
            <a:ext cx="10280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147" name="直接连接符 23"/>
          <p:cNvSpPr>
            <a:spLocks noChangeShapeType="1"/>
          </p:cNvSpPr>
          <p:nvPr/>
        </p:nvSpPr>
        <p:spPr bwMode="auto">
          <a:xfrm>
            <a:off x="0" y="1990725"/>
            <a:ext cx="10279063" cy="1098550"/>
          </a:xfrm>
          <a:prstGeom prst="line">
            <a:avLst/>
          </a:prstGeom>
          <a:noFill/>
          <a:ln w="571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 name="直接连接符 29"/>
          <p:cNvSpPr>
            <a:spLocks noChangeShapeType="1"/>
          </p:cNvSpPr>
          <p:nvPr/>
        </p:nvSpPr>
        <p:spPr bwMode="auto">
          <a:xfrm>
            <a:off x="2433638" y="619125"/>
            <a:ext cx="4316412" cy="6238875"/>
          </a:xfrm>
          <a:prstGeom prst="line">
            <a:avLst/>
          </a:prstGeom>
          <a:noFill/>
          <a:ln w="571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 name="直接连接符 28"/>
          <p:cNvSpPr>
            <a:spLocks noChangeShapeType="1"/>
          </p:cNvSpPr>
          <p:nvPr/>
        </p:nvSpPr>
        <p:spPr bwMode="auto">
          <a:xfrm flipH="1">
            <a:off x="6750050" y="3132138"/>
            <a:ext cx="3543300" cy="3725862"/>
          </a:xfrm>
          <a:prstGeom prst="line">
            <a:avLst/>
          </a:prstGeom>
          <a:noFill/>
          <a:ln w="571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0" name="矩形 35"/>
          <p:cNvSpPr>
            <a:spLocks noChangeArrowheads="1"/>
          </p:cNvSpPr>
          <p:nvPr/>
        </p:nvSpPr>
        <p:spPr bwMode="auto">
          <a:xfrm>
            <a:off x="12700" y="3341688"/>
            <a:ext cx="5554663" cy="2319337"/>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1" name="矩形 25"/>
          <p:cNvSpPr>
            <a:spLocks noChangeArrowheads="1"/>
          </p:cNvSpPr>
          <p:nvPr/>
        </p:nvSpPr>
        <p:spPr bwMode="auto">
          <a:xfrm>
            <a:off x="1022350" y="3132138"/>
            <a:ext cx="26797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3200" b="1">
                <a:solidFill>
                  <a:schemeClr val="bg1"/>
                </a:solidFill>
                <a:latin typeface="Angsana New" pitchFamily="18" charset="-34"/>
                <a:sym typeface="Angsana New" pitchFamily="18" charset="-34"/>
              </a:rPr>
              <a:t>COMPANY DETAIL</a:t>
            </a:r>
          </a:p>
        </p:txBody>
      </p:sp>
      <p:sp>
        <p:nvSpPr>
          <p:cNvPr id="6152" name="矩形 26"/>
          <p:cNvSpPr>
            <a:spLocks noChangeArrowheads="1"/>
          </p:cNvSpPr>
          <p:nvPr/>
        </p:nvSpPr>
        <p:spPr bwMode="auto">
          <a:xfrm>
            <a:off x="342900" y="3848100"/>
            <a:ext cx="4656138"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p:txBody>
      </p:sp>
      <p:sp>
        <p:nvSpPr>
          <p:cNvPr id="6153" name="矩形 46"/>
          <p:cNvSpPr>
            <a:spLocks noChangeArrowheads="1"/>
          </p:cNvSpPr>
          <p:nvPr/>
        </p:nvSpPr>
        <p:spPr bwMode="auto">
          <a:xfrm>
            <a:off x="6683375" y="6350"/>
            <a:ext cx="4106863" cy="144621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4" name="矩形 47"/>
          <p:cNvSpPr>
            <a:spLocks noChangeArrowheads="1"/>
          </p:cNvSpPr>
          <p:nvPr/>
        </p:nvSpPr>
        <p:spPr bwMode="auto">
          <a:xfrm>
            <a:off x="6750050" y="160338"/>
            <a:ext cx="2454275"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3200" b="1">
                <a:solidFill>
                  <a:schemeClr val="bg1"/>
                </a:solidFill>
                <a:latin typeface="Angsana New" pitchFamily="18" charset="-34"/>
                <a:sym typeface="Angsana New" pitchFamily="18" charset="-34"/>
              </a:rPr>
              <a:t>COMPANY LOGO</a:t>
            </a:r>
          </a:p>
        </p:txBody>
      </p:sp>
      <p:sp>
        <p:nvSpPr>
          <p:cNvPr id="6155" name="直接连接符 48"/>
          <p:cNvSpPr>
            <a:spLocks noChangeShapeType="1"/>
          </p:cNvSpPr>
          <p:nvPr/>
        </p:nvSpPr>
        <p:spPr bwMode="auto">
          <a:xfrm flipH="1">
            <a:off x="9170988" y="1714500"/>
            <a:ext cx="2520950" cy="2601913"/>
          </a:xfrm>
          <a:prstGeom prst="line">
            <a:avLst/>
          </a:prstGeom>
          <a:noFill/>
          <a:ln w="57150">
            <a:solidFill>
              <a:srgbClr val="174B7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6" name="直接连接符 51"/>
          <p:cNvSpPr>
            <a:spLocks noChangeShapeType="1"/>
          </p:cNvSpPr>
          <p:nvPr/>
        </p:nvSpPr>
        <p:spPr bwMode="auto">
          <a:xfrm>
            <a:off x="8162925" y="2851150"/>
            <a:ext cx="3925888" cy="438150"/>
          </a:xfrm>
          <a:prstGeom prst="line">
            <a:avLst/>
          </a:prstGeom>
          <a:noFill/>
          <a:ln w="57150">
            <a:solidFill>
              <a:srgbClr val="174B7B"/>
            </a:solidFill>
            <a:bevel/>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3"/>
          <p:cNvPicPr>
            <a:picLocks noChangeAspect="1" noChangeArrowheads="1"/>
          </p:cNvPicPr>
          <p:nvPr/>
        </p:nvPicPr>
        <p:blipFill>
          <a:blip r:embed="rId4">
            <a:extLst>
              <a:ext uri="{28A0092B-C50C-407E-A947-70E740481C1C}">
                <a14:useLocalDpi xmlns:a14="http://schemas.microsoft.com/office/drawing/2010/main" val="0"/>
              </a:ext>
            </a:extLst>
          </a:blip>
          <a:srcRect t="11150" r="11919" b="14706"/>
          <a:stretch>
            <a:fillRect/>
          </a:stretch>
        </p:blipFill>
        <p:spPr bwMode="auto">
          <a:xfrm>
            <a:off x="-1588" y="-25400"/>
            <a:ext cx="12272963"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247" name="直接连接符 6"/>
          <p:cNvSpPr>
            <a:spLocks noChangeShapeType="1"/>
          </p:cNvSpPr>
          <p:nvPr/>
        </p:nvSpPr>
        <p:spPr bwMode="auto">
          <a:xfrm rot="21435839">
            <a:off x="3058262" y="323403"/>
            <a:ext cx="6011216"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48" name="直接连接符 39"/>
          <p:cNvSpPr>
            <a:spLocks noChangeShapeType="1"/>
          </p:cNvSpPr>
          <p:nvPr/>
        </p:nvSpPr>
        <p:spPr bwMode="auto">
          <a:xfrm rot="21435839">
            <a:off x="3087041" y="926036"/>
            <a:ext cx="5975221"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49" name="矩形 9"/>
          <p:cNvSpPr>
            <a:spLocks noChangeArrowheads="1"/>
          </p:cNvSpPr>
          <p:nvPr/>
        </p:nvSpPr>
        <p:spPr bwMode="auto">
          <a:xfrm rot="21435839">
            <a:off x="3128423" y="418570"/>
            <a:ext cx="1130162" cy="70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TEXT</a:t>
            </a:r>
          </a:p>
        </p:txBody>
      </p:sp>
      <p:sp>
        <p:nvSpPr>
          <p:cNvPr id="7250" name="矩形 47"/>
          <p:cNvSpPr>
            <a:spLocks noChangeArrowheads="1"/>
          </p:cNvSpPr>
          <p:nvPr/>
        </p:nvSpPr>
        <p:spPr bwMode="auto">
          <a:xfrm rot="21435839">
            <a:off x="4498160" y="327543"/>
            <a:ext cx="2200252" cy="70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TEXT HERE</a:t>
            </a:r>
          </a:p>
        </p:txBody>
      </p:sp>
      <p:sp>
        <p:nvSpPr>
          <p:cNvPr id="7251" name="矩形 48"/>
          <p:cNvSpPr>
            <a:spLocks noChangeArrowheads="1"/>
          </p:cNvSpPr>
          <p:nvPr/>
        </p:nvSpPr>
        <p:spPr bwMode="auto">
          <a:xfrm rot="21435839">
            <a:off x="4174464" y="386233"/>
            <a:ext cx="391403" cy="70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a:t>
            </a:r>
          </a:p>
        </p:txBody>
      </p:sp>
      <p:sp>
        <p:nvSpPr>
          <p:cNvPr id="7252" name="矩形 49"/>
          <p:cNvSpPr>
            <a:spLocks noChangeArrowheads="1"/>
          </p:cNvSpPr>
          <p:nvPr/>
        </p:nvSpPr>
        <p:spPr bwMode="auto">
          <a:xfrm rot="21435839">
            <a:off x="6646141" y="288018"/>
            <a:ext cx="418649" cy="70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a:t>
            </a:r>
          </a:p>
        </p:txBody>
      </p:sp>
      <p:sp>
        <p:nvSpPr>
          <p:cNvPr id="7253" name="矩形 56"/>
          <p:cNvSpPr>
            <a:spLocks noChangeArrowheads="1"/>
          </p:cNvSpPr>
          <p:nvPr/>
        </p:nvSpPr>
        <p:spPr bwMode="auto">
          <a:xfrm rot="21435839">
            <a:off x="6916771" y="206574"/>
            <a:ext cx="2200252" cy="70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TEXT HERE</a:t>
            </a:r>
          </a:p>
        </p:txBody>
      </p:sp>
      <p:sp>
        <p:nvSpPr>
          <p:cNvPr id="7254" name="直接连接符 13"/>
          <p:cNvSpPr>
            <a:spLocks noChangeShapeType="1"/>
          </p:cNvSpPr>
          <p:nvPr/>
        </p:nvSpPr>
        <p:spPr bwMode="auto">
          <a:xfrm rot="21435839" flipH="1">
            <a:off x="6896628" y="34425"/>
            <a:ext cx="392260" cy="253022"/>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55" name="直接连接符 58"/>
          <p:cNvSpPr>
            <a:spLocks noChangeShapeType="1"/>
          </p:cNvSpPr>
          <p:nvPr/>
        </p:nvSpPr>
        <p:spPr bwMode="auto">
          <a:xfrm rot="21435839" flipH="1">
            <a:off x="6098912" y="915994"/>
            <a:ext cx="354418" cy="272854"/>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42" name="矩形 64"/>
          <p:cNvSpPr>
            <a:spLocks noChangeArrowheads="1"/>
          </p:cNvSpPr>
          <p:nvPr/>
        </p:nvSpPr>
        <p:spPr bwMode="auto">
          <a:xfrm rot="51307">
            <a:off x="1253395" y="2022302"/>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3" name="矩形 60"/>
          <p:cNvSpPr>
            <a:spLocks noChangeArrowheads="1"/>
          </p:cNvSpPr>
          <p:nvPr/>
        </p:nvSpPr>
        <p:spPr bwMode="auto">
          <a:xfrm rot="21417145">
            <a:off x="1219521" y="2061809"/>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5" name="椭圆 61"/>
          <p:cNvSpPr>
            <a:spLocks noChangeAspect="1" noChangeArrowheads="1"/>
          </p:cNvSpPr>
          <p:nvPr/>
        </p:nvSpPr>
        <p:spPr bwMode="auto">
          <a:xfrm rot="21417145">
            <a:off x="1019469" y="1925202"/>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46" name="矩形 62"/>
          <p:cNvSpPr>
            <a:spLocks noChangeArrowheads="1"/>
          </p:cNvSpPr>
          <p:nvPr/>
        </p:nvSpPr>
        <p:spPr bwMode="auto">
          <a:xfrm rot="21417145">
            <a:off x="1112749" y="1901866"/>
            <a:ext cx="30650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1.</a:t>
            </a:r>
          </a:p>
        </p:txBody>
      </p:sp>
      <p:sp>
        <p:nvSpPr>
          <p:cNvPr id="7237" name="矩形 68"/>
          <p:cNvSpPr>
            <a:spLocks noChangeArrowheads="1"/>
          </p:cNvSpPr>
          <p:nvPr/>
        </p:nvSpPr>
        <p:spPr bwMode="auto">
          <a:xfrm rot="51307">
            <a:off x="1318577" y="3246594"/>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8" name="矩形 69"/>
          <p:cNvSpPr>
            <a:spLocks noChangeArrowheads="1"/>
          </p:cNvSpPr>
          <p:nvPr/>
        </p:nvSpPr>
        <p:spPr bwMode="auto">
          <a:xfrm rot="21417145">
            <a:off x="1284703" y="3286101"/>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0" name="椭圆 71"/>
          <p:cNvSpPr>
            <a:spLocks noChangeAspect="1" noChangeArrowheads="1"/>
          </p:cNvSpPr>
          <p:nvPr/>
        </p:nvSpPr>
        <p:spPr bwMode="auto">
          <a:xfrm rot="21417145">
            <a:off x="1084650" y="3149493"/>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41" name="矩形 72"/>
          <p:cNvSpPr>
            <a:spLocks noChangeArrowheads="1"/>
          </p:cNvSpPr>
          <p:nvPr/>
        </p:nvSpPr>
        <p:spPr bwMode="auto">
          <a:xfrm rot="21417145">
            <a:off x="1177871" y="3123942"/>
            <a:ext cx="38986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2.</a:t>
            </a:r>
          </a:p>
        </p:txBody>
      </p:sp>
      <p:sp>
        <p:nvSpPr>
          <p:cNvPr id="7232" name="矩形 74"/>
          <p:cNvSpPr>
            <a:spLocks noChangeArrowheads="1"/>
          </p:cNvSpPr>
          <p:nvPr/>
        </p:nvSpPr>
        <p:spPr bwMode="auto">
          <a:xfrm rot="51307">
            <a:off x="4619796" y="1843073"/>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3" name="矩形 75"/>
          <p:cNvSpPr>
            <a:spLocks noChangeArrowheads="1"/>
          </p:cNvSpPr>
          <p:nvPr/>
        </p:nvSpPr>
        <p:spPr bwMode="auto">
          <a:xfrm rot="21417145">
            <a:off x="4585922" y="1882580"/>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5" name="椭圆 77"/>
          <p:cNvSpPr>
            <a:spLocks noChangeAspect="1" noChangeArrowheads="1"/>
          </p:cNvSpPr>
          <p:nvPr/>
        </p:nvSpPr>
        <p:spPr bwMode="auto">
          <a:xfrm rot="21417145">
            <a:off x="4385870" y="1745973"/>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36" name="矩形 78"/>
          <p:cNvSpPr>
            <a:spLocks noChangeArrowheads="1"/>
          </p:cNvSpPr>
          <p:nvPr/>
        </p:nvSpPr>
        <p:spPr bwMode="auto">
          <a:xfrm rot="21417145">
            <a:off x="4479150" y="1722637"/>
            <a:ext cx="30650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1.</a:t>
            </a:r>
          </a:p>
        </p:txBody>
      </p:sp>
      <p:sp>
        <p:nvSpPr>
          <p:cNvPr id="7227" name="矩形 80"/>
          <p:cNvSpPr>
            <a:spLocks noChangeArrowheads="1"/>
          </p:cNvSpPr>
          <p:nvPr/>
        </p:nvSpPr>
        <p:spPr bwMode="auto">
          <a:xfrm rot="51307">
            <a:off x="4684979" y="3067365"/>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8" name="矩形 81"/>
          <p:cNvSpPr>
            <a:spLocks noChangeArrowheads="1"/>
          </p:cNvSpPr>
          <p:nvPr/>
        </p:nvSpPr>
        <p:spPr bwMode="auto">
          <a:xfrm rot="21417145">
            <a:off x="4651105" y="3106872"/>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0" name="椭圆 83"/>
          <p:cNvSpPr>
            <a:spLocks noChangeAspect="1" noChangeArrowheads="1"/>
          </p:cNvSpPr>
          <p:nvPr/>
        </p:nvSpPr>
        <p:spPr bwMode="auto">
          <a:xfrm rot="21417145">
            <a:off x="4451052" y="2970264"/>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31" name="矩形 84"/>
          <p:cNvSpPr>
            <a:spLocks noChangeArrowheads="1"/>
          </p:cNvSpPr>
          <p:nvPr/>
        </p:nvSpPr>
        <p:spPr bwMode="auto">
          <a:xfrm rot="21417145">
            <a:off x="4544273" y="2944713"/>
            <a:ext cx="38986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2.</a:t>
            </a:r>
          </a:p>
        </p:txBody>
      </p:sp>
      <p:sp>
        <p:nvSpPr>
          <p:cNvPr id="7177" name="文本框 85"/>
          <p:cNvSpPr>
            <a:spLocks noChangeArrowheads="1"/>
          </p:cNvSpPr>
          <p:nvPr/>
        </p:nvSpPr>
        <p:spPr bwMode="auto">
          <a:xfrm rot="21417145">
            <a:off x="2006385" y="1461737"/>
            <a:ext cx="959823" cy="58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chemeClr val="accent5">
                    <a:lumMod val="75000"/>
                  </a:schemeClr>
                </a:solidFill>
                <a:latin typeface="Angsana New" pitchFamily="18" charset="-34"/>
                <a:sym typeface="Angsana New" pitchFamily="18" charset="-34"/>
              </a:rPr>
              <a:t>2013</a:t>
            </a:r>
          </a:p>
        </p:txBody>
      </p:sp>
      <p:sp>
        <p:nvSpPr>
          <p:cNvPr id="7178" name="文本框 86"/>
          <p:cNvSpPr>
            <a:spLocks noChangeArrowheads="1"/>
          </p:cNvSpPr>
          <p:nvPr/>
        </p:nvSpPr>
        <p:spPr bwMode="auto">
          <a:xfrm rot="21417145">
            <a:off x="5217250" y="1329419"/>
            <a:ext cx="959823" cy="58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smtClean="0">
                <a:solidFill>
                  <a:schemeClr val="accent5">
                    <a:lumMod val="75000"/>
                  </a:schemeClr>
                </a:solidFill>
                <a:latin typeface="Angsana New" pitchFamily="18" charset="-34"/>
                <a:sym typeface="Angsana New" pitchFamily="18" charset="-34"/>
              </a:rPr>
              <a:t>2018</a:t>
            </a:r>
            <a:endParaRPr lang="en-US" altLang="zh-CN" sz="3200" b="1" dirty="0">
              <a:solidFill>
                <a:schemeClr val="accent5">
                  <a:lumMod val="75000"/>
                </a:schemeClr>
              </a:solidFill>
              <a:latin typeface="Angsana New" pitchFamily="18" charset="-34"/>
              <a:sym typeface="Angsana New" pitchFamily="18" charset="-34"/>
            </a:endParaRPr>
          </a:p>
        </p:txBody>
      </p:sp>
      <p:sp>
        <p:nvSpPr>
          <p:cNvPr id="7222" name="矩形 88"/>
          <p:cNvSpPr>
            <a:spLocks noChangeArrowheads="1"/>
          </p:cNvSpPr>
          <p:nvPr/>
        </p:nvSpPr>
        <p:spPr bwMode="auto">
          <a:xfrm rot="51307">
            <a:off x="7990270" y="1663627"/>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3" name="矩形 89"/>
          <p:cNvSpPr>
            <a:spLocks noChangeArrowheads="1"/>
          </p:cNvSpPr>
          <p:nvPr/>
        </p:nvSpPr>
        <p:spPr bwMode="auto">
          <a:xfrm rot="21417145">
            <a:off x="7956396" y="1703134"/>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5" name="椭圆 91"/>
          <p:cNvSpPr>
            <a:spLocks noChangeAspect="1" noChangeArrowheads="1"/>
          </p:cNvSpPr>
          <p:nvPr/>
        </p:nvSpPr>
        <p:spPr bwMode="auto">
          <a:xfrm rot="21417145">
            <a:off x="7756344" y="1566527"/>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26" name="矩形 92"/>
          <p:cNvSpPr>
            <a:spLocks noChangeArrowheads="1"/>
          </p:cNvSpPr>
          <p:nvPr/>
        </p:nvSpPr>
        <p:spPr bwMode="auto">
          <a:xfrm rot="21417145">
            <a:off x="7849624" y="1543191"/>
            <a:ext cx="30650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1.</a:t>
            </a:r>
          </a:p>
        </p:txBody>
      </p:sp>
      <p:sp>
        <p:nvSpPr>
          <p:cNvPr id="7217" name="矩形 94"/>
          <p:cNvSpPr>
            <a:spLocks noChangeArrowheads="1"/>
          </p:cNvSpPr>
          <p:nvPr/>
        </p:nvSpPr>
        <p:spPr bwMode="auto">
          <a:xfrm rot="51307">
            <a:off x="8055452" y="2887919"/>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8" name="矩形 95"/>
          <p:cNvSpPr>
            <a:spLocks noChangeArrowheads="1"/>
          </p:cNvSpPr>
          <p:nvPr/>
        </p:nvSpPr>
        <p:spPr bwMode="auto">
          <a:xfrm rot="21417145">
            <a:off x="8021578" y="2927426"/>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0" name="椭圆 97"/>
          <p:cNvSpPr>
            <a:spLocks noChangeAspect="1" noChangeArrowheads="1"/>
          </p:cNvSpPr>
          <p:nvPr/>
        </p:nvSpPr>
        <p:spPr bwMode="auto">
          <a:xfrm rot="21417145">
            <a:off x="7821525" y="2790818"/>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21" name="矩形 98"/>
          <p:cNvSpPr>
            <a:spLocks noChangeArrowheads="1"/>
          </p:cNvSpPr>
          <p:nvPr/>
        </p:nvSpPr>
        <p:spPr bwMode="auto">
          <a:xfrm rot="21417145">
            <a:off x="7914746" y="2765267"/>
            <a:ext cx="38986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2.</a:t>
            </a:r>
          </a:p>
        </p:txBody>
      </p:sp>
      <p:sp>
        <p:nvSpPr>
          <p:cNvPr id="7181" name="文本框 99"/>
          <p:cNvSpPr>
            <a:spLocks noChangeArrowheads="1"/>
          </p:cNvSpPr>
          <p:nvPr/>
        </p:nvSpPr>
        <p:spPr bwMode="auto">
          <a:xfrm rot="21417145">
            <a:off x="8523269" y="1197119"/>
            <a:ext cx="959823" cy="58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smtClean="0">
                <a:solidFill>
                  <a:schemeClr val="accent5">
                    <a:lumMod val="75000"/>
                  </a:schemeClr>
                </a:solidFill>
                <a:latin typeface="Angsana New" pitchFamily="18" charset="-34"/>
                <a:sym typeface="Angsana New" pitchFamily="18" charset="-34"/>
              </a:rPr>
              <a:t>2018</a:t>
            </a:r>
            <a:endParaRPr lang="en-US" altLang="zh-CN" sz="3200" b="1" dirty="0">
              <a:solidFill>
                <a:schemeClr val="accent5">
                  <a:lumMod val="75000"/>
                </a:schemeClr>
              </a:solidFill>
              <a:latin typeface="Angsana New" pitchFamily="18" charset="-34"/>
              <a:sym typeface="Angsana New" pitchFamily="18" charset="-34"/>
            </a:endParaRPr>
          </a:p>
        </p:txBody>
      </p:sp>
      <p:sp>
        <p:nvSpPr>
          <p:cNvPr id="7212" name="矩形 101"/>
          <p:cNvSpPr>
            <a:spLocks noChangeArrowheads="1"/>
          </p:cNvSpPr>
          <p:nvPr/>
        </p:nvSpPr>
        <p:spPr bwMode="auto">
          <a:xfrm rot="51307">
            <a:off x="1453820" y="5786809"/>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3" name="矩形 102"/>
          <p:cNvSpPr>
            <a:spLocks noChangeArrowheads="1"/>
          </p:cNvSpPr>
          <p:nvPr/>
        </p:nvSpPr>
        <p:spPr bwMode="auto">
          <a:xfrm rot="21417145">
            <a:off x="1419946" y="5826316"/>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5" name="椭圆 104"/>
          <p:cNvSpPr>
            <a:spLocks noChangeAspect="1" noChangeArrowheads="1"/>
          </p:cNvSpPr>
          <p:nvPr/>
        </p:nvSpPr>
        <p:spPr bwMode="auto">
          <a:xfrm rot="21417145">
            <a:off x="1219893" y="5689708"/>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16" name="矩形 105"/>
          <p:cNvSpPr>
            <a:spLocks noChangeArrowheads="1"/>
          </p:cNvSpPr>
          <p:nvPr/>
        </p:nvSpPr>
        <p:spPr bwMode="auto">
          <a:xfrm rot="21417145">
            <a:off x="1313114" y="5664157"/>
            <a:ext cx="38986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3.</a:t>
            </a:r>
          </a:p>
        </p:txBody>
      </p:sp>
      <p:sp>
        <p:nvSpPr>
          <p:cNvPr id="7207" name="矩形 107"/>
          <p:cNvSpPr>
            <a:spLocks noChangeArrowheads="1"/>
          </p:cNvSpPr>
          <p:nvPr/>
        </p:nvSpPr>
        <p:spPr bwMode="auto">
          <a:xfrm rot="51307">
            <a:off x="4746898" y="4230386"/>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8" name="矩形 108"/>
          <p:cNvSpPr>
            <a:spLocks noChangeArrowheads="1"/>
          </p:cNvSpPr>
          <p:nvPr/>
        </p:nvSpPr>
        <p:spPr bwMode="auto">
          <a:xfrm rot="21417145">
            <a:off x="4713024" y="4269893"/>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0" name="椭圆 110"/>
          <p:cNvSpPr>
            <a:spLocks noChangeAspect="1" noChangeArrowheads="1"/>
          </p:cNvSpPr>
          <p:nvPr/>
        </p:nvSpPr>
        <p:spPr bwMode="auto">
          <a:xfrm rot="21417145">
            <a:off x="4512971" y="4133285"/>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11" name="矩形 111"/>
          <p:cNvSpPr>
            <a:spLocks noChangeArrowheads="1"/>
          </p:cNvSpPr>
          <p:nvPr/>
        </p:nvSpPr>
        <p:spPr bwMode="auto">
          <a:xfrm rot="21417145">
            <a:off x="4606192" y="4107734"/>
            <a:ext cx="38986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3.</a:t>
            </a:r>
          </a:p>
        </p:txBody>
      </p:sp>
      <p:sp>
        <p:nvSpPr>
          <p:cNvPr id="7202" name="矩形 113"/>
          <p:cNvSpPr>
            <a:spLocks noChangeArrowheads="1"/>
          </p:cNvSpPr>
          <p:nvPr/>
        </p:nvSpPr>
        <p:spPr bwMode="auto">
          <a:xfrm rot="51307">
            <a:off x="8117372" y="4050940"/>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3" name="矩形 114"/>
          <p:cNvSpPr>
            <a:spLocks noChangeArrowheads="1"/>
          </p:cNvSpPr>
          <p:nvPr/>
        </p:nvSpPr>
        <p:spPr bwMode="auto">
          <a:xfrm rot="21417145">
            <a:off x="8083498" y="4090447"/>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5" name="椭圆 116"/>
          <p:cNvSpPr>
            <a:spLocks noChangeAspect="1" noChangeArrowheads="1"/>
          </p:cNvSpPr>
          <p:nvPr/>
        </p:nvSpPr>
        <p:spPr bwMode="auto">
          <a:xfrm rot="21417145">
            <a:off x="7883445" y="3953839"/>
            <a:ext cx="432016" cy="432083"/>
          </a:xfrm>
          <a:prstGeom prst="ellipse">
            <a:avLst/>
          </a:prstGeom>
          <a:blipFill dpi="0" rotWithShape="1">
            <a:blip r:embed="rId5"/>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06" name="矩形 117"/>
          <p:cNvSpPr>
            <a:spLocks noChangeArrowheads="1"/>
          </p:cNvSpPr>
          <p:nvPr/>
        </p:nvSpPr>
        <p:spPr bwMode="auto">
          <a:xfrm rot="21417145">
            <a:off x="7976666" y="3928288"/>
            <a:ext cx="389865" cy="52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3.</a:t>
            </a:r>
          </a:p>
        </p:txBody>
      </p:sp>
      <p:sp>
        <p:nvSpPr>
          <p:cNvPr id="7199" name="直接连接符 130"/>
          <p:cNvSpPr>
            <a:spLocks noChangeShapeType="1"/>
          </p:cNvSpPr>
          <p:nvPr/>
        </p:nvSpPr>
        <p:spPr bwMode="auto">
          <a:xfrm rot="21417145">
            <a:off x="4284146" y="4647844"/>
            <a:ext cx="417204"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00" name="直接连接符 131"/>
          <p:cNvSpPr>
            <a:spLocks noChangeShapeType="1"/>
          </p:cNvSpPr>
          <p:nvPr/>
        </p:nvSpPr>
        <p:spPr bwMode="auto">
          <a:xfrm rot="21417145">
            <a:off x="3960696" y="6046727"/>
            <a:ext cx="396015" cy="1"/>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01" name="直接连接符 133"/>
          <p:cNvSpPr>
            <a:spLocks noChangeShapeType="1"/>
          </p:cNvSpPr>
          <p:nvPr/>
        </p:nvSpPr>
        <p:spPr bwMode="auto">
          <a:xfrm rot="21417145">
            <a:off x="4321103" y="4657959"/>
            <a:ext cx="1" cy="137914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6" name="直接连接符 136"/>
          <p:cNvSpPr>
            <a:spLocks noChangeShapeType="1"/>
          </p:cNvSpPr>
          <p:nvPr/>
        </p:nvSpPr>
        <p:spPr bwMode="auto">
          <a:xfrm rot="21417145">
            <a:off x="7466714" y="2202985"/>
            <a:ext cx="417204" cy="2"/>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7" name="直接连接符 137"/>
          <p:cNvSpPr>
            <a:spLocks noChangeShapeType="1"/>
          </p:cNvSpPr>
          <p:nvPr/>
        </p:nvSpPr>
        <p:spPr bwMode="auto">
          <a:xfrm rot="21417145">
            <a:off x="7194311" y="4560658"/>
            <a:ext cx="396015" cy="2"/>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8" name="直接连接符 138"/>
          <p:cNvSpPr>
            <a:spLocks noChangeShapeType="1"/>
          </p:cNvSpPr>
          <p:nvPr/>
        </p:nvSpPr>
        <p:spPr bwMode="auto">
          <a:xfrm rot="21417145">
            <a:off x="7529194" y="2212421"/>
            <a:ext cx="1" cy="2339293"/>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7" name="矩形 140"/>
          <p:cNvSpPr>
            <a:spLocks noChangeArrowheads="1"/>
          </p:cNvSpPr>
          <p:nvPr/>
        </p:nvSpPr>
        <p:spPr bwMode="auto">
          <a:xfrm rot="21417145">
            <a:off x="1714901" y="2127007"/>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88" name="矩形 141"/>
          <p:cNvSpPr>
            <a:spLocks noChangeArrowheads="1"/>
          </p:cNvSpPr>
          <p:nvPr/>
        </p:nvSpPr>
        <p:spPr bwMode="auto">
          <a:xfrm rot="21417145">
            <a:off x="1672064" y="3400697"/>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89" name="矩形 148"/>
          <p:cNvSpPr>
            <a:spLocks noChangeArrowheads="1"/>
          </p:cNvSpPr>
          <p:nvPr/>
        </p:nvSpPr>
        <p:spPr bwMode="auto">
          <a:xfrm rot="21417145">
            <a:off x="1779853" y="5918451"/>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0" name="矩形 149"/>
          <p:cNvSpPr>
            <a:spLocks noChangeArrowheads="1"/>
          </p:cNvSpPr>
          <p:nvPr/>
        </p:nvSpPr>
        <p:spPr bwMode="auto">
          <a:xfrm rot="21417145">
            <a:off x="5105560" y="4357143"/>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1" name="矩形 150"/>
          <p:cNvSpPr>
            <a:spLocks noChangeArrowheads="1"/>
          </p:cNvSpPr>
          <p:nvPr/>
        </p:nvSpPr>
        <p:spPr bwMode="auto">
          <a:xfrm rot="21417145">
            <a:off x="4996857" y="3150452"/>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2" name="矩形 151"/>
          <p:cNvSpPr>
            <a:spLocks noChangeArrowheads="1"/>
          </p:cNvSpPr>
          <p:nvPr/>
        </p:nvSpPr>
        <p:spPr bwMode="auto">
          <a:xfrm rot="21417145">
            <a:off x="5041298" y="1991102"/>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3" name="矩形 152"/>
          <p:cNvSpPr>
            <a:spLocks noChangeArrowheads="1"/>
          </p:cNvSpPr>
          <p:nvPr/>
        </p:nvSpPr>
        <p:spPr bwMode="auto">
          <a:xfrm rot="21417145">
            <a:off x="8449620" y="1768447"/>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4" name="矩形 153"/>
          <p:cNvSpPr>
            <a:spLocks noChangeArrowheads="1"/>
          </p:cNvSpPr>
          <p:nvPr/>
        </p:nvSpPr>
        <p:spPr bwMode="auto">
          <a:xfrm rot="21417145">
            <a:off x="8446056" y="3016123"/>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5" name="矩形 154"/>
          <p:cNvSpPr>
            <a:spLocks noChangeArrowheads="1"/>
          </p:cNvSpPr>
          <p:nvPr/>
        </p:nvSpPr>
        <p:spPr bwMode="auto">
          <a:xfrm rot="21417145">
            <a:off x="8494293" y="4199776"/>
            <a:ext cx="1739386" cy="3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88" name="矩形 87"/>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直接连接符 3"/>
          <p:cNvSpPr>
            <a:spLocks noChangeShapeType="1"/>
          </p:cNvSpPr>
          <p:nvPr/>
        </p:nvSpPr>
        <p:spPr bwMode="auto">
          <a:xfrm flipV="1">
            <a:off x="0" y="3241675"/>
            <a:ext cx="5459413" cy="3563938"/>
          </a:xfrm>
          <a:prstGeom prst="line">
            <a:avLst/>
          </a:prstGeom>
          <a:noFill/>
          <a:ln w="57150">
            <a:solidFill>
              <a:schemeClr val="accent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 name="直接连接符 10"/>
          <p:cNvSpPr>
            <a:spLocks noChangeShapeType="1"/>
          </p:cNvSpPr>
          <p:nvPr/>
        </p:nvSpPr>
        <p:spPr bwMode="auto">
          <a:xfrm flipH="1" flipV="1">
            <a:off x="6359525" y="3235325"/>
            <a:ext cx="5832475" cy="3708400"/>
          </a:xfrm>
          <a:prstGeom prst="line">
            <a:avLst/>
          </a:prstGeom>
          <a:noFill/>
          <a:ln w="57150">
            <a:solidFill>
              <a:schemeClr val="accent2">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 name="直接连接符 24"/>
          <p:cNvSpPr>
            <a:spLocks noChangeShapeType="1"/>
          </p:cNvSpPr>
          <p:nvPr/>
        </p:nvSpPr>
        <p:spPr bwMode="auto">
          <a:xfrm flipV="1">
            <a:off x="658813" y="6334125"/>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8" name="椭圆 25"/>
          <p:cNvSpPr>
            <a:spLocks noChangeAspect="1" noChangeArrowheads="1"/>
          </p:cNvSpPr>
          <p:nvPr/>
        </p:nvSpPr>
        <p:spPr bwMode="auto">
          <a:xfrm>
            <a:off x="490538" y="6178550"/>
            <a:ext cx="309562"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9" name="椭圆 26"/>
          <p:cNvSpPr>
            <a:spLocks noChangeAspect="1" noChangeArrowheads="1"/>
          </p:cNvSpPr>
          <p:nvPr/>
        </p:nvSpPr>
        <p:spPr bwMode="auto">
          <a:xfrm>
            <a:off x="574675" y="6264275"/>
            <a:ext cx="144463" cy="142875"/>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0" name="矩形 48"/>
          <p:cNvSpPr>
            <a:spLocks noChangeArrowheads="1"/>
          </p:cNvSpPr>
          <p:nvPr/>
        </p:nvSpPr>
        <p:spPr bwMode="auto">
          <a:xfrm>
            <a:off x="982663" y="5992813"/>
            <a:ext cx="4953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Jan</a:t>
            </a:r>
          </a:p>
        </p:txBody>
      </p:sp>
      <p:sp>
        <p:nvSpPr>
          <p:cNvPr id="8201" name="直接连接符 53"/>
          <p:cNvSpPr>
            <a:spLocks noChangeShapeType="1"/>
          </p:cNvSpPr>
          <p:nvPr/>
        </p:nvSpPr>
        <p:spPr bwMode="auto">
          <a:xfrm flipV="1">
            <a:off x="1476375" y="5826125"/>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2" name="椭圆 54"/>
          <p:cNvSpPr>
            <a:spLocks noChangeAspect="1" noChangeArrowheads="1"/>
          </p:cNvSpPr>
          <p:nvPr/>
        </p:nvSpPr>
        <p:spPr bwMode="auto">
          <a:xfrm>
            <a:off x="1308100" y="5672138"/>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3" name="椭圆 55"/>
          <p:cNvSpPr>
            <a:spLocks noChangeAspect="1" noChangeArrowheads="1"/>
          </p:cNvSpPr>
          <p:nvPr/>
        </p:nvSpPr>
        <p:spPr bwMode="auto">
          <a:xfrm>
            <a:off x="1393825" y="5756275"/>
            <a:ext cx="144463"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4" name="矩形 52"/>
          <p:cNvSpPr>
            <a:spLocks noChangeArrowheads="1"/>
          </p:cNvSpPr>
          <p:nvPr/>
        </p:nvSpPr>
        <p:spPr bwMode="auto">
          <a:xfrm>
            <a:off x="1841500" y="5486400"/>
            <a:ext cx="5064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Feb</a:t>
            </a:r>
          </a:p>
        </p:txBody>
      </p:sp>
      <p:sp>
        <p:nvSpPr>
          <p:cNvPr id="8205" name="直接连接符 59"/>
          <p:cNvSpPr>
            <a:spLocks noChangeShapeType="1"/>
          </p:cNvSpPr>
          <p:nvPr/>
        </p:nvSpPr>
        <p:spPr bwMode="auto">
          <a:xfrm flipV="1">
            <a:off x="2498725" y="5126038"/>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6" name="椭圆 60"/>
          <p:cNvSpPr>
            <a:spLocks noChangeAspect="1" noChangeArrowheads="1"/>
          </p:cNvSpPr>
          <p:nvPr/>
        </p:nvSpPr>
        <p:spPr bwMode="auto">
          <a:xfrm>
            <a:off x="2330450" y="4972050"/>
            <a:ext cx="307975" cy="307975"/>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椭圆 61"/>
          <p:cNvSpPr>
            <a:spLocks noChangeAspect="1" noChangeArrowheads="1"/>
          </p:cNvSpPr>
          <p:nvPr/>
        </p:nvSpPr>
        <p:spPr bwMode="auto">
          <a:xfrm>
            <a:off x="2416175" y="5054600"/>
            <a:ext cx="142875"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8" name="矩形 58"/>
          <p:cNvSpPr>
            <a:spLocks noChangeArrowheads="1"/>
          </p:cNvSpPr>
          <p:nvPr/>
        </p:nvSpPr>
        <p:spPr bwMode="auto">
          <a:xfrm>
            <a:off x="2863850" y="4784725"/>
            <a:ext cx="5619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Mar</a:t>
            </a:r>
          </a:p>
        </p:txBody>
      </p:sp>
      <p:sp>
        <p:nvSpPr>
          <p:cNvPr id="8209" name="直接连接符 65"/>
          <p:cNvSpPr>
            <a:spLocks noChangeShapeType="1"/>
          </p:cNvSpPr>
          <p:nvPr/>
        </p:nvSpPr>
        <p:spPr bwMode="auto">
          <a:xfrm flipV="1">
            <a:off x="3425825" y="4589463"/>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0" name="椭圆 66"/>
          <p:cNvSpPr>
            <a:spLocks noChangeAspect="1" noChangeArrowheads="1"/>
          </p:cNvSpPr>
          <p:nvPr/>
        </p:nvSpPr>
        <p:spPr bwMode="auto">
          <a:xfrm>
            <a:off x="3257550" y="4433888"/>
            <a:ext cx="307975"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椭圆 67"/>
          <p:cNvSpPr>
            <a:spLocks noChangeAspect="1" noChangeArrowheads="1"/>
          </p:cNvSpPr>
          <p:nvPr/>
        </p:nvSpPr>
        <p:spPr bwMode="auto">
          <a:xfrm>
            <a:off x="3341688" y="4518025"/>
            <a:ext cx="144462"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矩形 64"/>
          <p:cNvSpPr>
            <a:spLocks noChangeArrowheads="1"/>
          </p:cNvSpPr>
          <p:nvPr/>
        </p:nvSpPr>
        <p:spPr bwMode="auto">
          <a:xfrm>
            <a:off x="3762375" y="4248150"/>
            <a:ext cx="530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Apr</a:t>
            </a:r>
          </a:p>
        </p:txBody>
      </p:sp>
      <p:sp>
        <p:nvSpPr>
          <p:cNvPr id="8213" name="直接连接符 77"/>
          <p:cNvSpPr>
            <a:spLocks noChangeShapeType="1"/>
          </p:cNvSpPr>
          <p:nvPr/>
        </p:nvSpPr>
        <p:spPr bwMode="auto">
          <a:xfrm flipV="1">
            <a:off x="4214813" y="4054475"/>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4" name="椭圆 78"/>
          <p:cNvSpPr>
            <a:spLocks noChangeAspect="1" noChangeArrowheads="1"/>
          </p:cNvSpPr>
          <p:nvPr/>
        </p:nvSpPr>
        <p:spPr bwMode="auto">
          <a:xfrm>
            <a:off x="4044950" y="3898900"/>
            <a:ext cx="309563"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椭圆 79"/>
          <p:cNvSpPr>
            <a:spLocks noChangeAspect="1" noChangeArrowheads="1"/>
          </p:cNvSpPr>
          <p:nvPr/>
        </p:nvSpPr>
        <p:spPr bwMode="auto">
          <a:xfrm>
            <a:off x="4130675" y="3983038"/>
            <a:ext cx="144463" cy="144462"/>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矩形 76"/>
          <p:cNvSpPr>
            <a:spLocks noChangeArrowheads="1"/>
          </p:cNvSpPr>
          <p:nvPr/>
        </p:nvSpPr>
        <p:spPr bwMode="auto">
          <a:xfrm>
            <a:off x="4498975" y="3713163"/>
            <a:ext cx="5730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May</a:t>
            </a:r>
          </a:p>
        </p:txBody>
      </p:sp>
      <p:sp>
        <p:nvSpPr>
          <p:cNvPr id="8217" name="直接连接符 83"/>
          <p:cNvSpPr>
            <a:spLocks noChangeShapeType="1"/>
          </p:cNvSpPr>
          <p:nvPr/>
        </p:nvSpPr>
        <p:spPr bwMode="auto">
          <a:xfrm flipV="1">
            <a:off x="6442075" y="3479800"/>
            <a:ext cx="252413" cy="1588"/>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8" name="椭圆 84"/>
          <p:cNvSpPr>
            <a:spLocks noChangeAspect="1" noChangeArrowheads="1"/>
          </p:cNvSpPr>
          <p:nvPr/>
        </p:nvSpPr>
        <p:spPr bwMode="auto">
          <a:xfrm>
            <a:off x="6702425" y="3325813"/>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9" name="椭圆 85"/>
          <p:cNvSpPr>
            <a:spLocks noChangeAspect="1" noChangeArrowheads="1"/>
          </p:cNvSpPr>
          <p:nvPr/>
        </p:nvSpPr>
        <p:spPr bwMode="auto">
          <a:xfrm>
            <a:off x="6788150" y="3409950"/>
            <a:ext cx="144463"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0" name="矩形 82"/>
          <p:cNvSpPr>
            <a:spLocks noChangeArrowheads="1"/>
          </p:cNvSpPr>
          <p:nvPr/>
        </p:nvSpPr>
        <p:spPr bwMode="auto">
          <a:xfrm>
            <a:off x="6010275" y="3179763"/>
            <a:ext cx="4508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Jul</a:t>
            </a:r>
          </a:p>
        </p:txBody>
      </p:sp>
      <p:sp>
        <p:nvSpPr>
          <p:cNvPr id="8221" name="直接连接符 89"/>
          <p:cNvSpPr>
            <a:spLocks noChangeShapeType="1"/>
          </p:cNvSpPr>
          <p:nvPr/>
        </p:nvSpPr>
        <p:spPr bwMode="auto">
          <a:xfrm flipV="1">
            <a:off x="7027863" y="4032250"/>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2" name="椭圆 90"/>
          <p:cNvSpPr>
            <a:spLocks noChangeAspect="1" noChangeArrowheads="1"/>
          </p:cNvSpPr>
          <p:nvPr/>
        </p:nvSpPr>
        <p:spPr bwMode="auto">
          <a:xfrm>
            <a:off x="7477125" y="3878263"/>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3" name="椭圆 91"/>
          <p:cNvSpPr>
            <a:spLocks noChangeAspect="1" noChangeArrowheads="1"/>
          </p:cNvSpPr>
          <p:nvPr/>
        </p:nvSpPr>
        <p:spPr bwMode="auto">
          <a:xfrm>
            <a:off x="7562850" y="3962400"/>
            <a:ext cx="142875"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4" name="矩形 88"/>
          <p:cNvSpPr>
            <a:spLocks noChangeArrowheads="1"/>
          </p:cNvSpPr>
          <p:nvPr/>
        </p:nvSpPr>
        <p:spPr bwMode="auto">
          <a:xfrm>
            <a:off x="6596063" y="3651250"/>
            <a:ext cx="541337"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Aug</a:t>
            </a:r>
          </a:p>
        </p:txBody>
      </p:sp>
      <p:sp>
        <p:nvSpPr>
          <p:cNvPr id="8225" name="直接连接符 95"/>
          <p:cNvSpPr>
            <a:spLocks noChangeShapeType="1"/>
          </p:cNvSpPr>
          <p:nvPr/>
        </p:nvSpPr>
        <p:spPr bwMode="auto">
          <a:xfrm flipV="1">
            <a:off x="7856538" y="4600575"/>
            <a:ext cx="431800" cy="1588"/>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6" name="椭圆 96"/>
          <p:cNvSpPr>
            <a:spLocks noChangeAspect="1" noChangeArrowheads="1"/>
          </p:cNvSpPr>
          <p:nvPr/>
        </p:nvSpPr>
        <p:spPr bwMode="auto">
          <a:xfrm>
            <a:off x="8305800" y="4446588"/>
            <a:ext cx="307975" cy="309562"/>
          </a:xfrm>
          <a:prstGeom prst="ellipse">
            <a:avLst/>
          </a:prstGeom>
          <a:solidFill>
            <a:schemeClr val="accent4">
              <a:lumMod val="50000"/>
            </a:schemeClr>
          </a:solidFill>
          <a:ln>
            <a:noFill/>
          </a:ln>
          <a:extLst/>
        </p:spPr>
        <p:txBody>
          <a:bodyPr anchor="ctr"/>
          <a:lstStyle/>
          <a:p>
            <a:pPr algn="ctr"/>
            <a:endParaRPr lang="zh-CN" altLang="zh-CN">
              <a:solidFill>
                <a:srgbClr val="000000"/>
              </a:solidFill>
              <a:latin typeface="宋体" pitchFamily="2" charset="-122"/>
              <a:sym typeface="宋体" pitchFamily="2" charset="-122"/>
            </a:endParaRPr>
          </a:p>
        </p:txBody>
      </p:sp>
      <p:sp>
        <p:nvSpPr>
          <p:cNvPr id="8227" name="椭圆 97"/>
          <p:cNvSpPr>
            <a:spLocks noChangeAspect="1" noChangeArrowheads="1"/>
          </p:cNvSpPr>
          <p:nvPr/>
        </p:nvSpPr>
        <p:spPr bwMode="auto">
          <a:xfrm>
            <a:off x="8389938" y="4530725"/>
            <a:ext cx="144462"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8" name="矩形 94"/>
          <p:cNvSpPr>
            <a:spLocks noChangeArrowheads="1"/>
          </p:cNvSpPr>
          <p:nvPr/>
        </p:nvSpPr>
        <p:spPr bwMode="auto">
          <a:xfrm>
            <a:off x="7423150" y="4219575"/>
            <a:ext cx="4984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Sep</a:t>
            </a:r>
          </a:p>
        </p:txBody>
      </p:sp>
      <p:sp>
        <p:nvSpPr>
          <p:cNvPr id="8229" name="直接连接符 101"/>
          <p:cNvSpPr>
            <a:spLocks noChangeShapeType="1"/>
          </p:cNvSpPr>
          <p:nvPr/>
        </p:nvSpPr>
        <p:spPr bwMode="auto">
          <a:xfrm flipV="1">
            <a:off x="8674100" y="5114925"/>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0" name="椭圆 102"/>
          <p:cNvSpPr>
            <a:spLocks noChangeAspect="1" noChangeArrowheads="1"/>
          </p:cNvSpPr>
          <p:nvPr/>
        </p:nvSpPr>
        <p:spPr bwMode="auto">
          <a:xfrm>
            <a:off x="9123363" y="4959350"/>
            <a:ext cx="309562"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1" name="椭圆 103"/>
          <p:cNvSpPr>
            <a:spLocks noChangeAspect="1" noChangeArrowheads="1"/>
          </p:cNvSpPr>
          <p:nvPr/>
        </p:nvSpPr>
        <p:spPr bwMode="auto">
          <a:xfrm>
            <a:off x="9207500" y="5043488"/>
            <a:ext cx="144463" cy="144462"/>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2" name="矩形 100"/>
          <p:cNvSpPr>
            <a:spLocks noChangeArrowheads="1"/>
          </p:cNvSpPr>
          <p:nvPr/>
        </p:nvSpPr>
        <p:spPr bwMode="auto">
          <a:xfrm>
            <a:off x="8240713" y="4732338"/>
            <a:ext cx="4953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Oct</a:t>
            </a:r>
          </a:p>
        </p:txBody>
      </p:sp>
      <p:sp>
        <p:nvSpPr>
          <p:cNvPr id="8233" name="直接连接符 107"/>
          <p:cNvSpPr>
            <a:spLocks noChangeShapeType="1"/>
          </p:cNvSpPr>
          <p:nvPr/>
        </p:nvSpPr>
        <p:spPr bwMode="auto">
          <a:xfrm flipV="1">
            <a:off x="9864725" y="5819775"/>
            <a:ext cx="431800" cy="0"/>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4" name="椭圆 108"/>
          <p:cNvSpPr>
            <a:spLocks noChangeAspect="1" noChangeArrowheads="1"/>
          </p:cNvSpPr>
          <p:nvPr/>
        </p:nvSpPr>
        <p:spPr bwMode="auto">
          <a:xfrm>
            <a:off x="10313988" y="5664200"/>
            <a:ext cx="309562"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5" name="椭圆 109"/>
          <p:cNvSpPr>
            <a:spLocks noChangeAspect="1" noChangeArrowheads="1"/>
          </p:cNvSpPr>
          <p:nvPr/>
        </p:nvSpPr>
        <p:spPr bwMode="auto">
          <a:xfrm>
            <a:off x="10399713" y="5749925"/>
            <a:ext cx="144462" cy="142875"/>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6" name="矩形 106"/>
          <p:cNvSpPr>
            <a:spLocks noChangeArrowheads="1"/>
          </p:cNvSpPr>
          <p:nvPr/>
        </p:nvSpPr>
        <p:spPr bwMode="auto">
          <a:xfrm>
            <a:off x="9432925" y="5437188"/>
            <a:ext cx="5286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Nov</a:t>
            </a:r>
          </a:p>
        </p:txBody>
      </p:sp>
      <p:sp>
        <p:nvSpPr>
          <p:cNvPr id="8237" name="直接连接符 113"/>
          <p:cNvSpPr>
            <a:spLocks noChangeShapeType="1"/>
          </p:cNvSpPr>
          <p:nvPr/>
        </p:nvSpPr>
        <p:spPr bwMode="auto">
          <a:xfrm flipV="1">
            <a:off x="10599738" y="6354763"/>
            <a:ext cx="431800" cy="1587"/>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8" name="椭圆 114"/>
          <p:cNvSpPr>
            <a:spLocks noChangeAspect="1" noChangeArrowheads="1"/>
          </p:cNvSpPr>
          <p:nvPr/>
        </p:nvSpPr>
        <p:spPr bwMode="auto">
          <a:xfrm>
            <a:off x="11049000" y="6200775"/>
            <a:ext cx="309563" cy="307975"/>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9" name="椭圆 115"/>
          <p:cNvSpPr>
            <a:spLocks noChangeAspect="1" noChangeArrowheads="1"/>
          </p:cNvSpPr>
          <p:nvPr/>
        </p:nvSpPr>
        <p:spPr bwMode="auto">
          <a:xfrm>
            <a:off x="11134725" y="6284913"/>
            <a:ext cx="142875" cy="144462"/>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0" name="矩形 112"/>
          <p:cNvSpPr>
            <a:spLocks noChangeArrowheads="1"/>
          </p:cNvSpPr>
          <p:nvPr/>
        </p:nvSpPr>
        <p:spPr bwMode="auto">
          <a:xfrm>
            <a:off x="10167938" y="5973763"/>
            <a:ext cx="50641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Dec</a:t>
            </a:r>
          </a:p>
        </p:txBody>
      </p:sp>
      <p:sp>
        <p:nvSpPr>
          <p:cNvPr id="8241" name="直接连接符 119"/>
          <p:cNvSpPr>
            <a:spLocks noChangeShapeType="1"/>
          </p:cNvSpPr>
          <p:nvPr/>
        </p:nvSpPr>
        <p:spPr bwMode="auto">
          <a:xfrm flipV="1">
            <a:off x="4940300" y="3511550"/>
            <a:ext cx="431800" cy="1588"/>
          </a:xfrm>
          <a:prstGeom prst="line">
            <a:avLst/>
          </a:prstGeom>
          <a:noFill/>
          <a:ln w="9525">
            <a:solidFill>
              <a:srgbClr val="5C868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2" name="椭圆 120"/>
          <p:cNvSpPr>
            <a:spLocks noChangeAspect="1" noChangeArrowheads="1"/>
          </p:cNvSpPr>
          <p:nvPr/>
        </p:nvSpPr>
        <p:spPr bwMode="auto">
          <a:xfrm>
            <a:off x="4772025" y="3357563"/>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3" name="椭圆 121"/>
          <p:cNvSpPr>
            <a:spLocks noChangeAspect="1" noChangeArrowheads="1"/>
          </p:cNvSpPr>
          <p:nvPr/>
        </p:nvSpPr>
        <p:spPr bwMode="auto">
          <a:xfrm>
            <a:off x="4857750" y="3441700"/>
            <a:ext cx="142875" cy="144463"/>
          </a:xfrm>
          <a:prstGeom prst="ellipse">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4" name="矩形 118"/>
          <p:cNvSpPr>
            <a:spLocks noChangeArrowheads="1"/>
          </p:cNvSpPr>
          <p:nvPr/>
        </p:nvSpPr>
        <p:spPr bwMode="auto">
          <a:xfrm>
            <a:off x="5305425" y="3171825"/>
            <a:ext cx="508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Jun</a:t>
            </a:r>
          </a:p>
        </p:txBody>
      </p:sp>
      <p:sp>
        <p:nvSpPr>
          <p:cNvPr id="8245" name="直接连接符 122"/>
          <p:cNvSpPr>
            <a:spLocks noChangeShapeType="1"/>
          </p:cNvSpPr>
          <p:nvPr/>
        </p:nvSpPr>
        <p:spPr bwMode="auto">
          <a:xfrm>
            <a:off x="963613" y="4113213"/>
            <a:ext cx="0" cy="1985962"/>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6" name="椭圆 124"/>
          <p:cNvSpPr>
            <a:spLocks noChangeAspect="1" noChangeArrowheads="1"/>
          </p:cNvSpPr>
          <p:nvPr/>
        </p:nvSpPr>
        <p:spPr bwMode="auto">
          <a:xfrm>
            <a:off x="368300" y="2924175"/>
            <a:ext cx="1189038" cy="1189038"/>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7" name="文本框 125"/>
          <p:cNvSpPr>
            <a:spLocks noChangeArrowheads="1"/>
          </p:cNvSpPr>
          <p:nvPr/>
        </p:nvSpPr>
        <p:spPr bwMode="auto">
          <a:xfrm>
            <a:off x="503238" y="3348038"/>
            <a:ext cx="117951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89%</a:t>
            </a:r>
          </a:p>
        </p:txBody>
      </p:sp>
      <p:sp>
        <p:nvSpPr>
          <p:cNvPr id="8248" name="上箭头 126"/>
          <p:cNvSpPr>
            <a:spLocks noChangeArrowheads="1"/>
          </p:cNvSpPr>
          <p:nvPr/>
        </p:nvSpPr>
        <p:spPr bwMode="auto">
          <a:xfrm>
            <a:off x="695325" y="2870200"/>
            <a:ext cx="485775" cy="514350"/>
          </a:xfrm>
          <a:prstGeom prst="upArrow">
            <a:avLst>
              <a:gd name="adj1" fmla="val 50000"/>
              <a:gd name="adj2" fmla="val 49745"/>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9" name="直接连接符 127"/>
          <p:cNvSpPr>
            <a:spLocks noChangeShapeType="1"/>
          </p:cNvSpPr>
          <p:nvPr/>
        </p:nvSpPr>
        <p:spPr bwMode="auto">
          <a:xfrm>
            <a:off x="1908175" y="2165350"/>
            <a:ext cx="1588" cy="3346450"/>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50" name="椭圆 128"/>
          <p:cNvSpPr>
            <a:spLocks noChangeAspect="1" noChangeArrowheads="1"/>
          </p:cNvSpPr>
          <p:nvPr/>
        </p:nvSpPr>
        <p:spPr bwMode="auto">
          <a:xfrm>
            <a:off x="1371600" y="688975"/>
            <a:ext cx="1439863" cy="1438275"/>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1" name="直接连接符 129"/>
          <p:cNvSpPr>
            <a:spLocks noChangeShapeType="1"/>
          </p:cNvSpPr>
          <p:nvPr/>
        </p:nvSpPr>
        <p:spPr bwMode="auto">
          <a:xfrm flipH="1">
            <a:off x="3817938" y="3027363"/>
            <a:ext cx="1587" cy="1249362"/>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52" name="椭圆 130"/>
          <p:cNvSpPr>
            <a:spLocks noChangeAspect="1" noChangeArrowheads="1"/>
          </p:cNvSpPr>
          <p:nvPr/>
        </p:nvSpPr>
        <p:spPr bwMode="auto">
          <a:xfrm>
            <a:off x="3124200" y="1593850"/>
            <a:ext cx="1433513" cy="1433513"/>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253"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8475" y="785813"/>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54" name="文本框 131"/>
          <p:cNvSpPr>
            <a:spLocks noChangeArrowheads="1"/>
          </p:cNvSpPr>
          <p:nvPr/>
        </p:nvSpPr>
        <p:spPr bwMode="auto">
          <a:xfrm>
            <a:off x="1430338" y="1371600"/>
            <a:ext cx="1652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$900K</a:t>
            </a:r>
          </a:p>
        </p:txBody>
      </p:sp>
      <p:pic>
        <p:nvPicPr>
          <p:cNvPr id="8255"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8063" y="1673225"/>
            <a:ext cx="655637"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56" name="文本框 123"/>
          <p:cNvSpPr>
            <a:spLocks noChangeArrowheads="1"/>
          </p:cNvSpPr>
          <p:nvPr/>
        </p:nvSpPr>
        <p:spPr bwMode="auto">
          <a:xfrm>
            <a:off x="3279775" y="2260600"/>
            <a:ext cx="14859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22.54</a:t>
            </a:r>
          </a:p>
        </p:txBody>
      </p:sp>
      <p:sp>
        <p:nvSpPr>
          <p:cNvPr id="8257" name="直接连接符 132"/>
          <p:cNvSpPr>
            <a:spLocks noChangeShapeType="1"/>
          </p:cNvSpPr>
          <p:nvPr/>
        </p:nvSpPr>
        <p:spPr bwMode="auto">
          <a:xfrm>
            <a:off x="6596063" y="2128838"/>
            <a:ext cx="1587" cy="1287462"/>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58" name="椭圆 133"/>
          <p:cNvSpPr>
            <a:spLocks noChangeAspect="1" noChangeArrowheads="1"/>
          </p:cNvSpPr>
          <p:nvPr/>
        </p:nvSpPr>
        <p:spPr bwMode="auto">
          <a:xfrm>
            <a:off x="5784850" y="565150"/>
            <a:ext cx="1598613" cy="1600200"/>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9" name="文本框 135"/>
          <p:cNvSpPr>
            <a:spLocks noChangeArrowheads="1"/>
          </p:cNvSpPr>
          <p:nvPr/>
        </p:nvSpPr>
        <p:spPr bwMode="auto">
          <a:xfrm>
            <a:off x="6019800" y="1492250"/>
            <a:ext cx="14843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6678</a:t>
            </a:r>
          </a:p>
        </p:txBody>
      </p:sp>
      <p:pic>
        <p:nvPicPr>
          <p:cNvPr id="8260" name="图片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8063" y="584200"/>
            <a:ext cx="97472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61" name="直接连接符 136"/>
          <p:cNvSpPr>
            <a:spLocks noChangeShapeType="1"/>
          </p:cNvSpPr>
          <p:nvPr/>
        </p:nvSpPr>
        <p:spPr bwMode="auto">
          <a:xfrm flipH="1">
            <a:off x="9925050" y="2473325"/>
            <a:ext cx="1588" cy="3016250"/>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62" name="椭圆 137"/>
          <p:cNvSpPr>
            <a:spLocks noChangeAspect="1" noChangeArrowheads="1"/>
          </p:cNvSpPr>
          <p:nvPr/>
        </p:nvSpPr>
        <p:spPr bwMode="auto">
          <a:xfrm>
            <a:off x="9258300" y="1076325"/>
            <a:ext cx="1387475" cy="1389063"/>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3" name="文本框 138"/>
          <p:cNvSpPr>
            <a:spLocks noChangeArrowheads="1"/>
          </p:cNvSpPr>
          <p:nvPr/>
        </p:nvSpPr>
        <p:spPr bwMode="auto">
          <a:xfrm>
            <a:off x="9456738" y="1765300"/>
            <a:ext cx="1127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120%</a:t>
            </a:r>
          </a:p>
        </p:txBody>
      </p:sp>
      <p:sp>
        <p:nvSpPr>
          <p:cNvPr id="8264" name="椭圆 140"/>
          <p:cNvSpPr>
            <a:spLocks noChangeAspect="1" noChangeArrowheads="1"/>
          </p:cNvSpPr>
          <p:nvPr/>
        </p:nvSpPr>
        <p:spPr bwMode="auto">
          <a:xfrm>
            <a:off x="9409113" y="3409950"/>
            <a:ext cx="1117600" cy="1119188"/>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265" name="图片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56738" y="1052513"/>
            <a:ext cx="8953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66" name="图片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550400" y="3562350"/>
            <a:ext cx="90011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67" name="直接连接符 141"/>
          <p:cNvSpPr>
            <a:spLocks noChangeShapeType="1"/>
          </p:cNvSpPr>
          <p:nvPr/>
        </p:nvSpPr>
        <p:spPr bwMode="auto">
          <a:xfrm flipH="1">
            <a:off x="8089900" y="3506788"/>
            <a:ext cx="19050" cy="803275"/>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68" name="椭圆 142"/>
          <p:cNvSpPr>
            <a:spLocks noChangeAspect="1" noChangeArrowheads="1"/>
          </p:cNvSpPr>
          <p:nvPr/>
        </p:nvSpPr>
        <p:spPr bwMode="auto">
          <a:xfrm>
            <a:off x="7510463" y="2319338"/>
            <a:ext cx="1187450" cy="1187450"/>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269" name="图片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70788" y="2251075"/>
            <a:ext cx="1036637"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70" name="文本框 143"/>
          <p:cNvSpPr>
            <a:spLocks noChangeArrowheads="1"/>
          </p:cNvSpPr>
          <p:nvPr/>
        </p:nvSpPr>
        <p:spPr bwMode="auto">
          <a:xfrm>
            <a:off x="7805738" y="2886075"/>
            <a:ext cx="8286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44</a:t>
            </a:r>
          </a:p>
        </p:txBody>
      </p:sp>
      <p:sp>
        <p:nvSpPr>
          <p:cNvPr id="8271" name="直接连接符 144"/>
          <p:cNvSpPr>
            <a:spLocks noChangeShapeType="1"/>
          </p:cNvSpPr>
          <p:nvPr/>
        </p:nvSpPr>
        <p:spPr bwMode="auto">
          <a:xfrm flipH="1">
            <a:off x="11734800" y="4718050"/>
            <a:ext cx="0" cy="1876425"/>
          </a:xfrm>
          <a:prstGeom prst="line">
            <a:avLst/>
          </a:prstGeom>
          <a:noFill/>
          <a:ln w="9525">
            <a:solidFill>
              <a:schemeClr val="accent5">
                <a:lumMod val="7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72" name="椭圆 148"/>
          <p:cNvSpPr>
            <a:spLocks noChangeAspect="1" noChangeArrowheads="1"/>
          </p:cNvSpPr>
          <p:nvPr/>
        </p:nvSpPr>
        <p:spPr bwMode="auto">
          <a:xfrm>
            <a:off x="11261725" y="5002213"/>
            <a:ext cx="917575" cy="917575"/>
          </a:xfrm>
          <a:prstGeom prst="ellipse">
            <a:avLst/>
          </a:prstGeom>
          <a:solidFill>
            <a:srgbClr val="3D6D91">
              <a:alpha val="69019"/>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3" name="文本框 146"/>
          <p:cNvSpPr>
            <a:spLocks noChangeArrowheads="1"/>
          </p:cNvSpPr>
          <p:nvPr/>
        </p:nvSpPr>
        <p:spPr bwMode="auto">
          <a:xfrm>
            <a:off x="11585575" y="5359400"/>
            <a:ext cx="3333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bg1"/>
                </a:solidFill>
                <a:latin typeface="Angsana New" pitchFamily="18" charset="-34"/>
                <a:sym typeface="Angsana New" pitchFamily="18" charset="-34"/>
              </a:rPr>
              <a:t>2</a:t>
            </a:r>
          </a:p>
        </p:txBody>
      </p:sp>
      <p:pic>
        <p:nvPicPr>
          <p:cNvPr id="8274" name="图片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293475" y="5033963"/>
            <a:ext cx="865188"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 name="圆角矩形 9"/>
          <p:cNvSpPr>
            <a:spLocks noChangeArrowheads="1"/>
          </p:cNvSpPr>
          <p:nvPr/>
        </p:nvSpPr>
        <p:spPr bwMode="auto">
          <a:xfrm>
            <a:off x="5568996" y="3949937"/>
            <a:ext cx="575987" cy="282410"/>
          </a:xfrm>
          <a:prstGeom prst="roundRect">
            <a:avLst>
              <a:gd name="adj" fmla="val 35102"/>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53" name="圆角矩形 15"/>
          <p:cNvSpPr>
            <a:spLocks noChangeArrowheads="1"/>
          </p:cNvSpPr>
          <p:nvPr/>
        </p:nvSpPr>
        <p:spPr bwMode="auto">
          <a:xfrm>
            <a:off x="5568997" y="5003468"/>
            <a:ext cx="6131720"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54" name="圆角矩形 20"/>
          <p:cNvSpPr>
            <a:spLocks noChangeArrowheads="1"/>
          </p:cNvSpPr>
          <p:nvPr/>
        </p:nvSpPr>
        <p:spPr bwMode="auto">
          <a:xfrm>
            <a:off x="5568996" y="5022926"/>
            <a:ext cx="4931887"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55" name="圆角矩形 10"/>
          <p:cNvSpPr>
            <a:spLocks noChangeArrowheads="1"/>
          </p:cNvSpPr>
          <p:nvPr/>
        </p:nvSpPr>
        <p:spPr bwMode="auto">
          <a:xfrm>
            <a:off x="5568999" y="5009796"/>
            <a:ext cx="3428922"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50" name="圆角矩形 16"/>
          <p:cNvSpPr>
            <a:spLocks noChangeArrowheads="1"/>
          </p:cNvSpPr>
          <p:nvPr/>
        </p:nvSpPr>
        <p:spPr bwMode="auto">
          <a:xfrm>
            <a:off x="5582444" y="5411696"/>
            <a:ext cx="6131719"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51" name="圆角矩形 21"/>
          <p:cNvSpPr>
            <a:spLocks noChangeArrowheads="1"/>
          </p:cNvSpPr>
          <p:nvPr/>
        </p:nvSpPr>
        <p:spPr bwMode="auto">
          <a:xfrm>
            <a:off x="5568996" y="5431155"/>
            <a:ext cx="3059930"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52" name="圆角矩形 11"/>
          <p:cNvSpPr>
            <a:spLocks noChangeArrowheads="1"/>
          </p:cNvSpPr>
          <p:nvPr/>
        </p:nvSpPr>
        <p:spPr bwMode="auto">
          <a:xfrm>
            <a:off x="5568999" y="5417706"/>
            <a:ext cx="1655962"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7" name="圆角矩形 14"/>
          <p:cNvSpPr>
            <a:spLocks noChangeArrowheads="1"/>
          </p:cNvSpPr>
          <p:nvPr/>
        </p:nvSpPr>
        <p:spPr bwMode="auto">
          <a:xfrm>
            <a:off x="5568996" y="4595240"/>
            <a:ext cx="6131720" cy="252020"/>
          </a:xfrm>
          <a:prstGeom prst="roundRect">
            <a:avLst>
              <a:gd name="adj" fmla="val 35102"/>
            </a:avLst>
          </a:prstGeom>
          <a:solidFill>
            <a:schemeClr val="bg1">
              <a:lumMod val="75000"/>
            </a:schemeClr>
          </a:solidFill>
          <a:ln>
            <a:noFill/>
          </a:ln>
          <a:extLst/>
        </p:spPr>
        <p:txBody>
          <a:bodyPr anchor="ctr"/>
          <a:lstStyle/>
          <a:p>
            <a:pPr algn="r"/>
            <a:endParaRPr lang="zh-CN" altLang="zh-CN">
              <a:solidFill>
                <a:srgbClr val="FFFFFF"/>
              </a:solidFill>
              <a:latin typeface="宋体" pitchFamily="2" charset="-122"/>
              <a:sym typeface="宋体" pitchFamily="2" charset="-122"/>
            </a:endParaRPr>
          </a:p>
        </p:txBody>
      </p:sp>
      <p:sp>
        <p:nvSpPr>
          <p:cNvPr id="9248" name="圆角矩形 8"/>
          <p:cNvSpPr>
            <a:spLocks noChangeArrowheads="1"/>
          </p:cNvSpPr>
          <p:nvPr/>
        </p:nvSpPr>
        <p:spPr bwMode="auto">
          <a:xfrm>
            <a:off x="5568998" y="4614380"/>
            <a:ext cx="4007132"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p>
        </p:txBody>
      </p:sp>
      <p:sp>
        <p:nvSpPr>
          <p:cNvPr id="9249" name="圆角矩形 19"/>
          <p:cNvSpPr>
            <a:spLocks noChangeArrowheads="1"/>
          </p:cNvSpPr>
          <p:nvPr/>
        </p:nvSpPr>
        <p:spPr bwMode="auto">
          <a:xfrm>
            <a:off x="5568996" y="4614380"/>
            <a:ext cx="2915933" cy="213105"/>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p>
        </p:txBody>
      </p:sp>
      <p:sp>
        <p:nvSpPr>
          <p:cNvPr id="9244" name="圆角矩形 22"/>
          <p:cNvSpPr>
            <a:spLocks noChangeArrowheads="1"/>
          </p:cNvSpPr>
          <p:nvPr/>
        </p:nvSpPr>
        <p:spPr bwMode="auto">
          <a:xfrm>
            <a:off x="5582444" y="5819925"/>
            <a:ext cx="6131719"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5" name="圆角矩形 23"/>
          <p:cNvSpPr>
            <a:spLocks noChangeArrowheads="1"/>
          </p:cNvSpPr>
          <p:nvPr/>
        </p:nvSpPr>
        <p:spPr bwMode="auto">
          <a:xfrm>
            <a:off x="5568996" y="5839384"/>
            <a:ext cx="3923910"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6" name="圆角矩形 24"/>
          <p:cNvSpPr>
            <a:spLocks noChangeArrowheads="1"/>
          </p:cNvSpPr>
          <p:nvPr/>
        </p:nvSpPr>
        <p:spPr bwMode="auto">
          <a:xfrm>
            <a:off x="5568999" y="5825935"/>
            <a:ext cx="1187973"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1" name="圆角矩形 25"/>
          <p:cNvSpPr>
            <a:spLocks noChangeArrowheads="1"/>
          </p:cNvSpPr>
          <p:nvPr/>
        </p:nvSpPr>
        <p:spPr bwMode="auto">
          <a:xfrm>
            <a:off x="5582444" y="6228155"/>
            <a:ext cx="6131719"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2" name="圆角矩形 26"/>
          <p:cNvSpPr>
            <a:spLocks noChangeArrowheads="1"/>
          </p:cNvSpPr>
          <p:nvPr/>
        </p:nvSpPr>
        <p:spPr bwMode="auto">
          <a:xfrm>
            <a:off x="5568996" y="6247614"/>
            <a:ext cx="5471874"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3" name="圆角矩形 27"/>
          <p:cNvSpPr>
            <a:spLocks noChangeArrowheads="1"/>
          </p:cNvSpPr>
          <p:nvPr/>
        </p:nvSpPr>
        <p:spPr bwMode="auto">
          <a:xfrm>
            <a:off x="5568999" y="6234165"/>
            <a:ext cx="2159950"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32" name="矩形 28"/>
          <p:cNvSpPr>
            <a:spLocks noChangeArrowheads="1"/>
          </p:cNvSpPr>
          <p:nvPr/>
        </p:nvSpPr>
        <p:spPr bwMode="auto">
          <a:xfrm>
            <a:off x="3765550" y="3529013"/>
            <a:ext cx="1782860"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6"/>
                </a:solidFill>
                <a:latin typeface="Angsana New" pitchFamily="18" charset="-34"/>
                <a:sym typeface="Angsana New" pitchFamily="18" charset="-34"/>
              </a:rPr>
              <a:t>GROWTH</a:t>
            </a:r>
          </a:p>
        </p:txBody>
      </p:sp>
      <p:sp>
        <p:nvSpPr>
          <p:cNvPr id="9233" name="圆角矩形 35"/>
          <p:cNvSpPr>
            <a:spLocks noChangeArrowheads="1"/>
          </p:cNvSpPr>
          <p:nvPr/>
        </p:nvSpPr>
        <p:spPr bwMode="auto">
          <a:xfrm>
            <a:off x="6758006" y="3949937"/>
            <a:ext cx="575987" cy="282410"/>
          </a:xfrm>
          <a:prstGeom prst="roundRect">
            <a:avLst>
              <a:gd name="adj" fmla="val 35102"/>
            </a:avLst>
          </a:prstGeom>
          <a:solidFill>
            <a:schemeClr val="accent4">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4" name="矩形 36"/>
          <p:cNvSpPr>
            <a:spLocks noChangeArrowheads="1"/>
          </p:cNvSpPr>
          <p:nvPr/>
        </p:nvSpPr>
        <p:spPr bwMode="auto">
          <a:xfrm>
            <a:off x="6076394" y="3943675"/>
            <a:ext cx="572580" cy="36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dirty="0">
                <a:solidFill>
                  <a:srgbClr val="8DB3C0"/>
                </a:solidFill>
                <a:latin typeface="Angsana New" pitchFamily="18" charset="-34"/>
                <a:sym typeface="Angsana New" pitchFamily="18" charset="-34"/>
              </a:rPr>
              <a:t>2013</a:t>
            </a:r>
          </a:p>
        </p:txBody>
      </p:sp>
      <p:sp>
        <p:nvSpPr>
          <p:cNvPr id="9235" name="矩形 37"/>
          <p:cNvSpPr>
            <a:spLocks noChangeArrowheads="1"/>
          </p:cNvSpPr>
          <p:nvPr/>
        </p:nvSpPr>
        <p:spPr bwMode="auto">
          <a:xfrm>
            <a:off x="7354389" y="3943675"/>
            <a:ext cx="492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dirty="0" smtClean="0">
                <a:solidFill>
                  <a:schemeClr val="accent6"/>
                </a:solidFill>
                <a:latin typeface="Angsana New" pitchFamily="18" charset="-34"/>
                <a:sym typeface="Angsana New" pitchFamily="18" charset="-34"/>
              </a:rPr>
              <a:t>2018</a:t>
            </a:r>
            <a:endParaRPr lang="en-US" altLang="zh-CN" b="1" dirty="0">
              <a:solidFill>
                <a:schemeClr val="accent6"/>
              </a:solidFill>
              <a:latin typeface="Angsana New" pitchFamily="18" charset="-34"/>
              <a:sym typeface="Angsana New" pitchFamily="18" charset="-34"/>
            </a:endParaRPr>
          </a:p>
        </p:txBody>
      </p:sp>
      <p:sp>
        <p:nvSpPr>
          <p:cNvPr id="9236" name="圆角矩形 38"/>
          <p:cNvSpPr>
            <a:spLocks noChangeArrowheads="1"/>
          </p:cNvSpPr>
          <p:nvPr/>
        </p:nvSpPr>
        <p:spPr bwMode="auto">
          <a:xfrm>
            <a:off x="3869536" y="4595240"/>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A</a:t>
            </a:r>
          </a:p>
        </p:txBody>
      </p:sp>
      <p:sp>
        <p:nvSpPr>
          <p:cNvPr id="9237" name="圆角矩形 39"/>
          <p:cNvSpPr>
            <a:spLocks noChangeArrowheads="1"/>
          </p:cNvSpPr>
          <p:nvPr/>
        </p:nvSpPr>
        <p:spPr bwMode="auto">
          <a:xfrm>
            <a:off x="3869536" y="5022925"/>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B</a:t>
            </a:r>
            <a:endParaRPr lang="zh-CN" altLang="en-US">
              <a:solidFill>
                <a:srgbClr val="FFFFFF"/>
              </a:solidFill>
              <a:latin typeface="Angsana New" pitchFamily="18" charset="-34"/>
              <a:sym typeface="Angsana New" pitchFamily="18" charset="-34"/>
            </a:endParaRPr>
          </a:p>
        </p:txBody>
      </p:sp>
      <p:sp>
        <p:nvSpPr>
          <p:cNvPr id="9238" name="圆角矩形 40"/>
          <p:cNvSpPr>
            <a:spLocks noChangeArrowheads="1"/>
          </p:cNvSpPr>
          <p:nvPr/>
        </p:nvSpPr>
        <p:spPr bwMode="auto">
          <a:xfrm>
            <a:off x="3869536" y="5428243"/>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C</a:t>
            </a:r>
            <a:endParaRPr lang="zh-CN" altLang="en-US">
              <a:solidFill>
                <a:srgbClr val="FFFFFF"/>
              </a:solidFill>
              <a:latin typeface="Angsana New" pitchFamily="18" charset="-34"/>
              <a:sym typeface="Angsana New" pitchFamily="18" charset="-34"/>
            </a:endParaRPr>
          </a:p>
        </p:txBody>
      </p:sp>
      <p:sp>
        <p:nvSpPr>
          <p:cNvPr id="9239" name="圆角矩形 41"/>
          <p:cNvSpPr>
            <a:spLocks noChangeArrowheads="1"/>
          </p:cNvSpPr>
          <p:nvPr/>
        </p:nvSpPr>
        <p:spPr bwMode="auto">
          <a:xfrm>
            <a:off x="3869536" y="5819925"/>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D</a:t>
            </a:r>
            <a:endParaRPr lang="zh-CN" altLang="en-US">
              <a:solidFill>
                <a:srgbClr val="FFFFFF"/>
              </a:solidFill>
              <a:latin typeface="Angsana New" pitchFamily="18" charset="-34"/>
              <a:sym typeface="Angsana New" pitchFamily="18" charset="-34"/>
            </a:endParaRPr>
          </a:p>
        </p:txBody>
      </p:sp>
      <p:sp>
        <p:nvSpPr>
          <p:cNvPr id="9240" name="圆角矩形 42"/>
          <p:cNvSpPr>
            <a:spLocks noChangeArrowheads="1"/>
          </p:cNvSpPr>
          <p:nvPr/>
        </p:nvSpPr>
        <p:spPr bwMode="auto">
          <a:xfrm>
            <a:off x="3869536" y="6236421"/>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E</a:t>
            </a:r>
            <a:endParaRPr lang="zh-CN" altLang="en-US">
              <a:solidFill>
                <a:srgbClr val="FFFFFF"/>
              </a:solidFill>
              <a:latin typeface="Angsana New" pitchFamily="18" charset="-34"/>
              <a:sym typeface="Angsana New" pitchFamily="18" charset="-34"/>
            </a:endParaRPr>
          </a:p>
        </p:txBody>
      </p:sp>
      <p:pic>
        <p:nvPicPr>
          <p:cNvPr id="9219" name="图片 3"/>
          <p:cNvPicPr>
            <a:picLocks noChangeAspect="1" noChangeArrowheads="1"/>
          </p:cNvPicPr>
          <p:nvPr/>
        </p:nvPicPr>
        <p:blipFill>
          <a:blip r:embed="rId4">
            <a:extLst>
              <a:ext uri="{28A0092B-C50C-407E-A947-70E740481C1C}">
                <a14:useLocalDpi xmlns:a14="http://schemas.microsoft.com/office/drawing/2010/main" val="0"/>
              </a:ext>
            </a:extLst>
          </a:blip>
          <a:srcRect b="39607"/>
          <a:stretch>
            <a:fillRect/>
          </a:stretch>
        </p:blipFill>
        <p:spPr bwMode="auto">
          <a:xfrm>
            <a:off x="2998788" y="12700"/>
            <a:ext cx="8789987" cy="3541713"/>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9220" name="矩形 44"/>
          <p:cNvSpPr>
            <a:spLocks noChangeArrowheads="1"/>
          </p:cNvSpPr>
          <p:nvPr/>
        </p:nvSpPr>
        <p:spPr bwMode="auto">
          <a:xfrm>
            <a:off x="454025" y="-39688"/>
            <a:ext cx="2894013" cy="6481763"/>
          </a:xfrm>
          <a:prstGeom prst="rect">
            <a:avLst/>
          </a:prstGeom>
          <a:solidFill>
            <a:schemeClr val="accent5">
              <a:lumMod val="50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1" name="矩形 45"/>
          <p:cNvSpPr>
            <a:spLocks noChangeArrowheads="1"/>
          </p:cNvSpPr>
          <p:nvPr/>
        </p:nvSpPr>
        <p:spPr bwMode="auto">
          <a:xfrm>
            <a:off x="604838" y="2670175"/>
            <a:ext cx="2243137"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a:solidFill>
                  <a:schemeClr val="bg1"/>
                </a:solidFill>
                <a:latin typeface="Angsana New" pitchFamily="18" charset="-34"/>
                <a:sym typeface="Angsana New" pitchFamily="18" charset="-34"/>
              </a:rPr>
              <a:t>TITLE HERE</a:t>
            </a:r>
          </a:p>
        </p:txBody>
      </p:sp>
      <p:sp>
        <p:nvSpPr>
          <p:cNvPr id="9222" name="矩形 46"/>
          <p:cNvSpPr>
            <a:spLocks noChangeArrowheads="1"/>
          </p:cNvSpPr>
          <p:nvPr/>
        </p:nvSpPr>
        <p:spPr bwMode="auto">
          <a:xfrm>
            <a:off x="631825" y="1971675"/>
            <a:ext cx="148907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4000" b="1">
                <a:solidFill>
                  <a:schemeClr val="bg1"/>
                </a:solidFill>
                <a:latin typeface="Angsana New" pitchFamily="18" charset="-34"/>
                <a:sym typeface="Angsana New" pitchFamily="18" charset="-34"/>
              </a:rPr>
              <a:t>PLEASE</a:t>
            </a:r>
          </a:p>
        </p:txBody>
      </p:sp>
      <p:sp>
        <p:nvSpPr>
          <p:cNvPr id="9223" name="矩形 47"/>
          <p:cNvSpPr>
            <a:spLocks noChangeArrowheads="1"/>
          </p:cNvSpPr>
          <p:nvPr/>
        </p:nvSpPr>
        <p:spPr bwMode="auto">
          <a:xfrm>
            <a:off x="552450" y="3849688"/>
            <a:ext cx="25685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a:t>
            </a:r>
            <a:endParaRPr lang="zh-CN" altLang="en-US" sz="1200">
              <a:solidFill>
                <a:schemeClr val="bg1"/>
              </a:solidFill>
              <a:latin typeface="Calibri" pitchFamily="34" charset="0"/>
              <a:sym typeface="Calibri" pitchFamily="34" charset="0"/>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9224" name="矩形 49"/>
          <p:cNvSpPr>
            <a:spLocks noChangeArrowheads="1"/>
          </p:cNvSpPr>
          <p:nvPr/>
        </p:nvSpPr>
        <p:spPr bwMode="auto">
          <a:xfrm>
            <a:off x="630238" y="60325"/>
            <a:ext cx="2519362" cy="6264275"/>
          </a:xfrm>
          <a:prstGeom prst="rect">
            <a:avLst/>
          </a:prstGeom>
          <a:noFill/>
          <a:ln w="12700">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5" name="直接连接符 52"/>
          <p:cNvSpPr>
            <a:spLocks noChangeShapeType="1"/>
          </p:cNvSpPr>
          <p:nvPr/>
        </p:nvSpPr>
        <p:spPr bwMode="auto">
          <a:xfrm>
            <a:off x="3346450" y="3609975"/>
            <a:ext cx="8442325" cy="0"/>
          </a:xfrm>
          <a:prstGeom prst="line">
            <a:avLst/>
          </a:prstGeom>
          <a:noFill/>
          <a:ln w="6350">
            <a:solidFill>
              <a:srgbClr val="8DB3C0"/>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矩形 39"/>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p:cNvGrpSpPr>
            <a:grpSpLocks noChangeAspect="1"/>
          </p:cNvGrpSpPr>
          <p:nvPr/>
        </p:nvGrpSpPr>
        <p:grpSpPr bwMode="auto">
          <a:xfrm>
            <a:off x="-15875" y="-233363"/>
            <a:ext cx="4946650" cy="7091363"/>
            <a:chOff x="0" y="0"/>
            <a:chExt cx="5227743" cy="7091554"/>
          </a:xfrm>
        </p:grpSpPr>
        <p:pic>
          <p:nvPicPr>
            <p:cNvPr id="10261" name="图片 5"/>
            <p:cNvPicPr>
              <a:picLocks noChangeAspect="1" noChangeArrowheads="1"/>
            </p:cNvPicPr>
            <p:nvPr/>
          </p:nvPicPr>
          <p:blipFill>
            <a:blip r:embed="rId3">
              <a:extLst>
                <a:ext uri="{28A0092B-C50C-407E-A947-70E740481C1C}">
                  <a14:useLocalDpi xmlns:a14="http://schemas.microsoft.com/office/drawing/2010/main" val="0"/>
                </a:ext>
              </a:extLst>
            </a:blip>
            <a:srcRect l="40771"/>
            <a:stretch>
              <a:fillRect/>
            </a:stretch>
          </p:blipFill>
          <p:spPr bwMode="auto">
            <a:xfrm>
              <a:off x="2408343" y="233554"/>
              <a:ext cx="2819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0262" name="图片 15"/>
            <p:cNvPicPr>
              <a:picLocks noChangeAspect="1" noChangeArrowheads="1"/>
            </p:cNvPicPr>
            <p:nvPr/>
          </p:nvPicPr>
          <p:blipFill>
            <a:blip r:embed="rId3">
              <a:extLst>
                <a:ext uri="{28A0092B-C50C-407E-A947-70E740481C1C}">
                  <a14:useLocalDpi xmlns:a14="http://schemas.microsoft.com/office/drawing/2010/main" val="0"/>
                </a:ext>
              </a:extLst>
            </a:blip>
            <a:srcRect l="-281" r="49239"/>
            <a:stretch>
              <a:fillRect/>
            </a:stretch>
          </p:blipFill>
          <p:spPr bwMode="auto">
            <a:xfrm>
              <a:off x="0" y="233554"/>
              <a:ext cx="242974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0263" name="图片 16"/>
            <p:cNvPicPr>
              <a:picLocks noChangeAspect="1" noChangeArrowheads="1"/>
            </p:cNvPicPr>
            <p:nvPr/>
          </p:nvPicPr>
          <p:blipFill>
            <a:blip r:embed="rId3">
              <a:extLst>
                <a:ext uri="{28A0092B-C50C-407E-A947-70E740481C1C}">
                  <a14:useLocalDpi xmlns:a14="http://schemas.microsoft.com/office/drawing/2010/main" val="0"/>
                </a:ext>
              </a:extLst>
            </a:blip>
            <a:srcRect l="14124" r="29662"/>
            <a:stretch>
              <a:fillRect/>
            </a:stretch>
          </p:blipFill>
          <p:spPr bwMode="auto">
            <a:xfrm>
              <a:off x="1115184" y="0"/>
              <a:ext cx="2675965" cy="6858000"/>
            </a:xfrm>
            <a:prstGeom prst="rect">
              <a:avLst/>
            </a:prstGeom>
            <a:solidFill>
              <a:srgbClr val="EDEDED"/>
            </a:solidFill>
            <a:ln w="57150" cap="sq">
              <a:solidFill>
                <a:srgbClr val="FFFFFF"/>
              </a:solidFill>
              <a:miter lim="800000"/>
              <a:headEnd/>
              <a:tailEnd/>
            </a:ln>
          </p:spPr>
        </p:pic>
      </p:grpSp>
      <p:sp>
        <p:nvSpPr>
          <p:cNvPr id="10243" name="矩形 17"/>
          <p:cNvSpPr>
            <a:spLocks noChangeArrowheads="1"/>
          </p:cNvSpPr>
          <p:nvPr/>
        </p:nvSpPr>
        <p:spPr bwMode="auto">
          <a:xfrm>
            <a:off x="5216525" y="215900"/>
            <a:ext cx="6804025" cy="6762750"/>
          </a:xfrm>
          <a:prstGeom prst="rect">
            <a:avLst/>
          </a:prstGeom>
          <a:noFill/>
          <a:ln w="19050">
            <a:solidFill>
              <a:srgbClr val="8DB3C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4" name="矩形 22"/>
          <p:cNvSpPr>
            <a:spLocks noChangeArrowheads="1"/>
          </p:cNvSpPr>
          <p:nvPr/>
        </p:nvSpPr>
        <p:spPr bwMode="auto">
          <a:xfrm>
            <a:off x="5567363" y="4073525"/>
            <a:ext cx="6157912" cy="2614613"/>
          </a:xfrm>
          <a:prstGeom prst="rect">
            <a:avLst/>
          </a:prstGeom>
          <a:solidFill>
            <a:schemeClr val="accent5">
              <a:lumMod val="50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5" name="矩形 19"/>
          <p:cNvSpPr>
            <a:spLocks noChangeArrowheads="1"/>
          </p:cNvSpPr>
          <p:nvPr/>
        </p:nvSpPr>
        <p:spPr bwMode="auto">
          <a:xfrm>
            <a:off x="6972300" y="3871913"/>
            <a:ext cx="3633788"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4000" b="1">
                <a:solidFill>
                  <a:schemeClr val="bg1"/>
                </a:solidFill>
                <a:latin typeface="Angsana New" pitchFamily="18" charset="-34"/>
                <a:sym typeface="Angsana New" pitchFamily="18" charset="-34"/>
              </a:rPr>
              <a:t>PLEASE TITLE HERE</a:t>
            </a:r>
          </a:p>
        </p:txBody>
      </p:sp>
      <p:sp>
        <p:nvSpPr>
          <p:cNvPr id="10246" name="矩形 20"/>
          <p:cNvSpPr>
            <a:spLocks noChangeArrowheads="1"/>
          </p:cNvSpPr>
          <p:nvPr/>
        </p:nvSpPr>
        <p:spPr bwMode="auto">
          <a:xfrm>
            <a:off x="5916613" y="4603750"/>
            <a:ext cx="5568950"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p:txBody>
      </p:sp>
      <p:pic>
        <p:nvPicPr>
          <p:cNvPr id="10247" name="图表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0" y="215900"/>
            <a:ext cx="6246813"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文本框 6"/>
          <p:cNvSpPr>
            <a:spLocks noChangeArrowheads="1"/>
          </p:cNvSpPr>
          <p:nvPr/>
        </p:nvSpPr>
        <p:spPr bwMode="auto">
          <a:xfrm>
            <a:off x="5822950" y="1990725"/>
            <a:ext cx="6826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2009</a:t>
            </a:r>
          </a:p>
        </p:txBody>
      </p:sp>
      <p:sp>
        <p:nvSpPr>
          <p:cNvPr id="10249" name="文本框 13"/>
          <p:cNvSpPr>
            <a:spLocks noChangeArrowheads="1"/>
          </p:cNvSpPr>
          <p:nvPr/>
        </p:nvSpPr>
        <p:spPr bwMode="auto">
          <a:xfrm>
            <a:off x="6705600" y="1990725"/>
            <a:ext cx="6826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2010</a:t>
            </a:r>
          </a:p>
        </p:txBody>
      </p:sp>
      <p:sp>
        <p:nvSpPr>
          <p:cNvPr id="10250" name="文本框 14"/>
          <p:cNvSpPr>
            <a:spLocks noChangeArrowheads="1"/>
          </p:cNvSpPr>
          <p:nvPr/>
        </p:nvSpPr>
        <p:spPr bwMode="auto">
          <a:xfrm>
            <a:off x="7591425" y="1635125"/>
            <a:ext cx="682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2011</a:t>
            </a:r>
          </a:p>
        </p:txBody>
      </p:sp>
      <p:sp>
        <p:nvSpPr>
          <p:cNvPr id="10251" name="文本框 18"/>
          <p:cNvSpPr>
            <a:spLocks noChangeArrowheads="1"/>
          </p:cNvSpPr>
          <p:nvPr/>
        </p:nvSpPr>
        <p:spPr bwMode="auto">
          <a:xfrm>
            <a:off x="8434388" y="1616075"/>
            <a:ext cx="682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2012</a:t>
            </a:r>
          </a:p>
        </p:txBody>
      </p:sp>
      <p:sp>
        <p:nvSpPr>
          <p:cNvPr id="10252" name="文本框 21"/>
          <p:cNvSpPr>
            <a:spLocks noChangeArrowheads="1"/>
          </p:cNvSpPr>
          <p:nvPr/>
        </p:nvSpPr>
        <p:spPr bwMode="auto">
          <a:xfrm>
            <a:off x="9266238" y="1625600"/>
            <a:ext cx="6826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2013</a:t>
            </a:r>
          </a:p>
        </p:txBody>
      </p:sp>
      <p:sp>
        <p:nvSpPr>
          <p:cNvPr id="10253" name="文本框 23"/>
          <p:cNvSpPr>
            <a:spLocks noChangeArrowheads="1"/>
          </p:cNvSpPr>
          <p:nvPr/>
        </p:nvSpPr>
        <p:spPr bwMode="auto">
          <a:xfrm>
            <a:off x="10129838" y="1603375"/>
            <a:ext cx="682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dirty="0" smtClean="0">
                <a:solidFill>
                  <a:schemeClr val="bg1"/>
                </a:solidFill>
                <a:latin typeface="Angsana New" pitchFamily="18" charset="-34"/>
                <a:sym typeface="Angsana New" pitchFamily="18" charset="-34"/>
              </a:rPr>
              <a:t>2018</a:t>
            </a:r>
            <a:endParaRPr lang="en-US" altLang="zh-CN" sz="1600" b="1" dirty="0">
              <a:solidFill>
                <a:schemeClr val="bg1"/>
              </a:solidFill>
              <a:latin typeface="Angsana New" pitchFamily="18" charset="-34"/>
              <a:sym typeface="Angsana New" pitchFamily="18" charset="-34"/>
            </a:endParaRPr>
          </a:p>
        </p:txBody>
      </p:sp>
      <p:sp>
        <p:nvSpPr>
          <p:cNvPr id="10254" name="文本框 24"/>
          <p:cNvSpPr>
            <a:spLocks noChangeArrowheads="1"/>
          </p:cNvSpPr>
          <p:nvPr/>
        </p:nvSpPr>
        <p:spPr bwMode="auto">
          <a:xfrm>
            <a:off x="10963275" y="1603375"/>
            <a:ext cx="682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dirty="0" smtClean="0">
                <a:solidFill>
                  <a:schemeClr val="bg1"/>
                </a:solidFill>
                <a:latin typeface="Angsana New" pitchFamily="18" charset="-34"/>
                <a:sym typeface="Angsana New" pitchFamily="18" charset="-34"/>
              </a:rPr>
              <a:t>2018</a:t>
            </a:r>
            <a:endParaRPr lang="en-US" altLang="zh-CN" sz="1600" b="1" dirty="0">
              <a:solidFill>
                <a:schemeClr val="bg1"/>
              </a:solidFill>
              <a:latin typeface="Angsana New" pitchFamily="18" charset="-34"/>
              <a:sym typeface="Angsana New" pitchFamily="18" charset="-34"/>
            </a:endParaRPr>
          </a:p>
        </p:txBody>
      </p:sp>
      <p:sp>
        <p:nvSpPr>
          <p:cNvPr id="10255" name="文本框 25"/>
          <p:cNvSpPr>
            <a:spLocks noChangeArrowheads="1"/>
          </p:cNvSpPr>
          <p:nvPr/>
        </p:nvSpPr>
        <p:spPr bwMode="auto">
          <a:xfrm>
            <a:off x="5216525" y="3430588"/>
            <a:ext cx="68421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A5A5A5"/>
                </a:solidFill>
                <a:latin typeface="Angsana New" pitchFamily="18" charset="-34"/>
                <a:sym typeface="Angsana New" pitchFamily="18" charset="-34"/>
              </a:rPr>
              <a:t>-300</a:t>
            </a:r>
          </a:p>
        </p:txBody>
      </p:sp>
      <p:sp>
        <p:nvSpPr>
          <p:cNvPr id="10256" name="文本框 26"/>
          <p:cNvSpPr>
            <a:spLocks noChangeArrowheads="1"/>
          </p:cNvSpPr>
          <p:nvPr/>
        </p:nvSpPr>
        <p:spPr bwMode="auto">
          <a:xfrm>
            <a:off x="5216525" y="2868613"/>
            <a:ext cx="68421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A5A5A5"/>
                </a:solidFill>
                <a:latin typeface="Angsana New" pitchFamily="18" charset="-34"/>
                <a:sym typeface="Angsana New" pitchFamily="18" charset="-34"/>
              </a:rPr>
              <a:t>-200</a:t>
            </a:r>
          </a:p>
        </p:txBody>
      </p:sp>
      <p:sp>
        <p:nvSpPr>
          <p:cNvPr id="10257" name="文本框 27"/>
          <p:cNvSpPr>
            <a:spLocks noChangeArrowheads="1"/>
          </p:cNvSpPr>
          <p:nvPr/>
        </p:nvSpPr>
        <p:spPr bwMode="auto">
          <a:xfrm>
            <a:off x="5216525" y="2368550"/>
            <a:ext cx="6842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A5A5A5"/>
                </a:solidFill>
                <a:latin typeface="Angsana New" pitchFamily="18" charset="-34"/>
                <a:sym typeface="Angsana New" pitchFamily="18" charset="-34"/>
              </a:rPr>
              <a:t>-100</a:t>
            </a:r>
          </a:p>
        </p:txBody>
      </p:sp>
      <p:sp>
        <p:nvSpPr>
          <p:cNvPr id="10258" name="文本框 28"/>
          <p:cNvSpPr>
            <a:spLocks noChangeArrowheads="1"/>
          </p:cNvSpPr>
          <p:nvPr/>
        </p:nvSpPr>
        <p:spPr bwMode="auto">
          <a:xfrm>
            <a:off x="5245100" y="1290638"/>
            <a:ext cx="6842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dirty="0">
                <a:solidFill>
                  <a:schemeClr val="accent5"/>
                </a:solidFill>
                <a:latin typeface="Angsana New" pitchFamily="18" charset="-34"/>
                <a:sym typeface="Angsana New" pitchFamily="18" charset="-34"/>
              </a:rPr>
              <a:t>100</a:t>
            </a:r>
          </a:p>
        </p:txBody>
      </p:sp>
      <p:sp>
        <p:nvSpPr>
          <p:cNvPr id="10259" name="文本框 29"/>
          <p:cNvSpPr>
            <a:spLocks noChangeArrowheads="1"/>
          </p:cNvSpPr>
          <p:nvPr/>
        </p:nvSpPr>
        <p:spPr bwMode="auto">
          <a:xfrm>
            <a:off x="5219700" y="788988"/>
            <a:ext cx="682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dirty="0">
                <a:solidFill>
                  <a:schemeClr val="accent6"/>
                </a:solidFill>
                <a:latin typeface="Angsana New" pitchFamily="18" charset="-34"/>
                <a:sym typeface="Angsana New" pitchFamily="18" charset="-34"/>
              </a:rPr>
              <a:t>200</a:t>
            </a:r>
          </a:p>
        </p:txBody>
      </p:sp>
      <p:sp>
        <p:nvSpPr>
          <p:cNvPr id="10260" name="文本框 30"/>
          <p:cNvSpPr>
            <a:spLocks noChangeArrowheads="1"/>
          </p:cNvSpPr>
          <p:nvPr/>
        </p:nvSpPr>
        <p:spPr bwMode="auto">
          <a:xfrm>
            <a:off x="5219700" y="206375"/>
            <a:ext cx="682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dirty="0">
                <a:solidFill>
                  <a:schemeClr val="accent6"/>
                </a:solidFill>
                <a:latin typeface="Angsana New" pitchFamily="18" charset="-34"/>
                <a:sym typeface="Angsana New" pitchFamily="18" charset="-34"/>
              </a:rPr>
              <a:t>300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5"/>
          <p:cNvGrpSpPr>
            <a:grpSpLocks noChangeAspect="1"/>
          </p:cNvGrpSpPr>
          <p:nvPr/>
        </p:nvGrpSpPr>
        <p:grpSpPr bwMode="auto">
          <a:xfrm>
            <a:off x="0" y="0"/>
            <a:ext cx="12304713" cy="6858000"/>
            <a:chOff x="0" y="0"/>
            <a:chExt cx="12304753" cy="6858000"/>
          </a:xfrm>
        </p:grpSpPr>
        <p:pic>
          <p:nvPicPr>
            <p:cNvPr id="1127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2522" y="0"/>
              <a:ext cx="964223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图片 13"/>
            <p:cNvPicPr>
              <a:picLocks noChangeAspect="1" noChangeArrowheads="1"/>
            </p:cNvPicPr>
            <p:nvPr/>
          </p:nvPicPr>
          <p:blipFill>
            <a:blip r:embed="rId3">
              <a:extLst>
                <a:ext uri="{28A0092B-C50C-407E-A947-70E740481C1C}">
                  <a14:useLocalDpi xmlns:a14="http://schemas.microsoft.com/office/drawing/2010/main" val="0"/>
                </a:ext>
              </a:extLst>
            </a:blip>
            <a:srcRect r="72945"/>
            <a:stretch>
              <a:fillRect/>
            </a:stretch>
          </p:blipFill>
          <p:spPr bwMode="auto">
            <a:xfrm>
              <a:off x="0" y="0"/>
              <a:ext cx="52174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67" name="矩形 18"/>
          <p:cNvSpPr>
            <a:spLocks noChangeArrowheads="1"/>
          </p:cNvSpPr>
          <p:nvPr/>
        </p:nvSpPr>
        <p:spPr bwMode="auto">
          <a:xfrm>
            <a:off x="8861425" y="-66675"/>
            <a:ext cx="2743200" cy="6480175"/>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1268" name="组合 17"/>
          <p:cNvGrpSpPr>
            <a:grpSpLocks/>
          </p:cNvGrpSpPr>
          <p:nvPr/>
        </p:nvGrpSpPr>
        <p:grpSpPr bwMode="auto">
          <a:xfrm>
            <a:off x="9058275" y="619125"/>
            <a:ext cx="2600325" cy="4465638"/>
            <a:chOff x="0" y="0"/>
            <a:chExt cx="2599482" cy="4466246"/>
          </a:xfrm>
        </p:grpSpPr>
        <p:sp>
          <p:nvSpPr>
            <p:cNvPr id="11269" name="矩形 8"/>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0" name="矩形 9"/>
            <p:cNvSpPr>
              <a:spLocks noChangeArrowheads="1"/>
            </p:cNvSpPr>
            <p:nvPr/>
          </p:nvSpPr>
          <p:spPr bwMode="auto">
            <a:xfrm>
              <a:off x="125422" y="2711920"/>
              <a:ext cx="247406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11271" name="组合 10"/>
            <p:cNvGrpSpPr>
              <a:grpSpLocks/>
            </p:cNvGrpSpPr>
            <p:nvPr/>
          </p:nvGrpSpPr>
          <p:grpSpPr bwMode="auto">
            <a:xfrm>
              <a:off x="326595" y="953901"/>
              <a:ext cx="1905614" cy="1862048"/>
              <a:chOff x="0" y="0"/>
              <a:chExt cx="1905614" cy="1862048"/>
            </a:xfrm>
          </p:grpSpPr>
          <p:sp>
            <p:nvSpPr>
              <p:cNvPr id="11272" name="文本框 11"/>
              <p:cNvSpPr>
                <a:spLocks noChangeArrowheads="1"/>
              </p:cNvSpPr>
              <p:nvPr/>
            </p:nvSpPr>
            <p:spPr bwMode="auto">
              <a:xfrm>
                <a:off x="62523" y="0"/>
                <a:ext cx="1843091"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02</a:t>
                </a:r>
              </a:p>
            </p:txBody>
          </p:sp>
          <p:sp>
            <p:nvSpPr>
              <p:cNvPr id="11273" name="矩形 12"/>
              <p:cNvSpPr>
                <a:spLocks noChangeArrowheads="1"/>
              </p:cNvSpPr>
              <p:nvPr/>
            </p:nvSpPr>
            <p:spPr bwMode="auto">
              <a:xfrm>
                <a:off x="0" y="1320042"/>
                <a:ext cx="1640769" cy="47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44546A"/>
      </a:dk2>
      <a:lt2>
        <a:srgbClr val="E7E6E6"/>
      </a:lt2>
      <a:accent1>
        <a:srgbClr val="0070C0"/>
      </a:accent1>
      <a:accent2>
        <a:srgbClr val="8DD6FF"/>
      </a:accent2>
      <a:accent3>
        <a:srgbClr val="153169"/>
      </a:accent3>
      <a:accent4>
        <a:srgbClr val="1978BC"/>
      </a:accent4>
      <a:accent5>
        <a:srgbClr val="10AFE8"/>
      </a:accent5>
      <a:accent6>
        <a:srgbClr val="083879"/>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TotalTime>
  <Pages>0</Pages>
  <Words>1177</Words>
  <Characters>0</Characters>
  <Application>Microsoft Office PowerPoint</Application>
  <DocSecurity>0</DocSecurity>
  <PresentationFormat>自定义</PresentationFormat>
  <Lines>0</Lines>
  <Paragraphs>289</Paragraphs>
  <Slides>21</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Calibri Light</vt:lpstr>
      <vt:lpstr>Angsana New</vt:lpstr>
      <vt:lpstr>Calibri</vt:lpstr>
      <vt:lpstr>Gulim</vt:lpstr>
      <vt:lpstr>微软雅黑</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267</cp:revision>
  <dcterms:created xsi:type="dcterms:W3CDTF">2014-04-19T13:53:00Z</dcterms:created>
  <dcterms:modified xsi:type="dcterms:W3CDTF">2016-09-25T14:25:53Z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2052-9.1.0.4994</vt:lpwstr>
  </property>
</Properties>
</file>