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07" r:id="rId2"/>
    <p:sldId id="293" r:id="rId3"/>
    <p:sldId id="264" r:id="rId4"/>
    <p:sldId id="309" r:id="rId5"/>
    <p:sldId id="259" r:id="rId6"/>
    <p:sldId id="261" r:id="rId7"/>
    <p:sldId id="287" r:id="rId8"/>
    <p:sldId id="262" r:id="rId9"/>
    <p:sldId id="278" r:id="rId10"/>
    <p:sldId id="310" r:id="rId11"/>
    <p:sldId id="299" r:id="rId12"/>
    <p:sldId id="288" r:id="rId13"/>
    <p:sldId id="289"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81" r:id="rId30"/>
    <p:sldId id="271" r:id="rId31"/>
    <p:sldId id="274" r:id="rId32"/>
    <p:sldId id="292" r:id="rId33"/>
    <p:sldId id="301" r:id="rId34"/>
    <p:sldId id="314" r:id="rId35"/>
    <p:sldId id="275" r:id="rId36"/>
    <p:sldId id="273" r:id="rId37"/>
    <p:sldId id="303" r:id="rId38"/>
    <p:sldId id="315"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1" d="100"/>
          <a:sy n="81" d="100"/>
        </p:scale>
        <p:origin x="-1085" y="-64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2011107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51520" y="208003"/>
            <a:ext cx="432048" cy="419531"/>
            <a:chOff x="298460" y="987574"/>
            <a:chExt cx="288032" cy="279687"/>
          </a:xfrm>
        </p:grpSpPr>
        <p:sp>
          <p:nvSpPr>
            <p:cNvPr id="9" name="矩形 8"/>
            <p:cNvSpPr/>
            <p:nvPr/>
          </p:nvSpPr>
          <p:spPr>
            <a:xfrm>
              <a:off x="298460" y="987574"/>
              <a:ext cx="216024" cy="21602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年终总结汇报</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暨新年计划</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Tree>
    <p:extLst>
      <p:ext uri="{BB962C8B-B14F-4D97-AF65-F5344CB8AC3E}">
        <p14:creationId xmlns:p14="http://schemas.microsoft.com/office/powerpoint/2010/main" val="53036173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90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4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smtClean="0">
                <a:latin typeface="微软雅黑" panose="020B0503020204020204" pitchFamily="34" charset="-122"/>
                <a:ea typeface="微软雅黑" panose="020B0503020204020204" pitchFamily="34" charset="-122"/>
              </a:rPr>
              <a:t>添加内容</a:t>
            </a:r>
            <a:endParaRPr lang="zh-CN" altLang="en-US" sz="2400"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08294"/>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807967"/>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36767"/>
            <a:ext cx="547260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5"/>
                                        </p:tgtEl>
                                      </p:cBhvr>
                                      <p:to x="80000" y="100000"/>
                                    </p:animScale>
                                    <p:anim by="(#ppt_w*0.10)" calcmode="lin" valueType="num">
                                      <p:cBhvr>
                                        <p:cTn id="27" dur="50" autoRev="1" fill="hold">
                                          <p:stCondLst>
                                            <p:cond delay="0"/>
                                          </p:stCondLst>
                                        </p:cTn>
                                        <p:tgtEl>
                                          <p:spTgt spid="5"/>
                                        </p:tgtEl>
                                        <p:attrNameLst>
                                          <p:attrName>ppt_x</p:attrName>
                                        </p:attrNameLst>
                                      </p:cBhvr>
                                    </p:anim>
                                    <p:anim by="(-#ppt_w*0.10)" calcmode="lin" valueType="num">
                                      <p:cBhvr>
                                        <p:cTn id="28" dur="50" autoRev="1" fill="hold">
                                          <p:stCondLst>
                                            <p:cond delay="0"/>
                                          </p:stCondLst>
                                        </p:cTn>
                                        <p:tgtEl>
                                          <p:spTgt spid="5"/>
                                        </p:tgtEl>
                                        <p:attrNameLst>
                                          <p:attrName>ppt_y</p:attrName>
                                        </p:attrNameLst>
                                      </p:cBhvr>
                                    </p:anim>
                                    <p:animRot by="-480000">
                                      <p:cBhvr>
                                        <p:cTn id="29"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1+#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1+#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0-#ppt_w/2"/>
                                          </p:val>
                                        </p:tav>
                                        <p:tav tm="100000">
                                          <p:val>
                                            <p:strVal val="#ppt_x"/>
                                          </p:val>
                                        </p:tav>
                                      </p:tavLst>
                                    </p:anim>
                                    <p:anim calcmode="lin" valueType="num">
                                      <p:cBhvr additive="base">
                                        <p:cTn id="52" dur="500" fill="hold"/>
                                        <p:tgtEl>
                                          <p:spTgt spid="5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汇报完毕  谢谢观看</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Tree>
    <p:extLst>
      <p:ext uri="{BB962C8B-B14F-4D97-AF65-F5344CB8AC3E}">
        <p14:creationId xmlns:p14="http://schemas.microsoft.com/office/powerpoint/2010/main" val="2748295699"/>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69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19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1" y="411510"/>
            <a:ext cx="8066809" cy="4296961"/>
            <a:chOff x="539551" y="411510"/>
            <a:chExt cx="8066809" cy="4296961"/>
          </a:xfrm>
        </p:grpSpPr>
        <p:grpSp>
          <p:nvGrpSpPr>
            <p:cNvPr id="135" name="组合 134"/>
            <p:cNvGrpSpPr/>
            <p:nvPr/>
          </p:nvGrpSpPr>
          <p:grpSpPr>
            <a:xfrm>
              <a:off x="539551" y="411510"/>
              <a:ext cx="8066809" cy="2863132"/>
              <a:chOff x="772320" y="1220787"/>
              <a:chExt cx="7049801" cy="2502168"/>
            </a:xfrm>
          </p:grpSpPr>
          <p:sp>
            <p:nvSpPr>
              <p:cNvPr id="136" name="Freeform 1"/>
              <p:cNvSpPr>
                <a:spLocks noChangeArrowheads="1"/>
              </p:cNvSpPr>
              <p:nvPr/>
            </p:nvSpPr>
            <p:spPr bwMode="auto">
              <a:xfrm>
                <a:off x="7598283" y="2807313"/>
                <a:ext cx="223838" cy="69850"/>
              </a:xfrm>
              <a:custGeom>
                <a:avLst/>
                <a:gdLst>
                  <a:gd name="T0" fmla="*/ 79390273 w 623"/>
                  <a:gd name="T1" fmla="*/ 5558896 h 192"/>
                  <a:gd name="T2" fmla="*/ 79390273 w 623"/>
                  <a:gd name="T3" fmla="*/ 5558896 h 192"/>
                  <a:gd name="T4" fmla="*/ 70224771 w 623"/>
                  <a:gd name="T5" fmla="*/ 11117428 h 192"/>
                  <a:gd name="T6" fmla="*/ 51119497 w 623"/>
                  <a:gd name="T7" fmla="*/ 0 h 192"/>
                  <a:gd name="T8" fmla="*/ 40146764 w 623"/>
                  <a:gd name="T9" fmla="*/ 6485136 h 192"/>
                  <a:gd name="T10" fmla="*/ 29174391 w 623"/>
                  <a:gd name="T11" fmla="*/ 0 h 192"/>
                  <a:gd name="T12" fmla="*/ 10069117 w 623"/>
                  <a:gd name="T13" fmla="*/ 11117428 h 192"/>
                  <a:gd name="T14" fmla="*/ 1807231 w 623"/>
                  <a:gd name="T15" fmla="*/ 5558896 h 192"/>
                  <a:gd name="T16" fmla="*/ 21816121 w 623"/>
                  <a:gd name="T17" fmla="*/ 25279152 h 192"/>
                  <a:gd name="T18" fmla="*/ 40146764 w 623"/>
                  <a:gd name="T19" fmla="*/ 15882144 h 192"/>
                  <a:gd name="T20" fmla="*/ 59252038 w 623"/>
                  <a:gd name="T21" fmla="*/ 25279152 h 192"/>
                  <a:gd name="T22" fmla="*/ 79390273 w 623"/>
                  <a:gd name="T23" fmla="*/ 5558896 h 1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3" h="192">
                    <a:moveTo>
                      <a:pt x="615" y="42"/>
                    </a:moveTo>
                    <a:lnTo>
                      <a:pt x="615" y="42"/>
                    </a:lnTo>
                    <a:cubicBezTo>
                      <a:pt x="601" y="42"/>
                      <a:pt x="587" y="84"/>
                      <a:pt x="544" y="84"/>
                    </a:cubicBezTo>
                    <a:cubicBezTo>
                      <a:pt x="495" y="84"/>
                      <a:pt x="473" y="0"/>
                      <a:pt x="396" y="0"/>
                    </a:cubicBezTo>
                    <a:cubicBezTo>
                      <a:pt x="339" y="0"/>
                      <a:pt x="318" y="49"/>
                      <a:pt x="311" y="49"/>
                    </a:cubicBezTo>
                    <a:cubicBezTo>
                      <a:pt x="311" y="49"/>
                      <a:pt x="290" y="0"/>
                      <a:pt x="226" y="0"/>
                    </a:cubicBezTo>
                    <a:cubicBezTo>
                      <a:pt x="148" y="0"/>
                      <a:pt x="127" y="84"/>
                      <a:pt x="78" y="84"/>
                    </a:cubicBezTo>
                    <a:cubicBezTo>
                      <a:pt x="42" y="84"/>
                      <a:pt x="21" y="42"/>
                      <a:pt x="14" y="42"/>
                    </a:cubicBezTo>
                    <a:cubicBezTo>
                      <a:pt x="0" y="49"/>
                      <a:pt x="35" y="191"/>
                      <a:pt x="169" y="191"/>
                    </a:cubicBezTo>
                    <a:cubicBezTo>
                      <a:pt x="254" y="191"/>
                      <a:pt x="304" y="120"/>
                      <a:pt x="311" y="120"/>
                    </a:cubicBezTo>
                    <a:cubicBezTo>
                      <a:pt x="318" y="120"/>
                      <a:pt x="375" y="191"/>
                      <a:pt x="459" y="191"/>
                    </a:cubicBezTo>
                    <a:cubicBezTo>
                      <a:pt x="594" y="191"/>
                      <a:pt x="622" y="49"/>
                      <a:pt x="615"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7" name="Freeform 2"/>
              <p:cNvSpPr>
                <a:spLocks noChangeArrowheads="1"/>
              </p:cNvSpPr>
              <p:nvPr/>
            </p:nvSpPr>
            <p:spPr bwMode="auto">
              <a:xfrm>
                <a:off x="7220459" y="2777150"/>
                <a:ext cx="219075" cy="130175"/>
              </a:xfrm>
              <a:custGeom>
                <a:avLst/>
                <a:gdLst>
                  <a:gd name="T0" fmla="*/ 74925449 w 609"/>
                  <a:gd name="T1" fmla="*/ 26655946 h 361"/>
                  <a:gd name="T2" fmla="*/ 74925449 w 609"/>
                  <a:gd name="T3" fmla="*/ 26655946 h 361"/>
                  <a:gd name="T4" fmla="*/ 25622062 w 609"/>
                  <a:gd name="T5" fmla="*/ 26655946 h 361"/>
                  <a:gd name="T6" fmla="*/ 25622062 w 609"/>
                  <a:gd name="T7" fmla="*/ 26655946 h 361"/>
                  <a:gd name="T8" fmla="*/ 21869369 w 609"/>
                  <a:gd name="T9" fmla="*/ 22885198 h 361"/>
                  <a:gd name="T10" fmla="*/ 25622062 w 609"/>
                  <a:gd name="T11" fmla="*/ 19244264 h 361"/>
                  <a:gd name="T12" fmla="*/ 25622062 w 609"/>
                  <a:gd name="T13" fmla="*/ 19244264 h 361"/>
                  <a:gd name="T14" fmla="*/ 74925449 w 609"/>
                  <a:gd name="T15" fmla="*/ 19244264 h 361"/>
                  <a:gd name="T16" fmla="*/ 78678142 w 609"/>
                  <a:gd name="T17" fmla="*/ 22885198 h 361"/>
                  <a:gd name="T18" fmla="*/ 74925449 w 609"/>
                  <a:gd name="T19" fmla="*/ 26655946 h 361"/>
                  <a:gd name="T20" fmla="*/ 74925449 w 609"/>
                  <a:gd name="T21" fmla="*/ 7281506 h 361"/>
                  <a:gd name="T22" fmla="*/ 74925449 w 609"/>
                  <a:gd name="T23" fmla="*/ 7281506 h 361"/>
                  <a:gd name="T24" fmla="*/ 25622062 w 609"/>
                  <a:gd name="T25" fmla="*/ 7281506 h 361"/>
                  <a:gd name="T26" fmla="*/ 25622062 w 609"/>
                  <a:gd name="T27" fmla="*/ 7281506 h 361"/>
                  <a:gd name="T28" fmla="*/ 21869369 w 609"/>
                  <a:gd name="T29" fmla="*/ 3640933 h 361"/>
                  <a:gd name="T30" fmla="*/ 25622062 w 609"/>
                  <a:gd name="T31" fmla="*/ 0 h 361"/>
                  <a:gd name="T32" fmla="*/ 25622062 w 609"/>
                  <a:gd name="T33" fmla="*/ 0 h 361"/>
                  <a:gd name="T34" fmla="*/ 74925449 w 609"/>
                  <a:gd name="T35" fmla="*/ 0 h 361"/>
                  <a:gd name="T36" fmla="*/ 78678142 w 609"/>
                  <a:gd name="T37" fmla="*/ 3640933 h 361"/>
                  <a:gd name="T38" fmla="*/ 74925449 w 609"/>
                  <a:gd name="T39" fmla="*/ 7281506 h 361"/>
                  <a:gd name="T40" fmla="*/ 10999436 w 609"/>
                  <a:gd name="T41" fmla="*/ 46810353 h 361"/>
                  <a:gd name="T42" fmla="*/ 10999436 w 609"/>
                  <a:gd name="T43" fmla="*/ 46810353 h 361"/>
                  <a:gd name="T44" fmla="*/ 10999436 w 609"/>
                  <a:gd name="T45" fmla="*/ 46810353 h 361"/>
                  <a:gd name="T46" fmla="*/ 3623191 w 609"/>
                  <a:gd name="T47" fmla="*/ 46810353 h 361"/>
                  <a:gd name="T48" fmla="*/ 0 w 609"/>
                  <a:gd name="T49" fmla="*/ 43169780 h 361"/>
                  <a:gd name="T50" fmla="*/ 3623191 w 609"/>
                  <a:gd name="T51" fmla="*/ 39528847 h 361"/>
                  <a:gd name="T52" fmla="*/ 10999436 w 609"/>
                  <a:gd name="T53" fmla="*/ 39528847 h 361"/>
                  <a:gd name="T54" fmla="*/ 10999436 w 609"/>
                  <a:gd name="T55" fmla="*/ 39528847 h 361"/>
                  <a:gd name="T56" fmla="*/ 14622627 w 609"/>
                  <a:gd name="T57" fmla="*/ 43169780 h 361"/>
                  <a:gd name="T58" fmla="*/ 10999436 w 609"/>
                  <a:gd name="T59" fmla="*/ 46810353 h 361"/>
                  <a:gd name="T60" fmla="*/ 10999436 w 609"/>
                  <a:gd name="T61" fmla="*/ 26655946 h 361"/>
                  <a:gd name="T62" fmla="*/ 10999436 w 609"/>
                  <a:gd name="T63" fmla="*/ 26655946 h 361"/>
                  <a:gd name="T64" fmla="*/ 10999436 w 609"/>
                  <a:gd name="T65" fmla="*/ 26655946 h 361"/>
                  <a:gd name="T66" fmla="*/ 3623191 w 609"/>
                  <a:gd name="T67" fmla="*/ 26655946 h 361"/>
                  <a:gd name="T68" fmla="*/ 0 w 609"/>
                  <a:gd name="T69" fmla="*/ 22885198 h 361"/>
                  <a:gd name="T70" fmla="*/ 3623191 w 609"/>
                  <a:gd name="T71" fmla="*/ 19244264 h 361"/>
                  <a:gd name="T72" fmla="*/ 10999436 w 609"/>
                  <a:gd name="T73" fmla="*/ 19244264 h 361"/>
                  <a:gd name="T74" fmla="*/ 10999436 w 609"/>
                  <a:gd name="T75" fmla="*/ 19244264 h 361"/>
                  <a:gd name="T76" fmla="*/ 14622627 w 609"/>
                  <a:gd name="T77" fmla="*/ 22885198 h 361"/>
                  <a:gd name="T78" fmla="*/ 10999436 w 609"/>
                  <a:gd name="T79" fmla="*/ 26655946 h 361"/>
                  <a:gd name="T80" fmla="*/ 10999436 w 609"/>
                  <a:gd name="T81" fmla="*/ 7281506 h 361"/>
                  <a:gd name="T82" fmla="*/ 10999436 w 609"/>
                  <a:gd name="T83" fmla="*/ 7281506 h 361"/>
                  <a:gd name="T84" fmla="*/ 10999436 w 609"/>
                  <a:gd name="T85" fmla="*/ 7281506 h 361"/>
                  <a:gd name="T86" fmla="*/ 3623191 w 609"/>
                  <a:gd name="T87" fmla="*/ 7281506 h 361"/>
                  <a:gd name="T88" fmla="*/ 0 w 609"/>
                  <a:gd name="T89" fmla="*/ 3640933 h 361"/>
                  <a:gd name="T90" fmla="*/ 3623191 w 609"/>
                  <a:gd name="T91" fmla="*/ 0 h 361"/>
                  <a:gd name="T92" fmla="*/ 10999436 w 609"/>
                  <a:gd name="T93" fmla="*/ 0 h 361"/>
                  <a:gd name="T94" fmla="*/ 10999436 w 609"/>
                  <a:gd name="T95" fmla="*/ 0 h 361"/>
                  <a:gd name="T96" fmla="*/ 14622627 w 609"/>
                  <a:gd name="T97" fmla="*/ 3640933 h 361"/>
                  <a:gd name="T98" fmla="*/ 10999436 w 609"/>
                  <a:gd name="T99" fmla="*/ 7281506 h 361"/>
                  <a:gd name="T100" fmla="*/ 25622062 w 609"/>
                  <a:gd name="T101" fmla="*/ 46810353 h 361"/>
                  <a:gd name="T102" fmla="*/ 25622062 w 609"/>
                  <a:gd name="T103" fmla="*/ 46810353 h 361"/>
                  <a:gd name="T104" fmla="*/ 21869369 w 609"/>
                  <a:gd name="T105" fmla="*/ 43169780 h 361"/>
                  <a:gd name="T106" fmla="*/ 25622062 w 609"/>
                  <a:gd name="T107" fmla="*/ 39528847 h 361"/>
                  <a:gd name="T108" fmla="*/ 25622062 w 609"/>
                  <a:gd name="T109" fmla="*/ 39528847 h 361"/>
                  <a:gd name="T110" fmla="*/ 74925449 w 609"/>
                  <a:gd name="T111" fmla="*/ 39528847 h 361"/>
                  <a:gd name="T112" fmla="*/ 78678142 w 609"/>
                  <a:gd name="T113" fmla="*/ 43169780 h 361"/>
                  <a:gd name="T114" fmla="*/ 74925449 w 609"/>
                  <a:gd name="T115" fmla="*/ 46810353 h 361"/>
                  <a:gd name="T116" fmla="*/ 25622062 w 609"/>
                  <a:gd name="T117" fmla="*/ 46810353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361">
                    <a:moveTo>
                      <a:pt x="579" y="205"/>
                    </a:moveTo>
                    <a:lnTo>
                      <a:pt x="579" y="205"/>
                    </a:lnTo>
                    <a:cubicBezTo>
                      <a:pt x="198" y="205"/>
                      <a:pt x="198" y="205"/>
                      <a:pt x="198" y="205"/>
                    </a:cubicBezTo>
                    <a:cubicBezTo>
                      <a:pt x="184" y="205"/>
                      <a:pt x="169" y="198"/>
                      <a:pt x="169" y="176"/>
                    </a:cubicBezTo>
                    <a:cubicBezTo>
                      <a:pt x="169" y="162"/>
                      <a:pt x="184" y="148"/>
                      <a:pt x="198" y="148"/>
                    </a:cubicBezTo>
                    <a:cubicBezTo>
                      <a:pt x="579" y="148"/>
                      <a:pt x="579" y="148"/>
                      <a:pt x="579" y="148"/>
                    </a:cubicBezTo>
                    <a:cubicBezTo>
                      <a:pt x="594" y="148"/>
                      <a:pt x="608" y="162"/>
                      <a:pt x="608" y="176"/>
                    </a:cubicBezTo>
                    <a:cubicBezTo>
                      <a:pt x="608" y="198"/>
                      <a:pt x="594" y="205"/>
                      <a:pt x="579" y="205"/>
                    </a:cubicBezTo>
                    <a:close/>
                    <a:moveTo>
                      <a:pt x="579" y="56"/>
                    </a:moveTo>
                    <a:lnTo>
                      <a:pt x="579" y="56"/>
                    </a:lnTo>
                    <a:cubicBezTo>
                      <a:pt x="198" y="56"/>
                      <a:pt x="198" y="56"/>
                      <a:pt x="198" y="56"/>
                    </a:cubicBezTo>
                    <a:cubicBezTo>
                      <a:pt x="184" y="56"/>
                      <a:pt x="169" y="42"/>
                      <a:pt x="169" y="28"/>
                    </a:cubicBezTo>
                    <a:cubicBezTo>
                      <a:pt x="169" y="14"/>
                      <a:pt x="184" y="0"/>
                      <a:pt x="198" y="0"/>
                    </a:cubicBezTo>
                    <a:cubicBezTo>
                      <a:pt x="579" y="0"/>
                      <a:pt x="579" y="0"/>
                      <a:pt x="579" y="0"/>
                    </a:cubicBezTo>
                    <a:cubicBezTo>
                      <a:pt x="594" y="0"/>
                      <a:pt x="608" y="14"/>
                      <a:pt x="608" y="28"/>
                    </a:cubicBezTo>
                    <a:cubicBezTo>
                      <a:pt x="608" y="42"/>
                      <a:pt x="594" y="56"/>
                      <a:pt x="579" y="56"/>
                    </a:cubicBezTo>
                    <a:close/>
                    <a:moveTo>
                      <a:pt x="85" y="360"/>
                    </a:moveTo>
                    <a:lnTo>
                      <a:pt x="85" y="360"/>
                    </a:lnTo>
                    <a:cubicBezTo>
                      <a:pt x="28" y="360"/>
                      <a:pt x="28" y="360"/>
                      <a:pt x="28" y="360"/>
                    </a:cubicBezTo>
                    <a:cubicBezTo>
                      <a:pt x="14" y="360"/>
                      <a:pt x="0" y="346"/>
                      <a:pt x="0" y="332"/>
                    </a:cubicBezTo>
                    <a:cubicBezTo>
                      <a:pt x="0" y="311"/>
                      <a:pt x="14" y="304"/>
                      <a:pt x="28" y="304"/>
                    </a:cubicBezTo>
                    <a:cubicBezTo>
                      <a:pt x="85" y="304"/>
                      <a:pt x="85" y="304"/>
                      <a:pt x="85" y="304"/>
                    </a:cubicBezTo>
                    <a:cubicBezTo>
                      <a:pt x="106" y="304"/>
                      <a:pt x="113" y="311"/>
                      <a:pt x="113" y="332"/>
                    </a:cubicBezTo>
                    <a:cubicBezTo>
                      <a:pt x="113" y="346"/>
                      <a:pt x="106" y="360"/>
                      <a:pt x="85" y="360"/>
                    </a:cubicBezTo>
                    <a:close/>
                    <a:moveTo>
                      <a:pt x="85" y="205"/>
                    </a:moveTo>
                    <a:lnTo>
                      <a:pt x="85" y="205"/>
                    </a:lnTo>
                    <a:cubicBezTo>
                      <a:pt x="28" y="205"/>
                      <a:pt x="28" y="205"/>
                      <a:pt x="28" y="205"/>
                    </a:cubicBezTo>
                    <a:cubicBezTo>
                      <a:pt x="14" y="205"/>
                      <a:pt x="0" y="198"/>
                      <a:pt x="0" y="176"/>
                    </a:cubicBezTo>
                    <a:cubicBezTo>
                      <a:pt x="0" y="162"/>
                      <a:pt x="14" y="148"/>
                      <a:pt x="28" y="148"/>
                    </a:cubicBezTo>
                    <a:cubicBezTo>
                      <a:pt x="85" y="148"/>
                      <a:pt x="85" y="148"/>
                      <a:pt x="85" y="148"/>
                    </a:cubicBezTo>
                    <a:cubicBezTo>
                      <a:pt x="106" y="148"/>
                      <a:pt x="113" y="162"/>
                      <a:pt x="113" y="176"/>
                    </a:cubicBezTo>
                    <a:cubicBezTo>
                      <a:pt x="113" y="198"/>
                      <a:pt x="106" y="205"/>
                      <a:pt x="85" y="205"/>
                    </a:cubicBezTo>
                    <a:close/>
                    <a:moveTo>
                      <a:pt x="85" y="56"/>
                    </a:moveTo>
                    <a:lnTo>
                      <a:pt x="85" y="56"/>
                    </a:lnTo>
                    <a:cubicBezTo>
                      <a:pt x="28" y="56"/>
                      <a:pt x="28" y="56"/>
                      <a:pt x="28" y="56"/>
                    </a:cubicBezTo>
                    <a:cubicBezTo>
                      <a:pt x="14" y="56"/>
                      <a:pt x="0" y="42"/>
                      <a:pt x="0" y="28"/>
                    </a:cubicBezTo>
                    <a:cubicBezTo>
                      <a:pt x="0" y="14"/>
                      <a:pt x="14" y="0"/>
                      <a:pt x="28" y="0"/>
                    </a:cubicBezTo>
                    <a:cubicBezTo>
                      <a:pt x="85" y="0"/>
                      <a:pt x="85" y="0"/>
                      <a:pt x="85" y="0"/>
                    </a:cubicBezTo>
                    <a:cubicBezTo>
                      <a:pt x="106" y="0"/>
                      <a:pt x="113" y="14"/>
                      <a:pt x="113" y="28"/>
                    </a:cubicBezTo>
                    <a:cubicBezTo>
                      <a:pt x="113" y="42"/>
                      <a:pt x="106" y="56"/>
                      <a:pt x="85" y="56"/>
                    </a:cubicBezTo>
                    <a:close/>
                    <a:moveTo>
                      <a:pt x="198" y="360"/>
                    </a:moveTo>
                    <a:lnTo>
                      <a:pt x="198" y="360"/>
                    </a:lnTo>
                    <a:cubicBezTo>
                      <a:pt x="184" y="360"/>
                      <a:pt x="169" y="346"/>
                      <a:pt x="169" y="332"/>
                    </a:cubicBezTo>
                    <a:cubicBezTo>
                      <a:pt x="169" y="311"/>
                      <a:pt x="184" y="304"/>
                      <a:pt x="198" y="304"/>
                    </a:cubicBezTo>
                    <a:cubicBezTo>
                      <a:pt x="579" y="304"/>
                      <a:pt x="579" y="304"/>
                      <a:pt x="579" y="304"/>
                    </a:cubicBezTo>
                    <a:cubicBezTo>
                      <a:pt x="594" y="304"/>
                      <a:pt x="608" y="311"/>
                      <a:pt x="608" y="332"/>
                    </a:cubicBezTo>
                    <a:cubicBezTo>
                      <a:pt x="608" y="346"/>
                      <a:pt x="594" y="360"/>
                      <a:pt x="579" y="360"/>
                    </a:cubicBezTo>
                    <a:cubicBezTo>
                      <a:pt x="198" y="360"/>
                      <a:pt x="198" y="360"/>
                      <a:pt x="198"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8" name="Freeform 3"/>
              <p:cNvSpPr>
                <a:spLocks noChangeArrowheads="1"/>
              </p:cNvSpPr>
              <p:nvPr/>
            </p:nvSpPr>
            <p:spPr bwMode="auto">
              <a:xfrm>
                <a:off x="7276126" y="3545624"/>
                <a:ext cx="217488" cy="130175"/>
              </a:xfrm>
              <a:custGeom>
                <a:avLst/>
                <a:gdLst>
                  <a:gd name="T0" fmla="*/ 74657633 w 602"/>
                  <a:gd name="T1" fmla="*/ 26655946 h 361"/>
                  <a:gd name="T2" fmla="*/ 74657633 w 602"/>
                  <a:gd name="T3" fmla="*/ 26655946 h 361"/>
                  <a:gd name="T4" fmla="*/ 3654665 w 602"/>
                  <a:gd name="T5" fmla="*/ 26655946 h 361"/>
                  <a:gd name="T6" fmla="*/ 0 w 602"/>
                  <a:gd name="T7" fmla="*/ 22885198 h 361"/>
                  <a:gd name="T8" fmla="*/ 3654665 w 602"/>
                  <a:gd name="T9" fmla="*/ 19244264 h 361"/>
                  <a:gd name="T10" fmla="*/ 74657633 w 602"/>
                  <a:gd name="T11" fmla="*/ 19244264 h 361"/>
                  <a:gd name="T12" fmla="*/ 78442719 w 602"/>
                  <a:gd name="T13" fmla="*/ 22885198 h 361"/>
                  <a:gd name="T14" fmla="*/ 74657633 w 602"/>
                  <a:gd name="T15" fmla="*/ 26655946 h 361"/>
                  <a:gd name="T16" fmla="*/ 74657633 w 602"/>
                  <a:gd name="T17" fmla="*/ 7281506 h 361"/>
                  <a:gd name="T18" fmla="*/ 74657633 w 602"/>
                  <a:gd name="T19" fmla="*/ 7281506 h 361"/>
                  <a:gd name="T20" fmla="*/ 3654665 w 602"/>
                  <a:gd name="T21" fmla="*/ 7281506 h 361"/>
                  <a:gd name="T22" fmla="*/ 0 w 602"/>
                  <a:gd name="T23" fmla="*/ 3640933 h 361"/>
                  <a:gd name="T24" fmla="*/ 3654665 w 602"/>
                  <a:gd name="T25" fmla="*/ 0 h 361"/>
                  <a:gd name="T26" fmla="*/ 74657633 w 602"/>
                  <a:gd name="T27" fmla="*/ 0 h 361"/>
                  <a:gd name="T28" fmla="*/ 78442719 w 602"/>
                  <a:gd name="T29" fmla="*/ 3640933 h 361"/>
                  <a:gd name="T30" fmla="*/ 74657633 w 602"/>
                  <a:gd name="T31" fmla="*/ 7281506 h 361"/>
                  <a:gd name="T32" fmla="*/ 3654665 w 602"/>
                  <a:gd name="T33" fmla="*/ 39528847 h 361"/>
                  <a:gd name="T34" fmla="*/ 3654665 w 602"/>
                  <a:gd name="T35" fmla="*/ 39528847 h 361"/>
                  <a:gd name="T36" fmla="*/ 74657633 w 602"/>
                  <a:gd name="T37" fmla="*/ 39528847 h 361"/>
                  <a:gd name="T38" fmla="*/ 78442719 w 602"/>
                  <a:gd name="T39" fmla="*/ 43169780 h 361"/>
                  <a:gd name="T40" fmla="*/ 74657633 w 602"/>
                  <a:gd name="T41" fmla="*/ 46810353 h 361"/>
                  <a:gd name="T42" fmla="*/ 3654665 w 602"/>
                  <a:gd name="T43" fmla="*/ 46810353 h 361"/>
                  <a:gd name="T44" fmla="*/ 0 w 602"/>
                  <a:gd name="T45" fmla="*/ 43169780 h 361"/>
                  <a:gd name="T46" fmla="*/ 3654665 w 602"/>
                  <a:gd name="T47" fmla="*/ 39528847 h 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2" h="361">
                    <a:moveTo>
                      <a:pt x="572" y="205"/>
                    </a:moveTo>
                    <a:lnTo>
                      <a:pt x="572" y="205"/>
                    </a:lnTo>
                    <a:cubicBezTo>
                      <a:pt x="28" y="205"/>
                      <a:pt x="28" y="205"/>
                      <a:pt x="28" y="205"/>
                    </a:cubicBezTo>
                    <a:cubicBezTo>
                      <a:pt x="14" y="205"/>
                      <a:pt x="0" y="198"/>
                      <a:pt x="0" y="176"/>
                    </a:cubicBezTo>
                    <a:cubicBezTo>
                      <a:pt x="0" y="162"/>
                      <a:pt x="14" y="148"/>
                      <a:pt x="28" y="148"/>
                    </a:cubicBezTo>
                    <a:cubicBezTo>
                      <a:pt x="572" y="148"/>
                      <a:pt x="572" y="148"/>
                      <a:pt x="572" y="148"/>
                    </a:cubicBezTo>
                    <a:cubicBezTo>
                      <a:pt x="594" y="148"/>
                      <a:pt x="601" y="162"/>
                      <a:pt x="601" y="176"/>
                    </a:cubicBezTo>
                    <a:cubicBezTo>
                      <a:pt x="601" y="198"/>
                      <a:pt x="594" y="205"/>
                      <a:pt x="572" y="205"/>
                    </a:cubicBezTo>
                    <a:close/>
                    <a:moveTo>
                      <a:pt x="572" y="56"/>
                    </a:moveTo>
                    <a:lnTo>
                      <a:pt x="572" y="56"/>
                    </a:lnTo>
                    <a:cubicBezTo>
                      <a:pt x="28" y="56"/>
                      <a:pt x="28" y="56"/>
                      <a:pt x="28" y="56"/>
                    </a:cubicBezTo>
                    <a:cubicBezTo>
                      <a:pt x="14" y="56"/>
                      <a:pt x="0" y="42"/>
                      <a:pt x="0" y="28"/>
                    </a:cubicBezTo>
                    <a:cubicBezTo>
                      <a:pt x="0" y="14"/>
                      <a:pt x="14" y="0"/>
                      <a:pt x="28" y="0"/>
                    </a:cubicBezTo>
                    <a:cubicBezTo>
                      <a:pt x="572" y="0"/>
                      <a:pt x="572" y="0"/>
                      <a:pt x="572" y="0"/>
                    </a:cubicBezTo>
                    <a:cubicBezTo>
                      <a:pt x="594" y="0"/>
                      <a:pt x="601" y="14"/>
                      <a:pt x="601" y="28"/>
                    </a:cubicBezTo>
                    <a:cubicBezTo>
                      <a:pt x="601" y="42"/>
                      <a:pt x="594" y="56"/>
                      <a:pt x="572" y="56"/>
                    </a:cubicBezTo>
                    <a:close/>
                    <a:moveTo>
                      <a:pt x="28" y="304"/>
                    </a:moveTo>
                    <a:lnTo>
                      <a:pt x="28" y="304"/>
                    </a:lnTo>
                    <a:cubicBezTo>
                      <a:pt x="572" y="304"/>
                      <a:pt x="572" y="304"/>
                      <a:pt x="572" y="304"/>
                    </a:cubicBezTo>
                    <a:cubicBezTo>
                      <a:pt x="594" y="304"/>
                      <a:pt x="601" y="311"/>
                      <a:pt x="601" y="332"/>
                    </a:cubicBezTo>
                    <a:cubicBezTo>
                      <a:pt x="601" y="346"/>
                      <a:pt x="594" y="360"/>
                      <a:pt x="572" y="360"/>
                    </a:cubicBezTo>
                    <a:cubicBezTo>
                      <a:pt x="28" y="360"/>
                      <a:pt x="28" y="360"/>
                      <a:pt x="28" y="360"/>
                    </a:cubicBezTo>
                    <a:cubicBezTo>
                      <a:pt x="14" y="360"/>
                      <a:pt x="0" y="346"/>
                      <a:pt x="0" y="332"/>
                    </a:cubicBezTo>
                    <a:cubicBezTo>
                      <a:pt x="0" y="311"/>
                      <a:pt x="14" y="304"/>
                      <a:pt x="28"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9" name="Freeform 4"/>
              <p:cNvSpPr>
                <a:spLocks noChangeArrowheads="1"/>
              </p:cNvSpPr>
              <p:nvPr/>
            </p:nvSpPr>
            <p:spPr bwMode="auto">
              <a:xfrm>
                <a:off x="7637283" y="3254374"/>
                <a:ext cx="171450" cy="41275"/>
              </a:xfrm>
              <a:custGeom>
                <a:avLst/>
                <a:gdLst>
                  <a:gd name="T0" fmla="*/ 54327993 w 475"/>
                  <a:gd name="T1" fmla="*/ 14813018 h 114"/>
                  <a:gd name="T2" fmla="*/ 54327993 w 475"/>
                  <a:gd name="T3" fmla="*/ 14813018 h 114"/>
                  <a:gd name="T4" fmla="*/ 47032164 w 475"/>
                  <a:gd name="T5" fmla="*/ 7340795 h 114"/>
                  <a:gd name="T6" fmla="*/ 54327993 w 475"/>
                  <a:gd name="T7" fmla="*/ 0 h 114"/>
                  <a:gd name="T8" fmla="*/ 61754124 w 475"/>
                  <a:gd name="T9" fmla="*/ 7340795 h 114"/>
                  <a:gd name="T10" fmla="*/ 54327993 w 475"/>
                  <a:gd name="T11" fmla="*/ 14813018 h 114"/>
                  <a:gd name="T12" fmla="*/ 30486337 w 475"/>
                  <a:gd name="T13" fmla="*/ 14813018 h 114"/>
                  <a:gd name="T14" fmla="*/ 30486337 w 475"/>
                  <a:gd name="T15" fmla="*/ 14813018 h 114"/>
                  <a:gd name="T16" fmla="*/ 23060205 w 475"/>
                  <a:gd name="T17" fmla="*/ 7340795 h 114"/>
                  <a:gd name="T18" fmla="*/ 30486337 w 475"/>
                  <a:gd name="T19" fmla="*/ 0 h 114"/>
                  <a:gd name="T20" fmla="*/ 37782166 w 475"/>
                  <a:gd name="T21" fmla="*/ 7340795 h 114"/>
                  <a:gd name="T22" fmla="*/ 30486337 w 475"/>
                  <a:gd name="T23" fmla="*/ 14813018 h 114"/>
                  <a:gd name="T24" fmla="*/ 7426131 w 475"/>
                  <a:gd name="T25" fmla="*/ 14813018 h 114"/>
                  <a:gd name="T26" fmla="*/ 7426131 w 475"/>
                  <a:gd name="T27" fmla="*/ 14813018 h 114"/>
                  <a:gd name="T28" fmla="*/ 0 w 475"/>
                  <a:gd name="T29" fmla="*/ 7340795 h 114"/>
                  <a:gd name="T30" fmla="*/ 7426131 w 475"/>
                  <a:gd name="T31" fmla="*/ 0 h 114"/>
                  <a:gd name="T32" fmla="*/ 14721960 w 475"/>
                  <a:gd name="T33" fmla="*/ 7340795 h 114"/>
                  <a:gd name="T34" fmla="*/ 7426131 w 475"/>
                  <a:gd name="T35" fmla="*/ 14813018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75" h="114">
                    <a:moveTo>
                      <a:pt x="417" y="113"/>
                    </a:moveTo>
                    <a:lnTo>
                      <a:pt x="417" y="113"/>
                    </a:lnTo>
                    <a:cubicBezTo>
                      <a:pt x="382" y="113"/>
                      <a:pt x="361" y="92"/>
                      <a:pt x="361" y="56"/>
                    </a:cubicBezTo>
                    <a:cubicBezTo>
                      <a:pt x="361" y="28"/>
                      <a:pt x="382" y="0"/>
                      <a:pt x="417" y="0"/>
                    </a:cubicBezTo>
                    <a:cubicBezTo>
                      <a:pt x="446" y="0"/>
                      <a:pt x="474" y="28"/>
                      <a:pt x="474" y="56"/>
                    </a:cubicBezTo>
                    <a:cubicBezTo>
                      <a:pt x="474" y="92"/>
                      <a:pt x="446" y="113"/>
                      <a:pt x="417" y="113"/>
                    </a:cubicBezTo>
                    <a:close/>
                    <a:moveTo>
                      <a:pt x="234" y="113"/>
                    </a:moveTo>
                    <a:lnTo>
                      <a:pt x="234" y="113"/>
                    </a:lnTo>
                    <a:cubicBezTo>
                      <a:pt x="205" y="113"/>
                      <a:pt x="177" y="92"/>
                      <a:pt x="177" y="56"/>
                    </a:cubicBezTo>
                    <a:cubicBezTo>
                      <a:pt x="177" y="28"/>
                      <a:pt x="205" y="0"/>
                      <a:pt x="234" y="0"/>
                    </a:cubicBezTo>
                    <a:cubicBezTo>
                      <a:pt x="269" y="0"/>
                      <a:pt x="290" y="28"/>
                      <a:pt x="290" y="56"/>
                    </a:cubicBezTo>
                    <a:cubicBezTo>
                      <a:pt x="290" y="92"/>
                      <a:pt x="269" y="113"/>
                      <a:pt x="234" y="113"/>
                    </a:cubicBezTo>
                    <a:close/>
                    <a:moveTo>
                      <a:pt x="57" y="113"/>
                    </a:moveTo>
                    <a:lnTo>
                      <a:pt x="57" y="113"/>
                    </a:lnTo>
                    <a:cubicBezTo>
                      <a:pt x="29" y="113"/>
                      <a:pt x="0" y="92"/>
                      <a:pt x="0" y="56"/>
                    </a:cubicBezTo>
                    <a:cubicBezTo>
                      <a:pt x="0" y="28"/>
                      <a:pt x="29" y="0"/>
                      <a:pt x="57" y="0"/>
                    </a:cubicBezTo>
                    <a:cubicBezTo>
                      <a:pt x="85" y="0"/>
                      <a:pt x="113" y="28"/>
                      <a:pt x="113" y="56"/>
                    </a:cubicBezTo>
                    <a:cubicBezTo>
                      <a:pt x="113" y="92"/>
                      <a:pt x="85" y="113"/>
                      <a:pt x="5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0" name="Freeform 5"/>
              <p:cNvSpPr>
                <a:spLocks noChangeArrowheads="1"/>
              </p:cNvSpPr>
              <p:nvPr/>
            </p:nvSpPr>
            <p:spPr bwMode="auto">
              <a:xfrm>
                <a:off x="7302320" y="3203573"/>
                <a:ext cx="82550" cy="142875"/>
              </a:xfrm>
              <a:custGeom>
                <a:avLst/>
                <a:gdLst>
                  <a:gd name="T0" fmla="*/ 917464 w 228"/>
                  <a:gd name="T1" fmla="*/ 6378503 h 396"/>
                  <a:gd name="T2" fmla="*/ 917464 w 228"/>
                  <a:gd name="T3" fmla="*/ 6378503 h 396"/>
                  <a:gd name="T4" fmla="*/ 20449952 w 228"/>
                  <a:gd name="T5" fmla="*/ 25644259 h 396"/>
                  <a:gd name="T6" fmla="*/ 917464 w 228"/>
                  <a:gd name="T7" fmla="*/ 45951270 h 396"/>
                  <a:gd name="T8" fmla="*/ 917464 w 228"/>
                  <a:gd name="T9" fmla="*/ 45951270 h 396"/>
                  <a:gd name="T10" fmla="*/ 0 w 228"/>
                  <a:gd name="T11" fmla="*/ 47773648 h 396"/>
                  <a:gd name="T12" fmla="*/ 3801645 w 228"/>
                  <a:gd name="T13" fmla="*/ 51418403 h 396"/>
                  <a:gd name="T14" fmla="*/ 6554398 w 228"/>
                  <a:gd name="T15" fmla="*/ 50507395 h 396"/>
                  <a:gd name="T16" fmla="*/ 6554398 w 228"/>
                  <a:gd name="T17" fmla="*/ 50507395 h 396"/>
                  <a:gd name="T18" fmla="*/ 28839639 w 228"/>
                  <a:gd name="T19" fmla="*/ 28507892 h 396"/>
                  <a:gd name="T20" fmla="*/ 28839639 w 228"/>
                  <a:gd name="T21" fmla="*/ 28507892 h 396"/>
                  <a:gd name="T22" fmla="*/ 29757103 w 228"/>
                  <a:gd name="T23" fmla="*/ 25644259 h 396"/>
                  <a:gd name="T24" fmla="*/ 29757103 w 228"/>
                  <a:gd name="T25" fmla="*/ 25644259 h 396"/>
                  <a:gd name="T26" fmla="*/ 29757103 w 228"/>
                  <a:gd name="T27" fmla="*/ 25644259 h 396"/>
                  <a:gd name="T28" fmla="*/ 28839639 w 228"/>
                  <a:gd name="T29" fmla="*/ 22910511 h 396"/>
                  <a:gd name="T30" fmla="*/ 28839639 w 228"/>
                  <a:gd name="T31" fmla="*/ 22910511 h 396"/>
                  <a:gd name="T32" fmla="*/ 6554398 w 228"/>
                  <a:gd name="T33" fmla="*/ 911369 h 396"/>
                  <a:gd name="T34" fmla="*/ 6554398 w 228"/>
                  <a:gd name="T35" fmla="*/ 911369 h 396"/>
                  <a:gd name="T36" fmla="*/ 3801645 w 228"/>
                  <a:gd name="T37" fmla="*/ 0 h 396"/>
                  <a:gd name="T38" fmla="*/ 0 w 228"/>
                  <a:gd name="T39" fmla="*/ 3644756 h 396"/>
                  <a:gd name="T40" fmla="*/ 917464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7" y="49"/>
                    </a:moveTo>
                    <a:lnTo>
                      <a:pt x="7" y="49"/>
                    </a:lnTo>
                    <a:cubicBezTo>
                      <a:pt x="156" y="197"/>
                      <a:pt x="156" y="197"/>
                      <a:pt x="156" y="197"/>
                    </a:cubicBezTo>
                    <a:cubicBezTo>
                      <a:pt x="7" y="353"/>
                      <a:pt x="7" y="353"/>
                      <a:pt x="7" y="353"/>
                    </a:cubicBezTo>
                    <a:cubicBezTo>
                      <a:pt x="0" y="353"/>
                      <a:pt x="0" y="360"/>
                      <a:pt x="0" y="367"/>
                    </a:cubicBezTo>
                    <a:cubicBezTo>
                      <a:pt x="0" y="388"/>
                      <a:pt x="15" y="395"/>
                      <a:pt x="29" y="395"/>
                    </a:cubicBezTo>
                    <a:cubicBezTo>
                      <a:pt x="36" y="395"/>
                      <a:pt x="43" y="395"/>
                      <a:pt x="50" y="388"/>
                    </a:cubicBezTo>
                    <a:cubicBezTo>
                      <a:pt x="220" y="219"/>
                      <a:pt x="220" y="219"/>
                      <a:pt x="220" y="219"/>
                    </a:cubicBezTo>
                    <a:cubicBezTo>
                      <a:pt x="227" y="212"/>
                      <a:pt x="227" y="205"/>
                      <a:pt x="227" y="197"/>
                    </a:cubicBezTo>
                    <a:cubicBezTo>
                      <a:pt x="227" y="190"/>
                      <a:pt x="227" y="183"/>
                      <a:pt x="220" y="176"/>
                    </a:cubicBezTo>
                    <a:cubicBezTo>
                      <a:pt x="50" y="7"/>
                      <a:pt x="50" y="7"/>
                      <a:pt x="50" y="7"/>
                    </a:cubicBezTo>
                    <a:cubicBezTo>
                      <a:pt x="43" y="7"/>
                      <a:pt x="36" y="0"/>
                      <a:pt x="29" y="0"/>
                    </a:cubicBezTo>
                    <a:cubicBezTo>
                      <a:pt x="15" y="0"/>
                      <a:pt x="0" y="14"/>
                      <a:pt x="0" y="28"/>
                    </a:cubicBezTo>
                    <a:cubicBezTo>
                      <a:pt x="0" y="42"/>
                      <a:pt x="7" y="49"/>
                      <a:pt x="7"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1" name="Freeform 6"/>
              <p:cNvSpPr>
                <a:spLocks noChangeArrowheads="1"/>
              </p:cNvSpPr>
              <p:nvPr/>
            </p:nvSpPr>
            <p:spPr bwMode="auto">
              <a:xfrm>
                <a:off x="7633209" y="2395537"/>
                <a:ext cx="82550" cy="142875"/>
              </a:xfrm>
              <a:custGeom>
                <a:avLst/>
                <a:gdLst>
                  <a:gd name="T0" fmla="*/ 27790747 w 228"/>
                  <a:gd name="T1" fmla="*/ 6378503 h 396"/>
                  <a:gd name="T2" fmla="*/ 27790747 w 228"/>
                  <a:gd name="T3" fmla="*/ 6378503 h 396"/>
                  <a:gd name="T4" fmla="*/ 8389687 w 228"/>
                  <a:gd name="T5" fmla="*/ 25644259 h 396"/>
                  <a:gd name="T6" fmla="*/ 28839639 w 228"/>
                  <a:gd name="T7" fmla="*/ 45951270 h 396"/>
                  <a:gd name="T8" fmla="*/ 28839639 w 228"/>
                  <a:gd name="T9" fmla="*/ 45951270 h 396"/>
                  <a:gd name="T10" fmla="*/ 29757103 w 228"/>
                  <a:gd name="T11" fmla="*/ 47773648 h 396"/>
                  <a:gd name="T12" fmla="*/ 25955458 w 228"/>
                  <a:gd name="T13" fmla="*/ 51418403 h 396"/>
                  <a:gd name="T14" fmla="*/ 23202705 w 228"/>
                  <a:gd name="T15" fmla="*/ 50507395 h 396"/>
                  <a:gd name="T16" fmla="*/ 23202705 w 228"/>
                  <a:gd name="T17" fmla="*/ 50507395 h 396"/>
                  <a:gd name="T18" fmla="*/ 917464 w 228"/>
                  <a:gd name="T19" fmla="*/ 28507892 h 396"/>
                  <a:gd name="T20" fmla="*/ 917464 w 228"/>
                  <a:gd name="T21" fmla="*/ 28507892 h 396"/>
                  <a:gd name="T22" fmla="*/ 0 w 228"/>
                  <a:gd name="T23" fmla="*/ 25644259 h 396"/>
                  <a:gd name="T24" fmla="*/ 0 w 228"/>
                  <a:gd name="T25" fmla="*/ 25644259 h 396"/>
                  <a:gd name="T26" fmla="*/ 0 w 228"/>
                  <a:gd name="T27" fmla="*/ 25644259 h 396"/>
                  <a:gd name="T28" fmla="*/ 917464 w 228"/>
                  <a:gd name="T29" fmla="*/ 22910511 h 396"/>
                  <a:gd name="T30" fmla="*/ 917464 w 228"/>
                  <a:gd name="T31" fmla="*/ 22910511 h 396"/>
                  <a:gd name="T32" fmla="*/ 23202705 w 228"/>
                  <a:gd name="T33" fmla="*/ 911369 h 396"/>
                  <a:gd name="T34" fmla="*/ 23202705 w 228"/>
                  <a:gd name="T35" fmla="*/ 911369 h 396"/>
                  <a:gd name="T36" fmla="*/ 25955458 w 228"/>
                  <a:gd name="T37" fmla="*/ 0 h 396"/>
                  <a:gd name="T38" fmla="*/ 29757103 w 228"/>
                  <a:gd name="T39" fmla="*/ 3644756 h 396"/>
                  <a:gd name="T40" fmla="*/ 27790747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212" y="49"/>
                    </a:moveTo>
                    <a:lnTo>
                      <a:pt x="212" y="49"/>
                    </a:lnTo>
                    <a:cubicBezTo>
                      <a:pt x="64" y="197"/>
                      <a:pt x="64" y="197"/>
                      <a:pt x="64" y="197"/>
                    </a:cubicBezTo>
                    <a:cubicBezTo>
                      <a:pt x="220" y="353"/>
                      <a:pt x="220" y="353"/>
                      <a:pt x="220" y="353"/>
                    </a:cubicBezTo>
                    <a:cubicBezTo>
                      <a:pt x="220" y="353"/>
                      <a:pt x="227" y="360"/>
                      <a:pt x="227" y="367"/>
                    </a:cubicBezTo>
                    <a:cubicBezTo>
                      <a:pt x="227" y="388"/>
                      <a:pt x="212" y="395"/>
                      <a:pt x="198" y="395"/>
                    </a:cubicBezTo>
                    <a:cubicBezTo>
                      <a:pt x="191" y="395"/>
                      <a:pt x="184" y="395"/>
                      <a:pt x="177" y="388"/>
                    </a:cubicBezTo>
                    <a:cubicBezTo>
                      <a:pt x="7" y="219"/>
                      <a:pt x="7" y="219"/>
                      <a:pt x="7" y="219"/>
                    </a:cubicBezTo>
                    <a:cubicBezTo>
                      <a:pt x="0" y="212"/>
                      <a:pt x="0" y="205"/>
                      <a:pt x="0" y="197"/>
                    </a:cubicBezTo>
                    <a:cubicBezTo>
                      <a:pt x="0" y="190"/>
                      <a:pt x="0" y="183"/>
                      <a:pt x="7" y="176"/>
                    </a:cubicBezTo>
                    <a:cubicBezTo>
                      <a:pt x="177" y="7"/>
                      <a:pt x="177" y="7"/>
                      <a:pt x="177" y="7"/>
                    </a:cubicBezTo>
                    <a:cubicBezTo>
                      <a:pt x="184" y="7"/>
                      <a:pt x="191" y="0"/>
                      <a:pt x="198" y="0"/>
                    </a:cubicBezTo>
                    <a:cubicBezTo>
                      <a:pt x="212" y="0"/>
                      <a:pt x="227" y="14"/>
                      <a:pt x="227" y="28"/>
                    </a:cubicBezTo>
                    <a:cubicBezTo>
                      <a:pt x="227" y="42"/>
                      <a:pt x="220" y="49"/>
                      <a:pt x="212"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2" name="Freeform 7"/>
              <p:cNvSpPr>
                <a:spLocks noChangeArrowheads="1"/>
              </p:cNvSpPr>
              <p:nvPr/>
            </p:nvSpPr>
            <p:spPr bwMode="auto">
              <a:xfrm>
                <a:off x="7220459" y="2425700"/>
                <a:ext cx="142875" cy="82550"/>
              </a:xfrm>
              <a:custGeom>
                <a:avLst/>
                <a:gdLst>
                  <a:gd name="T0" fmla="*/ 6475800 w 397"/>
                  <a:gd name="T1" fmla="*/ 28839639 h 228"/>
                  <a:gd name="T2" fmla="*/ 6475800 w 397"/>
                  <a:gd name="T3" fmla="*/ 28839639 h 228"/>
                  <a:gd name="T4" fmla="*/ 25644803 w 397"/>
                  <a:gd name="T5" fmla="*/ 9307150 h 228"/>
                  <a:gd name="T6" fmla="*/ 45849559 w 397"/>
                  <a:gd name="T7" fmla="*/ 28839639 h 228"/>
                  <a:gd name="T8" fmla="*/ 45849559 w 397"/>
                  <a:gd name="T9" fmla="*/ 28839639 h 228"/>
                  <a:gd name="T10" fmla="*/ 47662668 w 397"/>
                  <a:gd name="T11" fmla="*/ 29757103 h 228"/>
                  <a:gd name="T12" fmla="*/ 51289246 w 397"/>
                  <a:gd name="T13" fmla="*/ 25955458 h 228"/>
                  <a:gd name="T14" fmla="*/ 50382691 w 397"/>
                  <a:gd name="T15" fmla="*/ 24120169 h 228"/>
                  <a:gd name="T16" fmla="*/ 50382691 w 397"/>
                  <a:gd name="T17" fmla="*/ 24120169 h 228"/>
                  <a:gd name="T18" fmla="*/ 28494026 w 397"/>
                  <a:gd name="T19" fmla="*/ 1966355 h 228"/>
                  <a:gd name="T20" fmla="*/ 28494026 w 397"/>
                  <a:gd name="T21" fmla="*/ 1966355 h 228"/>
                  <a:gd name="T22" fmla="*/ 25644803 w 397"/>
                  <a:gd name="T23" fmla="*/ 0 h 228"/>
                  <a:gd name="T24" fmla="*/ 25644803 w 397"/>
                  <a:gd name="T25" fmla="*/ 0 h 228"/>
                  <a:gd name="T26" fmla="*/ 25644803 w 397"/>
                  <a:gd name="T27" fmla="*/ 0 h 228"/>
                  <a:gd name="T28" fmla="*/ 22924780 w 397"/>
                  <a:gd name="T29" fmla="*/ 1966355 h 228"/>
                  <a:gd name="T30" fmla="*/ 22924780 w 397"/>
                  <a:gd name="T31" fmla="*/ 1966355 h 228"/>
                  <a:gd name="T32" fmla="*/ 1036114 w 397"/>
                  <a:gd name="T33" fmla="*/ 24120169 h 228"/>
                  <a:gd name="T34" fmla="*/ 1036114 w 397"/>
                  <a:gd name="T35" fmla="*/ 24120169 h 228"/>
                  <a:gd name="T36" fmla="*/ 0 w 397"/>
                  <a:gd name="T37" fmla="*/ 25955458 h 228"/>
                  <a:gd name="T38" fmla="*/ 3756137 w 397"/>
                  <a:gd name="T39" fmla="*/ 29757103 h 228"/>
                  <a:gd name="T40" fmla="*/ 6475800 w 397"/>
                  <a:gd name="T41" fmla="*/ 28839639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220"/>
                    </a:moveTo>
                    <a:lnTo>
                      <a:pt x="50" y="220"/>
                    </a:lnTo>
                    <a:cubicBezTo>
                      <a:pt x="198" y="71"/>
                      <a:pt x="198" y="71"/>
                      <a:pt x="198" y="71"/>
                    </a:cubicBezTo>
                    <a:cubicBezTo>
                      <a:pt x="354" y="220"/>
                      <a:pt x="354" y="220"/>
                      <a:pt x="354" y="220"/>
                    </a:cubicBezTo>
                    <a:cubicBezTo>
                      <a:pt x="354" y="227"/>
                      <a:pt x="361" y="227"/>
                      <a:pt x="368" y="227"/>
                    </a:cubicBezTo>
                    <a:cubicBezTo>
                      <a:pt x="389" y="227"/>
                      <a:pt x="396" y="220"/>
                      <a:pt x="396" y="198"/>
                    </a:cubicBezTo>
                    <a:cubicBezTo>
                      <a:pt x="396" y="191"/>
                      <a:pt x="396" y="184"/>
                      <a:pt x="389" y="184"/>
                    </a:cubicBezTo>
                    <a:cubicBezTo>
                      <a:pt x="220" y="15"/>
                      <a:pt x="220" y="15"/>
                      <a:pt x="220" y="15"/>
                    </a:cubicBezTo>
                    <a:cubicBezTo>
                      <a:pt x="213" y="8"/>
                      <a:pt x="205" y="0"/>
                      <a:pt x="198" y="0"/>
                    </a:cubicBezTo>
                    <a:cubicBezTo>
                      <a:pt x="191" y="0"/>
                      <a:pt x="184" y="8"/>
                      <a:pt x="177" y="15"/>
                    </a:cubicBezTo>
                    <a:cubicBezTo>
                      <a:pt x="8" y="184"/>
                      <a:pt x="8" y="184"/>
                      <a:pt x="8" y="184"/>
                    </a:cubicBezTo>
                    <a:cubicBezTo>
                      <a:pt x="8" y="184"/>
                      <a:pt x="0" y="191"/>
                      <a:pt x="0" y="198"/>
                    </a:cubicBezTo>
                    <a:cubicBezTo>
                      <a:pt x="0" y="220"/>
                      <a:pt x="15" y="227"/>
                      <a:pt x="29" y="227"/>
                    </a:cubicBezTo>
                    <a:cubicBezTo>
                      <a:pt x="43" y="227"/>
                      <a:pt x="50" y="227"/>
                      <a:pt x="50" y="22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3" name="Freeform 8"/>
              <p:cNvSpPr>
                <a:spLocks noChangeArrowheads="1"/>
              </p:cNvSpPr>
              <p:nvPr/>
            </p:nvSpPr>
            <p:spPr bwMode="auto">
              <a:xfrm>
                <a:off x="6842634" y="2425700"/>
                <a:ext cx="142875" cy="82550"/>
              </a:xfrm>
              <a:custGeom>
                <a:avLst/>
                <a:gdLst>
                  <a:gd name="T0" fmla="*/ 6475800 w 397"/>
                  <a:gd name="T1" fmla="*/ 1966355 h 228"/>
                  <a:gd name="T2" fmla="*/ 6475800 w 397"/>
                  <a:gd name="T3" fmla="*/ 1966355 h 228"/>
                  <a:gd name="T4" fmla="*/ 25644803 w 397"/>
                  <a:gd name="T5" fmla="*/ 21367416 h 228"/>
                  <a:gd name="T6" fmla="*/ 44943005 w 397"/>
                  <a:gd name="T7" fmla="*/ 1048530 h 228"/>
                  <a:gd name="T8" fmla="*/ 44943005 w 397"/>
                  <a:gd name="T9" fmla="*/ 1048530 h 228"/>
                  <a:gd name="T10" fmla="*/ 47662668 w 397"/>
                  <a:gd name="T11" fmla="*/ 0 h 228"/>
                  <a:gd name="T12" fmla="*/ 51289246 w 397"/>
                  <a:gd name="T13" fmla="*/ 3801645 h 228"/>
                  <a:gd name="T14" fmla="*/ 50382691 w 397"/>
                  <a:gd name="T15" fmla="*/ 6554398 h 228"/>
                  <a:gd name="T16" fmla="*/ 50382691 w 397"/>
                  <a:gd name="T17" fmla="*/ 6554398 h 228"/>
                  <a:gd name="T18" fmla="*/ 28494026 w 397"/>
                  <a:gd name="T19" fmla="*/ 28839639 h 228"/>
                  <a:gd name="T20" fmla="*/ 28494026 w 397"/>
                  <a:gd name="T21" fmla="*/ 28839639 h 228"/>
                  <a:gd name="T22" fmla="*/ 25644803 w 397"/>
                  <a:gd name="T23" fmla="*/ 29757103 h 228"/>
                  <a:gd name="T24" fmla="*/ 25644803 w 397"/>
                  <a:gd name="T25" fmla="*/ 29757103 h 228"/>
                  <a:gd name="T26" fmla="*/ 25644803 w 397"/>
                  <a:gd name="T27" fmla="*/ 29757103 h 228"/>
                  <a:gd name="T28" fmla="*/ 22924780 w 397"/>
                  <a:gd name="T29" fmla="*/ 28839639 h 228"/>
                  <a:gd name="T30" fmla="*/ 22924780 w 397"/>
                  <a:gd name="T31" fmla="*/ 28839639 h 228"/>
                  <a:gd name="T32" fmla="*/ 906554 w 397"/>
                  <a:gd name="T33" fmla="*/ 6554398 h 228"/>
                  <a:gd name="T34" fmla="*/ 906554 w 397"/>
                  <a:gd name="T35" fmla="*/ 6554398 h 228"/>
                  <a:gd name="T36" fmla="*/ 0 w 397"/>
                  <a:gd name="T37" fmla="*/ 3801645 h 228"/>
                  <a:gd name="T38" fmla="*/ 3756137 w 397"/>
                  <a:gd name="T39" fmla="*/ 0 h 228"/>
                  <a:gd name="T40" fmla="*/ 6475800 w 397"/>
                  <a:gd name="T41" fmla="*/ 1966355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15"/>
                    </a:moveTo>
                    <a:lnTo>
                      <a:pt x="50" y="15"/>
                    </a:lnTo>
                    <a:cubicBezTo>
                      <a:pt x="198" y="163"/>
                      <a:pt x="198" y="163"/>
                      <a:pt x="198" y="163"/>
                    </a:cubicBezTo>
                    <a:cubicBezTo>
                      <a:pt x="347" y="8"/>
                      <a:pt x="347" y="8"/>
                      <a:pt x="347" y="8"/>
                    </a:cubicBezTo>
                    <a:cubicBezTo>
                      <a:pt x="354" y="8"/>
                      <a:pt x="361" y="0"/>
                      <a:pt x="368" y="0"/>
                    </a:cubicBezTo>
                    <a:cubicBezTo>
                      <a:pt x="382" y="0"/>
                      <a:pt x="396" y="15"/>
                      <a:pt x="396" y="29"/>
                    </a:cubicBezTo>
                    <a:cubicBezTo>
                      <a:pt x="396" y="36"/>
                      <a:pt x="396" y="43"/>
                      <a:pt x="389" y="50"/>
                    </a:cubicBezTo>
                    <a:cubicBezTo>
                      <a:pt x="220" y="220"/>
                      <a:pt x="220" y="220"/>
                      <a:pt x="220" y="220"/>
                    </a:cubicBezTo>
                    <a:cubicBezTo>
                      <a:pt x="212" y="227"/>
                      <a:pt x="205" y="227"/>
                      <a:pt x="198" y="227"/>
                    </a:cubicBezTo>
                    <a:cubicBezTo>
                      <a:pt x="191" y="227"/>
                      <a:pt x="184" y="227"/>
                      <a:pt x="177" y="220"/>
                    </a:cubicBezTo>
                    <a:cubicBezTo>
                      <a:pt x="7" y="50"/>
                      <a:pt x="7" y="50"/>
                      <a:pt x="7" y="50"/>
                    </a:cubicBezTo>
                    <a:cubicBezTo>
                      <a:pt x="0" y="43"/>
                      <a:pt x="0" y="36"/>
                      <a:pt x="0" y="29"/>
                    </a:cubicBezTo>
                    <a:cubicBezTo>
                      <a:pt x="0" y="15"/>
                      <a:pt x="15" y="0"/>
                      <a:pt x="29" y="0"/>
                    </a:cubicBezTo>
                    <a:cubicBezTo>
                      <a:pt x="36" y="0"/>
                      <a:pt x="43" y="8"/>
                      <a:pt x="50" y="15"/>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4" name="Freeform 9"/>
              <p:cNvSpPr>
                <a:spLocks noChangeArrowheads="1"/>
              </p:cNvSpPr>
              <p:nvPr/>
            </p:nvSpPr>
            <p:spPr bwMode="auto">
              <a:xfrm>
                <a:off x="6475921" y="2411412"/>
                <a:ext cx="114300" cy="114300"/>
              </a:xfrm>
              <a:custGeom>
                <a:avLst/>
                <a:gdLst>
                  <a:gd name="T0" fmla="*/ 39927606 w 319"/>
                  <a:gd name="T1" fmla="*/ 5392165 h 319"/>
                  <a:gd name="T2" fmla="*/ 39927606 w 319"/>
                  <a:gd name="T3" fmla="*/ 5392165 h 319"/>
                  <a:gd name="T4" fmla="*/ 25420105 w 319"/>
                  <a:gd name="T5" fmla="*/ 19899666 h 319"/>
                  <a:gd name="T6" fmla="*/ 39927606 w 319"/>
                  <a:gd name="T7" fmla="*/ 34535440 h 319"/>
                  <a:gd name="T8" fmla="*/ 39927606 w 319"/>
                  <a:gd name="T9" fmla="*/ 34535440 h 319"/>
                  <a:gd name="T10" fmla="*/ 40826240 w 319"/>
                  <a:gd name="T11" fmla="*/ 37231344 h 319"/>
                  <a:gd name="T12" fmla="*/ 37103070 w 319"/>
                  <a:gd name="T13" fmla="*/ 40826240 h 319"/>
                  <a:gd name="T14" fmla="*/ 35305443 w 319"/>
                  <a:gd name="T15" fmla="*/ 39927606 h 319"/>
                  <a:gd name="T16" fmla="*/ 35305443 w 319"/>
                  <a:gd name="T17" fmla="*/ 39927606 h 319"/>
                  <a:gd name="T18" fmla="*/ 20798300 w 319"/>
                  <a:gd name="T19" fmla="*/ 25420105 h 319"/>
                  <a:gd name="T20" fmla="*/ 6290800 w 319"/>
                  <a:gd name="T21" fmla="*/ 39927606 h 319"/>
                  <a:gd name="T22" fmla="*/ 6290800 w 319"/>
                  <a:gd name="T23" fmla="*/ 39927606 h 319"/>
                  <a:gd name="T24" fmla="*/ 3594896 w 319"/>
                  <a:gd name="T25" fmla="*/ 40826240 h 319"/>
                  <a:gd name="T26" fmla="*/ 0 w 319"/>
                  <a:gd name="T27" fmla="*/ 37231344 h 319"/>
                  <a:gd name="T28" fmla="*/ 898634 w 319"/>
                  <a:gd name="T29" fmla="*/ 34535440 h 319"/>
                  <a:gd name="T30" fmla="*/ 898634 w 319"/>
                  <a:gd name="T31" fmla="*/ 34535440 h 319"/>
                  <a:gd name="T32" fmla="*/ 15406135 w 319"/>
                  <a:gd name="T33" fmla="*/ 19899666 h 319"/>
                  <a:gd name="T34" fmla="*/ 898634 w 319"/>
                  <a:gd name="T35" fmla="*/ 5392165 h 319"/>
                  <a:gd name="T36" fmla="*/ 898634 w 319"/>
                  <a:gd name="T37" fmla="*/ 5392165 h 319"/>
                  <a:gd name="T38" fmla="*/ 0 w 319"/>
                  <a:gd name="T39" fmla="*/ 3594896 h 319"/>
                  <a:gd name="T40" fmla="*/ 3594896 w 319"/>
                  <a:gd name="T41" fmla="*/ 0 h 319"/>
                  <a:gd name="T42" fmla="*/ 6290800 w 319"/>
                  <a:gd name="T43" fmla="*/ 898634 h 319"/>
                  <a:gd name="T44" fmla="*/ 6290800 w 319"/>
                  <a:gd name="T45" fmla="*/ 898634 h 319"/>
                  <a:gd name="T46" fmla="*/ 20798300 w 319"/>
                  <a:gd name="T47" fmla="*/ 15406135 h 319"/>
                  <a:gd name="T48" fmla="*/ 35305443 w 319"/>
                  <a:gd name="T49" fmla="*/ 898634 h 319"/>
                  <a:gd name="T50" fmla="*/ 35305443 w 319"/>
                  <a:gd name="T51" fmla="*/ 898634 h 319"/>
                  <a:gd name="T52" fmla="*/ 37103070 w 319"/>
                  <a:gd name="T53" fmla="*/ 0 h 319"/>
                  <a:gd name="T54" fmla="*/ 40826240 w 319"/>
                  <a:gd name="T55" fmla="*/ 3594896 h 319"/>
                  <a:gd name="T56" fmla="*/ 39927606 w 319"/>
                  <a:gd name="T57" fmla="*/ 5392165 h 3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319">
                    <a:moveTo>
                      <a:pt x="311" y="42"/>
                    </a:moveTo>
                    <a:lnTo>
                      <a:pt x="311" y="42"/>
                    </a:lnTo>
                    <a:cubicBezTo>
                      <a:pt x="198" y="155"/>
                      <a:pt x="198" y="155"/>
                      <a:pt x="198" y="155"/>
                    </a:cubicBezTo>
                    <a:cubicBezTo>
                      <a:pt x="311" y="269"/>
                      <a:pt x="311" y="269"/>
                      <a:pt x="311" y="269"/>
                    </a:cubicBezTo>
                    <a:cubicBezTo>
                      <a:pt x="318" y="276"/>
                      <a:pt x="318" y="283"/>
                      <a:pt x="318" y="290"/>
                    </a:cubicBezTo>
                    <a:cubicBezTo>
                      <a:pt x="318" y="304"/>
                      <a:pt x="311" y="318"/>
                      <a:pt x="289" y="318"/>
                    </a:cubicBezTo>
                    <a:cubicBezTo>
                      <a:pt x="282" y="318"/>
                      <a:pt x="275" y="318"/>
                      <a:pt x="275" y="311"/>
                    </a:cubicBezTo>
                    <a:cubicBezTo>
                      <a:pt x="162" y="198"/>
                      <a:pt x="162" y="198"/>
                      <a:pt x="162" y="198"/>
                    </a:cubicBezTo>
                    <a:cubicBezTo>
                      <a:pt x="49" y="311"/>
                      <a:pt x="49" y="311"/>
                      <a:pt x="49" y="311"/>
                    </a:cubicBezTo>
                    <a:cubicBezTo>
                      <a:pt x="42" y="318"/>
                      <a:pt x="35" y="318"/>
                      <a:pt x="28" y="318"/>
                    </a:cubicBezTo>
                    <a:cubicBezTo>
                      <a:pt x="14" y="318"/>
                      <a:pt x="0" y="304"/>
                      <a:pt x="0" y="290"/>
                    </a:cubicBezTo>
                    <a:cubicBezTo>
                      <a:pt x="0" y="283"/>
                      <a:pt x="0" y="276"/>
                      <a:pt x="7" y="269"/>
                    </a:cubicBezTo>
                    <a:cubicBezTo>
                      <a:pt x="120" y="155"/>
                      <a:pt x="120" y="155"/>
                      <a:pt x="120" y="155"/>
                    </a:cubicBezTo>
                    <a:cubicBezTo>
                      <a:pt x="7" y="42"/>
                      <a:pt x="7" y="42"/>
                      <a:pt x="7" y="42"/>
                    </a:cubicBezTo>
                    <a:cubicBezTo>
                      <a:pt x="0" y="42"/>
                      <a:pt x="0" y="35"/>
                      <a:pt x="0" y="28"/>
                    </a:cubicBezTo>
                    <a:cubicBezTo>
                      <a:pt x="0" y="7"/>
                      <a:pt x="14" y="0"/>
                      <a:pt x="28" y="0"/>
                    </a:cubicBezTo>
                    <a:cubicBezTo>
                      <a:pt x="35" y="0"/>
                      <a:pt x="42" y="0"/>
                      <a:pt x="49" y="7"/>
                    </a:cubicBezTo>
                    <a:cubicBezTo>
                      <a:pt x="162" y="120"/>
                      <a:pt x="162" y="120"/>
                      <a:pt x="162" y="120"/>
                    </a:cubicBezTo>
                    <a:cubicBezTo>
                      <a:pt x="275" y="7"/>
                      <a:pt x="275" y="7"/>
                      <a:pt x="275" y="7"/>
                    </a:cubicBezTo>
                    <a:cubicBezTo>
                      <a:pt x="275" y="0"/>
                      <a:pt x="282" y="0"/>
                      <a:pt x="289" y="0"/>
                    </a:cubicBezTo>
                    <a:cubicBezTo>
                      <a:pt x="311" y="0"/>
                      <a:pt x="318" y="7"/>
                      <a:pt x="318" y="28"/>
                    </a:cubicBezTo>
                    <a:cubicBezTo>
                      <a:pt x="318" y="35"/>
                      <a:pt x="318" y="42"/>
                      <a:pt x="311"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5" name="Freeform 10"/>
              <p:cNvSpPr>
                <a:spLocks noChangeArrowheads="1"/>
              </p:cNvSpPr>
              <p:nvPr/>
            </p:nvSpPr>
            <p:spPr bwMode="auto">
              <a:xfrm>
                <a:off x="6080634" y="2420937"/>
                <a:ext cx="142875" cy="96838"/>
              </a:xfrm>
              <a:custGeom>
                <a:avLst/>
                <a:gdLst>
                  <a:gd name="T0" fmla="*/ 50382691 w 397"/>
                  <a:gd name="T1" fmla="*/ 5531243 h 270"/>
                  <a:gd name="T2" fmla="*/ 50382691 w 397"/>
                  <a:gd name="T3" fmla="*/ 5531243 h 270"/>
                  <a:gd name="T4" fmla="*/ 50382691 w 397"/>
                  <a:gd name="T5" fmla="*/ 5531243 h 270"/>
                  <a:gd name="T6" fmla="*/ 22018225 w 397"/>
                  <a:gd name="T7" fmla="*/ 33702852 h 270"/>
                  <a:gd name="T8" fmla="*/ 22018225 w 397"/>
                  <a:gd name="T9" fmla="*/ 33702852 h 270"/>
                  <a:gd name="T10" fmla="*/ 20204756 w 397"/>
                  <a:gd name="T11" fmla="*/ 34603087 h 270"/>
                  <a:gd name="T12" fmla="*/ 17355534 w 397"/>
                  <a:gd name="T13" fmla="*/ 33702852 h 270"/>
                  <a:gd name="T14" fmla="*/ 17355534 w 397"/>
                  <a:gd name="T15" fmla="*/ 33702852 h 270"/>
                  <a:gd name="T16" fmla="*/ 1813109 w 397"/>
                  <a:gd name="T17" fmla="*/ 18266516 h 270"/>
                  <a:gd name="T18" fmla="*/ 1813109 w 397"/>
                  <a:gd name="T19" fmla="*/ 18266516 h 270"/>
                  <a:gd name="T20" fmla="*/ 0 w 397"/>
                  <a:gd name="T21" fmla="*/ 15436336 h 270"/>
                  <a:gd name="T22" fmla="*/ 3626578 w 397"/>
                  <a:gd name="T23" fmla="*/ 11834680 h 270"/>
                  <a:gd name="T24" fmla="*/ 6475800 w 397"/>
                  <a:gd name="T25" fmla="*/ 12734914 h 270"/>
                  <a:gd name="T26" fmla="*/ 6475800 w 397"/>
                  <a:gd name="T27" fmla="*/ 12734914 h 270"/>
                  <a:gd name="T28" fmla="*/ 20204756 w 397"/>
                  <a:gd name="T29" fmla="*/ 26370422 h 270"/>
                  <a:gd name="T30" fmla="*/ 45849559 w 397"/>
                  <a:gd name="T31" fmla="*/ 900593 h 270"/>
                  <a:gd name="T32" fmla="*/ 45849559 w 397"/>
                  <a:gd name="T33" fmla="*/ 900593 h 270"/>
                  <a:gd name="T34" fmla="*/ 47662668 w 397"/>
                  <a:gd name="T35" fmla="*/ 0 h 270"/>
                  <a:gd name="T36" fmla="*/ 51289246 w 397"/>
                  <a:gd name="T37" fmla="*/ 3730415 h 270"/>
                  <a:gd name="T38" fmla="*/ 50382691 w 397"/>
                  <a:gd name="T39" fmla="*/ 5531243 h 2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7" h="270">
                    <a:moveTo>
                      <a:pt x="389" y="43"/>
                    </a:moveTo>
                    <a:lnTo>
                      <a:pt x="389" y="43"/>
                    </a:lnTo>
                    <a:cubicBezTo>
                      <a:pt x="170" y="262"/>
                      <a:pt x="170" y="262"/>
                      <a:pt x="170" y="262"/>
                    </a:cubicBezTo>
                    <a:cubicBezTo>
                      <a:pt x="170" y="269"/>
                      <a:pt x="163" y="269"/>
                      <a:pt x="156" y="269"/>
                    </a:cubicBezTo>
                    <a:cubicBezTo>
                      <a:pt x="149" y="269"/>
                      <a:pt x="141" y="269"/>
                      <a:pt x="134" y="262"/>
                    </a:cubicBezTo>
                    <a:cubicBezTo>
                      <a:pt x="14" y="142"/>
                      <a:pt x="14" y="142"/>
                      <a:pt x="14" y="142"/>
                    </a:cubicBezTo>
                    <a:cubicBezTo>
                      <a:pt x="7" y="135"/>
                      <a:pt x="0" y="127"/>
                      <a:pt x="0" y="120"/>
                    </a:cubicBezTo>
                    <a:cubicBezTo>
                      <a:pt x="0" y="106"/>
                      <a:pt x="14" y="92"/>
                      <a:pt x="28" y="92"/>
                    </a:cubicBezTo>
                    <a:cubicBezTo>
                      <a:pt x="36" y="92"/>
                      <a:pt x="43" y="92"/>
                      <a:pt x="50" y="99"/>
                    </a:cubicBezTo>
                    <a:cubicBezTo>
                      <a:pt x="156" y="205"/>
                      <a:pt x="156" y="205"/>
                      <a:pt x="156" y="205"/>
                    </a:cubicBezTo>
                    <a:cubicBezTo>
                      <a:pt x="354" y="7"/>
                      <a:pt x="354" y="7"/>
                      <a:pt x="354" y="7"/>
                    </a:cubicBezTo>
                    <a:cubicBezTo>
                      <a:pt x="354" y="0"/>
                      <a:pt x="361" y="0"/>
                      <a:pt x="368" y="0"/>
                    </a:cubicBezTo>
                    <a:cubicBezTo>
                      <a:pt x="389" y="0"/>
                      <a:pt x="396" y="7"/>
                      <a:pt x="396" y="29"/>
                    </a:cubicBezTo>
                    <a:cubicBezTo>
                      <a:pt x="396" y="36"/>
                      <a:pt x="396" y="43"/>
                      <a:pt x="389" y="43"/>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6" name="Freeform 11"/>
              <p:cNvSpPr>
                <a:spLocks noChangeArrowheads="1"/>
              </p:cNvSpPr>
              <p:nvPr/>
            </p:nvSpPr>
            <p:spPr bwMode="auto">
              <a:xfrm>
                <a:off x="5694871" y="2455863"/>
                <a:ext cx="158750" cy="20638"/>
              </a:xfrm>
              <a:custGeom>
                <a:avLst/>
                <a:gdLst>
                  <a:gd name="T0" fmla="*/ 53614468 w 439"/>
                  <a:gd name="T1" fmla="*/ 7216895 h 58"/>
                  <a:gd name="T2" fmla="*/ 53614468 w 439"/>
                  <a:gd name="T3" fmla="*/ 7216895 h 58"/>
                  <a:gd name="T4" fmla="*/ 32299297 w 439"/>
                  <a:gd name="T5" fmla="*/ 7216895 h 58"/>
                  <a:gd name="T6" fmla="*/ 24976546 w 439"/>
                  <a:gd name="T7" fmla="*/ 7216895 h 58"/>
                  <a:gd name="T8" fmla="*/ 3661375 w 439"/>
                  <a:gd name="T9" fmla="*/ 7216895 h 58"/>
                  <a:gd name="T10" fmla="*/ 0 w 439"/>
                  <a:gd name="T11" fmla="*/ 3545110 h 58"/>
                  <a:gd name="T12" fmla="*/ 3661375 w 439"/>
                  <a:gd name="T13" fmla="*/ 0 h 58"/>
                  <a:gd name="T14" fmla="*/ 24976546 w 439"/>
                  <a:gd name="T15" fmla="*/ 0 h 58"/>
                  <a:gd name="T16" fmla="*/ 32299297 w 439"/>
                  <a:gd name="T17" fmla="*/ 0 h 58"/>
                  <a:gd name="T18" fmla="*/ 53614468 w 439"/>
                  <a:gd name="T19" fmla="*/ 0 h 58"/>
                  <a:gd name="T20" fmla="*/ 57275843 w 439"/>
                  <a:gd name="T21" fmla="*/ 3545110 h 58"/>
                  <a:gd name="T22" fmla="*/ 53614468 w 439"/>
                  <a:gd name="T23" fmla="*/ 7216895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9" h="58">
                    <a:moveTo>
                      <a:pt x="410" y="57"/>
                    </a:moveTo>
                    <a:lnTo>
                      <a:pt x="410" y="57"/>
                    </a:lnTo>
                    <a:cubicBezTo>
                      <a:pt x="247" y="57"/>
                      <a:pt x="247" y="57"/>
                      <a:pt x="247" y="57"/>
                    </a:cubicBezTo>
                    <a:cubicBezTo>
                      <a:pt x="191" y="57"/>
                      <a:pt x="191" y="57"/>
                      <a:pt x="191" y="57"/>
                    </a:cubicBezTo>
                    <a:cubicBezTo>
                      <a:pt x="28" y="57"/>
                      <a:pt x="28" y="57"/>
                      <a:pt x="28" y="57"/>
                    </a:cubicBezTo>
                    <a:cubicBezTo>
                      <a:pt x="14" y="57"/>
                      <a:pt x="0" y="50"/>
                      <a:pt x="0" y="28"/>
                    </a:cubicBezTo>
                    <a:cubicBezTo>
                      <a:pt x="0" y="14"/>
                      <a:pt x="14" y="0"/>
                      <a:pt x="28" y="0"/>
                    </a:cubicBezTo>
                    <a:cubicBezTo>
                      <a:pt x="191" y="0"/>
                      <a:pt x="191" y="0"/>
                      <a:pt x="191" y="0"/>
                    </a:cubicBezTo>
                    <a:cubicBezTo>
                      <a:pt x="247" y="0"/>
                      <a:pt x="247" y="0"/>
                      <a:pt x="247" y="0"/>
                    </a:cubicBezTo>
                    <a:cubicBezTo>
                      <a:pt x="410" y="0"/>
                      <a:pt x="410" y="0"/>
                      <a:pt x="410" y="0"/>
                    </a:cubicBezTo>
                    <a:cubicBezTo>
                      <a:pt x="424" y="0"/>
                      <a:pt x="438" y="14"/>
                      <a:pt x="438" y="28"/>
                    </a:cubicBezTo>
                    <a:cubicBezTo>
                      <a:pt x="438" y="50"/>
                      <a:pt x="424" y="57"/>
                      <a:pt x="410" y="5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7" name="Freeform 12"/>
              <p:cNvSpPr>
                <a:spLocks noChangeArrowheads="1"/>
              </p:cNvSpPr>
              <p:nvPr/>
            </p:nvSpPr>
            <p:spPr bwMode="auto">
              <a:xfrm>
                <a:off x="5315460" y="2390775"/>
                <a:ext cx="155575" cy="155575"/>
              </a:xfrm>
              <a:custGeom>
                <a:avLst/>
                <a:gdLst>
                  <a:gd name="T0" fmla="*/ 52265637 w 432"/>
                  <a:gd name="T1" fmla="*/ 31126164 h 432"/>
                  <a:gd name="T2" fmla="*/ 52265637 w 432"/>
                  <a:gd name="T3" fmla="*/ 31126164 h 432"/>
                  <a:gd name="T4" fmla="*/ 32033685 w 432"/>
                  <a:gd name="T5" fmla="*/ 31126164 h 432"/>
                  <a:gd name="T6" fmla="*/ 32033685 w 432"/>
                  <a:gd name="T7" fmla="*/ 52135991 h 432"/>
                  <a:gd name="T8" fmla="*/ 28402521 w 432"/>
                  <a:gd name="T9" fmla="*/ 55897161 h 432"/>
                  <a:gd name="T10" fmla="*/ 24770997 w 432"/>
                  <a:gd name="T11" fmla="*/ 52135991 h 432"/>
                  <a:gd name="T12" fmla="*/ 24770997 w 432"/>
                  <a:gd name="T13" fmla="*/ 31126164 h 432"/>
                  <a:gd name="T14" fmla="*/ 3631524 w 432"/>
                  <a:gd name="T15" fmla="*/ 31126164 h 432"/>
                  <a:gd name="T16" fmla="*/ 0 w 432"/>
                  <a:gd name="T17" fmla="*/ 27364994 h 432"/>
                  <a:gd name="T18" fmla="*/ 3631524 w 432"/>
                  <a:gd name="T19" fmla="*/ 23733470 h 432"/>
                  <a:gd name="T20" fmla="*/ 24770997 w 432"/>
                  <a:gd name="T21" fmla="*/ 23733470 h 432"/>
                  <a:gd name="T22" fmla="*/ 24770997 w 432"/>
                  <a:gd name="T23" fmla="*/ 3631524 h 432"/>
                  <a:gd name="T24" fmla="*/ 28402521 w 432"/>
                  <a:gd name="T25" fmla="*/ 0 h 432"/>
                  <a:gd name="T26" fmla="*/ 32033685 w 432"/>
                  <a:gd name="T27" fmla="*/ 3631524 h 432"/>
                  <a:gd name="T28" fmla="*/ 32033685 w 432"/>
                  <a:gd name="T29" fmla="*/ 23733470 h 432"/>
                  <a:gd name="T30" fmla="*/ 52265637 w 432"/>
                  <a:gd name="T31" fmla="*/ 23733470 h 432"/>
                  <a:gd name="T32" fmla="*/ 55897161 w 432"/>
                  <a:gd name="T33" fmla="*/ 27364994 h 432"/>
                  <a:gd name="T34" fmla="*/ 52265637 w 432"/>
                  <a:gd name="T35" fmla="*/ 31126164 h 4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2" h="432">
                    <a:moveTo>
                      <a:pt x="403" y="240"/>
                    </a:moveTo>
                    <a:lnTo>
                      <a:pt x="403" y="240"/>
                    </a:lnTo>
                    <a:cubicBezTo>
                      <a:pt x="247" y="240"/>
                      <a:pt x="247" y="240"/>
                      <a:pt x="247" y="240"/>
                    </a:cubicBezTo>
                    <a:cubicBezTo>
                      <a:pt x="247" y="402"/>
                      <a:pt x="247" y="402"/>
                      <a:pt x="247" y="402"/>
                    </a:cubicBezTo>
                    <a:cubicBezTo>
                      <a:pt x="247" y="417"/>
                      <a:pt x="233" y="431"/>
                      <a:pt x="219" y="431"/>
                    </a:cubicBezTo>
                    <a:cubicBezTo>
                      <a:pt x="198" y="431"/>
                      <a:pt x="191" y="417"/>
                      <a:pt x="191" y="402"/>
                    </a:cubicBezTo>
                    <a:cubicBezTo>
                      <a:pt x="191" y="240"/>
                      <a:pt x="191" y="240"/>
                      <a:pt x="191" y="240"/>
                    </a:cubicBezTo>
                    <a:cubicBezTo>
                      <a:pt x="28" y="240"/>
                      <a:pt x="28" y="240"/>
                      <a:pt x="28" y="240"/>
                    </a:cubicBezTo>
                    <a:cubicBezTo>
                      <a:pt x="14" y="240"/>
                      <a:pt x="0" y="233"/>
                      <a:pt x="0" y="211"/>
                    </a:cubicBezTo>
                    <a:cubicBezTo>
                      <a:pt x="0" y="197"/>
                      <a:pt x="14" y="183"/>
                      <a:pt x="28" y="183"/>
                    </a:cubicBezTo>
                    <a:cubicBezTo>
                      <a:pt x="191" y="183"/>
                      <a:pt x="191" y="183"/>
                      <a:pt x="191" y="183"/>
                    </a:cubicBezTo>
                    <a:cubicBezTo>
                      <a:pt x="191" y="28"/>
                      <a:pt x="191" y="28"/>
                      <a:pt x="191" y="28"/>
                    </a:cubicBezTo>
                    <a:cubicBezTo>
                      <a:pt x="191" y="7"/>
                      <a:pt x="198" y="0"/>
                      <a:pt x="219" y="0"/>
                    </a:cubicBezTo>
                    <a:cubicBezTo>
                      <a:pt x="233" y="0"/>
                      <a:pt x="247" y="7"/>
                      <a:pt x="247" y="28"/>
                    </a:cubicBezTo>
                    <a:cubicBezTo>
                      <a:pt x="247" y="183"/>
                      <a:pt x="247" y="183"/>
                      <a:pt x="247" y="183"/>
                    </a:cubicBezTo>
                    <a:cubicBezTo>
                      <a:pt x="403" y="183"/>
                      <a:pt x="403" y="183"/>
                      <a:pt x="403" y="183"/>
                    </a:cubicBezTo>
                    <a:cubicBezTo>
                      <a:pt x="424" y="183"/>
                      <a:pt x="431" y="197"/>
                      <a:pt x="431" y="211"/>
                    </a:cubicBezTo>
                    <a:cubicBezTo>
                      <a:pt x="431" y="233"/>
                      <a:pt x="424" y="240"/>
                      <a:pt x="403" y="24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8" name="Freeform 13"/>
              <p:cNvSpPr>
                <a:spLocks noChangeArrowheads="1"/>
              </p:cNvSpPr>
              <p:nvPr/>
            </p:nvSpPr>
            <p:spPr bwMode="auto">
              <a:xfrm>
                <a:off x="6907722" y="3503880"/>
                <a:ext cx="80962" cy="184150"/>
              </a:xfrm>
              <a:custGeom>
                <a:avLst/>
                <a:gdLst>
                  <a:gd name="T0" fmla="*/ 14374500 w 227"/>
                  <a:gd name="T1" fmla="*/ 51629522 h 510"/>
                  <a:gd name="T2" fmla="*/ 14374500 w 227"/>
                  <a:gd name="T3" fmla="*/ 51629522 h 510"/>
                  <a:gd name="T4" fmla="*/ 0 w 227"/>
                  <a:gd name="T5" fmla="*/ 66362244 h 510"/>
                  <a:gd name="T6" fmla="*/ 0 w 227"/>
                  <a:gd name="T7" fmla="*/ 47979019 h 510"/>
                  <a:gd name="T8" fmla="*/ 0 w 227"/>
                  <a:gd name="T9" fmla="*/ 35984354 h 510"/>
                  <a:gd name="T10" fmla="*/ 0 w 227"/>
                  <a:gd name="T11" fmla="*/ 22164077 h 510"/>
                  <a:gd name="T12" fmla="*/ 0 w 227"/>
                  <a:gd name="T13" fmla="*/ 16688323 h 510"/>
                  <a:gd name="T14" fmla="*/ 0 w 227"/>
                  <a:gd name="T15" fmla="*/ 3780852 h 510"/>
                  <a:gd name="T16" fmla="*/ 3561971 w 227"/>
                  <a:gd name="T17" fmla="*/ 0 h 510"/>
                  <a:gd name="T18" fmla="*/ 25187029 w 227"/>
                  <a:gd name="T19" fmla="*/ 0 h 510"/>
                  <a:gd name="T20" fmla="*/ 28748643 w 227"/>
                  <a:gd name="T21" fmla="*/ 3780852 h 510"/>
                  <a:gd name="T22" fmla="*/ 28748643 w 227"/>
                  <a:gd name="T23" fmla="*/ 16688323 h 510"/>
                  <a:gd name="T24" fmla="*/ 28748643 w 227"/>
                  <a:gd name="T25" fmla="*/ 22164077 h 510"/>
                  <a:gd name="T26" fmla="*/ 28748643 w 227"/>
                  <a:gd name="T27" fmla="*/ 35984354 h 510"/>
                  <a:gd name="T28" fmla="*/ 28748643 w 227"/>
                  <a:gd name="T29" fmla="*/ 47979019 h 510"/>
                  <a:gd name="T30" fmla="*/ 28748643 w 227"/>
                  <a:gd name="T31" fmla="*/ 66362244 h 510"/>
                  <a:gd name="T32" fmla="*/ 14374500 w 227"/>
                  <a:gd name="T33" fmla="*/ 51629522 h 5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510">
                    <a:moveTo>
                      <a:pt x="113" y="396"/>
                    </a:moveTo>
                    <a:lnTo>
                      <a:pt x="113" y="396"/>
                    </a:lnTo>
                    <a:cubicBezTo>
                      <a:pt x="0" y="509"/>
                      <a:pt x="0" y="509"/>
                      <a:pt x="0" y="509"/>
                    </a:cubicBezTo>
                    <a:cubicBezTo>
                      <a:pt x="0" y="368"/>
                      <a:pt x="0" y="368"/>
                      <a:pt x="0" y="368"/>
                    </a:cubicBezTo>
                    <a:cubicBezTo>
                      <a:pt x="0" y="276"/>
                      <a:pt x="0" y="276"/>
                      <a:pt x="0" y="276"/>
                    </a:cubicBezTo>
                    <a:cubicBezTo>
                      <a:pt x="0" y="170"/>
                      <a:pt x="0" y="170"/>
                      <a:pt x="0" y="170"/>
                    </a:cubicBezTo>
                    <a:cubicBezTo>
                      <a:pt x="0" y="128"/>
                      <a:pt x="0" y="128"/>
                      <a:pt x="0" y="128"/>
                    </a:cubicBezTo>
                    <a:cubicBezTo>
                      <a:pt x="0" y="29"/>
                      <a:pt x="0" y="29"/>
                      <a:pt x="0" y="29"/>
                    </a:cubicBezTo>
                    <a:cubicBezTo>
                      <a:pt x="0" y="15"/>
                      <a:pt x="14" y="0"/>
                      <a:pt x="28" y="0"/>
                    </a:cubicBezTo>
                    <a:cubicBezTo>
                      <a:pt x="198" y="0"/>
                      <a:pt x="198" y="0"/>
                      <a:pt x="198" y="0"/>
                    </a:cubicBezTo>
                    <a:cubicBezTo>
                      <a:pt x="219" y="0"/>
                      <a:pt x="226" y="15"/>
                      <a:pt x="226" y="29"/>
                    </a:cubicBezTo>
                    <a:cubicBezTo>
                      <a:pt x="226" y="128"/>
                      <a:pt x="226" y="128"/>
                      <a:pt x="226" y="128"/>
                    </a:cubicBezTo>
                    <a:cubicBezTo>
                      <a:pt x="226" y="170"/>
                      <a:pt x="226" y="170"/>
                      <a:pt x="226" y="170"/>
                    </a:cubicBezTo>
                    <a:cubicBezTo>
                      <a:pt x="226" y="276"/>
                      <a:pt x="226" y="276"/>
                      <a:pt x="226" y="276"/>
                    </a:cubicBezTo>
                    <a:cubicBezTo>
                      <a:pt x="226" y="368"/>
                      <a:pt x="226" y="368"/>
                      <a:pt x="226" y="368"/>
                    </a:cubicBezTo>
                    <a:cubicBezTo>
                      <a:pt x="226" y="509"/>
                      <a:pt x="226" y="509"/>
                      <a:pt x="226" y="509"/>
                    </a:cubicBezTo>
                    <a:lnTo>
                      <a:pt x="113" y="396"/>
                    </a:ln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9" name="Freeform 14"/>
              <p:cNvSpPr>
                <a:spLocks noChangeArrowheads="1"/>
              </p:cNvSpPr>
              <p:nvPr/>
            </p:nvSpPr>
            <p:spPr bwMode="auto">
              <a:xfrm>
                <a:off x="6458459" y="3503880"/>
                <a:ext cx="219075" cy="219075"/>
              </a:xfrm>
              <a:custGeom>
                <a:avLst/>
                <a:gdLst>
                  <a:gd name="T0" fmla="*/ 75960749 w 609"/>
                  <a:gd name="T1" fmla="*/ 63149718 h 609"/>
                  <a:gd name="T2" fmla="*/ 39339251 w 609"/>
                  <a:gd name="T3" fmla="*/ 78678142 h 609"/>
                  <a:gd name="T4" fmla="*/ 2717393 w 609"/>
                  <a:gd name="T5" fmla="*/ 63149718 h 609"/>
                  <a:gd name="T6" fmla="*/ 0 w 609"/>
                  <a:gd name="T7" fmla="*/ 3752694 h 609"/>
                  <a:gd name="T8" fmla="*/ 5435146 w 609"/>
                  <a:gd name="T9" fmla="*/ 1035300 h 609"/>
                  <a:gd name="T10" fmla="*/ 5435146 w 609"/>
                  <a:gd name="T11" fmla="*/ 1035300 h 609"/>
                  <a:gd name="T12" fmla="*/ 39339251 w 609"/>
                  <a:gd name="T13" fmla="*/ 14752129 h 609"/>
                  <a:gd name="T14" fmla="*/ 73113853 w 609"/>
                  <a:gd name="T15" fmla="*/ 1035300 h 609"/>
                  <a:gd name="T16" fmla="*/ 73113853 w 609"/>
                  <a:gd name="T17" fmla="*/ 1035300 h 609"/>
                  <a:gd name="T18" fmla="*/ 78678142 w 609"/>
                  <a:gd name="T19" fmla="*/ 3752694 h 609"/>
                  <a:gd name="T20" fmla="*/ 75960749 w 609"/>
                  <a:gd name="T21" fmla="*/ 63149718 h 609"/>
                  <a:gd name="T22" fmla="*/ 35715700 w 609"/>
                  <a:gd name="T23" fmla="*/ 21093073 h 609"/>
                  <a:gd name="T24" fmla="*/ 7246742 w 609"/>
                  <a:gd name="T25" fmla="*/ 57714571 h 609"/>
                  <a:gd name="T26" fmla="*/ 35715700 w 609"/>
                  <a:gd name="T27" fmla="*/ 21093073 h 609"/>
                  <a:gd name="T28" fmla="*/ 71302258 w 609"/>
                  <a:gd name="T29" fmla="*/ 9187840 h 609"/>
                  <a:gd name="T30" fmla="*/ 42962442 w 609"/>
                  <a:gd name="T31" fmla="*/ 69619805 h 609"/>
                  <a:gd name="T32" fmla="*/ 71302258 w 609"/>
                  <a:gd name="T33" fmla="*/ 9187840 h 609"/>
                  <a:gd name="T34" fmla="*/ 48526731 w 609"/>
                  <a:gd name="T35" fmla="*/ 26657363 h 609"/>
                  <a:gd name="T36" fmla="*/ 62114417 w 609"/>
                  <a:gd name="T37" fmla="*/ 20187276 h 609"/>
                  <a:gd name="T38" fmla="*/ 67678707 w 609"/>
                  <a:gd name="T39" fmla="*/ 23810467 h 609"/>
                  <a:gd name="T40" fmla="*/ 64961313 w 609"/>
                  <a:gd name="T41" fmla="*/ 26657363 h 609"/>
                  <a:gd name="T42" fmla="*/ 52150282 w 609"/>
                  <a:gd name="T43" fmla="*/ 32998307 h 609"/>
                  <a:gd name="T44" fmla="*/ 46585633 w 609"/>
                  <a:gd name="T45" fmla="*/ 29374756 h 609"/>
                  <a:gd name="T46" fmla="*/ 48526731 w 609"/>
                  <a:gd name="T47" fmla="*/ 39339251 h 609"/>
                  <a:gd name="T48" fmla="*/ 48526731 w 609"/>
                  <a:gd name="T49" fmla="*/ 39339251 h 609"/>
                  <a:gd name="T50" fmla="*/ 62114417 w 609"/>
                  <a:gd name="T51" fmla="*/ 33904105 h 609"/>
                  <a:gd name="T52" fmla="*/ 67678707 w 609"/>
                  <a:gd name="T53" fmla="*/ 36621498 h 609"/>
                  <a:gd name="T54" fmla="*/ 52150282 w 609"/>
                  <a:gd name="T55" fmla="*/ 46715136 h 609"/>
                  <a:gd name="T56" fmla="*/ 50338687 w 609"/>
                  <a:gd name="T57" fmla="*/ 46715136 h 609"/>
                  <a:gd name="T58" fmla="*/ 48526731 w 609"/>
                  <a:gd name="T59" fmla="*/ 39339251 h 609"/>
                  <a:gd name="T60" fmla="*/ 48526731 w 609"/>
                  <a:gd name="T61" fmla="*/ 53056080 h 609"/>
                  <a:gd name="T62" fmla="*/ 62114417 w 609"/>
                  <a:gd name="T63" fmla="*/ 46715136 h 609"/>
                  <a:gd name="T64" fmla="*/ 64055516 w 609"/>
                  <a:gd name="T65" fmla="*/ 46715136 h 609"/>
                  <a:gd name="T66" fmla="*/ 64961313 w 609"/>
                  <a:gd name="T67" fmla="*/ 53961878 h 609"/>
                  <a:gd name="T68" fmla="*/ 52150282 w 609"/>
                  <a:gd name="T69" fmla="*/ 59526167 h 609"/>
                  <a:gd name="T70" fmla="*/ 50338687 w 609"/>
                  <a:gd name="T71" fmla="*/ 60431965 h 609"/>
                  <a:gd name="T72" fmla="*/ 48526731 w 609"/>
                  <a:gd name="T73" fmla="*/ 53056080 h 609"/>
                  <a:gd name="T74" fmla="*/ 14622627 w 609"/>
                  <a:gd name="T75" fmla="*/ 20187276 h 609"/>
                  <a:gd name="T76" fmla="*/ 16434582 w 609"/>
                  <a:gd name="T77" fmla="*/ 20187276 h 609"/>
                  <a:gd name="T78" fmla="*/ 30151411 w 609"/>
                  <a:gd name="T79" fmla="*/ 26657363 h 609"/>
                  <a:gd name="T80" fmla="*/ 28339815 w 609"/>
                  <a:gd name="T81" fmla="*/ 32998307 h 609"/>
                  <a:gd name="T82" fmla="*/ 26527860 w 609"/>
                  <a:gd name="T83" fmla="*/ 32998307 h 609"/>
                  <a:gd name="T84" fmla="*/ 13716829 w 609"/>
                  <a:gd name="T85" fmla="*/ 26657363 h 609"/>
                  <a:gd name="T86" fmla="*/ 14622627 w 609"/>
                  <a:gd name="T87" fmla="*/ 20187276 h 609"/>
                  <a:gd name="T88" fmla="*/ 14622627 w 609"/>
                  <a:gd name="T89" fmla="*/ 32998307 h 609"/>
                  <a:gd name="T90" fmla="*/ 16434582 w 609"/>
                  <a:gd name="T91" fmla="*/ 33904105 h 609"/>
                  <a:gd name="T92" fmla="*/ 30151411 w 609"/>
                  <a:gd name="T93" fmla="*/ 39339251 h 609"/>
                  <a:gd name="T94" fmla="*/ 28339815 w 609"/>
                  <a:gd name="T95" fmla="*/ 46715136 h 609"/>
                  <a:gd name="T96" fmla="*/ 26527860 w 609"/>
                  <a:gd name="T97" fmla="*/ 46715136 h 609"/>
                  <a:gd name="T98" fmla="*/ 13716829 w 609"/>
                  <a:gd name="T99" fmla="*/ 40245049 h 609"/>
                  <a:gd name="T100" fmla="*/ 14622627 w 609"/>
                  <a:gd name="T101" fmla="*/ 32998307 h 609"/>
                  <a:gd name="T102" fmla="*/ 14622627 w 609"/>
                  <a:gd name="T103" fmla="*/ 46715136 h 609"/>
                  <a:gd name="T104" fmla="*/ 16434582 w 609"/>
                  <a:gd name="T105" fmla="*/ 46715136 h 609"/>
                  <a:gd name="T106" fmla="*/ 30151411 w 609"/>
                  <a:gd name="T107" fmla="*/ 53056080 h 609"/>
                  <a:gd name="T108" fmla="*/ 28339815 w 609"/>
                  <a:gd name="T109" fmla="*/ 60431965 h 609"/>
                  <a:gd name="T110" fmla="*/ 26527860 w 609"/>
                  <a:gd name="T111" fmla="*/ 59526167 h 609"/>
                  <a:gd name="T112" fmla="*/ 13716829 w 609"/>
                  <a:gd name="T113" fmla="*/ 53961878 h 609"/>
                  <a:gd name="T114" fmla="*/ 14622627 w 609"/>
                  <a:gd name="T115" fmla="*/ 46715136 h 6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09" h="609">
                    <a:moveTo>
                      <a:pt x="587" y="488"/>
                    </a:moveTo>
                    <a:lnTo>
                      <a:pt x="587" y="488"/>
                    </a:lnTo>
                    <a:cubicBezTo>
                      <a:pt x="318" y="601"/>
                      <a:pt x="318" y="601"/>
                      <a:pt x="318" y="601"/>
                    </a:cubicBezTo>
                    <a:cubicBezTo>
                      <a:pt x="311" y="608"/>
                      <a:pt x="311" y="608"/>
                      <a:pt x="304" y="608"/>
                    </a:cubicBezTo>
                    <a:cubicBezTo>
                      <a:pt x="297" y="608"/>
                      <a:pt x="297" y="608"/>
                      <a:pt x="290" y="601"/>
                    </a:cubicBezTo>
                    <a:cubicBezTo>
                      <a:pt x="21" y="488"/>
                      <a:pt x="21" y="488"/>
                      <a:pt x="21"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72" y="0"/>
                      <a:pt x="572" y="0"/>
                      <a:pt x="579" y="0"/>
                    </a:cubicBezTo>
                    <a:cubicBezTo>
                      <a:pt x="594" y="0"/>
                      <a:pt x="608" y="15"/>
                      <a:pt x="608" y="29"/>
                    </a:cubicBezTo>
                    <a:cubicBezTo>
                      <a:pt x="608" y="467"/>
                      <a:pt x="608" y="467"/>
                      <a:pt x="608" y="467"/>
                    </a:cubicBezTo>
                    <a:cubicBezTo>
                      <a:pt x="608" y="474"/>
                      <a:pt x="601" y="488"/>
                      <a:pt x="587" y="488"/>
                    </a:cubicBezTo>
                    <a:close/>
                    <a:moveTo>
                      <a:pt x="276" y="163"/>
                    </a:moveTo>
                    <a:lnTo>
                      <a:pt x="276" y="163"/>
                    </a:lnTo>
                    <a:cubicBezTo>
                      <a:pt x="56" y="71"/>
                      <a:pt x="56" y="71"/>
                      <a:pt x="56" y="71"/>
                    </a:cubicBezTo>
                    <a:cubicBezTo>
                      <a:pt x="56" y="446"/>
                      <a:pt x="56" y="446"/>
                      <a:pt x="56" y="446"/>
                    </a:cubicBezTo>
                    <a:cubicBezTo>
                      <a:pt x="276" y="538"/>
                      <a:pt x="276" y="538"/>
                      <a:pt x="276" y="538"/>
                    </a:cubicBezTo>
                    <a:lnTo>
                      <a:pt x="276" y="163"/>
                    </a:lnTo>
                    <a:close/>
                    <a:moveTo>
                      <a:pt x="551" y="71"/>
                    </a:moveTo>
                    <a:lnTo>
                      <a:pt x="551" y="71"/>
                    </a:lnTo>
                    <a:cubicBezTo>
                      <a:pt x="332" y="163"/>
                      <a:pt x="332" y="163"/>
                      <a:pt x="332" y="163"/>
                    </a:cubicBezTo>
                    <a:cubicBezTo>
                      <a:pt x="332" y="538"/>
                      <a:pt x="332" y="538"/>
                      <a:pt x="332" y="538"/>
                    </a:cubicBezTo>
                    <a:cubicBezTo>
                      <a:pt x="551" y="446"/>
                      <a:pt x="551" y="446"/>
                      <a:pt x="551" y="446"/>
                    </a:cubicBezTo>
                    <a:lnTo>
                      <a:pt x="551" y="71"/>
                    </a:lnTo>
                    <a:close/>
                    <a:moveTo>
                      <a:pt x="375" y="206"/>
                    </a:moveTo>
                    <a:lnTo>
                      <a:pt x="375" y="206"/>
                    </a:lnTo>
                    <a:cubicBezTo>
                      <a:pt x="480" y="156"/>
                      <a:pt x="480" y="156"/>
                      <a:pt x="480" y="156"/>
                    </a:cubicBezTo>
                    <a:cubicBezTo>
                      <a:pt x="488" y="156"/>
                      <a:pt x="488" y="156"/>
                      <a:pt x="495" y="156"/>
                    </a:cubicBezTo>
                    <a:cubicBezTo>
                      <a:pt x="509" y="156"/>
                      <a:pt x="523" y="163"/>
                      <a:pt x="523" y="184"/>
                    </a:cubicBezTo>
                    <a:cubicBezTo>
                      <a:pt x="523" y="191"/>
                      <a:pt x="516" y="206"/>
                      <a:pt x="502" y="206"/>
                    </a:cubicBezTo>
                    <a:cubicBezTo>
                      <a:pt x="403" y="255"/>
                      <a:pt x="403" y="255"/>
                      <a:pt x="403" y="255"/>
                    </a:cubicBezTo>
                    <a:cubicBezTo>
                      <a:pt x="396" y="255"/>
                      <a:pt x="396" y="255"/>
                      <a:pt x="389" y="255"/>
                    </a:cubicBezTo>
                    <a:cubicBezTo>
                      <a:pt x="375" y="255"/>
                      <a:pt x="360" y="248"/>
                      <a:pt x="360" y="227"/>
                    </a:cubicBezTo>
                    <a:cubicBezTo>
                      <a:pt x="360" y="220"/>
                      <a:pt x="367" y="206"/>
                      <a:pt x="375" y="206"/>
                    </a:cubicBezTo>
                    <a:close/>
                    <a:moveTo>
                      <a:pt x="375" y="304"/>
                    </a:moveTo>
                    <a:lnTo>
                      <a:pt x="375" y="304"/>
                    </a:lnTo>
                    <a:cubicBezTo>
                      <a:pt x="480" y="262"/>
                      <a:pt x="480" y="262"/>
                      <a:pt x="480" y="262"/>
                    </a:cubicBezTo>
                    <a:cubicBezTo>
                      <a:pt x="488" y="255"/>
                      <a:pt x="488" y="255"/>
                      <a:pt x="495" y="255"/>
                    </a:cubicBezTo>
                    <a:cubicBezTo>
                      <a:pt x="509" y="255"/>
                      <a:pt x="523" y="269"/>
                      <a:pt x="523" y="283"/>
                    </a:cubicBezTo>
                    <a:cubicBezTo>
                      <a:pt x="523" y="297"/>
                      <a:pt x="516" y="304"/>
                      <a:pt x="502" y="311"/>
                    </a:cubicBezTo>
                    <a:cubicBezTo>
                      <a:pt x="403" y="361"/>
                      <a:pt x="403" y="361"/>
                      <a:pt x="403" y="361"/>
                    </a:cubicBezTo>
                    <a:cubicBezTo>
                      <a:pt x="396" y="361"/>
                      <a:pt x="396" y="361"/>
                      <a:pt x="389" y="361"/>
                    </a:cubicBezTo>
                    <a:cubicBezTo>
                      <a:pt x="375" y="361"/>
                      <a:pt x="360" y="347"/>
                      <a:pt x="360" y="333"/>
                    </a:cubicBezTo>
                    <a:cubicBezTo>
                      <a:pt x="360" y="319"/>
                      <a:pt x="367" y="311"/>
                      <a:pt x="375" y="304"/>
                    </a:cubicBezTo>
                    <a:close/>
                    <a:moveTo>
                      <a:pt x="375" y="410"/>
                    </a:moveTo>
                    <a:lnTo>
                      <a:pt x="375" y="410"/>
                    </a:lnTo>
                    <a:cubicBezTo>
                      <a:pt x="480" y="361"/>
                      <a:pt x="480" y="361"/>
                      <a:pt x="480" y="361"/>
                    </a:cubicBezTo>
                    <a:cubicBezTo>
                      <a:pt x="488" y="361"/>
                      <a:pt x="488" y="361"/>
                      <a:pt x="495" y="361"/>
                    </a:cubicBezTo>
                    <a:cubicBezTo>
                      <a:pt x="509" y="361"/>
                      <a:pt x="523" y="375"/>
                      <a:pt x="523" y="389"/>
                    </a:cubicBezTo>
                    <a:cubicBezTo>
                      <a:pt x="523" y="403"/>
                      <a:pt x="516" y="410"/>
                      <a:pt x="502" y="417"/>
                    </a:cubicBezTo>
                    <a:cubicBezTo>
                      <a:pt x="403" y="460"/>
                      <a:pt x="403" y="460"/>
                      <a:pt x="403" y="460"/>
                    </a:cubicBezTo>
                    <a:cubicBezTo>
                      <a:pt x="396" y="467"/>
                      <a:pt x="396" y="467"/>
                      <a:pt x="389" y="467"/>
                    </a:cubicBezTo>
                    <a:cubicBezTo>
                      <a:pt x="375" y="467"/>
                      <a:pt x="360" y="453"/>
                      <a:pt x="360" y="439"/>
                    </a:cubicBezTo>
                    <a:cubicBezTo>
                      <a:pt x="360" y="425"/>
                      <a:pt x="367" y="417"/>
                      <a:pt x="375" y="410"/>
                    </a:cubicBezTo>
                    <a:close/>
                    <a:moveTo>
                      <a:pt x="113" y="156"/>
                    </a:moveTo>
                    <a:lnTo>
                      <a:pt x="113" y="156"/>
                    </a:lnTo>
                    <a:cubicBezTo>
                      <a:pt x="120" y="156"/>
                      <a:pt x="120" y="156"/>
                      <a:pt x="127" y="156"/>
                    </a:cubicBezTo>
                    <a:cubicBezTo>
                      <a:pt x="233" y="206"/>
                      <a:pt x="233" y="206"/>
                      <a:pt x="233" y="206"/>
                    </a:cubicBezTo>
                    <a:cubicBezTo>
                      <a:pt x="240" y="206"/>
                      <a:pt x="247" y="220"/>
                      <a:pt x="247" y="227"/>
                    </a:cubicBezTo>
                    <a:cubicBezTo>
                      <a:pt x="247" y="248"/>
                      <a:pt x="233" y="255"/>
                      <a:pt x="219" y="255"/>
                    </a:cubicBezTo>
                    <a:cubicBezTo>
                      <a:pt x="212" y="255"/>
                      <a:pt x="212" y="255"/>
                      <a:pt x="205" y="255"/>
                    </a:cubicBezTo>
                    <a:cubicBezTo>
                      <a:pt x="106" y="206"/>
                      <a:pt x="106" y="206"/>
                      <a:pt x="106" y="206"/>
                    </a:cubicBezTo>
                    <a:cubicBezTo>
                      <a:pt x="92" y="206"/>
                      <a:pt x="85" y="191"/>
                      <a:pt x="85" y="184"/>
                    </a:cubicBezTo>
                    <a:cubicBezTo>
                      <a:pt x="85" y="163"/>
                      <a:pt x="99" y="156"/>
                      <a:pt x="113" y="156"/>
                    </a:cubicBezTo>
                    <a:close/>
                    <a:moveTo>
                      <a:pt x="113" y="255"/>
                    </a:moveTo>
                    <a:lnTo>
                      <a:pt x="113" y="255"/>
                    </a:lnTo>
                    <a:cubicBezTo>
                      <a:pt x="120" y="255"/>
                      <a:pt x="120" y="255"/>
                      <a:pt x="127" y="262"/>
                    </a:cubicBezTo>
                    <a:cubicBezTo>
                      <a:pt x="233" y="304"/>
                      <a:pt x="233" y="304"/>
                      <a:pt x="233" y="304"/>
                    </a:cubicBezTo>
                    <a:cubicBezTo>
                      <a:pt x="240" y="311"/>
                      <a:pt x="247" y="319"/>
                      <a:pt x="247" y="333"/>
                    </a:cubicBezTo>
                    <a:cubicBezTo>
                      <a:pt x="247" y="347"/>
                      <a:pt x="233" y="361"/>
                      <a:pt x="219" y="361"/>
                    </a:cubicBezTo>
                    <a:cubicBezTo>
                      <a:pt x="212" y="361"/>
                      <a:pt x="212" y="361"/>
                      <a:pt x="205" y="361"/>
                    </a:cubicBezTo>
                    <a:cubicBezTo>
                      <a:pt x="106" y="311"/>
                      <a:pt x="106" y="311"/>
                      <a:pt x="106" y="311"/>
                    </a:cubicBezTo>
                    <a:cubicBezTo>
                      <a:pt x="92" y="304"/>
                      <a:pt x="85" y="297"/>
                      <a:pt x="85" y="283"/>
                    </a:cubicBezTo>
                    <a:cubicBezTo>
                      <a:pt x="85" y="269"/>
                      <a:pt x="99" y="255"/>
                      <a:pt x="113" y="255"/>
                    </a:cubicBezTo>
                    <a:close/>
                    <a:moveTo>
                      <a:pt x="113" y="361"/>
                    </a:moveTo>
                    <a:lnTo>
                      <a:pt x="113" y="361"/>
                    </a:lnTo>
                    <a:cubicBezTo>
                      <a:pt x="120" y="361"/>
                      <a:pt x="120" y="361"/>
                      <a:pt x="127" y="361"/>
                    </a:cubicBezTo>
                    <a:cubicBezTo>
                      <a:pt x="233" y="410"/>
                      <a:pt x="233" y="410"/>
                      <a:pt x="233" y="410"/>
                    </a:cubicBezTo>
                    <a:cubicBezTo>
                      <a:pt x="240" y="417"/>
                      <a:pt x="247" y="425"/>
                      <a:pt x="247" y="439"/>
                    </a:cubicBezTo>
                    <a:cubicBezTo>
                      <a:pt x="247" y="453"/>
                      <a:pt x="233" y="467"/>
                      <a:pt x="219" y="467"/>
                    </a:cubicBezTo>
                    <a:cubicBezTo>
                      <a:pt x="212" y="467"/>
                      <a:pt x="212" y="467"/>
                      <a:pt x="205" y="460"/>
                    </a:cubicBezTo>
                    <a:cubicBezTo>
                      <a:pt x="106" y="417"/>
                      <a:pt x="106" y="417"/>
                      <a:pt x="106" y="417"/>
                    </a:cubicBezTo>
                    <a:cubicBezTo>
                      <a:pt x="92" y="410"/>
                      <a:pt x="85" y="403"/>
                      <a:pt x="85" y="389"/>
                    </a:cubicBezTo>
                    <a:cubicBezTo>
                      <a:pt x="85" y="375"/>
                      <a:pt x="99" y="361"/>
                      <a:pt x="113" y="3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0" name="Freeform 15"/>
              <p:cNvSpPr>
                <a:spLocks noChangeArrowheads="1"/>
              </p:cNvSpPr>
              <p:nvPr/>
            </p:nvSpPr>
            <p:spPr bwMode="auto">
              <a:xfrm>
                <a:off x="6080634" y="3503880"/>
                <a:ext cx="217488" cy="219075"/>
              </a:xfrm>
              <a:custGeom>
                <a:avLst/>
                <a:gdLst>
                  <a:gd name="T0" fmla="*/ 76484966 w 602"/>
                  <a:gd name="T1" fmla="*/ 63149718 h 609"/>
                  <a:gd name="T2" fmla="*/ 76484966 w 602"/>
                  <a:gd name="T3" fmla="*/ 63149718 h 609"/>
                  <a:gd name="T4" fmla="*/ 40591859 w 602"/>
                  <a:gd name="T5" fmla="*/ 77772344 h 609"/>
                  <a:gd name="T6" fmla="*/ 39678193 w 602"/>
                  <a:gd name="T7" fmla="*/ 78678142 h 609"/>
                  <a:gd name="T8" fmla="*/ 37850860 w 602"/>
                  <a:gd name="T9" fmla="*/ 77772344 h 609"/>
                  <a:gd name="T10" fmla="*/ 1827333 w 602"/>
                  <a:gd name="T11" fmla="*/ 63149718 h 609"/>
                  <a:gd name="T12" fmla="*/ 0 w 602"/>
                  <a:gd name="T13" fmla="*/ 60431965 h 609"/>
                  <a:gd name="T14" fmla="*/ 0 w 602"/>
                  <a:gd name="T15" fmla="*/ 3752694 h 609"/>
                  <a:gd name="T16" fmla="*/ 3654665 w 602"/>
                  <a:gd name="T17" fmla="*/ 0 h 609"/>
                  <a:gd name="T18" fmla="*/ 5481998 w 602"/>
                  <a:gd name="T19" fmla="*/ 1035300 h 609"/>
                  <a:gd name="T20" fmla="*/ 5481998 w 602"/>
                  <a:gd name="T21" fmla="*/ 1035300 h 609"/>
                  <a:gd name="T22" fmla="*/ 5481998 w 602"/>
                  <a:gd name="T23" fmla="*/ 1035300 h 609"/>
                  <a:gd name="T24" fmla="*/ 5481998 w 602"/>
                  <a:gd name="T25" fmla="*/ 1035300 h 609"/>
                  <a:gd name="T26" fmla="*/ 39678193 w 602"/>
                  <a:gd name="T27" fmla="*/ 14752129 h 609"/>
                  <a:gd name="T28" fmla="*/ 73743967 w 602"/>
                  <a:gd name="T29" fmla="*/ 1035300 h 609"/>
                  <a:gd name="T30" fmla="*/ 73743967 w 602"/>
                  <a:gd name="T31" fmla="*/ 1035300 h 609"/>
                  <a:gd name="T32" fmla="*/ 73743967 w 602"/>
                  <a:gd name="T33" fmla="*/ 1035300 h 609"/>
                  <a:gd name="T34" fmla="*/ 73743967 w 602"/>
                  <a:gd name="T35" fmla="*/ 1035300 h 609"/>
                  <a:gd name="T36" fmla="*/ 74657633 w 602"/>
                  <a:gd name="T37" fmla="*/ 0 h 609"/>
                  <a:gd name="T38" fmla="*/ 78442719 w 602"/>
                  <a:gd name="T39" fmla="*/ 3752694 h 609"/>
                  <a:gd name="T40" fmla="*/ 78442719 w 602"/>
                  <a:gd name="T41" fmla="*/ 60431965 h 609"/>
                  <a:gd name="T42" fmla="*/ 76484966 w 602"/>
                  <a:gd name="T43" fmla="*/ 63149718 h 609"/>
                  <a:gd name="T44" fmla="*/ 36023527 w 602"/>
                  <a:gd name="T45" fmla="*/ 69619805 h 609"/>
                  <a:gd name="T46" fmla="*/ 36023527 w 602"/>
                  <a:gd name="T47" fmla="*/ 69619805 h 609"/>
                  <a:gd name="T48" fmla="*/ 36023527 w 602"/>
                  <a:gd name="T49" fmla="*/ 21093073 h 609"/>
                  <a:gd name="T50" fmla="*/ 7308970 w 602"/>
                  <a:gd name="T51" fmla="*/ 9187840 h 609"/>
                  <a:gd name="T52" fmla="*/ 7308970 w 602"/>
                  <a:gd name="T53" fmla="*/ 57714571 h 609"/>
                  <a:gd name="T54" fmla="*/ 36023527 w 602"/>
                  <a:gd name="T55" fmla="*/ 69619805 h 609"/>
                  <a:gd name="T56" fmla="*/ 71002968 w 602"/>
                  <a:gd name="T57" fmla="*/ 9187840 h 609"/>
                  <a:gd name="T58" fmla="*/ 71002968 w 602"/>
                  <a:gd name="T59" fmla="*/ 9187840 h 609"/>
                  <a:gd name="T60" fmla="*/ 43332858 w 602"/>
                  <a:gd name="T61" fmla="*/ 21093073 h 609"/>
                  <a:gd name="T62" fmla="*/ 43332858 w 602"/>
                  <a:gd name="T63" fmla="*/ 69619805 h 609"/>
                  <a:gd name="T64" fmla="*/ 71002968 w 602"/>
                  <a:gd name="T65" fmla="*/ 57714571 h 609"/>
                  <a:gd name="T66" fmla="*/ 71002968 w 602"/>
                  <a:gd name="T67" fmla="*/ 9187840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9">
                    <a:moveTo>
                      <a:pt x="586" y="488"/>
                    </a:moveTo>
                    <a:lnTo>
                      <a:pt x="586" y="488"/>
                    </a:lnTo>
                    <a:cubicBezTo>
                      <a:pt x="311" y="601"/>
                      <a:pt x="311" y="601"/>
                      <a:pt x="311" y="601"/>
                    </a:cubicBezTo>
                    <a:cubicBezTo>
                      <a:pt x="311" y="608"/>
                      <a:pt x="304" y="608"/>
                      <a:pt x="304" y="608"/>
                    </a:cubicBezTo>
                    <a:cubicBezTo>
                      <a:pt x="297" y="608"/>
                      <a:pt x="297" y="608"/>
                      <a:pt x="290" y="601"/>
                    </a:cubicBezTo>
                    <a:cubicBezTo>
                      <a:pt x="14" y="488"/>
                      <a:pt x="14" y="488"/>
                      <a:pt x="14"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65" y="0"/>
                      <a:pt x="572" y="0"/>
                      <a:pt x="572" y="0"/>
                    </a:cubicBezTo>
                    <a:cubicBezTo>
                      <a:pt x="594" y="0"/>
                      <a:pt x="601" y="15"/>
                      <a:pt x="601" y="29"/>
                    </a:cubicBezTo>
                    <a:cubicBezTo>
                      <a:pt x="601" y="467"/>
                      <a:pt x="601" y="467"/>
                      <a:pt x="601" y="467"/>
                    </a:cubicBezTo>
                    <a:cubicBezTo>
                      <a:pt x="601" y="474"/>
                      <a:pt x="594" y="488"/>
                      <a:pt x="586" y="488"/>
                    </a:cubicBezTo>
                    <a:close/>
                    <a:moveTo>
                      <a:pt x="276" y="538"/>
                    </a:moveTo>
                    <a:lnTo>
                      <a:pt x="276" y="538"/>
                    </a:lnTo>
                    <a:cubicBezTo>
                      <a:pt x="276" y="163"/>
                      <a:pt x="276" y="163"/>
                      <a:pt x="276" y="163"/>
                    </a:cubicBezTo>
                    <a:cubicBezTo>
                      <a:pt x="56" y="71"/>
                      <a:pt x="56" y="71"/>
                      <a:pt x="56" y="71"/>
                    </a:cubicBezTo>
                    <a:cubicBezTo>
                      <a:pt x="56" y="446"/>
                      <a:pt x="56" y="446"/>
                      <a:pt x="56" y="446"/>
                    </a:cubicBezTo>
                    <a:lnTo>
                      <a:pt x="276" y="538"/>
                    </a:lnTo>
                    <a:close/>
                    <a:moveTo>
                      <a:pt x="544" y="71"/>
                    </a:moveTo>
                    <a:lnTo>
                      <a:pt x="544" y="71"/>
                    </a:lnTo>
                    <a:cubicBezTo>
                      <a:pt x="332" y="163"/>
                      <a:pt x="332" y="163"/>
                      <a:pt x="332" y="163"/>
                    </a:cubicBezTo>
                    <a:cubicBezTo>
                      <a:pt x="332" y="538"/>
                      <a:pt x="332" y="538"/>
                      <a:pt x="332" y="538"/>
                    </a:cubicBezTo>
                    <a:cubicBezTo>
                      <a:pt x="544" y="446"/>
                      <a:pt x="544" y="446"/>
                      <a:pt x="544" y="446"/>
                    </a:cubicBezTo>
                    <a:lnTo>
                      <a:pt x="544" y="7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1" name="Freeform 16"/>
              <p:cNvSpPr>
                <a:spLocks noChangeArrowheads="1"/>
              </p:cNvSpPr>
              <p:nvPr/>
            </p:nvSpPr>
            <p:spPr bwMode="auto">
              <a:xfrm>
                <a:off x="5723447" y="3514992"/>
                <a:ext cx="171450" cy="198438"/>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2" name="Freeform 17"/>
              <p:cNvSpPr>
                <a:spLocks noChangeArrowheads="1"/>
              </p:cNvSpPr>
              <p:nvPr/>
            </p:nvSpPr>
            <p:spPr bwMode="auto">
              <a:xfrm>
                <a:off x="5355147" y="3511817"/>
                <a:ext cx="182562" cy="211138"/>
              </a:xfrm>
              <a:custGeom>
                <a:avLst/>
                <a:gdLst>
                  <a:gd name="T0" fmla="*/ 61748637 w 509"/>
                  <a:gd name="T1" fmla="*/ 58478392 h 587"/>
                  <a:gd name="T2" fmla="*/ 61748637 w 509"/>
                  <a:gd name="T3" fmla="*/ 58478392 h 587"/>
                  <a:gd name="T4" fmla="*/ 59047150 w 509"/>
                  <a:gd name="T5" fmla="*/ 57572693 h 587"/>
                  <a:gd name="T6" fmla="*/ 56345663 w 509"/>
                  <a:gd name="T7" fmla="*/ 54855954 h 587"/>
                  <a:gd name="T8" fmla="*/ 56345663 w 509"/>
                  <a:gd name="T9" fmla="*/ 72192291 h 587"/>
                  <a:gd name="T10" fmla="*/ 52614799 w 509"/>
                  <a:gd name="T11" fmla="*/ 75814728 h 587"/>
                  <a:gd name="T12" fmla="*/ 49012696 w 509"/>
                  <a:gd name="T13" fmla="*/ 72192291 h 587"/>
                  <a:gd name="T14" fmla="*/ 49012696 w 509"/>
                  <a:gd name="T15" fmla="*/ 54855954 h 587"/>
                  <a:gd name="T16" fmla="*/ 47211824 w 509"/>
                  <a:gd name="T17" fmla="*/ 57572693 h 587"/>
                  <a:gd name="T18" fmla="*/ 44510337 w 509"/>
                  <a:gd name="T19" fmla="*/ 58478392 h 587"/>
                  <a:gd name="T20" fmla="*/ 40908235 w 509"/>
                  <a:gd name="T21" fmla="*/ 54855954 h 587"/>
                  <a:gd name="T22" fmla="*/ 41808850 w 509"/>
                  <a:gd name="T23" fmla="*/ 52138857 h 587"/>
                  <a:gd name="T24" fmla="*/ 50813927 w 509"/>
                  <a:gd name="T25" fmla="*/ 43858794 h 587"/>
                  <a:gd name="T26" fmla="*/ 52614799 w 509"/>
                  <a:gd name="T27" fmla="*/ 42953095 h 587"/>
                  <a:gd name="T28" fmla="*/ 55445048 w 509"/>
                  <a:gd name="T29" fmla="*/ 43858794 h 587"/>
                  <a:gd name="T30" fmla="*/ 63549509 w 509"/>
                  <a:gd name="T31" fmla="*/ 52138857 h 587"/>
                  <a:gd name="T32" fmla="*/ 65350381 w 509"/>
                  <a:gd name="T33" fmla="*/ 54855954 h 587"/>
                  <a:gd name="T34" fmla="*/ 61748637 w 509"/>
                  <a:gd name="T35" fmla="*/ 58478392 h 587"/>
                  <a:gd name="T36" fmla="*/ 39107363 w 509"/>
                  <a:gd name="T37" fmla="*/ 49292630 h 587"/>
                  <a:gd name="T38" fmla="*/ 39107363 w 509"/>
                  <a:gd name="T39" fmla="*/ 49292630 h 587"/>
                  <a:gd name="T40" fmla="*/ 37177729 w 509"/>
                  <a:gd name="T41" fmla="*/ 54855954 h 587"/>
                  <a:gd name="T42" fmla="*/ 44510337 w 509"/>
                  <a:gd name="T43" fmla="*/ 62100829 h 587"/>
                  <a:gd name="T44" fmla="*/ 45410952 w 509"/>
                  <a:gd name="T45" fmla="*/ 62100829 h 587"/>
                  <a:gd name="T46" fmla="*/ 45410952 w 509"/>
                  <a:gd name="T47" fmla="*/ 70380892 h 587"/>
                  <a:gd name="T48" fmla="*/ 3602102 w 509"/>
                  <a:gd name="T49" fmla="*/ 70380892 h 587"/>
                  <a:gd name="T50" fmla="*/ 0 w 509"/>
                  <a:gd name="T51" fmla="*/ 66758455 h 587"/>
                  <a:gd name="T52" fmla="*/ 0 w 509"/>
                  <a:gd name="T53" fmla="*/ 3622437 h 587"/>
                  <a:gd name="T54" fmla="*/ 3602102 w 509"/>
                  <a:gd name="T55" fmla="*/ 0 h 587"/>
                  <a:gd name="T56" fmla="*/ 11706564 w 509"/>
                  <a:gd name="T57" fmla="*/ 0 h 587"/>
                  <a:gd name="T58" fmla="*/ 11706564 w 509"/>
                  <a:gd name="T59" fmla="*/ 0 h 587"/>
                  <a:gd name="T60" fmla="*/ 22641275 w 509"/>
                  <a:gd name="T61" fmla="*/ 0 h 587"/>
                  <a:gd name="T62" fmla="*/ 22641275 w 509"/>
                  <a:gd name="T63" fmla="*/ 13713899 h 587"/>
                  <a:gd name="T64" fmla="*/ 22641275 w 509"/>
                  <a:gd name="T65" fmla="*/ 20959133 h 587"/>
                  <a:gd name="T66" fmla="*/ 29973883 w 509"/>
                  <a:gd name="T67" fmla="*/ 28333497 h 587"/>
                  <a:gd name="T68" fmla="*/ 37177729 w 509"/>
                  <a:gd name="T69" fmla="*/ 28333497 h 587"/>
                  <a:gd name="T70" fmla="*/ 52614799 w 509"/>
                  <a:gd name="T71" fmla="*/ 28333497 h 587"/>
                  <a:gd name="T72" fmla="*/ 52614799 w 509"/>
                  <a:gd name="T73" fmla="*/ 39330657 h 587"/>
                  <a:gd name="T74" fmla="*/ 48112440 w 509"/>
                  <a:gd name="T75" fmla="*/ 41141696 h 587"/>
                  <a:gd name="T76" fmla="*/ 39107363 w 509"/>
                  <a:gd name="T77" fmla="*/ 49292630 h 587"/>
                  <a:gd name="T78" fmla="*/ 29973883 w 509"/>
                  <a:gd name="T79" fmla="*/ 24711059 h 587"/>
                  <a:gd name="T80" fmla="*/ 29973883 w 509"/>
                  <a:gd name="T81" fmla="*/ 24711059 h 587"/>
                  <a:gd name="T82" fmla="*/ 26371780 w 509"/>
                  <a:gd name="T83" fmla="*/ 20959133 h 587"/>
                  <a:gd name="T84" fmla="*/ 26371780 w 509"/>
                  <a:gd name="T85" fmla="*/ 13713899 h 587"/>
                  <a:gd name="T86" fmla="*/ 26371780 w 509"/>
                  <a:gd name="T87" fmla="*/ 0 h 587"/>
                  <a:gd name="T88" fmla="*/ 26371780 w 509"/>
                  <a:gd name="T89" fmla="*/ 0 h 587"/>
                  <a:gd name="T90" fmla="*/ 52614799 w 509"/>
                  <a:gd name="T91" fmla="*/ 24711059 h 587"/>
                  <a:gd name="T92" fmla="*/ 37177729 w 509"/>
                  <a:gd name="T93" fmla="*/ 24711059 h 587"/>
                  <a:gd name="T94" fmla="*/ 29973883 w 509"/>
                  <a:gd name="T95" fmla="*/ 24711059 h 5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09" h="587">
                    <a:moveTo>
                      <a:pt x="480" y="452"/>
                    </a:moveTo>
                    <a:lnTo>
                      <a:pt x="480" y="452"/>
                    </a:lnTo>
                    <a:cubicBezTo>
                      <a:pt x="473" y="452"/>
                      <a:pt x="466" y="452"/>
                      <a:pt x="459" y="445"/>
                    </a:cubicBezTo>
                    <a:cubicBezTo>
                      <a:pt x="438" y="424"/>
                      <a:pt x="438" y="424"/>
                      <a:pt x="438" y="424"/>
                    </a:cubicBezTo>
                    <a:cubicBezTo>
                      <a:pt x="438" y="558"/>
                      <a:pt x="438" y="558"/>
                      <a:pt x="438" y="558"/>
                    </a:cubicBezTo>
                    <a:cubicBezTo>
                      <a:pt x="438" y="572"/>
                      <a:pt x="431" y="586"/>
                      <a:pt x="409" y="586"/>
                    </a:cubicBezTo>
                    <a:cubicBezTo>
                      <a:pt x="395" y="586"/>
                      <a:pt x="381" y="572"/>
                      <a:pt x="381" y="558"/>
                    </a:cubicBezTo>
                    <a:cubicBezTo>
                      <a:pt x="381" y="424"/>
                      <a:pt x="381" y="424"/>
                      <a:pt x="381" y="424"/>
                    </a:cubicBezTo>
                    <a:cubicBezTo>
                      <a:pt x="367" y="445"/>
                      <a:pt x="367" y="445"/>
                      <a:pt x="367" y="445"/>
                    </a:cubicBezTo>
                    <a:cubicBezTo>
                      <a:pt x="360" y="452"/>
                      <a:pt x="353" y="452"/>
                      <a:pt x="346" y="452"/>
                    </a:cubicBezTo>
                    <a:cubicBezTo>
                      <a:pt x="332" y="452"/>
                      <a:pt x="318" y="438"/>
                      <a:pt x="318" y="424"/>
                    </a:cubicBezTo>
                    <a:cubicBezTo>
                      <a:pt x="318" y="417"/>
                      <a:pt x="318" y="410"/>
                      <a:pt x="325" y="403"/>
                    </a:cubicBezTo>
                    <a:cubicBezTo>
                      <a:pt x="395" y="339"/>
                      <a:pt x="395" y="339"/>
                      <a:pt x="395" y="339"/>
                    </a:cubicBezTo>
                    <a:cubicBezTo>
                      <a:pt x="395" y="332"/>
                      <a:pt x="402" y="332"/>
                      <a:pt x="409" y="332"/>
                    </a:cubicBezTo>
                    <a:cubicBezTo>
                      <a:pt x="417" y="332"/>
                      <a:pt x="424" y="332"/>
                      <a:pt x="431" y="339"/>
                    </a:cubicBezTo>
                    <a:cubicBezTo>
                      <a:pt x="494" y="403"/>
                      <a:pt x="494" y="403"/>
                      <a:pt x="494" y="403"/>
                    </a:cubicBezTo>
                    <a:cubicBezTo>
                      <a:pt x="501" y="410"/>
                      <a:pt x="508" y="417"/>
                      <a:pt x="508" y="424"/>
                    </a:cubicBezTo>
                    <a:cubicBezTo>
                      <a:pt x="508" y="438"/>
                      <a:pt x="494" y="452"/>
                      <a:pt x="480" y="452"/>
                    </a:cubicBezTo>
                    <a:close/>
                    <a:moveTo>
                      <a:pt x="304" y="381"/>
                    </a:moveTo>
                    <a:lnTo>
                      <a:pt x="304" y="381"/>
                    </a:lnTo>
                    <a:cubicBezTo>
                      <a:pt x="296" y="395"/>
                      <a:pt x="289" y="410"/>
                      <a:pt x="289" y="424"/>
                    </a:cubicBezTo>
                    <a:cubicBezTo>
                      <a:pt x="289" y="452"/>
                      <a:pt x="318" y="480"/>
                      <a:pt x="346" y="480"/>
                    </a:cubicBezTo>
                    <a:lnTo>
                      <a:pt x="353" y="480"/>
                    </a:lnTo>
                    <a:cubicBezTo>
                      <a:pt x="353" y="544"/>
                      <a:pt x="353" y="544"/>
                      <a:pt x="353" y="544"/>
                    </a:cubicBezTo>
                    <a:cubicBezTo>
                      <a:pt x="28" y="544"/>
                      <a:pt x="28" y="544"/>
                      <a:pt x="28" y="544"/>
                    </a:cubicBezTo>
                    <a:cubicBezTo>
                      <a:pt x="7" y="544"/>
                      <a:pt x="0" y="537"/>
                      <a:pt x="0" y="516"/>
                    </a:cubicBezTo>
                    <a:cubicBezTo>
                      <a:pt x="0" y="28"/>
                      <a:pt x="0" y="28"/>
                      <a:pt x="0" y="28"/>
                    </a:cubicBezTo>
                    <a:cubicBezTo>
                      <a:pt x="0" y="14"/>
                      <a:pt x="7" y="0"/>
                      <a:pt x="28" y="0"/>
                    </a:cubicBezTo>
                    <a:cubicBezTo>
                      <a:pt x="91" y="0"/>
                      <a:pt x="91" y="0"/>
                      <a:pt x="91" y="0"/>
                    </a:cubicBezTo>
                    <a:cubicBezTo>
                      <a:pt x="176" y="0"/>
                      <a:pt x="176" y="0"/>
                      <a:pt x="176" y="0"/>
                    </a:cubicBezTo>
                    <a:cubicBezTo>
                      <a:pt x="176" y="106"/>
                      <a:pt x="176" y="106"/>
                      <a:pt x="176" y="106"/>
                    </a:cubicBezTo>
                    <a:cubicBezTo>
                      <a:pt x="176" y="162"/>
                      <a:pt x="176" y="162"/>
                      <a:pt x="176" y="162"/>
                    </a:cubicBezTo>
                    <a:cubicBezTo>
                      <a:pt x="176" y="191"/>
                      <a:pt x="205" y="219"/>
                      <a:pt x="233" y="219"/>
                    </a:cubicBezTo>
                    <a:cubicBezTo>
                      <a:pt x="289" y="219"/>
                      <a:pt x="289" y="219"/>
                      <a:pt x="289" y="219"/>
                    </a:cubicBezTo>
                    <a:cubicBezTo>
                      <a:pt x="409" y="219"/>
                      <a:pt x="409" y="219"/>
                      <a:pt x="409" y="219"/>
                    </a:cubicBezTo>
                    <a:cubicBezTo>
                      <a:pt x="409" y="304"/>
                      <a:pt x="409" y="304"/>
                      <a:pt x="409" y="304"/>
                    </a:cubicBezTo>
                    <a:cubicBezTo>
                      <a:pt x="395" y="304"/>
                      <a:pt x="381" y="311"/>
                      <a:pt x="374" y="318"/>
                    </a:cubicBezTo>
                    <a:lnTo>
                      <a:pt x="304" y="381"/>
                    </a:lnTo>
                    <a:close/>
                    <a:moveTo>
                      <a:pt x="233" y="191"/>
                    </a:moveTo>
                    <a:lnTo>
                      <a:pt x="233" y="191"/>
                    </a:lnTo>
                    <a:cubicBezTo>
                      <a:pt x="219" y="191"/>
                      <a:pt x="205" y="176"/>
                      <a:pt x="205" y="162"/>
                    </a:cubicBezTo>
                    <a:cubicBezTo>
                      <a:pt x="205" y="106"/>
                      <a:pt x="205" y="106"/>
                      <a:pt x="205" y="106"/>
                    </a:cubicBezTo>
                    <a:cubicBezTo>
                      <a:pt x="205" y="0"/>
                      <a:pt x="205" y="0"/>
                      <a:pt x="205" y="0"/>
                    </a:cubicBezTo>
                    <a:cubicBezTo>
                      <a:pt x="409" y="191"/>
                      <a:pt x="409" y="191"/>
                      <a:pt x="409" y="191"/>
                    </a:cubicBezTo>
                    <a:cubicBezTo>
                      <a:pt x="289" y="191"/>
                      <a:pt x="289" y="191"/>
                      <a:pt x="289"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3" name="Freeform 18"/>
              <p:cNvSpPr>
                <a:spLocks noChangeArrowheads="1"/>
              </p:cNvSpPr>
              <p:nvPr/>
            </p:nvSpPr>
            <p:spPr bwMode="auto">
              <a:xfrm>
                <a:off x="7596696" y="1985962"/>
                <a:ext cx="184150" cy="211138"/>
              </a:xfrm>
              <a:custGeom>
                <a:avLst/>
                <a:gdLst>
                  <a:gd name="T0" fmla="*/ 65449438 w 510"/>
                  <a:gd name="T1" fmla="*/ 65852755 h 587"/>
                  <a:gd name="T2" fmla="*/ 65449438 w 510"/>
                  <a:gd name="T3" fmla="*/ 65852755 h 587"/>
                  <a:gd name="T4" fmla="*/ 57235625 w 510"/>
                  <a:gd name="T5" fmla="*/ 74003689 h 587"/>
                  <a:gd name="T6" fmla="*/ 54367579 w 510"/>
                  <a:gd name="T7" fmla="*/ 75814728 h 587"/>
                  <a:gd name="T8" fmla="*/ 51629522 w 510"/>
                  <a:gd name="T9" fmla="*/ 74003689 h 587"/>
                  <a:gd name="T10" fmla="*/ 43415710 w 510"/>
                  <a:gd name="T11" fmla="*/ 65852755 h 587"/>
                  <a:gd name="T12" fmla="*/ 42503264 w 510"/>
                  <a:gd name="T13" fmla="*/ 63006529 h 587"/>
                  <a:gd name="T14" fmla="*/ 46153767 w 510"/>
                  <a:gd name="T15" fmla="*/ 59384091 h 587"/>
                  <a:gd name="T16" fmla="*/ 47979019 w 510"/>
                  <a:gd name="T17" fmla="*/ 61195130 h 587"/>
                  <a:gd name="T18" fmla="*/ 50717076 w 510"/>
                  <a:gd name="T19" fmla="*/ 63006529 h 587"/>
                  <a:gd name="T20" fmla="*/ 50717076 w 510"/>
                  <a:gd name="T21" fmla="*/ 46575532 h 587"/>
                  <a:gd name="T22" fmla="*/ 54367579 w 510"/>
                  <a:gd name="T23" fmla="*/ 42953095 h 587"/>
                  <a:gd name="T24" fmla="*/ 58148432 w 510"/>
                  <a:gd name="T25" fmla="*/ 46575532 h 587"/>
                  <a:gd name="T26" fmla="*/ 58148432 w 510"/>
                  <a:gd name="T27" fmla="*/ 63006529 h 587"/>
                  <a:gd name="T28" fmla="*/ 60886489 w 510"/>
                  <a:gd name="T29" fmla="*/ 61195130 h 587"/>
                  <a:gd name="T30" fmla="*/ 62711741 w 510"/>
                  <a:gd name="T31" fmla="*/ 59384091 h 587"/>
                  <a:gd name="T32" fmla="*/ 66362244 w 510"/>
                  <a:gd name="T33" fmla="*/ 63006529 h 587"/>
                  <a:gd name="T34" fmla="*/ 65449438 w 510"/>
                  <a:gd name="T35" fmla="*/ 65852755 h 587"/>
                  <a:gd name="T36" fmla="*/ 47066212 w 510"/>
                  <a:gd name="T37" fmla="*/ 46575532 h 587"/>
                  <a:gd name="T38" fmla="*/ 47066212 w 510"/>
                  <a:gd name="T39" fmla="*/ 46575532 h 587"/>
                  <a:gd name="T40" fmla="*/ 47066212 w 510"/>
                  <a:gd name="T41" fmla="*/ 55761294 h 587"/>
                  <a:gd name="T42" fmla="*/ 46153767 w 510"/>
                  <a:gd name="T43" fmla="*/ 55761294 h 587"/>
                  <a:gd name="T44" fmla="*/ 38722051 w 510"/>
                  <a:gd name="T45" fmla="*/ 63006529 h 587"/>
                  <a:gd name="T46" fmla="*/ 40547302 w 510"/>
                  <a:gd name="T47" fmla="*/ 68569853 h 587"/>
                  <a:gd name="T48" fmla="*/ 42503264 w 510"/>
                  <a:gd name="T49" fmla="*/ 70380892 h 587"/>
                  <a:gd name="T50" fmla="*/ 3780852 w 510"/>
                  <a:gd name="T51" fmla="*/ 70380892 h 587"/>
                  <a:gd name="T52" fmla="*/ 0 w 510"/>
                  <a:gd name="T53" fmla="*/ 66758455 h 587"/>
                  <a:gd name="T54" fmla="*/ 0 w 510"/>
                  <a:gd name="T55" fmla="*/ 3622437 h 587"/>
                  <a:gd name="T56" fmla="*/ 3780852 w 510"/>
                  <a:gd name="T57" fmla="*/ 0 h 587"/>
                  <a:gd name="T58" fmla="*/ 12907471 w 510"/>
                  <a:gd name="T59" fmla="*/ 0 h 587"/>
                  <a:gd name="T60" fmla="*/ 12907471 w 510"/>
                  <a:gd name="T61" fmla="*/ 0 h 587"/>
                  <a:gd name="T62" fmla="*/ 23989329 w 510"/>
                  <a:gd name="T63" fmla="*/ 0 h 587"/>
                  <a:gd name="T64" fmla="*/ 23989329 w 510"/>
                  <a:gd name="T65" fmla="*/ 13713899 h 587"/>
                  <a:gd name="T66" fmla="*/ 23989329 w 510"/>
                  <a:gd name="T67" fmla="*/ 20959133 h 587"/>
                  <a:gd name="T68" fmla="*/ 31421045 w 510"/>
                  <a:gd name="T69" fmla="*/ 28333497 h 587"/>
                  <a:gd name="T70" fmla="*/ 38722051 w 510"/>
                  <a:gd name="T71" fmla="*/ 28333497 h 587"/>
                  <a:gd name="T72" fmla="*/ 54367579 w 510"/>
                  <a:gd name="T73" fmla="*/ 28333497 h 587"/>
                  <a:gd name="T74" fmla="*/ 54367579 w 510"/>
                  <a:gd name="T75" fmla="*/ 39330657 h 587"/>
                  <a:gd name="T76" fmla="*/ 54367579 w 510"/>
                  <a:gd name="T77" fmla="*/ 39330657 h 587"/>
                  <a:gd name="T78" fmla="*/ 47066212 w 510"/>
                  <a:gd name="T79" fmla="*/ 46575532 h 587"/>
                  <a:gd name="T80" fmla="*/ 31421045 w 510"/>
                  <a:gd name="T81" fmla="*/ 24711059 h 587"/>
                  <a:gd name="T82" fmla="*/ 31421045 w 510"/>
                  <a:gd name="T83" fmla="*/ 24711059 h 587"/>
                  <a:gd name="T84" fmla="*/ 27770542 w 510"/>
                  <a:gd name="T85" fmla="*/ 20959133 h 587"/>
                  <a:gd name="T86" fmla="*/ 27770542 w 510"/>
                  <a:gd name="T87" fmla="*/ 13713899 h 587"/>
                  <a:gd name="T88" fmla="*/ 27770542 w 510"/>
                  <a:gd name="T89" fmla="*/ 0 h 587"/>
                  <a:gd name="T90" fmla="*/ 27770542 w 510"/>
                  <a:gd name="T91" fmla="*/ 0 h 587"/>
                  <a:gd name="T92" fmla="*/ 54367579 w 510"/>
                  <a:gd name="T93" fmla="*/ 24711059 h 587"/>
                  <a:gd name="T94" fmla="*/ 38722051 w 510"/>
                  <a:gd name="T95" fmla="*/ 24711059 h 587"/>
                  <a:gd name="T96" fmla="*/ 31421045 w 510"/>
                  <a:gd name="T97" fmla="*/ 24711059 h 5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0" h="587">
                    <a:moveTo>
                      <a:pt x="502" y="509"/>
                    </a:moveTo>
                    <a:lnTo>
                      <a:pt x="502" y="509"/>
                    </a:lnTo>
                    <a:cubicBezTo>
                      <a:pt x="439" y="572"/>
                      <a:pt x="439" y="572"/>
                      <a:pt x="439" y="572"/>
                    </a:cubicBezTo>
                    <a:cubicBezTo>
                      <a:pt x="432" y="579"/>
                      <a:pt x="424" y="586"/>
                      <a:pt x="417" y="586"/>
                    </a:cubicBezTo>
                    <a:cubicBezTo>
                      <a:pt x="410" y="586"/>
                      <a:pt x="403" y="579"/>
                      <a:pt x="396" y="572"/>
                    </a:cubicBezTo>
                    <a:cubicBezTo>
                      <a:pt x="333" y="509"/>
                      <a:pt x="333" y="509"/>
                      <a:pt x="333" y="509"/>
                    </a:cubicBezTo>
                    <a:cubicBezTo>
                      <a:pt x="326" y="502"/>
                      <a:pt x="326" y="495"/>
                      <a:pt x="326" y="487"/>
                    </a:cubicBezTo>
                    <a:cubicBezTo>
                      <a:pt x="326" y="473"/>
                      <a:pt x="333" y="459"/>
                      <a:pt x="354" y="459"/>
                    </a:cubicBezTo>
                    <a:cubicBezTo>
                      <a:pt x="361" y="459"/>
                      <a:pt x="368" y="466"/>
                      <a:pt x="368" y="473"/>
                    </a:cubicBezTo>
                    <a:cubicBezTo>
                      <a:pt x="389" y="487"/>
                      <a:pt x="389" y="487"/>
                      <a:pt x="389" y="487"/>
                    </a:cubicBezTo>
                    <a:cubicBezTo>
                      <a:pt x="389" y="360"/>
                      <a:pt x="389" y="360"/>
                      <a:pt x="389" y="360"/>
                    </a:cubicBezTo>
                    <a:cubicBezTo>
                      <a:pt x="389" y="339"/>
                      <a:pt x="403" y="332"/>
                      <a:pt x="417" y="332"/>
                    </a:cubicBezTo>
                    <a:cubicBezTo>
                      <a:pt x="432" y="332"/>
                      <a:pt x="446" y="339"/>
                      <a:pt x="446" y="360"/>
                    </a:cubicBezTo>
                    <a:cubicBezTo>
                      <a:pt x="446" y="487"/>
                      <a:pt x="446" y="487"/>
                      <a:pt x="446" y="487"/>
                    </a:cubicBezTo>
                    <a:cubicBezTo>
                      <a:pt x="467" y="473"/>
                      <a:pt x="467" y="473"/>
                      <a:pt x="467" y="473"/>
                    </a:cubicBezTo>
                    <a:cubicBezTo>
                      <a:pt x="467" y="466"/>
                      <a:pt x="474" y="459"/>
                      <a:pt x="481" y="459"/>
                    </a:cubicBezTo>
                    <a:cubicBezTo>
                      <a:pt x="502" y="459"/>
                      <a:pt x="509" y="473"/>
                      <a:pt x="509" y="487"/>
                    </a:cubicBezTo>
                    <a:cubicBezTo>
                      <a:pt x="509" y="495"/>
                      <a:pt x="509" y="502"/>
                      <a:pt x="502" y="509"/>
                    </a:cubicBezTo>
                    <a:close/>
                    <a:moveTo>
                      <a:pt x="361" y="360"/>
                    </a:moveTo>
                    <a:lnTo>
                      <a:pt x="361" y="360"/>
                    </a:lnTo>
                    <a:cubicBezTo>
                      <a:pt x="361" y="431"/>
                      <a:pt x="361" y="431"/>
                      <a:pt x="361" y="431"/>
                    </a:cubicBezTo>
                    <a:lnTo>
                      <a:pt x="354" y="431"/>
                    </a:lnTo>
                    <a:cubicBezTo>
                      <a:pt x="319" y="431"/>
                      <a:pt x="297" y="459"/>
                      <a:pt x="297" y="487"/>
                    </a:cubicBezTo>
                    <a:cubicBezTo>
                      <a:pt x="297" y="509"/>
                      <a:pt x="304" y="523"/>
                      <a:pt x="311" y="530"/>
                    </a:cubicBezTo>
                    <a:cubicBezTo>
                      <a:pt x="326" y="544"/>
                      <a:pt x="326" y="544"/>
                      <a:pt x="326" y="544"/>
                    </a:cubicBezTo>
                    <a:cubicBezTo>
                      <a:pt x="29" y="544"/>
                      <a:pt x="29" y="544"/>
                      <a:pt x="29" y="544"/>
                    </a:cubicBezTo>
                    <a:cubicBezTo>
                      <a:pt x="15" y="544"/>
                      <a:pt x="0" y="537"/>
                      <a:pt x="0" y="516"/>
                    </a:cubicBezTo>
                    <a:cubicBezTo>
                      <a:pt x="0" y="28"/>
                      <a:pt x="0" y="28"/>
                      <a:pt x="0" y="28"/>
                    </a:cubicBezTo>
                    <a:cubicBezTo>
                      <a:pt x="0" y="14"/>
                      <a:pt x="15" y="0"/>
                      <a:pt x="29"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6" y="219"/>
                      <a:pt x="241" y="219"/>
                    </a:cubicBezTo>
                    <a:cubicBezTo>
                      <a:pt x="297" y="219"/>
                      <a:pt x="297" y="219"/>
                      <a:pt x="297" y="219"/>
                    </a:cubicBezTo>
                    <a:cubicBezTo>
                      <a:pt x="417" y="219"/>
                      <a:pt x="417" y="219"/>
                      <a:pt x="417" y="219"/>
                    </a:cubicBezTo>
                    <a:cubicBezTo>
                      <a:pt x="417" y="304"/>
                      <a:pt x="417" y="304"/>
                      <a:pt x="417" y="304"/>
                    </a:cubicBezTo>
                    <a:cubicBezTo>
                      <a:pt x="389" y="304"/>
                      <a:pt x="361" y="325"/>
                      <a:pt x="361" y="360"/>
                    </a:cubicBezTo>
                    <a:close/>
                    <a:moveTo>
                      <a:pt x="241" y="191"/>
                    </a:moveTo>
                    <a:lnTo>
                      <a:pt x="241" y="191"/>
                    </a:lnTo>
                    <a:cubicBezTo>
                      <a:pt x="220" y="191"/>
                      <a:pt x="213" y="176"/>
                      <a:pt x="213" y="162"/>
                    </a:cubicBezTo>
                    <a:cubicBezTo>
                      <a:pt x="213" y="106"/>
                      <a:pt x="213" y="106"/>
                      <a:pt x="213" y="106"/>
                    </a:cubicBezTo>
                    <a:cubicBezTo>
                      <a:pt x="213" y="0"/>
                      <a:pt x="213" y="0"/>
                      <a:pt x="213"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4" name="Freeform 19"/>
              <p:cNvSpPr>
                <a:spLocks noChangeArrowheads="1"/>
              </p:cNvSpPr>
              <p:nvPr/>
            </p:nvSpPr>
            <p:spPr bwMode="auto">
              <a:xfrm>
                <a:off x="7218871" y="1985962"/>
                <a:ext cx="184150" cy="206375"/>
              </a:xfrm>
              <a:custGeom>
                <a:avLst/>
                <a:gdLst>
                  <a:gd name="T0" fmla="*/ 65449438 w 510"/>
                  <a:gd name="T1" fmla="*/ 58633190 h 573"/>
                  <a:gd name="T2" fmla="*/ 65449438 w 510"/>
                  <a:gd name="T3" fmla="*/ 58633190 h 573"/>
                  <a:gd name="T4" fmla="*/ 60886489 w 510"/>
                  <a:gd name="T5" fmla="*/ 63173440 h 573"/>
                  <a:gd name="T6" fmla="*/ 65449438 w 510"/>
                  <a:gd name="T7" fmla="*/ 68751328 h 573"/>
                  <a:gd name="T8" fmla="*/ 66362244 w 510"/>
                  <a:gd name="T9" fmla="*/ 70567284 h 573"/>
                  <a:gd name="T10" fmla="*/ 62711741 w 510"/>
                  <a:gd name="T11" fmla="*/ 74199556 h 573"/>
                  <a:gd name="T12" fmla="*/ 59973683 w 510"/>
                  <a:gd name="T13" fmla="*/ 73291578 h 573"/>
                  <a:gd name="T14" fmla="*/ 55280025 w 510"/>
                  <a:gd name="T15" fmla="*/ 68751328 h 573"/>
                  <a:gd name="T16" fmla="*/ 50717076 w 510"/>
                  <a:gd name="T17" fmla="*/ 73291578 h 573"/>
                  <a:gd name="T18" fmla="*/ 47979019 w 510"/>
                  <a:gd name="T19" fmla="*/ 74199556 h 573"/>
                  <a:gd name="T20" fmla="*/ 44328516 w 510"/>
                  <a:gd name="T21" fmla="*/ 70567284 h 573"/>
                  <a:gd name="T22" fmla="*/ 45240961 w 510"/>
                  <a:gd name="T23" fmla="*/ 68751328 h 573"/>
                  <a:gd name="T24" fmla="*/ 45240961 w 510"/>
                  <a:gd name="T25" fmla="*/ 68751328 h 573"/>
                  <a:gd name="T26" fmla="*/ 49804270 w 510"/>
                  <a:gd name="T27" fmla="*/ 63173440 h 573"/>
                  <a:gd name="T28" fmla="*/ 45240961 w 510"/>
                  <a:gd name="T29" fmla="*/ 58633190 h 573"/>
                  <a:gd name="T30" fmla="*/ 44328516 w 510"/>
                  <a:gd name="T31" fmla="*/ 55908896 h 573"/>
                  <a:gd name="T32" fmla="*/ 47979019 w 510"/>
                  <a:gd name="T33" fmla="*/ 52276985 h 573"/>
                  <a:gd name="T34" fmla="*/ 50717076 w 510"/>
                  <a:gd name="T35" fmla="*/ 54092940 h 573"/>
                  <a:gd name="T36" fmla="*/ 55280025 w 510"/>
                  <a:gd name="T37" fmla="*/ 58633190 h 573"/>
                  <a:gd name="T38" fmla="*/ 59973683 w 510"/>
                  <a:gd name="T39" fmla="*/ 54092940 h 573"/>
                  <a:gd name="T40" fmla="*/ 59973683 w 510"/>
                  <a:gd name="T41" fmla="*/ 54092940 h 573"/>
                  <a:gd name="T42" fmla="*/ 62711741 w 510"/>
                  <a:gd name="T43" fmla="*/ 52276985 h 573"/>
                  <a:gd name="T44" fmla="*/ 66362244 w 510"/>
                  <a:gd name="T45" fmla="*/ 55908896 h 573"/>
                  <a:gd name="T46" fmla="*/ 65449438 w 510"/>
                  <a:gd name="T47" fmla="*/ 58633190 h 573"/>
                  <a:gd name="T48" fmla="*/ 54367579 w 510"/>
                  <a:gd name="T49" fmla="*/ 52276985 h 573"/>
                  <a:gd name="T50" fmla="*/ 54367579 w 510"/>
                  <a:gd name="T51" fmla="*/ 52276985 h 573"/>
                  <a:gd name="T52" fmla="*/ 54367579 w 510"/>
                  <a:gd name="T53" fmla="*/ 52276985 h 573"/>
                  <a:gd name="T54" fmla="*/ 53454773 w 510"/>
                  <a:gd name="T55" fmla="*/ 51238987 h 573"/>
                  <a:gd name="T56" fmla="*/ 53454773 w 510"/>
                  <a:gd name="T57" fmla="*/ 51238987 h 573"/>
                  <a:gd name="T58" fmla="*/ 47979019 w 510"/>
                  <a:gd name="T59" fmla="*/ 48515053 h 573"/>
                  <a:gd name="T60" fmla="*/ 40547302 w 510"/>
                  <a:gd name="T61" fmla="*/ 55908896 h 573"/>
                  <a:gd name="T62" fmla="*/ 42503264 w 510"/>
                  <a:gd name="T63" fmla="*/ 61357124 h 573"/>
                  <a:gd name="T64" fmla="*/ 42503264 w 510"/>
                  <a:gd name="T65" fmla="*/ 61357124 h 573"/>
                  <a:gd name="T66" fmla="*/ 45240961 w 510"/>
                  <a:gd name="T67" fmla="*/ 63173440 h 573"/>
                  <a:gd name="T68" fmla="*/ 42503264 w 510"/>
                  <a:gd name="T69" fmla="*/ 66027034 h 573"/>
                  <a:gd name="T70" fmla="*/ 42503264 w 510"/>
                  <a:gd name="T71" fmla="*/ 66027034 h 573"/>
                  <a:gd name="T72" fmla="*/ 40547302 w 510"/>
                  <a:gd name="T73" fmla="*/ 70567284 h 573"/>
                  <a:gd name="T74" fmla="*/ 37809606 w 510"/>
                  <a:gd name="T75" fmla="*/ 70567284 h 573"/>
                  <a:gd name="T76" fmla="*/ 37809606 w 510"/>
                  <a:gd name="T77" fmla="*/ 70567284 h 573"/>
                  <a:gd name="T78" fmla="*/ 3780852 w 510"/>
                  <a:gd name="T79" fmla="*/ 70567284 h 573"/>
                  <a:gd name="T80" fmla="*/ 0 w 510"/>
                  <a:gd name="T81" fmla="*/ 66935372 h 573"/>
                  <a:gd name="T82" fmla="*/ 0 w 510"/>
                  <a:gd name="T83" fmla="*/ 3632272 h 573"/>
                  <a:gd name="T84" fmla="*/ 3780852 w 510"/>
                  <a:gd name="T85" fmla="*/ 0 h 573"/>
                  <a:gd name="T86" fmla="*/ 11994664 w 510"/>
                  <a:gd name="T87" fmla="*/ 0 h 573"/>
                  <a:gd name="T88" fmla="*/ 23076884 w 510"/>
                  <a:gd name="T89" fmla="*/ 0 h 573"/>
                  <a:gd name="T90" fmla="*/ 23076884 w 510"/>
                  <a:gd name="T91" fmla="*/ 13750410 h 573"/>
                  <a:gd name="T92" fmla="*/ 23076884 w 510"/>
                  <a:gd name="T93" fmla="*/ 21014594 h 573"/>
                  <a:gd name="T94" fmla="*/ 30508239 w 510"/>
                  <a:gd name="T95" fmla="*/ 28408437 h 573"/>
                  <a:gd name="T96" fmla="*/ 37809606 w 510"/>
                  <a:gd name="T97" fmla="*/ 28408437 h 573"/>
                  <a:gd name="T98" fmla="*/ 54367579 w 510"/>
                  <a:gd name="T99" fmla="*/ 28408437 h 573"/>
                  <a:gd name="T100" fmla="*/ 54367579 w 510"/>
                  <a:gd name="T101" fmla="*/ 48515053 h 573"/>
                  <a:gd name="T102" fmla="*/ 54367579 w 510"/>
                  <a:gd name="T103" fmla="*/ 48515053 h 573"/>
                  <a:gd name="T104" fmla="*/ 54367579 w 510"/>
                  <a:gd name="T105" fmla="*/ 52276985 h 573"/>
                  <a:gd name="T106" fmla="*/ 30508239 w 510"/>
                  <a:gd name="T107" fmla="*/ 24776525 h 573"/>
                  <a:gd name="T108" fmla="*/ 30508239 w 510"/>
                  <a:gd name="T109" fmla="*/ 24776525 h 573"/>
                  <a:gd name="T110" fmla="*/ 26727387 w 510"/>
                  <a:gd name="T111" fmla="*/ 21014594 h 573"/>
                  <a:gd name="T112" fmla="*/ 26727387 w 510"/>
                  <a:gd name="T113" fmla="*/ 13750410 h 573"/>
                  <a:gd name="T114" fmla="*/ 26727387 w 510"/>
                  <a:gd name="T115" fmla="*/ 0 h 573"/>
                  <a:gd name="T116" fmla="*/ 54367579 w 510"/>
                  <a:gd name="T117" fmla="*/ 24776525 h 573"/>
                  <a:gd name="T118" fmla="*/ 37809606 w 510"/>
                  <a:gd name="T119" fmla="*/ 24776525 h 573"/>
                  <a:gd name="T120" fmla="*/ 30508239 w 510"/>
                  <a:gd name="T121" fmla="*/ 24776525 h 5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0" h="573">
                    <a:moveTo>
                      <a:pt x="502" y="452"/>
                    </a:moveTo>
                    <a:lnTo>
                      <a:pt x="502" y="452"/>
                    </a:lnTo>
                    <a:cubicBezTo>
                      <a:pt x="467" y="487"/>
                      <a:pt x="467" y="487"/>
                      <a:pt x="467" y="487"/>
                    </a:cubicBezTo>
                    <a:cubicBezTo>
                      <a:pt x="502" y="530"/>
                      <a:pt x="502" y="530"/>
                      <a:pt x="502" y="530"/>
                    </a:cubicBezTo>
                    <a:cubicBezTo>
                      <a:pt x="509" y="530"/>
                      <a:pt x="509" y="537"/>
                      <a:pt x="509" y="544"/>
                    </a:cubicBezTo>
                    <a:cubicBezTo>
                      <a:pt x="509" y="565"/>
                      <a:pt x="495" y="572"/>
                      <a:pt x="481" y="572"/>
                    </a:cubicBezTo>
                    <a:cubicBezTo>
                      <a:pt x="474" y="572"/>
                      <a:pt x="467" y="572"/>
                      <a:pt x="460" y="565"/>
                    </a:cubicBezTo>
                    <a:cubicBezTo>
                      <a:pt x="424" y="530"/>
                      <a:pt x="424" y="530"/>
                      <a:pt x="424" y="530"/>
                    </a:cubicBezTo>
                    <a:cubicBezTo>
                      <a:pt x="389" y="565"/>
                      <a:pt x="389" y="565"/>
                      <a:pt x="389" y="565"/>
                    </a:cubicBezTo>
                    <a:cubicBezTo>
                      <a:pt x="382" y="572"/>
                      <a:pt x="375" y="572"/>
                      <a:pt x="368" y="572"/>
                    </a:cubicBezTo>
                    <a:cubicBezTo>
                      <a:pt x="354" y="572"/>
                      <a:pt x="340" y="565"/>
                      <a:pt x="340" y="544"/>
                    </a:cubicBezTo>
                    <a:cubicBezTo>
                      <a:pt x="340" y="537"/>
                      <a:pt x="340" y="530"/>
                      <a:pt x="347" y="530"/>
                    </a:cubicBezTo>
                    <a:cubicBezTo>
                      <a:pt x="382" y="487"/>
                      <a:pt x="382" y="487"/>
                      <a:pt x="382" y="487"/>
                    </a:cubicBezTo>
                    <a:cubicBezTo>
                      <a:pt x="347" y="452"/>
                      <a:pt x="347" y="452"/>
                      <a:pt x="347" y="452"/>
                    </a:cubicBezTo>
                    <a:cubicBezTo>
                      <a:pt x="340" y="445"/>
                      <a:pt x="340" y="438"/>
                      <a:pt x="340" y="431"/>
                    </a:cubicBezTo>
                    <a:cubicBezTo>
                      <a:pt x="340" y="417"/>
                      <a:pt x="354" y="403"/>
                      <a:pt x="368" y="403"/>
                    </a:cubicBezTo>
                    <a:cubicBezTo>
                      <a:pt x="375" y="403"/>
                      <a:pt x="382" y="410"/>
                      <a:pt x="389" y="417"/>
                    </a:cubicBezTo>
                    <a:cubicBezTo>
                      <a:pt x="424" y="452"/>
                      <a:pt x="424" y="452"/>
                      <a:pt x="424" y="452"/>
                    </a:cubicBezTo>
                    <a:cubicBezTo>
                      <a:pt x="460" y="417"/>
                      <a:pt x="460" y="417"/>
                      <a:pt x="460" y="417"/>
                    </a:cubicBezTo>
                    <a:cubicBezTo>
                      <a:pt x="467" y="410"/>
                      <a:pt x="474" y="403"/>
                      <a:pt x="481" y="403"/>
                    </a:cubicBezTo>
                    <a:cubicBezTo>
                      <a:pt x="495" y="403"/>
                      <a:pt x="509" y="417"/>
                      <a:pt x="509" y="431"/>
                    </a:cubicBezTo>
                    <a:cubicBezTo>
                      <a:pt x="509" y="438"/>
                      <a:pt x="509" y="445"/>
                      <a:pt x="502" y="452"/>
                    </a:cubicBezTo>
                    <a:close/>
                    <a:moveTo>
                      <a:pt x="417" y="403"/>
                    </a:moveTo>
                    <a:lnTo>
                      <a:pt x="417" y="403"/>
                    </a:lnTo>
                    <a:cubicBezTo>
                      <a:pt x="410" y="395"/>
                      <a:pt x="410" y="395"/>
                      <a:pt x="410" y="395"/>
                    </a:cubicBezTo>
                    <a:cubicBezTo>
                      <a:pt x="396" y="381"/>
                      <a:pt x="382" y="374"/>
                      <a:pt x="368" y="374"/>
                    </a:cubicBezTo>
                    <a:cubicBezTo>
                      <a:pt x="340" y="374"/>
                      <a:pt x="311" y="403"/>
                      <a:pt x="311" y="431"/>
                    </a:cubicBezTo>
                    <a:cubicBezTo>
                      <a:pt x="311" y="452"/>
                      <a:pt x="318" y="466"/>
                      <a:pt x="326" y="473"/>
                    </a:cubicBezTo>
                    <a:cubicBezTo>
                      <a:pt x="347" y="487"/>
                      <a:pt x="347" y="487"/>
                      <a:pt x="347" y="487"/>
                    </a:cubicBezTo>
                    <a:cubicBezTo>
                      <a:pt x="326" y="509"/>
                      <a:pt x="326" y="509"/>
                      <a:pt x="326" y="509"/>
                    </a:cubicBezTo>
                    <a:cubicBezTo>
                      <a:pt x="318" y="516"/>
                      <a:pt x="311" y="530"/>
                      <a:pt x="311" y="544"/>
                    </a:cubicBezTo>
                    <a:cubicBezTo>
                      <a:pt x="290" y="544"/>
                      <a:pt x="290" y="544"/>
                      <a:pt x="290" y="544"/>
                    </a:cubicBezTo>
                    <a:cubicBezTo>
                      <a:pt x="29" y="544"/>
                      <a:pt x="29" y="544"/>
                      <a:pt x="29" y="544"/>
                    </a:cubicBezTo>
                    <a:cubicBezTo>
                      <a:pt x="15" y="544"/>
                      <a:pt x="0" y="537"/>
                      <a:pt x="0" y="516"/>
                    </a:cubicBezTo>
                    <a:cubicBezTo>
                      <a:pt x="0" y="28"/>
                      <a:pt x="0" y="28"/>
                      <a:pt x="0" y="28"/>
                    </a:cubicBezTo>
                    <a:cubicBezTo>
                      <a:pt x="0" y="14"/>
                      <a:pt x="15"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7" y="219"/>
                      <a:pt x="417" y="219"/>
                      <a:pt x="417" y="219"/>
                    </a:cubicBezTo>
                    <a:cubicBezTo>
                      <a:pt x="417" y="374"/>
                      <a:pt x="417" y="374"/>
                      <a:pt x="417" y="374"/>
                    </a:cubicBezTo>
                    <a:lnTo>
                      <a:pt x="417" y="403"/>
                    </a:lnTo>
                    <a:close/>
                    <a:moveTo>
                      <a:pt x="234" y="191"/>
                    </a:moveTo>
                    <a:lnTo>
                      <a:pt x="234" y="191"/>
                    </a:lnTo>
                    <a:cubicBezTo>
                      <a:pt x="220"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5" name="Freeform 20"/>
              <p:cNvSpPr>
                <a:spLocks noChangeArrowheads="1"/>
              </p:cNvSpPr>
              <p:nvPr/>
            </p:nvSpPr>
            <p:spPr bwMode="auto">
              <a:xfrm>
                <a:off x="6839459" y="1985962"/>
                <a:ext cx="184150" cy="201613"/>
              </a:xfrm>
              <a:custGeom>
                <a:avLst/>
                <a:gdLst>
                  <a:gd name="T0" fmla="*/ 64536992 w 510"/>
                  <a:gd name="T1" fmla="*/ 61528392 h 559"/>
                  <a:gd name="T2" fmla="*/ 64536992 w 510"/>
                  <a:gd name="T3" fmla="*/ 61528392 h 559"/>
                  <a:gd name="T4" fmla="*/ 55280025 w 510"/>
                  <a:gd name="T5" fmla="*/ 70763999 h 559"/>
                  <a:gd name="T6" fmla="*/ 52542328 w 510"/>
                  <a:gd name="T7" fmla="*/ 72585008 h 559"/>
                  <a:gd name="T8" fmla="*/ 49804270 w 510"/>
                  <a:gd name="T9" fmla="*/ 70763999 h 559"/>
                  <a:gd name="T10" fmla="*/ 45240961 w 510"/>
                  <a:gd name="T11" fmla="*/ 66211296 h 559"/>
                  <a:gd name="T12" fmla="*/ 44328516 w 510"/>
                  <a:gd name="T13" fmla="*/ 63349401 h 559"/>
                  <a:gd name="T14" fmla="*/ 47979019 w 510"/>
                  <a:gd name="T15" fmla="*/ 59707023 h 559"/>
                  <a:gd name="T16" fmla="*/ 49804270 w 510"/>
                  <a:gd name="T17" fmla="*/ 61528392 h 559"/>
                  <a:gd name="T18" fmla="*/ 52542328 w 510"/>
                  <a:gd name="T19" fmla="*/ 63349401 h 559"/>
                  <a:gd name="T20" fmla="*/ 59973683 w 510"/>
                  <a:gd name="T21" fmla="*/ 56065005 h 559"/>
                  <a:gd name="T22" fmla="*/ 59973683 w 510"/>
                  <a:gd name="T23" fmla="*/ 56065005 h 559"/>
                  <a:gd name="T24" fmla="*/ 62711741 w 510"/>
                  <a:gd name="T25" fmla="*/ 55154320 h 559"/>
                  <a:gd name="T26" fmla="*/ 66362244 w 510"/>
                  <a:gd name="T27" fmla="*/ 58796699 h 559"/>
                  <a:gd name="T28" fmla="*/ 64536992 w 510"/>
                  <a:gd name="T29" fmla="*/ 61528392 h 559"/>
                  <a:gd name="T30" fmla="*/ 53454773 w 510"/>
                  <a:gd name="T31" fmla="*/ 56975329 h 559"/>
                  <a:gd name="T32" fmla="*/ 53454773 w 510"/>
                  <a:gd name="T33" fmla="*/ 56975329 h 559"/>
                  <a:gd name="T34" fmla="*/ 52542328 w 510"/>
                  <a:gd name="T35" fmla="*/ 57886014 h 559"/>
                  <a:gd name="T36" fmla="*/ 47979019 w 510"/>
                  <a:gd name="T37" fmla="*/ 56065005 h 559"/>
                  <a:gd name="T38" fmla="*/ 40547302 w 510"/>
                  <a:gd name="T39" fmla="*/ 63349401 h 559"/>
                  <a:gd name="T40" fmla="*/ 42372554 w 510"/>
                  <a:gd name="T41" fmla="*/ 68942990 h 559"/>
                  <a:gd name="T42" fmla="*/ 42372554 w 510"/>
                  <a:gd name="T43" fmla="*/ 68942990 h 559"/>
                  <a:gd name="T44" fmla="*/ 44328516 w 510"/>
                  <a:gd name="T45" fmla="*/ 70763999 h 559"/>
                  <a:gd name="T46" fmla="*/ 44328516 w 510"/>
                  <a:gd name="T47" fmla="*/ 70763999 h 559"/>
                  <a:gd name="T48" fmla="*/ 31421045 w 510"/>
                  <a:gd name="T49" fmla="*/ 70763999 h 559"/>
                  <a:gd name="T50" fmla="*/ 31421045 w 510"/>
                  <a:gd name="T51" fmla="*/ 70763999 h 559"/>
                  <a:gd name="T52" fmla="*/ 3780852 w 510"/>
                  <a:gd name="T53" fmla="*/ 70763999 h 559"/>
                  <a:gd name="T54" fmla="*/ 0 w 510"/>
                  <a:gd name="T55" fmla="*/ 67121620 h 559"/>
                  <a:gd name="T56" fmla="*/ 0 w 510"/>
                  <a:gd name="T57" fmla="*/ 3642379 h 559"/>
                  <a:gd name="T58" fmla="*/ 3780852 w 510"/>
                  <a:gd name="T59" fmla="*/ 0 h 559"/>
                  <a:gd name="T60" fmla="*/ 11994664 w 510"/>
                  <a:gd name="T61" fmla="*/ 0 h 559"/>
                  <a:gd name="T62" fmla="*/ 23076884 w 510"/>
                  <a:gd name="T63" fmla="*/ 0 h 559"/>
                  <a:gd name="T64" fmla="*/ 23076884 w 510"/>
                  <a:gd name="T65" fmla="*/ 13788670 h 559"/>
                  <a:gd name="T66" fmla="*/ 23076884 w 510"/>
                  <a:gd name="T67" fmla="*/ 21073067 h 559"/>
                  <a:gd name="T68" fmla="*/ 30508239 w 510"/>
                  <a:gd name="T69" fmla="*/ 28487664 h 559"/>
                  <a:gd name="T70" fmla="*/ 37809606 w 510"/>
                  <a:gd name="T71" fmla="*/ 28487664 h 559"/>
                  <a:gd name="T72" fmla="*/ 53454773 w 510"/>
                  <a:gd name="T73" fmla="*/ 28487664 h 559"/>
                  <a:gd name="T74" fmla="*/ 53454773 w 510"/>
                  <a:gd name="T75" fmla="*/ 50471416 h 559"/>
                  <a:gd name="T76" fmla="*/ 53454773 w 510"/>
                  <a:gd name="T77" fmla="*/ 50471416 h 559"/>
                  <a:gd name="T78" fmla="*/ 53454773 w 510"/>
                  <a:gd name="T79" fmla="*/ 56975329 h 559"/>
                  <a:gd name="T80" fmla="*/ 30508239 w 510"/>
                  <a:gd name="T81" fmla="*/ 24845286 h 559"/>
                  <a:gd name="T82" fmla="*/ 30508239 w 510"/>
                  <a:gd name="T83" fmla="*/ 24845286 h 559"/>
                  <a:gd name="T84" fmla="*/ 26727387 w 510"/>
                  <a:gd name="T85" fmla="*/ 21073067 h 559"/>
                  <a:gd name="T86" fmla="*/ 26727387 w 510"/>
                  <a:gd name="T87" fmla="*/ 13788670 h 559"/>
                  <a:gd name="T88" fmla="*/ 26727387 w 510"/>
                  <a:gd name="T89" fmla="*/ 0 h 559"/>
                  <a:gd name="T90" fmla="*/ 53454773 w 510"/>
                  <a:gd name="T91" fmla="*/ 24845286 h 559"/>
                  <a:gd name="T92" fmla="*/ 37809606 w 510"/>
                  <a:gd name="T93" fmla="*/ 24845286 h 559"/>
                  <a:gd name="T94" fmla="*/ 30508239 w 510"/>
                  <a:gd name="T95" fmla="*/ 24845286 h 5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10" h="559">
                    <a:moveTo>
                      <a:pt x="495" y="473"/>
                    </a:moveTo>
                    <a:lnTo>
                      <a:pt x="495" y="473"/>
                    </a:lnTo>
                    <a:cubicBezTo>
                      <a:pt x="424" y="544"/>
                      <a:pt x="424" y="544"/>
                      <a:pt x="424" y="544"/>
                    </a:cubicBezTo>
                    <a:cubicBezTo>
                      <a:pt x="417" y="551"/>
                      <a:pt x="410" y="558"/>
                      <a:pt x="403" y="558"/>
                    </a:cubicBezTo>
                    <a:cubicBezTo>
                      <a:pt x="396" y="558"/>
                      <a:pt x="389" y="551"/>
                      <a:pt x="382" y="544"/>
                    </a:cubicBezTo>
                    <a:cubicBezTo>
                      <a:pt x="347" y="509"/>
                      <a:pt x="347" y="509"/>
                      <a:pt x="347" y="509"/>
                    </a:cubicBezTo>
                    <a:cubicBezTo>
                      <a:pt x="340" y="502"/>
                      <a:pt x="340" y="495"/>
                      <a:pt x="340" y="487"/>
                    </a:cubicBezTo>
                    <a:cubicBezTo>
                      <a:pt x="340" y="473"/>
                      <a:pt x="347" y="459"/>
                      <a:pt x="368" y="459"/>
                    </a:cubicBezTo>
                    <a:cubicBezTo>
                      <a:pt x="375" y="459"/>
                      <a:pt x="382" y="466"/>
                      <a:pt x="382" y="473"/>
                    </a:cubicBezTo>
                    <a:cubicBezTo>
                      <a:pt x="403" y="487"/>
                      <a:pt x="403" y="487"/>
                      <a:pt x="403" y="487"/>
                    </a:cubicBezTo>
                    <a:cubicBezTo>
                      <a:pt x="460" y="431"/>
                      <a:pt x="460" y="431"/>
                      <a:pt x="460" y="431"/>
                    </a:cubicBezTo>
                    <a:cubicBezTo>
                      <a:pt x="467" y="424"/>
                      <a:pt x="474" y="424"/>
                      <a:pt x="481" y="424"/>
                    </a:cubicBezTo>
                    <a:cubicBezTo>
                      <a:pt x="495" y="424"/>
                      <a:pt x="509" y="438"/>
                      <a:pt x="509" y="452"/>
                    </a:cubicBezTo>
                    <a:cubicBezTo>
                      <a:pt x="509" y="459"/>
                      <a:pt x="502" y="466"/>
                      <a:pt x="495" y="473"/>
                    </a:cubicBezTo>
                    <a:close/>
                    <a:moveTo>
                      <a:pt x="410" y="438"/>
                    </a:moveTo>
                    <a:lnTo>
                      <a:pt x="410" y="438"/>
                    </a:lnTo>
                    <a:cubicBezTo>
                      <a:pt x="403" y="445"/>
                      <a:pt x="403" y="445"/>
                      <a:pt x="403" y="445"/>
                    </a:cubicBezTo>
                    <a:cubicBezTo>
                      <a:pt x="396" y="438"/>
                      <a:pt x="382" y="431"/>
                      <a:pt x="368" y="431"/>
                    </a:cubicBezTo>
                    <a:cubicBezTo>
                      <a:pt x="333" y="431"/>
                      <a:pt x="311" y="459"/>
                      <a:pt x="311" y="487"/>
                    </a:cubicBezTo>
                    <a:cubicBezTo>
                      <a:pt x="311" y="509"/>
                      <a:pt x="318" y="523"/>
                      <a:pt x="325" y="530"/>
                    </a:cubicBezTo>
                    <a:cubicBezTo>
                      <a:pt x="340" y="544"/>
                      <a:pt x="340" y="544"/>
                      <a:pt x="340" y="544"/>
                    </a:cubicBezTo>
                    <a:cubicBezTo>
                      <a:pt x="241" y="544"/>
                      <a:pt x="241" y="544"/>
                      <a:pt x="241" y="544"/>
                    </a:cubicBezTo>
                    <a:cubicBezTo>
                      <a:pt x="29" y="544"/>
                      <a:pt x="29" y="544"/>
                      <a:pt x="29" y="544"/>
                    </a:cubicBezTo>
                    <a:cubicBezTo>
                      <a:pt x="7" y="544"/>
                      <a:pt x="0" y="537"/>
                      <a:pt x="0" y="516"/>
                    </a:cubicBezTo>
                    <a:cubicBezTo>
                      <a:pt x="0" y="28"/>
                      <a:pt x="0" y="28"/>
                      <a:pt x="0" y="28"/>
                    </a:cubicBezTo>
                    <a:cubicBezTo>
                      <a:pt x="0" y="14"/>
                      <a:pt x="7"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0" y="219"/>
                      <a:pt x="410" y="219"/>
                      <a:pt x="410" y="219"/>
                    </a:cubicBezTo>
                    <a:cubicBezTo>
                      <a:pt x="410" y="388"/>
                      <a:pt x="410" y="388"/>
                      <a:pt x="410" y="388"/>
                    </a:cubicBezTo>
                    <a:lnTo>
                      <a:pt x="410" y="438"/>
                    </a:lnTo>
                    <a:close/>
                    <a:moveTo>
                      <a:pt x="234" y="191"/>
                    </a:moveTo>
                    <a:lnTo>
                      <a:pt x="234" y="191"/>
                    </a:lnTo>
                    <a:cubicBezTo>
                      <a:pt x="219" y="191"/>
                      <a:pt x="205" y="176"/>
                      <a:pt x="205" y="162"/>
                    </a:cubicBezTo>
                    <a:cubicBezTo>
                      <a:pt x="205" y="106"/>
                      <a:pt x="205" y="106"/>
                      <a:pt x="205" y="106"/>
                    </a:cubicBezTo>
                    <a:cubicBezTo>
                      <a:pt x="205" y="0"/>
                      <a:pt x="205" y="0"/>
                      <a:pt x="205" y="0"/>
                    </a:cubicBezTo>
                    <a:cubicBezTo>
                      <a:pt x="410" y="191"/>
                      <a:pt x="410" y="191"/>
                      <a:pt x="410"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6" name="Freeform 21"/>
              <p:cNvSpPr>
                <a:spLocks noChangeArrowheads="1"/>
              </p:cNvSpPr>
              <p:nvPr/>
            </p:nvSpPr>
            <p:spPr bwMode="auto">
              <a:xfrm>
                <a:off x="6458459" y="1985962"/>
                <a:ext cx="180975" cy="196850"/>
              </a:xfrm>
              <a:custGeom>
                <a:avLst/>
                <a:gdLst>
                  <a:gd name="T0" fmla="*/ 61359160 w 503"/>
                  <a:gd name="T1" fmla="*/ 67317282 h 545"/>
                  <a:gd name="T2" fmla="*/ 61359160 w 503"/>
                  <a:gd name="T3" fmla="*/ 67317282 h 545"/>
                  <a:gd name="T4" fmla="*/ 57605098 w 503"/>
                  <a:gd name="T5" fmla="*/ 67317282 h 545"/>
                  <a:gd name="T6" fmla="*/ 57605098 w 503"/>
                  <a:gd name="T7" fmla="*/ 67317282 h 545"/>
                  <a:gd name="T8" fmla="*/ 50356024 w 503"/>
                  <a:gd name="T9" fmla="*/ 67317282 h 545"/>
                  <a:gd name="T10" fmla="*/ 50356024 w 503"/>
                  <a:gd name="T11" fmla="*/ 67317282 h 545"/>
                  <a:gd name="T12" fmla="*/ 46731487 w 503"/>
                  <a:gd name="T13" fmla="*/ 67317282 h 545"/>
                  <a:gd name="T14" fmla="*/ 42977425 w 503"/>
                  <a:gd name="T15" fmla="*/ 63534150 h 545"/>
                  <a:gd name="T16" fmla="*/ 46731487 w 503"/>
                  <a:gd name="T17" fmla="*/ 59881048 h 545"/>
                  <a:gd name="T18" fmla="*/ 49449710 w 503"/>
                  <a:gd name="T19" fmla="*/ 59881048 h 545"/>
                  <a:gd name="T20" fmla="*/ 50356024 w 503"/>
                  <a:gd name="T21" fmla="*/ 59881048 h 545"/>
                  <a:gd name="T22" fmla="*/ 57605098 w 503"/>
                  <a:gd name="T23" fmla="*/ 59881048 h 545"/>
                  <a:gd name="T24" fmla="*/ 61359160 w 503"/>
                  <a:gd name="T25" fmla="*/ 59881048 h 545"/>
                  <a:gd name="T26" fmla="*/ 64983697 w 503"/>
                  <a:gd name="T27" fmla="*/ 63534150 h 545"/>
                  <a:gd name="T28" fmla="*/ 61359160 w 503"/>
                  <a:gd name="T29" fmla="*/ 67317282 h 545"/>
                  <a:gd name="T30" fmla="*/ 53980561 w 503"/>
                  <a:gd name="T31" fmla="*/ 48792072 h 545"/>
                  <a:gd name="T32" fmla="*/ 53980561 w 503"/>
                  <a:gd name="T33" fmla="*/ 48792072 h 545"/>
                  <a:gd name="T34" fmla="*/ 53980561 w 503"/>
                  <a:gd name="T35" fmla="*/ 56228306 h 545"/>
                  <a:gd name="T36" fmla="*/ 46731487 w 503"/>
                  <a:gd name="T37" fmla="*/ 56228306 h 545"/>
                  <a:gd name="T38" fmla="*/ 39352888 w 503"/>
                  <a:gd name="T39" fmla="*/ 63534150 h 545"/>
                  <a:gd name="T40" fmla="*/ 46731487 w 503"/>
                  <a:gd name="T41" fmla="*/ 70970385 h 545"/>
                  <a:gd name="T42" fmla="*/ 46731487 w 503"/>
                  <a:gd name="T43" fmla="*/ 70970385 h 545"/>
                  <a:gd name="T44" fmla="*/ 3624537 w 503"/>
                  <a:gd name="T45" fmla="*/ 70970385 h 545"/>
                  <a:gd name="T46" fmla="*/ 0 w 503"/>
                  <a:gd name="T47" fmla="*/ 67317282 h 545"/>
                  <a:gd name="T48" fmla="*/ 0 w 503"/>
                  <a:gd name="T49" fmla="*/ 3652741 h 545"/>
                  <a:gd name="T50" fmla="*/ 3624537 w 503"/>
                  <a:gd name="T51" fmla="*/ 0 h 545"/>
                  <a:gd name="T52" fmla="*/ 12815405 w 503"/>
                  <a:gd name="T53" fmla="*/ 0 h 545"/>
                  <a:gd name="T54" fmla="*/ 12815405 w 503"/>
                  <a:gd name="T55" fmla="*/ 0 h 545"/>
                  <a:gd name="T56" fmla="*/ 23818900 w 503"/>
                  <a:gd name="T57" fmla="*/ 0 h 545"/>
                  <a:gd name="T58" fmla="*/ 23818900 w 503"/>
                  <a:gd name="T59" fmla="*/ 13828622 h 545"/>
                  <a:gd name="T60" fmla="*/ 23818900 w 503"/>
                  <a:gd name="T61" fmla="*/ 21134466 h 545"/>
                  <a:gd name="T62" fmla="*/ 31197500 w 503"/>
                  <a:gd name="T63" fmla="*/ 28570701 h 545"/>
                  <a:gd name="T64" fmla="*/ 38446574 w 503"/>
                  <a:gd name="T65" fmla="*/ 28570701 h 545"/>
                  <a:gd name="T66" fmla="*/ 53980561 w 503"/>
                  <a:gd name="T67" fmla="*/ 28570701 h 545"/>
                  <a:gd name="T68" fmla="*/ 53980561 w 503"/>
                  <a:gd name="T69" fmla="*/ 48792072 h 545"/>
                  <a:gd name="T70" fmla="*/ 31197500 w 503"/>
                  <a:gd name="T71" fmla="*/ 24917959 h 545"/>
                  <a:gd name="T72" fmla="*/ 31197500 w 503"/>
                  <a:gd name="T73" fmla="*/ 24917959 h 545"/>
                  <a:gd name="T74" fmla="*/ 27443438 w 503"/>
                  <a:gd name="T75" fmla="*/ 21134466 h 545"/>
                  <a:gd name="T76" fmla="*/ 27443438 w 503"/>
                  <a:gd name="T77" fmla="*/ 13828622 h 545"/>
                  <a:gd name="T78" fmla="*/ 27443438 w 503"/>
                  <a:gd name="T79" fmla="*/ 0 h 545"/>
                  <a:gd name="T80" fmla="*/ 53980561 w 503"/>
                  <a:gd name="T81" fmla="*/ 24917959 h 545"/>
                  <a:gd name="T82" fmla="*/ 38446574 w 503"/>
                  <a:gd name="T83" fmla="*/ 24917959 h 545"/>
                  <a:gd name="T84" fmla="*/ 31197500 w 503"/>
                  <a:gd name="T85" fmla="*/ 24917959 h 5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3" h="545">
                    <a:moveTo>
                      <a:pt x="474" y="516"/>
                    </a:moveTo>
                    <a:lnTo>
                      <a:pt x="474" y="516"/>
                    </a:lnTo>
                    <a:cubicBezTo>
                      <a:pt x="445" y="516"/>
                      <a:pt x="445" y="516"/>
                      <a:pt x="445" y="516"/>
                    </a:cubicBezTo>
                    <a:cubicBezTo>
                      <a:pt x="389" y="516"/>
                      <a:pt x="389" y="516"/>
                      <a:pt x="389" y="516"/>
                    </a:cubicBezTo>
                    <a:cubicBezTo>
                      <a:pt x="361" y="516"/>
                      <a:pt x="361" y="516"/>
                      <a:pt x="361" y="516"/>
                    </a:cubicBezTo>
                    <a:cubicBezTo>
                      <a:pt x="347" y="516"/>
                      <a:pt x="332" y="509"/>
                      <a:pt x="332" y="487"/>
                    </a:cubicBezTo>
                    <a:cubicBezTo>
                      <a:pt x="332" y="473"/>
                      <a:pt x="347" y="459"/>
                      <a:pt x="361" y="459"/>
                    </a:cubicBezTo>
                    <a:cubicBezTo>
                      <a:pt x="382" y="459"/>
                      <a:pt x="382" y="459"/>
                      <a:pt x="382" y="459"/>
                    </a:cubicBezTo>
                    <a:cubicBezTo>
                      <a:pt x="389" y="459"/>
                      <a:pt x="389" y="459"/>
                      <a:pt x="389" y="459"/>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417" y="374"/>
                    </a:moveTo>
                    <a:lnTo>
                      <a:pt x="417" y="374"/>
                    </a:lnTo>
                    <a:cubicBezTo>
                      <a:pt x="417" y="431"/>
                      <a:pt x="417" y="431"/>
                      <a:pt x="417" y="431"/>
                    </a:cubicBezTo>
                    <a:cubicBezTo>
                      <a:pt x="361" y="431"/>
                      <a:pt x="361" y="431"/>
                      <a:pt x="361" y="431"/>
                    </a:cubicBezTo>
                    <a:cubicBezTo>
                      <a:pt x="332" y="431"/>
                      <a:pt x="304" y="459"/>
                      <a:pt x="304" y="487"/>
                    </a:cubicBezTo>
                    <a:cubicBezTo>
                      <a:pt x="304" y="523"/>
                      <a:pt x="332"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5" y="219"/>
                      <a:pt x="241" y="219"/>
                    </a:cubicBezTo>
                    <a:cubicBezTo>
                      <a:pt x="297" y="219"/>
                      <a:pt x="297" y="219"/>
                      <a:pt x="297" y="219"/>
                    </a:cubicBezTo>
                    <a:cubicBezTo>
                      <a:pt x="417" y="219"/>
                      <a:pt x="417" y="219"/>
                      <a:pt x="417" y="219"/>
                    </a:cubicBezTo>
                    <a:cubicBezTo>
                      <a:pt x="417" y="374"/>
                      <a:pt x="417" y="374"/>
                      <a:pt x="417" y="374"/>
                    </a:cubicBezTo>
                    <a:close/>
                    <a:moveTo>
                      <a:pt x="241" y="191"/>
                    </a:moveTo>
                    <a:lnTo>
                      <a:pt x="241"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7" name="Freeform 22"/>
              <p:cNvSpPr>
                <a:spLocks noChangeArrowheads="1"/>
              </p:cNvSpPr>
              <p:nvPr/>
            </p:nvSpPr>
            <p:spPr bwMode="auto">
              <a:xfrm>
                <a:off x="6079046" y="1985962"/>
                <a:ext cx="180975" cy="206375"/>
              </a:xfrm>
              <a:custGeom>
                <a:avLst/>
                <a:gdLst>
                  <a:gd name="T0" fmla="*/ 61359160 w 503"/>
                  <a:gd name="T1" fmla="*/ 66935372 h 573"/>
                  <a:gd name="T2" fmla="*/ 61359160 w 503"/>
                  <a:gd name="T3" fmla="*/ 66935372 h 573"/>
                  <a:gd name="T4" fmla="*/ 57605098 w 503"/>
                  <a:gd name="T5" fmla="*/ 66935372 h 573"/>
                  <a:gd name="T6" fmla="*/ 57605098 w 503"/>
                  <a:gd name="T7" fmla="*/ 70567284 h 573"/>
                  <a:gd name="T8" fmla="*/ 53980561 w 503"/>
                  <a:gd name="T9" fmla="*/ 74199556 h 573"/>
                  <a:gd name="T10" fmla="*/ 50356024 w 503"/>
                  <a:gd name="T11" fmla="*/ 70567284 h 573"/>
                  <a:gd name="T12" fmla="*/ 50356024 w 503"/>
                  <a:gd name="T13" fmla="*/ 66935372 h 573"/>
                  <a:gd name="T14" fmla="*/ 46731487 w 503"/>
                  <a:gd name="T15" fmla="*/ 66935372 h 573"/>
                  <a:gd name="T16" fmla="*/ 42977425 w 503"/>
                  <a:gd name="T17" fmla="*/ 63173440 h 573"/>
                  <a:gd name="T18" fmla="*/ 46731487 w 503"/>
                  <a:gd name="T19" fmla="*/ 59541168 h 573"/>
                  <a:gd name="T20" fmla="*/ 50356024 w 503"/>
                  <a:gd name="T21" fmla="*/ 59541168 h 573"/>
                  <a:gd name="T22" fmla="*/ 50356024 w 503"/>
                  <a:gd name="T23" fmla="*/ 55908896 h 573"/>
                  <a:gd name="T24" fmla="*/ 53980561 w 503"/>
                  <a:gd name="T25" fmla="*/ 52276985 h 573"/>
                  <a:gd name="T26" fmla="*/ 57605098 w 503"/>
                  <a:gd name="T27" fmla="*/ 55908896 h 573"/>
                  <a:gd name="T28" fmla="*/ 57605098 w 503"/>
                  <a:gd name="T29" fmla="*/ 59541168 h 573"/>
                  <a:gd name="T30" fmla="*/ 61359160 w 503"/>
                  <a:gd name="T31" fmla="*/ 59541168 h 573"/>
                  <a:gd name="T32" fmla="*/ 64983697 w 503"/>
                  <a:gd name="T33" fmla="*/ 63173440 h 573"/>
                  <a:gd name="T34" fmla="*/ 61359160 w 503"/>
                  <a:gd name="T35" fmla="*/ 66935372 h 573"/>
                  <a:gd name="T36" fmla="*/ 46731487 w 503"/>
                  <a:gd name="T37" fmla="*/ 55908896 h 573"/>
                  <a:gd name="T38" fmla="*/ 46731487 w 503"/>
                  <a:gd name="T39" fmla="*/ 55908896 h 573"/>
                  <a:gd name="T40" fmla="*/ 39352888 w 503"/>
                  <a:gd name="T41" fmla="*/ 63173440 h 573"/>
                  <a:gd name="T42" fmla="*/ 46731487 w 503"/>
                  <a:gd name="T43" fmla="*/ 70567284 h 573"/>
                  <a:gd name="T44" fmla="*/ 46731487 w 503"/>
                  <a:gd name="T45" fmla="*/ 70567284 h 573"/>
                  <a:gd name="T46" fmla="*/ 3624537 w 503"/>
                  <a:gd name="T47" fmla="*/ 70567284 h 573"/>
                  <a:gd name="T48" fmla="*/ 0 w 503"/>
                  <a:gd name="T49" fmla="*/ 66935372 h 573"/>
                  <a:gd name="T50" fmla="*/ 0 w 503"/>
                  <a:gd name="T51" fmla="*/ 3632272 h 573"/>
                  <a:gd name="T52" fmla="*/ 3624537 w 503"/>
                  <a:gd name="T53" fmla="*/ 0 h 573"/>
                  <a:gd name="T54" fmla="*/ 11909450 w 503"/>
                  <a:gd name="T55" fmla="*/ 0 h 573"/>
                  <a:gd name="T56" fmla="*/ 11909450 w 503"/>
                  <a:gd name="T57" fmla="*/ 0 h 573"/>
                  <a:gd name="T58" fmla="*/ 22912586 w 503"/>
                  <a:gd name="T59" fmla="*/ 0 h 573"/>
                  <a:gd name="T60" fmla="*/ 22912586 w 503"/>
                  <a:gd name="T61" fmla="*/ 13750410 h 573"/>
                  <a:gd name="T62" fmla="*/ 22912586 w 503"/>
                  <a:gd name="T63" fmla="*/ 21014594 h 573"/>
                  <a:gd name="T64" fmla="*/ 30161660 w 503"/>
                  <a:gd name="T65" fmla="*/ 28408437 h 573"/>
                  <a:gd name="T66" fmla="*/ 37540259 w 503"/>
                  <a:gd name="T67" fmla="*/ 28408437 h 573"/>
                  <a:gd name="T68" fmla="*/ 53980561 w 503"/>
                  <a:gd name="T69" fmla="*/ 28408437 h 573"/>
                  <a:gd name="T70" fmla="*/ 53980561 w 503"/>
                  <a:gd name="T71" fmla="*/ 48515053 h 573"/>
                  <a:gd name="T72" fmla="*/ 53980561 w 503"/>
                  <a:gd name="T73" fmla="*/ 48515053 h 573"/>
                  <a:gd name="T74" fmla="*/ 46731487 w 503"/>
                  <a:gd name="T75" fmla="*/ 55908896 h 573"/>
                  <a:gd name="T76" fmla="*/ 30161660 w 503"/>
                  <a:gd name="T77" fmla="*/ 24776525 h 573"/>
                  <a:gd name="T78" fmla="*/ 30161660 w 503"/>
                  <a:gd name="T79" fmla="*/ 24776525 h 573"/>
                  <a:gd name="T80" fmla="*/ 26537123 w 503"/>
                  <a:gd name="T81" fmla="*/ 21014594 h 573"/>
                  <a:gd name="T82" fmla="*/ 26537123 w 503"/>
                  <a:gd name="T83" fmla="*/ 13750410 h 573"/>
                  <a:gd name="T84" fmla="*/ 26537123 w 503"/>
                  <a:gd name="T85" fmla="*/ 0 h 573"/>
                  <a:gd name="T86" fmla="*/ 53980561 w 503"/>
                  <a:gd name="T87" fmla="*/ 24776525 h 573"/>
                  <a:gd name="T88" fmla="*/ 37540259 w 503"/>
                  <a:gd name="T89" fmla="*/ 24776525 h 573"/>
                  <a:gd name="T90" fmla="*/ 30161660 w 503"/>
                  <a:gd name="T91" fmla="*/ 24776525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8" name="Freeform 23"/>
              <p:cNvSpPr>
                <a:spLocks noChangeArrowheads="1"/>
              </p:cNvSpPr>
              <p:nvPr/>
            </p:nvSpPr>
            <p:spPr bwMode="auto">
              <a:xfrm>
                <a:off x="5690109" y="1978025"/>
                <a:ext cx="168275" cy="219075"/>
              </a:xfrm>
              <a:custGeom>
                <a:avLst/>
                <a:gdLst>
                  <a:gd name="T0" fmla="*/ 56869383 w 467"/>
                  <a:gd name="T1" fmla="*/ 71431400 h 609"/>
                  <a:gd name="T2" fmla="*/ 56869383 w 467"/>
                  <a:gd name="T3" fmla="*/ 71431400 h 609"/>
                  <a:gd name="T4" fmla="*/ 11036246 w 467"/>
                  <a:gd name="T5" fmla="*/ 71431400 h 609"/>
                  <a:gd name="T6" fmla="*/ 7271138 w 467"/>
                  <a:gd name="T7" fmla="*/ 67808209 h 609"/>
                  <a:gd name="T8" fmla="*/ 7271138 w 467"/>
                  <a:gd name="T9" fmla="*/ 3752694 h 609"/>
                  <a:gd name="T10" fmla="*/ 11036246 w 467"/>
                  <a:gd name="T11" fmla="*/ 0 h 609"/>
                  <a:gd name="T12" fmla="*/ 30252386 w 467"/>
                  <a:gd name="T13" fmla="*/ 0 h 609"/>
                  <a:gd name="T14" fmla="*/ 30252386 w 467"/>
                  <a:gd name="T15" fmla="*/ 13846331 h 609"/>
                  <a:gd name="T16" fmla="*/ 30252386 w 467"/>
                  <a:gd name="T17" fmla="*/ 21093073 h 609"/>
                  <a:gd name="T18" fmla="*/ 37653243 w 467"/>
                  <a:gd name="T19" fmla="*/ 28468958 h 609"/>
                  <a:gd name="T20" fmla="*/ 44924380 w 467"/>
                  <a:gd name="T21" fmla="*/ 28468958 h 609"/>
                  <a:gd name="T22" fmla="*/ 60505132 w 467"/>
                  <a:gd name="T23" fmla="*/ 28468958 h 609"/>
                  <a:gd name="T24" fmla="*/ 60505132 w 467"/>
                  <a:gd name="T25" fmla="*/ 57714571 h 609"/>
                  <a:gd name="T26" fmla="*/ 60505132 w 467"/>
                  <a:gd name="T27" fmla="*/ 67808209 h 609"/>
                  <a:gd name="T28" fmla="*/ 56869383 w 467"/>
                  <a:gd name="T29" fmla="*/ 71431400 h 609"/>
                  <a:gd name="T30" fmla="*/ 37653243 w 467"/>
                  <a:gd name="T31" fmla="*/ 24716265 h 609"/>
                  <a:gd name="T32" fmla="*/ 37653243 w 467"/>
                  <a:gd name="T33" fmla="*/ 24716265 h 609"/>
                  <a:gd name="T34" fmla="*/ 33888135 w 467"/>
                  <a:gd name="T35" fmla="*/ 21093073 h 609"/>
                  <a:gd name="T36" fmla="*/ 33888135 w 467"/>
                  <a:gd name="T37" fmla="*/ 13846331 h 609"/>
                  <a:gd name="T38" fmla="*/ 33888135 w 467"/>
                  <a:gd name="T39" fmla="*/ 0 h 609"/>
                  <a:gd name="T40" fmla="*/ 60505132 w 467"/>
                  <a:gd name="T41" fmla="*/ 24716265 h 609"/>
                  <a:gd name="T42" fmla="*/ 44924380 w 467"/>
                  <a:gd name="T43" fmla="*/ 24716265 h 609"/>
                  <a:gd name="T44" fmla="*/ 37653243 w 467"/>
                  <a:gd name="T45" fmla="*/ 24716265 h 609"/>
                  <a:gd name="T46" fmla="*/ 13762877 w 467"/>
                  <a:gd name="T47" fmla="*/ 75054951 h 609"/>
                  <a:gd name="T48" fmla="*/ 13762877 w 467"/>
                  <a:gd name="T49" fmla="*/ 75054951 h 609"/>
                  <a:gd name="T50" fmla="*/ 16489509 w 467"/>
                  <a:gd name="T51" fmla="*/ 75054951 h 609"/>
                  <a:gd name="T52" fmla="*/ 40379874 w 467"/>
                  <a:gd name="T53" fmla="*/ 75054951 h 609"/>
                  <a:gd name="T54" fmla="*/ 45833137 w 467"/>
                  <a:gd name="T55" fmla="*/ 75054951 h 609"/>
                  <a:gd name="T56" fmla="*/ 53233994 w 467"/>
                  <a:gd name="T57" fmla="*/ 75054951 h 609"/>
                  <a:gd name="T58" fmla="*/ 49468526 w 467"/>
                  <a:gd name="T59" fmla="*/ 78678142 h 609"/>
                  <a:gd name="T60" fmla="*/ 7271138 w 467"/>
                  <a:gd name="T61" fmla="*/ 78678142 h 609"/>
                  <a:gd name="T62" fmla="*/ 0 w 467"/>
                  <a:gd name="T63" fmla="*/ 71431400 h 609"/>
                  <a:gd name="T64" fmla="*/ 0 w 467"/>
                  <a:gd name="T65" fmla="*/ 10999436 h 609"/>
                  <a:gd name="T66" fmla="*/ 3635389 w 467"/>
                  <a:gd name="T67" fmla="*/ 7376244 h 609"/>
                  <a:gd name="T68" fmla="*/ 3635389 w 467"/>
                  <a:gd name="T69" fmla="*/ 18375680 h 609"/>
                  <a:gd name="T70" fmla="*/ 3635389 w 467"/>
                  <a:gd name="T71" fmla="*/ 61338122 h 609"/>
                  <a:gd name="T72" fmla="*/ 3635389 w 467"/>
                  <a:gd name="T73" fmla="*/ 67808209 h 609"/>
                  <a:gd name="T74" fmla="*/ 11036246 w 467"/>
                  <a:gd name="T75" fmla="*/ 75054951 h 609"/>
                  <a:gd name="T76" fmla="*/ 13762877 w 467"/>
                  <a:gd name="T77" fmla="*/ 75054951 h 60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7" h="609">
                    <a:moveTo>
                      <a:pt x="438" y="552"/>
                    </a:moveTo>
                    <a:lnTo>
                      <a:pt x="438" y="552"/>
                    </a:lnTo>
                    <a:cubicBezTo>
                      <a:pt x="85" y="552"/>
                      <a:pt x="85" y="552"/>
                      <a:pt x="85" y="552"/>
                    </a:cubicBezTo>
                    <a:cubicBezTo>
                      <a:pt x="63" y="552"/>
                      <a:pt x="56" y="538"/>
                      <a:pt x="56" y="524"/>
                    </a:cubicBezTo>
                    <a:cubicBezTo>
                      <a:pt x="56" y="29"/>
                      <a:pt x="56" y="29"/>
                      <a:pt x="56" y="29"/>
                    </a:cubicBezTo>
                    <a:cubicBezTo>
                      <a:pt x="56" y="15"/>
                      <a:pt x="63" y="0"/>
                      <a:pt x="85" y="0"/>
                    </a:cubicBezTo>
                    <a:cubicBezTo>
                      <a:pt x="233" y="0"/>
                      <a:pt x="233" y="0"/>
                      <a:pt x="233" y="0"/>
                    </a:cubicBezTo>
                    <a:cubicBezTo>
                      <a:pt x="233" y="107"/>
                      <a:pt x="233" y="107"/>
                      <a:pt x="233" y="107"/>
                    </a:cubicBezTo>
                    <a:cubicBezTo>
                      <a:pt x="233" y="163"/>
                      <a:pt x="233" y="163"/>
                      <a:pt x="233" y="163"/>
                    </a:cubicBezTo>
                    <a:cubicBezTo>
                      <a:pt x="233" y="191"/>
                      <a:pt x="261" y="220"/>
                      <a:pt x="290" y="220"/>
                    </a:cubicBezTo>
                    <a:cubicBezTo>
                      <a:pt x="346" y="220"/>
                      <a:pt x="346" y="220"/>
                      <a:pt x="346" y="220"/>
                    </a:cubicBezTo>
                    <a:cubicBezTo>
                      <a:pt x="466" y="220"/>
                      <a:pt x="466" y="220"/>
                      <a:pt x="466" y="220"/>
                    </a:cubicBezTo>
                    <a:cubicBezTo>
                      <a:pt x="466" y="446"/>
                      <a:pt x="466" y="446"/>
                      <a:pt x="466" y="446"/>
                    </a:cubicBezTo>
                    <a:cubicBezTo>
                      <a:pt x="466" y="524"/>
                      <a:pt x="466" y="524"/>
                      <a:pt x="466" y="524"/>
                    </a:cubicBezTo>
                    <a:cubicBezTo>
                      <a:pt x="466" y="538"/>
                      <a:pt x="459" y="552"/>
                      <a:pt x="438" y="552"/>
                    </a:cubicBezTo>
                    <a:close/>
                    <a:moveTo>
                      <a:pt x="290" y="191"/>
                    </a:moveTo>
                    <a:lnTo>
                      <a:pt x="290" y="191"/>
                    </a:lnTo>
                    <a:cubicBezTo>
                      <a:pt x="275" y="191"/>
                      <a:pt x="261" y="177"/>
                      <a:pt x="261" y="163"/>
                    </a:cubicBezTo>
                    <a:cubicBezTo>
                      <a:pt x="261" y="107"/>
                      <a:pt x="261" y="107"/>
                      <a:pt x="261" y="107"/>
                    </a:cubicBezTo>
                    <a:cubicBezTo>
                      <a:pt x="261" y="0"/>
                      <a:pt x="261" y="0"/>
                      <a:pt x="261" y="0"/>
                    </a:cubicBezTo>
                    <a:cubicBezTo>
                      <a:pt x="466" y="191"/>
                      <a:pt x="466" y="191"/>
                      <a:pt x="466" y="191"/>
                    </a:cubicBezTo>
                    <a:cubicBezTo>
                      <a:pt x="346" y="191"/>
                      <a:pt x="346" y="191"/>
                      <a:pt x="346" y="191"/>
                    </a:cubicBezTo>
                    <a:lnTo>
                      <a:pt x="290" y="191"/>
                    </a:lnTo>
                    <a:close/>
                    <a:moveTo>
                      <a:pt x="106" y="580"/>
                    </a:moveTo>
                    <a:lnTo>
                      <a:pt x="106" y="580"/>
                    </a:lnTo>
                    <a:cubicBezTo>
                      <a:pt x="127" y="580"/>
                      <a:pt x="127" y="580"/>
                      <a:pt x="127" y="580"/>
                    </a:cubicBezTo>
                    <a:cubicBezTo>
                      <a:pt x="311" y="580"/>
                      <a:pt x="311" y="580"/>
                      <a:pt x="311" y="580"/>
                    </a:cubicBezTo>
                    <a:cubicBezTo>
                      <a:pt x="353" y="580"/>
                      <a:pt x="353" y="580"/>
                      <a:pt x="353" y="580"/>
                    </a:cubicBezTo>
                    <a:cubicBezTo>
                      <a:pt x="410" y="580"/>
                      <a:pt x="410" y="580"/>
                      <a:pt x="410" y="580"/>
                    </a:cubicBezTo>
                    <a:cubicBezTo>
                      <a:pt x="410" y="594"/>
                      <a:pt x="403" y="608"/>
                      <a:pt x="381" y="608"/>
                    </a:cubicBezTo>
                    <a:cubicBezTo>
                      <a:pt x="56" y="608"/>
                      <a:pt x="56" y="608"/>
                      <a:pt x="56" y="608"/>
                    </a:cubicBezTo>
                    <a:cubicBezTo>
                      <a:pt x="21" y="608"/>
                      <a:pt x="0" y="580"/>
                      <a:pt x="0" y="552"/>
                    </a:cubicBezTo>
                    <a:cubicBezTo>
                      <a:pt x="0" y="85"/>
                      <a:pt x="0" y="85"/>
                      <a:pt x="0" y="85"/>
                    </a:cubicBezTo>
                    <a:cubicBezTo>
                      <a:pt x="0" y="71"/>
                      <a:pt x="7" y="57"/>
                      <a:pt x="28" y="57"/>
                    </a:cubicBezTo>
                    <a:cubicBezTo>
                      <a:pt x="28" y="142"/>
                      <a:pt x="28" y="142"/>
                      <a:pt x="28" y="142"/>
                    </a:cubicBezTo>
                    <a:cubicBezTo>
                      <a:pt x="28" y="474"/>
                      <a:pt x="28" y="474"/>
                      <a:pt x="28" y="474"/>
                    </a:cubicBezTo>
                    <a:cubicBezTo>
                      <a:pt x="28" y="524"/>
                      <a:pt x="28" y="524"/>
                      <a:pt x="28" y="524"/>
                    </a:cubicBezTo>
                    <a:cubicBezTo>
                      <a:pt x="28" y="552"/>
                      <a:pt x="49" y="580"/>
                      <a:pt x="85" y="580"/>
                    </a:cubicBezTo>
                    <a:lnTo>
                      <a:pt x="106" y="58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9" name="Freeform 24"/>
              <p:cNvSpPr>
                <a:spLocks noChangeArrowheads="1"/>
              </p:cNvSpPr>
              <p:nvPr/>
            </p:nvSpPr>
            <p:spPr bwMode="auto">
              <a:xfrm>
                <a:off x="5318634" y="1985962"/>
                <a:ext cx="150812" cy="196850"/>
              </a:xfrm>
              <a:custGeom>
                <a:avLst/>
                <a:gdLst>
                  <a:gd name="T0" fmla="*/ 50637113 w 418"/>
                  <a:gd name="T1" fmla="*/ 70970385 h 545"/>
                  <a:gd name="T2" fmla="*/ 50637113 w 418"/>
                  <a:gd name="T3" fmla="*/ 70970385 h 545"/>
                  <a:gd name="T4" fmla="*/ 3644744 w 418"/>
                  <a:gd name="T5" fmla="*/ 70970385 h 545"/>
                  <a:gd name="T6" fmla="*/ 0 w 418"/>
                  <a:gd name="T7" fmla="*/ 67317282 h 545"/>
                  <a:gd name="T8" fmla="*/ 0 w 418"/>
                  <a:gd name="T9" fmla="*/ 3652741 h 545"/>
                  <a:gd name="T10" fmla="*/ 3644744 w 418"/>
                  <a:gd name="T11" fmla="*/ 0 h 545"/>
                  <a:gd name="T12" fmla="*/ 23951688 w 418"/>
                  <a:gd name="T13" fmla="*/ 0 h 545"/>
                  <a:gd name="T14" fmla="*/ 23951688 w 418"/>
                  <a:gd name="T15" fmla="*/ 13828622 h 545"/>
                  <a:gd name="T16" fmla="*/ 23951688 w 418"/>
                  <a:gd name="T17" fmla="*/ 21134466 h 545"/>
                  <a:gd name="T18" fmla="*/ 31241536 w 418"/>
                  <a:gd name="T19" fmla="*/ 28570701 h 545"/>
                  <a:gd name="T20" fmla="*/ 38661270 w 418"/>
                  <a:gd name="T21" fmla="*/ 28570701 h 545"/>
                  <a:gd name="T22" fmla="*/ 54281857 w 418"/>
                  <a:gd name="T23" fmla="*/ 28570701 h 545"/>
                  <a:gd name="T24" fmla="*/ 54281857 w 418"/>
                  <a:gd name="T25" fmla="*/ 58054858 h 545"/>
                  <a:gd name="T26" fmla="*/ 54281857 w 418"/>
                  <a:gd name="T27" fmla="*/ 67317282 h 545"/>
                  <a:gd name="T28" fmla="*/ 50637113 w 418"/>
                  <a:gd name="T29" fmla="*/ 70970385 h 545"/>
                  <a:gd name="T30" fmla="*/ 31241536 w 418"/>
                  <a:gd name="T31" fmla="*/ 24917959 h 545"/>
                  <a:gd name="T32" fmla="*/ 31241536 w 418"/>
                  <a:gd name="T33" fmla="*/ 24917959 h 545"/>
                  <a:gd name="T34" fmla="*/ 27596431 w 418"/>
                  <a:gd name="T35" fmla="*/ 21134466 h 545"/>
                  <a:gd name="T36" fmla="*/ 27596431 w 418"/>
                  <a:gd name="T37" fmla="*/ 13828622 h 545"/>
                  <a:gd name="T38" fmla="*/ 27596431 w 418"/>
                  <a:gd name="T39" fmla="*/ 0 h 545"/>
                  <a:gd name="T40" fmla="*/ 54281857 w 418"/>
                  <a:gd name="T41" fmla="*/ 24917959 h 545"/>
                  <a:gd name="T42" fmla="*/ 38661270 w 418"/>
                  <a:gd name="T43" fmla="*/ 24917959 h 545"/>
                  <a:gd name="T44" fmla="*/ 31241536 w 418"/>
                  <a:gd name="T45" fmla="*/ 24917959 h 5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8" h="545">
                    <a:moveTo>
                      <a:pt x="389" y="544"/>
                    </a:moveTo>
                    <a:lnTo>
                      <a:pt x="389" y="544"/>
                    </a:lnTo>
                    <a:cubicBezTo>
                      <a:pt x="28" y="544"/>
                      <a:pt x="28" y="544"/>
                      <a:pt x="28" y="544"/>
                    </a:cubicBezTo>
                    <a:cubicBezTo>
                      <a:pt x="14" y="544"/>
                      <a:pt x="0" y="537"/>
                      <a:pt x="0" y="516"/>
                    </a:cubicBezTo>
                    <a:cubicBezTo>
                      <a:pt x="0" y="28"/>
                      <a:pt x="0" y="28"/>
                      <a:pt x="0" y="28"/>
                    </a:cubicBezTo>
                    <a:cubicBezTo>
                      <a:pt x="0" y="14"/>
                      <a:pt x="14" y="0"/>
                      <a:pt x="28" y="0"/>
                    </a:cubicBezTo>
                    <a:cubicBezTo>
                      <a:pt x="184" y="0"/>
                      <a:pt x="184" y="0"/>
                      <a:pt x="184" y="0"/>
                    </a:cubicBezTo>
                    <a:cubicBezTo>
                      <a:pt x="184" y="106"/>
                      <a:pt x="184" y="106"/>
                      <a:pt x="184" y="106"/>
                    </a:cubicBezTo>
                    <a:cubicBezTo>
                      <a:pt x="184" y="162"/>
                      <a:pt x="184" y="162"/>
                      <a:pt x="184" y="162"/>
                    </a:cubicBezTo>
                    <a:cubicBezTo>
                      <a:pt x="184" y="191"/>
                      <a:pt x="205" y="219"/>
                      <a:pt x="240" y="219"/>
                    </a:cubicBezTo>
                    <a:cubicBezTo>
                      <a:pt x="297" y="219"/>
                      <a:pt x="297" y="219"/>
                      <a:pt x="297" y="219"/>
                    </a:cubicBezTo>
                    <a:cubicBezTo>
                      <a:pt x="417" y="219"/>
                      <a:pt x="417" y="219"/>
                      <a:pt x="417" y="219"/>
                    </a:cubicBezTo>
                    <a:cubicBezTo>
                      <a:pt x="417" y="445"/>
                      <a:pt x="417" y="445"/>
                      <a:pt x="417" y="445"/>
                    </a:cubicBezTo>
                    <a:cubicBezTo>
                      <a:pt x="417" y="516"/>
                      <a:pt x="417" y="516"/>
                      <a:pt x="417" y="516"/>
                    </a:cubicBezTo>
                    <a:cubicBezTo>
                      <a:pt x="417" y="537"/>
                      <a:pt x="403" y="544"/>
                      <a:pt x="389" y="544"/>
                    </a:cubicBezTo>
                    <a:close/>
                    <a:moveTo>
                      <a:pt x="240" y="191"/>
                    </a:moveTo>
                    <a:lnTo>
                      <a:pt x="240"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0"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0" name="Freeform 25"/>
              <p:cNvSpPr>
                <a:spLocks noChangeArrowheads="1"/>
              </p:cNvSpPr>
              <p:nvPr/>
            </p:nvSpPr>
            <p:spPr bwMode="auto">
              <a:xfrm>
                <a:off x="6841046" y="3148280"/>
                <a:ext cx="217487" cy="193675"/>
              </a:xfrm>
              <a:custGeom>
                <a:avLst/>
                <a:gdLst>
                  <a:gd name="T0" fmla="*/ 74787349 w 602"/>
                  <a:gd name="T1" fmla="*/ 43932186 h 538"/>
                  <a:gd name="T2" fmla="*/ 69174956 w 602"/>
                  <a:gd name="T3" fmla="*/ 46653716 h 538"/>
                  <a:gd name="T4" fmla="*/ 65520668 w 602"/>
                  <a:gd name="T5" fmla="*/ 46653716 h 538"/>
                  <a:gd name="T6" fmla="*/ 59908275 w 602"/>
                  <a:gd name="T7" fmla="*/ 43932186 h 538"/>
                  <a:gd name="T8" fmla="*/ 54426302 w 602"/>
                  <a:gd name="T9" fmla="*/ 56761895 h 538"/>
                  <a:gd name="T10" fmla="*/ 57167289 w 602"/>
                  <a:gd name="T11" fmla="*/ 58576248 h 538"/>
                  <a:gd name="T12" fmla="*/ 54426302 w 602"/>
                  <a:gd name="T13" fmla="*/ 61427374 h 538"/>
                  <a:gd name="T14" fmla="*/ 53512640 w 602"/>
                  <a:gd name="T15" fmla="*/ 61427374 h 538"/>
                  <a:gd name="T16" fmla="*/ 3654649 w 602"/>
                  <a:gd name="T17" fmla="*/ 61427374 h 538"/>
                  <a:gd name="T18" fmla="*/ 0 w 602"/>
                  <a:gd name="T19" fmla="*/ 53133188 h 538"/>
                  <a:gd name="T20" fmla="*/ 0 w 602"/>
                  <a:gd name="T21" fmla="*/ 42117833 h 538"/>
                  <a:gd name="T22" fmla="*/ 0 w 602"/>
                  <a:gd name="T23" fmla="*/ 31102477 h 538"/>
                  <a:gd name="T24" fmla="*/ 78441997 w 602"/>
                  <a:gd name="T25" fmla="*/ 18272768 h 538"/>
                  <a:gd name="T26" fmla="*/ 78441997 w 602"/>
                  <a:gd name="T27" fmla="*/ 35767597 h 538"/>
                  <a:gd name="T28" fmla="*/ 78441997 w 602"/>
                  <a:gd name="T29" fmla="*/ 44839362 h 538"/>
                  <a:gd name="T30" fmla="*/ 0 w 602"/>
                  <a:gd name="T31" fmla="*/ 11015356 h 538"/>
                  <a:gd name="T32" fmla="*/ 0 w 602"/>
                  <a:gd name="T33" fmla="*/ 9201002 h 538"/>
                  <a:gd name="T34" fmla="*/ 3654649 w 602"/>
                  <a:gd name="T35" fmla="*/ 0 h 538"/>
                  <a:gd name="T36" fmla="*/ 11094005 w 602"/>
                  <a:gd name="T37" fmla="*/ 0 h 538"/>
                  <a:gd name="T38" fmla="*/ 22188371 w 602"/>
                  <a:gd name="T39" fmla="*/ 0 h 538"/>
                  <a:gd name="T40" fmla="*/ 74787349 w 602"/>
                  <a:gd name="T41" fmla="*/ 7257053 h 538"/>
                  <a:gd name="T42" fmla="*/ 78441997 w 602"/>
                  <a:gd name="T43" fmla="*/ 14644062 h 538"/>
                  <a:gd name="T44" fmla="*/ 0 w 602"/>
                  <a:gd name="T45" fmla="*/ 11015356 h 538"/>
                  <a:gd name="T46" fmla="*/ 57167289 w 602"/>
                  <a:gd name="T47" fmla="*/ 64148544 h 538"/>
                  <a:gd name="T48" fmla="*/ 57167289 w 602"/>
                  <a:gd name="T49" fmla="*/ 54040365 h 538"/>
                  <a:gd name="T50" fmla="*/ 59908275 w 602"/>
                  <a:gd name="T51" fmla="*/ 47560892 h 538"/>
                  <a:gd name="T52" fmla="*/ 67347631 w 602"/>
                  <a:gd name="T53" fmla="*/ 54040365 h 538"/>
                  <a:gd name="T54" fmla="*/ 71915942 w 602"/>
                  <a:gd name="T55" fmla="*/ 49504482 h 538"/>
                  <a:gd name="T56" fmla="*/ 78441997 w 602"/>
                  <a:gd name="T57" fmla="*/ 51318835 h 538"/>
                  <a:gd name="T58" fmla="*/ 72829604 w 602"/>
                  <a:gd name="T59" fmla="*/ 58576248 h 538"/>
                  <a:gd name="T60" fmla="*/ 78441997 w 602"/>
                  <a:gd name="T61" fmla="*/ 65962897 h 538"/>
                  <a:gd name="T62" fmla="*/ 71915942 w 602"/>
                  <a:gd name="T63" fmla="*/ 68684427 h 538"/>
                  <a:gd name="T64" fmla="*/ 62779682 w 602"/>
                  <a:gd name="T65" fmla="*/ 68684427 h 538"/>
                  <a:gd name="T66" fmla="*/ 56253627 w 602"/>
                  <a:gd name="T67" fmla="*/ 65962897 h 5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38">
                    <a:moveTo>
                      <a:pt x="573" y="339"/>
                    </a:moveTo>
                    <a:lnTo>
                      <a:pt x="573" y="339"/>
                    </a:lnTo>
                    <a:cubicBezTo>
                      <a:pt x="558" y="339"/>
                      <a:pt x="544" y="346"/>
                      <a:pt x="530" y="360"/>
                    </a:cubicBezTo>
                    <a:cubicBezTo>
                      <a:pt x="516" y="375"/>
                      <a:pt x="516" y="375"/>
                      <a:pt x="516" y="375"/>
                    </a:cubicBezTo>
                    <a:cubicBezTo>
                      <a:pt x="502" y="360"/>
                      <a:pt x="502" y="360"/>
                      <a:pt x="502" y="360"/>
                    </a:cubicBezTo>
                    <a:cubicBezTo>
                      <a:pt x="488" y="346"/>
                      <a:pt x="474" y="339"/>
                      <a:pt x="459" y="339"/>
                    </a:cubicBezTo>
                    <a:cubicBezTo>
                      <a:pt x="431" y="339"/>
                      <a:pt x="403" y="367"/>
                      <a:pt x="403" y="396"/>
                    </a:cubicBezTo>
                    <a:cubicBezTo>
                      <a:pt x="403" y="417"/>
                      <a:pt x="410" y="431"/>
                      <a:pt x="417" y="438"/>
                    </a:cubicBezTo>
                    <a:cubicBezTo>
                      <a:pt x="438" y="452"/>
                      <a:pt x="438" y="452"/>
                      <a:pt x="438" y="452"/>
                    </a:cubicBezTo>
                    <a:cubicBezTo>
                      <a:pt x="417" y="474"/>
                      <a:pt x="417" y="474"/>
                      <a:pt x="417" y="474"/>
                    </a:cubicBezTo>
                    <a:cubicBezTo>
                      <a:pt x="410" y="474"/>
                      <a:pt x="410" y="474"/>
                      <a:pt x="410"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46"/>
                      <a:pt x="601" y="346"/>
                      <a:pt x="601" y="346"/>
                    </a:cubicBezTo>
                    <a:cubicBezTo>
                      <a:pt x="594" y="346"/>
                      <a:pt x="580" y="339"/>
                      <a:pt x="573" y="339"/>
                    </a:cubicBezTo>
                    <a:close/>
                    <a:moveTo>
                      <a:pt x="0" y="85"/>
                    </a:moveTo>
                    <a:lnTo>
                      <a:pt x="0" y="85"/>
                    </a:lnTo>
                    <a:cubicBezTo>
                      <a:pt x="0" y="71"/>
                      <a:pt x="0" y="71"/>
                      <a:pt x="0" y="71"/>
                    </a:cubicBezTo>
                    <a:cubicBezTo>
                      <a:pt x="0" y="28"/>
                      <a:pt x="0" y="28"/>
                      <a:pt x="0" y="28"/>
                    </a:cubicBezTo>
                    <a:cubicBezTo>
                      <a:pt x="0" y="14"/>
                      <a:pt x="7" y="0"/>
                      <a:pt x="28" y="0"/>
                    </a:cubicBezTo>
                    <a:cubicBezTo>
                      <a:pt x="64" y="0"/>
                      <a:pt x="64" y="0"/>
                      <a:pt x="64" y="0"/>
                    </a:cubicBezTo>
                    <a:cubicBezTo>
                      <a:pt x="85" y="0"/>
                      <a:pt x="85" y="0"/>
                      <a:pt x="85" y="0"/>
                    </a:cubicBezTo>
                    <a:cubicBezTo>
                      <a:pt x="113" y="0"/>
                      <a:pt x="113" y="0"/>
                      <a:pt x="113" y="0"/>
                    </a:cubicBezTo>
                    <a:cubicBezTo>
                      <a:pt x="170" y="0"/>
                      <a:pt x="170" y="0"/>
                      <a:pt x="170" y="0"/>
                    </a:cubicBezTo>
                    <a:cubicBezTo>
                      <a:pt x="226" y="56"/>
                      <a:pt x="226" y="56"/>
                      <a:pt x="226" y="56"/>
                    </a:cubicBezTo>
                    <a:cubicBezTo>
                      <a:pt x="573" y="56"/>
                      <a:pt x="573" y="56"/>
                      <a:pt x="573" y="56"/>
                    </a:cubicBezTo>
                    <a:cubicBezTo>
                      <a:pt x="587" y="56"/>
                      <a:pt x="601" y="71"/>
                      <a:pt x="601" y="85"/>
                    </a:cubicBezTo>
                    <a:cubicBezTo>
                      <a:pt x="601" y="113"/>
                      <a:pt x="601" y="113"/>
                      <a:pt x="601" y="113"/>
                    </a:cubicBezTo>
                    <a:cubicBezTo>
                      <a:pt x="0" y="113"/>
                      <a:pt x="0" y="113"/>
                      <a:pt x="0" y="113"/>
                    </a:cubicBezTo>
                    <a:lnTo>
                      <a:pt x="0" y="85"/>
                    </a:lnTo>
                    <a:close/>
                    <a:moveTo>
                      <a:pt x="438" y="495"/>
                    </a:moveTo>
                    <a:lnTo>
                      <a:pt x="438" y="495"/>
                    </a:lnTo>
                    <a:cubicBezTo>
                      <a:pt x="474" y="452"/>
                      <a:pt x="474" y="452"/>
                      <a:pt x="474" y="452"/>
                    </a:cubicBezTo>
                    <a:cubicBezTo>
                      <a:pt x="438" y="417"/>
                      <a:pt x="438" y="417"/>
                      <a:pt x="438" y="417"/>
                    </a:cubicBezTo>
                    <a:cubicBezTo>
                      <a:pt x="431" y="410"/>
                      <a:pt x="431" y="403"/>
                      <a:pt x="431" y="396"/>
                    </a:cubicBezTo>
                    <a:cubicBezTo>
                      <a:pt x="431" y="382"/>
                      <a:pt x="445" y="367"/>
                      <a:pt x="459" y="367"/>
                    </a:cubicBezTo>
                    <a:cubicBezTo>
                      <a:pt x="466" y="367"/>
                      <a:pt x="474" y="375"/>
                      <a:pt x="481" y="382"/>
                    </a:cubicBezTo>
                    <a:cubicBezTo>
                      <a:pt x="516" y="417"/>
                      <a:pt x="516" y="417"/>
                      <a:pt x="516" y="417"/>
                    </a:cubicBezTo>
                    <a:cubicBezTo>
                      <a:pt x="551" y="382"/>
                      <a:pt x="551" y="382"/>
                      <a:pt x="551" y="382"/>
                    </a:cubicBezTo>
                    <a:cubicBezTo>
                      <a:pt x="558" y="375"/>
                      <a:pt x="565" y="367"/>
                      <a:pt x="573" y="367"/>
                    </a:cubicBezTo>
                    <a:cubicBezTo>
                      <a:pt x="587" y="367"/>
                      <a:pt x="601" y="382"/>
                      <a:pt x="601" y="396"/>
                    </a:cubicBezTo>
                    <a:cubicBezTo>
                      <a:pt x="601" y="403"/>
                      <a:pt x="601" y="410"/>
                      <a:pt x="594" y="417"/>
                    </a:cubicBezTo>
                    <a:cubicBezTo>
                      <a:pt x="558" y="452"/>
                      <a:pt x="558" y="452"/>
                      <a:pt x="558" y="452"/>
                    </a:cubicBezTo>
                    <a:cubicBezTo>
                      <a:pt x="594" y="495"/>
                      <a:pt x="594" y="495"/>
                      <a:pt x="594" y="495"/>
                    </a:cubicBezTo>
                    <a:cubicBezTo>
                      <a:pt x="601" y="495"/>
                      <a:pt x="601" y="502"/>
                      <a:pt x="601" y="509"/>
                    </a:cubicBezTo>
                    <a:cubicBezTo>
                      <a:pt x="601" y="530"/>
                      <a:pt x="587" y="537"/>
                      <a:pt x="573" y="537"/>
                    </a:cubicBezTo>
                    <a:cubicBezTo>
                      <a:pt x="565" y="537"/>
                      <a:pt x="558" y="537"/>
                      <a:pt x="551" y="530"/>
                    </a:cubicBezTo>
                    <a:cubicBezTo>
                      <a:pt x="516" y="495"/>
                      <a:pt x="516" y="495"/>
                      <a:pt x="516" y="495"/>
                    </a:cubicBezTo>
                    <a:cubicBezTo>
                      <a:pt x="481" y="530"/>
                      <a:pt x="481" y="530"/>
                      <a:pt x="481" y="530"/>
                    </a:cubicBezTo>
                    <a:cubicBezTo>
                      <a:pt x="474" y="537"/>
                      <a:pt x="466" y="537"/>
                      <a:pt x="459" y="537"/>
                    </a:cubicBezTo>
                    <a:cubicBezTo>
                      <a:pt x="445" y="537"/>
                      <a:pt x="431" y="530"/>
                      <a:pt x="431" y="509"/>
                    </a:cubicBezTo>
                    <a:cubicBezTo>
                      <a:pt x="431" y="502"/>
                      <a:pt x="431" y="495"/>
                      <a:pt x="438" y="49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1" name="Freeform 26"/>
              <p:cNvSpPr>
                <a:spLocks noChangeArrowheads="1"/>
              </p:cNvSpPr>
              <p:nvPr/>
            </p:nvSpPr>
            <p:spPr bwMode="auto">
              <a:xfrm>
                <a:off x="6458459" y="3148280"/>
                <a:ext cx="219075" cy="188912"/>
              </a:xfrm>
              <a:custGeom>
                <a:avLst/>
                <a:gdLst>
                  <a:gd name="T0" fmla="*/ 74925449 w 609"/>
                  <a:gd name="T1" fmla="*/ 46790690 h 524"/>
                  <a:gd name="T2" fmla="*/ 74925449 w 609"/>
                  <a:gd name="T3" fmla="*/ 46790690 h 524"/>
                  <a:gd name="T4" fmla="*/ 69490662 w 609"/>
                  <a:gd name="T5" fmla="*/ 48740378 h 524"/>
                  <a:gd name="T6" fmla="*/ 64961313 w 609"/>
                  <a:gd name="T7" fmla="*/ 53289407 h 524"/>
                  <a:gd name="T8" fmla="*/ 60302822 w 609"/>
                  <a:gd name="T9" fmla="*/ 51469868 h 524"/>
                  <a:gd name="T10" fmla="*/ 53056080 w 609"/>
                  <a:gd name="T11" fmla="*/ 58748387 h 524"/>
                  <a:gd name="T12" fmla="*/ 53056080 w 609"/>
                  <a:gd name="T13" fmla="*/ 61607664 h 524"/>
                  <a:gd name="T14" fmla="*/ 3623191 w 609"/>
                  <a:gd name="T15" fmla="*/ 61607664 h 524"/>
                  <a:gd name="T16" fmla="*/ 0 w 609"/>
                  <a:gd name="T17" fmla="*/ 57838437 h 524"/>
                  <a:gd name="T18" fmla="*/ 0 w 609"/>
                  <a:gd name="T19" fmla="*/ 53289407 h 524"/>
                  <a:gd name="T20" fmla="*/ 0 w 609"/>
                  <a:gd name="T21" fmla="*/ 46790690 h 524"/>
                  <a:gd name="T22" fmla="*/ 0 w 609"/>
                  <a:gd name="T23" fmla="*/ 42241661 h 524"/>
                  <a:gd name="T24" fmla="*/ 0 w 609"/>
                  <a:gd name="T25" fmla="*/ 35872730 h 524"/>
                  <a:gd name="T26" fmla="*/ 0 w 609"/>
                  <a:gd name="T27" fmla="*/ 31193914 h 524"/>
                  <a:gd name="T28" fmla="*/ 0 w 609"/>
                  <a:gd name="T29" fmla="*/ 18326267 h 524"/>
                  <a:gd name="T30" fmla="*/ 78678142 w 609"/>
                  <a:gd name="T31" fmla="*/ 18326267 h 524"/>
                  <a:gd name="T32" fmla="*/ 78678142 w 609"/>
                  <a:gd name="T33" fmla="*/ 31193914 h 524"/>
                  <a:gd name="T34" fmla="*/ 78678142 w 609"/>
                  <a:gd name="T35" fmla="*/ 35872730 h 524"/>
                  <a:gd name="T36" fmla="*/ 78678142 w 609"/>
                  <a:gd name="T37" fmla="*/ 42241661 h 524"/>
                  <a:gd name="T38" fmla="*/ 78678142 w 609"/>
                  <a:gd name="T39" fmla="*/ 46790690 h 524"/>
                  <a:gd name="T40" fmla="*/ 78678142 w 609"/>
                  <a:gd name="T41" fmla="*/ 47700641 h 524"/>
                  <a:gd name="T42" fmla="*/ 74925449 w 609"/>
                  <a:gd name="T43" fmla="*/ 46790690 h 524"/>
                  <a:gd name="T44" fmla="*/ 0 w 609"/>
                  <a:gd name="T45" fmla="*/ 11047747 h 524"/>
                  <a:gd name="T46" fmla="*/ 0 w 609"/>
                  <a:gd name="T47" fmla="*/ 11047747 h 524"/>
                  <a:gd name="T48" fmla="*/ 0 w 609"/>
                  <a:gd name="T49" fmla="*/ 9228207 h 524"/>
                  <a:gd name="T50" fmla="*/ 0 w 609"/>
                  <a:gd name="T51" fmla="*/ 3639440 h 524"/>
                  <a:gd name="T52" fmla="*/ 3623191 w 609"/>
                  <a:gd name="T53" fmla="*/ 0 h 524"/>
                  <a:gd name="T54" fmla="*/ 9187840 w 609"/>
                  <a:gd name="T55" fmla="*/ 0 h 524"/>
                  <a:gd name="T56" fmla="*/ 10999436 w 609"/>
                  <a:gd name="T57" fmla="*/ 0 h 524"/>
                  <a:gd name="T58" fmla="*/ 14622627 w 609"/>
                  <a:gd name="T59" fmla="*/ 0 h 524"/>
                  <a:gd name="T60" fmla="*/ 21869369 w 609"/>
                  <a:gd name="T61" fmla="*/ 0 h 524"/>
                  <a:gd name="T62" fmla="*/ 29245613 w 609"/>
                  <a:gd name="T63" fmla="*/ 7278520 h 524"/>
                  <a:gd name="T64" fmla="*/ 74925449 w 609"/>
                  <a:gd name="T65" fmla="*/ 7278520 h 524"/>
                  <a:gd name="T66" fmla="*/ 78678142 w 609"/>
                  <a:gd name="T67" fmla="*/ 11047747 h 524"/>
                  <a:gd name="T68" fmla="*/ 78678142 w 609"/>
                  <a:gd name="T69" fmla="*/ 14687187 h 524"/>
                  <a:gd name="T70" fmla="*/ 0 w 609"/>
                  <a:gd name="T71" fmla="*/ 14687187 h 524"/>
                  <a:gd name="T72" fmla="*/ 0 w 609"/>
                  <a:gd name="T73" fmla="*/ 11047747 h 524"/>
                  <a:gd name="T74" fmla="*/ 60302822 w 609"/>
                  <a:gd name="T75" fmla="*/ 55108947 h 524"/>
                  <a:gd name="T76" fmla="*/ 60302822 w 609"/>
                  <a:gd name="T77" fmla="*/ 55108947 h 524"/>
                  <a:gd name="T78" fmla="*/ 62114417 w 609"/>
                  <a:gd name="T79" fmla="*/ 56928487 h 524"/>
                  <a:gd name="T80" fmla="*/ 64961313 w 609"/>
                  <a:gd name="T81" fmla="*/ 58748387 h 524"/>
                  <a:gd name="T82" fmla="*/ 72208055 w 609"/>
                  <a:gd name="T83" fmla="*/ 51469868 h 524"/>
                  <a:gd name="T84" fmla="*/ 74925449 w 609"/>
                  <a:gd name="T85" fmla="*/ 50559917 h 524"/>
                  <a:gd name="T86" fmla="*/ 78678142 w 609"/>
                  <a:gd name="T87" fmla="*/ 54198997 h 524"/>
                  <a:gd name="T88" fmla="*/ 76866547 w 609"/>
                  <a:gd name="T89" fmla="*/ 56928487 h 524"/>
                  <a:gd name="T90" fmla="*/ 67678707 w 609"/>
                  <a:gd name="T91" fmla="*/ 66156694 h 524"/>
                  <a:gd name="T92" fmla="*/ 64961313 w 609"/>
                  <a:gd name="T93" fmla="*/ 67976234 h 524"/>
                  <a:gd name="T94" fmla="*/ 62114417 w 609"/>
                  <a:gd name="T95" fmla="*/ 66156694 h 524"/>
                  <a:gd name="T96" fmla="*/ 57585069 w 609"/>
                  <a:gd name="T97" fmla="*/ 61607664 h 524"/>
                  <a:gd name="T98" fmla="*/ 56679271 w 609"/>
                  <a:gd name="T99" fmla="*/ 58748387 h 524"/>
                  <a:gd name="T100" fmla="*/ 60302822 w 609"/>
                  <a:gd name="T101" fmla="*/ 55108947 h 5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9" h="524">
                    <a:moveTo>
                      <a:pt x="579" y="360"/>
                    </a:moveTo>
                    <a:lnTo>
                      <a:pt x="579" y="360"/>
                    </a:lnTo>
                    <a:cubicBezTo>
                      <a:pt x="558" y="360"/>
                      <a:pt x="544" y="367"/>
                      <a:pt x="537" y="375"/>
                    </a:cubicBezTo>
                    <a:cubicBezTo>
                      <a:pt x="502" y="410"/>
                      <a:pt x="502" y="410"/>
                      <a:pt x="502" y="410"/>
                    </a:cubicBezTo>
                    <a:cubicBezTo>
                      <a:pt x="495" y="403"/>
                      <a:pt x="480" y="396"/>
                      <a:pt x="466" y="396"/>
                    </a:cubicBezTo>
                    <a:cubicBezTo>
                      <a:pt x="431" y="396"/>
                      <a:pt x="410" y="424"/>
                      <a:pt x="410" y="452"/>
                    </a:cubicBezTo>
                    <a:cubicBezTo>
                      <a:pt x="410" y="459"/>
                      <a:pt x="410" y="467"/>
                      <a:pt x="410"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8" y="141"/>
                      <a:pt x="608" y="141"/>
                      <a:pt x="608" y="141"/>
                    </a:cubicBezTo>
                    <a:cubicBezTo>
                      <a:pt x="608" y="240"/>
                      <a:pt x="608" y="240"/>
                      <a:pt x="608" y="240"/>
                    </a:cubicBezTo>
                    <a:cubicBezTo>
                      <a:pt x="608" y="276"/>
                      <a:pt x="608" y="276"/>
                      <a:pt x="608" y="276"/>
                    </a:cubicBezTo>
                    <a:cubicBezTo>
                      <a:pt x="608" y="325"/>
                      <a:pt x="608" y="325"/>
                      <a:pt x="608" y="325"/>
                    </a:cubicBezTo>
                    <a:cubicBezTo>
                      <a:pt x="608" y="360"/>
                      <a:pt x="608" y="360"/>
                      <a:pt x="608" y="360"/>
                    </a:cubicBezTo>
                    <a:cubicBezTo>
                      <a:pt x="608" y="367"/>
                      <a:pt x="608" y="367"/>
                      <a:pt x="608" y="367"/>
                    </a:cubicBezTo>
                    <a:cubicBezTo>
                      <a:pt x="594" y="360"/>
                      <a:pt x="587" y="360"/>
                      <a:pt x="579" y="360"/>
                    </a:cubicBezTo>
                    <a:close/>
                    <a:moveTo>
                      <a:pt x="0" y="85"/>
                    </a:moveTo>
                    <a:lnTo>
                      <a:pt x="0" y="85"/>
                    </a:lnTo>
                    <a:cubicBezTo>
                      <a:pt x="0" y="71"/>
                      <a:pt x="0" y="71"/>
                      <a:pt x="0" y="71"/>
                    </a:cubicBezTo>
                    <a:cubicBezTo>
                      <a:pt x="0" y="28"/>
                      <a:pt x="0" y="28"/>
                      <a:pt x="0" y="28"/>
                    </a:cubicBezTo>
                    <a:cubicBezTo>
                      <a:pt x="0" y="14"/>
                      <a:pt x="14" y="0"/>
                      <a:pt x="28" y="0"/>
                    </a:cubicBezTo>
                    <a:cubicBezTo>
                      <a:pt x="71" y="0"/>
                      <a:pt x="71" y="0"/>
                      <a:pt x="71" y="0"/>
                    </a:cubicBezTo>
                    <a:cubicBezTo>
                      <a:pt x="85" y="0"/>
                      <a:pt x="85" y="0"/>
                      <a:pt x="85"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4" y="56"/>
                      <a:pt x="608" y="71"/>
                      <a:pt x="608" y="85"/>
                    </a:cubicBezTo>
                    <a:cubicBezTo>
                      <a:pt x="608" y="113"/>
                      <a:pt x="608" y="113"/>
                      <a:pt x="608" y="113"/>
                    </a:cubicBezTo>
                    <a:cubicBezTo>
                      <a:pt x="0" y="113"/>
                      <a:pt x="0" y="113"/>
                      <a:pt x="0" y="113"/>
                    </a:cubicBezTo>
                    <a:lnTo>
                      <a:pt x="0" y="85"/>
                    </a:lnTo>
                    <a:close/>
                    <a:moveTo>
                      <a:pt x="466" y="424"/>
                    </a:moveTo>
                    <a:lnTo>
                      <a:pt x="466" y="424"/>
                    </a:lnTo>
                    <a:cubicBezTo>
                      <a:pt x="473" y="424"/>
                      <a:pt x="480" y="431"/>
                      <a:pt x="480" y="438"/>
                    </a:cubicBezTo>
                    <a:cubicBezTo>
                      <a:pt x="502" y="452"/>
                      <a:pt x="502" y="452"/>
                      <a:pt x="502" y="452"/>
                    </a:cubicBezTo>
                    <a:cubicBezTo>
                      <a:pt x="558" y="396"/>
                      <a:pt x="558" y="396"/>
                      <a:pt x="558" y="396"/>
                    </a:cubicBezTo>
                    <a:cubicBezTo>
                      <a:pt x="565" y="389"/>
                      <a:pt x="572" y="389"/>
                      <a:pt x="579" y="389"/>
                    </a:cubicBezTo>
                    <a:cubicBezTo>
                      <a:pt x="594" y="389"/>
                      <a:pt x="608" y="403"/>
                      <a:pt x="608" y="417"/>
                    </a:cubicBezTo>
                    <a:cubicBezTo>
                      <a:pt x="608" y="424"/>
                      <a:pt x="601" y="431"/>
                      <a:pt x="594" y="438"/>
                    </a:cubicBezTo>
                    <a:cubicBezTo>
                      <a:pt x="523" y="509"/>
                      <a:pt x="523" y="509"/>
                      <a:pt x="523" y="509"/>
                    </a:cubicBezTo>
                    <a:cubicBezTo>
                      <a:pt x="516" y="516"/>
                      <a:pt x="509" y="523"/>
                      <a:pt x="502" y="523"/>
                    </a:cubicBezTo>
                    <a:cubicBezTo>
                      <a:pt x="495" y="523"/>
                      <a:pt x="488" y="516"/>
                      <a:pt x="480" y="509"/>
                    </a:cubicBezTo>
                    <a:cubicBezTo>
                      <a:pt x="445" y="474"/>
                      <a:pt x="445" y="474"/>
                      <a:pt x="445" y="474"/>
                    </a:cubicBezTo>
                    <a:cubicBezTo>
                      <a:pt x="438" y="467"/>
                      <a:pt x="438" y="459"/>
                      <a:pt x="438" y="452"/>
                    </a:cubicBezTo>
                    <a:cubicBezTo>
                      <a:pt x="438" y="438"/>
                      <a:pt x="445" y="424"/>
                      <a:pt x="466"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2" name="Freeform 27"/>
              <p:cNvSpPr>
                <a:spLocks noChangeArrowheads="1"/>
              </p:cNvSpPr>
              <p:nvPr/>
            </p:nvSpPr>
            <p:spPr bwMode="auto">
              <a:xfrm>
                <a:off x="6080634" y="3148280"/>
                <a:ext cx="217488" cy="173037"/>
              </a:xfrm>
              <a:custGeom>
                <a:avLst/>
                <a:gdLst>
                  <a:gd name="T0" fmla="*/ 73743967 w 602"/>
                  <a:gd name="T1" fmla="*/ 51036222 h 482"/>
                  <a:gd name="T2" fmla="*/ 73743967 w 602"/>
                  <a:gd name="T3" fmla="*/ 51036222 h 482"/>
                  <a:gd name="T4" fmla="*/ 58995246 w 602"/>
                  <a:gd name="T5" fmla="*/ 51036222 h 482"/>
                  <a:gd name="T6" fmla="*/ 51685915 w 602"/>
                  <a:gd name="T7" fmla="*/ 58253516 h 482"/>
                  <a:gd name="T8" fmla="*/ 51685915 w 602"/>
                  <a:gd name="T9" fmla="*/ 61088882 h 482"/>
                  <a:gd name="T10" fmla="*/ 3654665 w 602"/>
                  <a:gd name="T11" fmla="*/ 61088882 h 482"/>
                  <a:gd name="T12" fmla="*/ 0 w 602"/>
                  <a:gd name="T13" fmla="*/ 57351355 h 482"/>
                  <a:gd name="T14" fmla="*/ 0 w 602"/>
                  <a:gd name="T15" fmla="*/ 52840546 h 482"/>
                  <a:gd name="T16" fmla="*/ 0 w 602"/>
                  <a:gd name="T17" fmla="*/ 46396533 h 482"/>
                  <a:gd name="T18" fmla="*/ 0 w 602"/>
                  <a:gd name="T19" fmla="*/ 41885724 h 482"/>
                  <a:gd name="T20" fmla="*/ 0 w 602"/>
                  <a:gd name="T21" fmla="*/ 35570591 h 482"/>
                  <a:gd name="T22" fmla="*/ 0 w 602"/>
                  <a:gd name="T23" fmla="*/ 30931261 h 482"/>
                  <a:gd name="T24" fmla="*/ 0 w 602"/>
                  <a:gd name="T25" fmla="*/ 18172116 h 482"/>
                  <a:gd name="T26" fmla="*/ 78442719 w 602"/>
                  <a:gd name="T27" fmla="*/ 18172116 h 482"/>
                  <a:gd name="T28" fmla="*/ 78442719 w 602"/>
                  <a:gd name="T29" fmla="*/ 30931261 h 482"/>
                  <a:gd name="T30" fmla="*/ 78442719 w 602"/>
                  <a:gd name="T31" fmla="*/ 35570591 h 482"/>
                  <a:gd name="T32" fmla="*/ 78442719 w 602"/>
                  <a:gd name="T33" fmla="*/ 41885724 h 482"/>
                  <a:gd name="T34" fmla="*/ 78442719 w 602"/>
                  <a:gd name="T35" fmla="*/ 46396533 h 482"/>
                  <a:gd name="T36" fmla="*/ 78442719 w 602"/>
                  <a:gd name="T37" fmla="*/ 52840546 h 482"/>
                  <a:gd name="T38" fmla="*/ 78442719 w 602"/>
                  <a:gd name="T39" fmla="*/ 52840546 h 482"/>
                  <a:gd name="T40" fmla="*/ 73743967 w 602"/>
                  <a:gd name="T41" fmla="*/ 51036222 h 482"/>
                  <a:gd name="T42" fmla="*/ 0 w 602"/>
                  <a:gd name="T43" fmla="*/ 10954822 h 482"/>
                  <a:gd name="T44" fmla="*/ 0 w 602"/>
                  <a:gd name="T45" fmla="*/ 10954822 h 482"/>
                  <a:gd name="T46" fmla="*/ 0 w 602"/>
                  <a:gd name="T47" fmla="*/ 9150498 h 482"/>
                  <a:gd name="T48" fmla="*/ 0 w 602"/>
                  <a:gd name="T49" fmla="*/ 3608647 h 482"/>
                  <a:gd name="T50" fmla="*/ 3654665 w 602"/>
                  <a:gd name="T51" fmla="*/ 0 h 482"/>
                  <a:gd name="T52" fmla="*/ 8222636 w 602"/>
                  <a:gd name="T53" fmla="*/ 0 h 482"/>
                  <a:gd name="T54" fmla="*/ 11094056 w 602"/>
                  <a:gd name="T55" fmla="*/ 0 h 482"/>
                  <a:gd name="T56" fmla="*/ 14748721 w 602"/>
                  <a:gd name="T57" fmla="*/ 0 h 482"/>
                  <a:gd name="T58" fmla="*/ 22058052 w 602"/>
                  <a:gd name="T59" fmla="*/ 0 h 482"/>
                  <a:gd name="T60" fmla="*/ 29497442 w 602"/>
                  <a:gd name="T61" fmla="*/ 7217294 h 482"/>
                  <a:gd name="T62" fmla="*/ 74657633 w 602"/>
                  <a:gd name="T63" fmla="*/ 7217294 h 482"/>
                  <a:gd name="T64" fmla="*/ 78442719 w 602"/>
                  <a:gd name="T65" fmla="*/ 10954822 h 482"/>
                  <a:gd name="T66" fmla="*/ 78442719 w 602"/>
                  <a:gd name="T67" fmla="*/ 14563469 h 482"/>
                  <a:gd name="T68" fmla="*/ 0 w 602"/>
                  <a:gd name="T69" fmla="*/ 14563469 h 482"/>
                  <a:gd name="T70" fmla="*/ 0 w 602"/>
                  <a:gd name="T71" fmla="*/ 10954822 h 482"/>
                  <a:gd name="T72" fmla="*/ 58995246 w 602"/>
                  <a:gd name="T73" fmla="*/ 54644869 h 482"/>
                  <a:gd name="T74" fmla="*/ 58995246 w 602"/>
                  <a:gd name="T75" fmla="*/ 54644869 h 482"/>
                  <a:gd name="T76" fmla="*/ 73743967 w 602"/>
                  <a:gd name="T77" fmla="*/ 54644869 h 482"/>
                  <a:gd name="T78" fmla="*/ 77529053 w 602"/>
                  <a:gd name="T79" fmla="*/ 58253516 h 482"/>
                  <a:gd name="T80" fmla="*/ 73743967 w 602"/>
                  <a:gd name="T81" fmla="*/ 61991044 h 482"/>
                  <a:gd name="T82" fmla="*/ 58995246 w 602"/>
                  <a:gd name="T83" fmla="*/ 61991044 h 482"/>
                  <a:gd name="T84" fmla="*/ 55340580 w 602"/>
                  <a:gd name="T85" fmla="*/ 58253516 h 482"/>
                  <a:gd name="T86" fmla="*/ 58995246 w 602"/>
                  <a:gd name="T87" fmla="*/ 54644869 h 4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482">
                    <a:moveTo>
                      <a:pt x="565" y="396"/>
                    </a:moveTo>
                    <a:lnTo>
                      <a:pt x="565" y="396"/>
                    </a:lnTo>
                    <a:cubicBezTo>
                      <a:pt x="452" y="396"/>
                      <a:pt x="452" y="396"/>
                      <a:pt x="452" y="396"/>
                    </a:cubicBezTo>
                    <a:cubicBezTo>
                      <a:pt x="424" y="396"/>
                      <a:pt x="396" y="424"/>
                      <a:pt x="396" y="452"/>
                    </a:cubicBezTo>
                    <a:cubicBezTo>
                      <a:pt x="396" y="459"/>
                      <a:pt x="396" y="467"/>
                      <a:pt x="396"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60"/>
                      <a:pt x="601" y="360"/>
                      <a:pt x="601" y="360"/>
                    </a:cubicBezTo>
                    <a:cubicBezTo>
                      <a:pt x="601" y="410"/>
                      <a:pt x="601" y="410"/>
                      <a:pt x="601" y="410"/>
                    </a:cubicBezTo>
                    <a:cubicBezTo>
                      <a:pt x="594" y="403"/>
                      <a:pt x="579" y="396"/>
                      <a:pt x="565" y="396"/>
                    </a:cubicBezTo>
                    <a:close/>
                    <a:moveTo>
                      <a:pt x="0" y="85"/>
                    </a:moveTo>
                    <a:lnTo>
                      <a:pt x="0" y="85"/>
                    </a:lnTo>
                    <a:cubicBezTo>
                      <a:pt x="0" y="71"/>
                      <a:pt x="0" y="71"/>
                      <a:pt x="0" y="71"/>
                    </a:cubicBezTo>
                    <a:cubicBezTo>
                      <a:pt x="0" y="28"/>
                      <a:pt x="0" y="28"/>
                      <a:pt x="0" y="28"/>
                    </a:cubicBezTo>
                    <a:cubicBezTo>
                      <a:pt x="0" y="14"/>
                      <a:pt x="14"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94" y="56"/>
                      <a:pt x="601" y="71"/>
                      <a:pt x="601" y="85"/>
                    </a:cubicBezTo>
                    <a:cubicBezTo>
                      <a:pt x="601" y="113"/>
                      <a:pt x="601" y="113"/>
                      <a:pt x="601" y="113"/>
                    </a:cubicBezTo>
                    <a:cubicBezTo>
                      <a:pt x="0" y="113"/>
                      <a:pt x="0" y="113"/>
                      <a:pt x="0" y="113"/>
                    </a:cubicBezTo>
                    <a:lnTo>
                      <a:pt x="0" y="85"/>
                    </a:lnTo>
                    <a:close/>
                    <a:moveTo>
                      <a:pt x="452" y="424"/>
                    </a:moveTo>
                    <a:lnTo>
                      <a:pt x="452" y="424"/>
                    </a:lnTo>
                    <a:cubicBezTo>
                      <a:pt x="565" y="424"/>
                      <a:pt x="565" y="424"/>
                      <a:pt x="565" y="424"/>
                    </a:cubicBezTo>
                    <a:cubicBezTo>
                      <a:pt x="579" y="424"/>
                      <a:pt x="594" y="438"/>
                      <a:pt x="594" y="452"/>
                    </a:cubicBezTo>
                    <a:cubicBezTo>
                      <a:pt x="594" y="474"/>
                      <a:pt x="579" y="481"/>
                      <a:pt x="565" y="481"/>
                    </a:cubicBezTo>
                    <a:cubicBezTo>
                      <a:pt x="452" y="481"/>
                      <a:pt x="452" y="481"/>
                      <a:pt x="452" y="481"/>
                    </a:cubicBezTo>
                    <a:cubicBezTo>
                      <a:pt x="438" y="481"/>
                      <a:pt x="424" y="474"/>
                      <a:pt x="424" y="452"/>
                    </a:cubicBezTo>
                    <a:cubicBezTo>
                      <a:pt x="424" y="438"/>
                      <a:pt x="438"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3" name="Freeform 28"/>
              <p:cNvSpPr>
                <a:spLocks noChangeArrowheads="1"/>
              </p:cNvSpPr>
              <p:nvPr/>
            </p:nvSpPr>
            <p:spPr bwMode="auto">
              <a:xfrm>
                <a:off x="5701222" y="3148280"/>
                <a:ext cx="215900" cy="193675"/>
              </a:xfrm>
              <a:custGeom>
                <a:avLst/>
                <a:gdLst>
                  <a:gd name="T0" fmla="*/ 72913130 w 601"/>
                  <a:gd name="T1" fmla="*/ 51318835 h 538"/>
                  <a:gd name="T2" fmla="*/ 72913130 w 601"/>
                  <a:gd name="T3" fmla="*/ 51318835 h 538"/>
                  <a:gd name="T4" fmla="*/ 65686048 w 601"/>
                  <a:gd name="T5" fmla="*/ 43932186 h 538"/>
                  <a:gd name="T6" fmla="*/ 58330360 w 601"/>
                  <a:gd name="T7" fmla="*/ 51318835 h 538"/>
                  <a:gd name="T8" fmla="*/ 51103638 w 601"/>
                  <a:gd name="T9" fmla="*/ 58576248 h 538"/>
                  <a:gd name="T10" fmla="*/ 51103638 w 601"/>
                  <a:gd name="T11" fmla="*/ 61427374 h 538"/>
                  <a:gd name="T12" fmla="*/ 3613541 w 601"/>
                  <a:gd name="T13" fmla="*/ 61427374 h 538"/>
                  <a:gd name="T14" fmla="*/ 0 w 601"/>
                  <a:gd name="T15" fmla="*/ 57669071 h 538"/>
                  <a:gd name="T16" fmla="*/ 0 w 601"/>
                  <a:gd name="T17" fmla="*/ 53133188 h 538"/>
                  <a:gd name="T18" fmla="*/ 0 w 601"/>
                  <a:gd name="T19" fmla="*/ 46653716 h 538"/>
                  <a:gd name="T20" fmla="*/ 0 w 601"/>
                  <a:gd name="T21" fmla="*/ 42117833 h 538"/>
                  <a:gd name="T22" fmla="*/ 0 w 601"/>
                  <a:gd name="T23" fmla="*/ 35767597 h 538"/>
                  <a:gd name="T24" fmla="*/ 0 w 601"/>
                  <a:gd name="T25" fmla="*/ 31102477 h 538"/>
                  <a:gd name="T26" fmla="*/ 0 w 601"/>
                  <a:gd name="T27" fmla="*/ 18272768 h 538"/>
                  <a:gd name="T28" fmla="*/ 77429787 w 601"/>
                  <a:gd name="T29" fmla="*/ 18272768 h 538"/>
                  <a:gd name="T30" fmla="*/ 77429787 w 601"/>
                  <a:gd name="T31" fmla="*/ 31102477 h 538"/>
                  <a:gd name="T32" fmla="*/ 77429787 w 601"/>
                  <a:gd name="T33" fmla="*/ 35767597 h 538"/>
                  <a:gd name="T34" fmla="*/ 77429787 w 601"/>
                  <a:gd name="T35" fmla="*/ 42117833 h 538"/>
                  <a:gd name="T36" fmla="*/ 77429787 w 601"/>
                  <a:gd name="T37" fmla="*/ 46653716 h 538"/>
                  <a:gd name="T38" fmla="*/ 77429787 w 601"/>
                  <a:gd name="T39" fmla="*/ 53133188 h 538"/>
                  <a:gd name="T40" fmla="*/ 77429787 w 601"/>
                  <a:gd name="T41" fmla="*/ 53133188 h 538"/>
                  <a:gd name="T42" fmla="*/ 72913130 w 601"/>
                  <a:gd name="T43" fmla="*/ 51318835 h 538"/>
                  <a:gd name="T44" fmla="*/ 0 w 601"/>
                  <a:gd name="T45" fmla="*/ 11015356 h 538"/>
                  <a:gd name="T46" fmla="*/ 0 w 601"/>
                  <a:gd name="T47" fmla="*/ 11015356 h 538"/>
                  <a:gd name="T48" fmla="*/ 0 w 601"/>
                  <a:gd name="T49" fmla="*/ 9201002 h 538"/>
                  <a:gd name="T50" fmla="*/ 0 w 601"/>
                  <a:gd name="T51" fmla="*/ 3628706 h 538"/>
                  <a:gd name="T52" fmla="*/ 3613541 w 601"/>
                  <a:gd name="T53" fmla="*/ 0 h 538"/>
                  <a:gd name="T54" fmla="*/ 8130198 w 601"/>
                  <a:gd name="T55" fmla="*/ 0 h 538"/>
                  <a:gd name="T56" fmla="*/ 10969229 w 601"/>
                  <a:gd name="T57" fmla="*/ 0 h 538"/>
                  <a:gd name="T58" fmla="*/ 14582770 w 601"/>
                  <a:gd name="T59" fmla="*/ 0 h 538"/>
                  <a:gd name="T60" fmla="*/ 21809492 w 601"/>
                  <a:gd name="T61" fmla="*/ 0 h 538"/>
                  <a:gd name="T62" fmla="*/ 29165180 w 601"/>
                  <a:gd name="T63" fmla="*/ 7257053 h 538"/>
                  <a:gd name="T64" fmla="*/ 73816246 w 601"/>
                  <a:gd name="T65" fmla="*/ 7257053 h 538"/>
                  <a:gd name="T66" fmla="*/ 77429787 w 601"/>
                  <a:gd name="T67" fmla="*/ 11015356 h 538"/>
                  <a:gd name="T68" fmla="*/ 77429787 w 601"/>
                  <a:gd name="T69" fmla="*/ 14644062 h 538"/>
                  <a:gd name="T70" fmla="*/ 0 w 601"/>
                  <a:gd name="T71" fmla="*/ 14644062 h 538"/>
                  <a:gd name="T72" fmla="*/ 0 w 601"/>
                  <a:gd name="T73" fmla="*/ 11015356 h 538"/>
                  <a:gd name="T74" fmla="*/ 58330360 w 601"/>
                  <a:gd name="T75" fmla="*/ 54947541 h 538"/>
                  <a:gd name="T76" fmla="*/ 58330360 w 601"/>
                  <a:gd name="T77" fmla="*/ 54947541 h 538"/>
                  <a:gd name="T78" fmla="*/ 61943901 w 601"/>
                  <a:gd name="T79" fmla="*/ 54947541 h 538"/>
                  <a:gd name="T80" fmla="*/ 61943901 w 601"/>
                  <a:gd name="T81" fmla="*/ 51318835 h 538"/>
                  <a:gd name="T82" fmla="*/ 65686048 w 601"/>
                  <a:gd name="T83" fmla="*/ 47560892 h 538"/>
                  <a:gd name="T84" fmla="*/ 69299589 w 601"/>
                  <a:gd name="T85" fmla="*/ 51318835 h 538"/>
                  <a:gd name="T86" fmla="*/ 69299589 w 601"/>
                  <a:gd name="T87" fmla="*/ 54947541 h 538"/>
                  <a:gd name="T88" fmla="*/ 72913130 w 601"/>
                  <a:gd name="T89" fmla="*/ 54947541 h 538"/>
                  <a:gd name="T90" fmla="*/ 76526312 w 601"/>
                  <a:gd name="T91" fmla="*/ 58576248 h 538"/>
                  <a:gd name="T92" fmla="*/ 72913130 w 601"/>
                  <a:gd name="T93" fmla="*/ 62334551 h 538"/>
                  <a:gd name="T94" fmla="*/ 69299589 w 601"/>
                  <a:gd name="T95" fmla="*/ 62334551 h 538"/>
                  <a:gd name="T96" fmla="*/ 69299589 w 601"/>
                  <a:gd name="T97" fmla="*/ 65962897 h 538"/>
                  <a:gd name="T98" fmla="*/ 65686048 w 601"/>
                  <a:gd name="T99" fmla="*/ 69591603 h 538"/>
                  <a:gd name="T100" fmla="*/ 61943901 w 601"/>
                  <a:gd name="T101" fmla="*/ 65962897 h 538"/>
                  <a:gd name="T102" fmla="*/ 61943901 w 601"/>
                  <a:gd name="T103" fmla="*/ 62334551 h 538"/>
                  <a:gd name="T104" fmla="*/ 58330360 w 601"/>
                  <a:gd name="T105" fmla="*/ 62334551 h 538"/>
                  <a:gd name="T106" fmla="*/ 54716819 w 601"/>
                  <a:gd name="T107" fmla="*/ 58576248 h 538"/>
                  <a:gd name="T108" fmla="*/ 58330360 w 601"/>
                  <a:gd name="T109" fmla="*/ 54947541 h 5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1" h="538">
                    <a:moveTo>
                      <a:pt x="565" y="396"/>
                    </a:moveTo>
                    <a:lnTo>
                      <a:pt x="565" y="396"/>
                    </a:lnTo>
                    <a:cubicBezTo>
                      <a:pt x="565" y="367"/>
                      <a:pt x="537" y="339"/>
                      <a:pt x="509" y="339"/>
                    </a:cubicBezTo>
                    <a:cubicBezTo>
                      <a:pt x="473" y="339"/>
                      <a:pt x="452" y="367"/>
                      <a:pt x="452" y="396"/>
                    </a:cubicBezTo>
                    <a:cubicBezTo>
                      <a:pt x="417" y="396"/>
                      <a:pt x="396" y="424"/>
                      <a:pt x="396" y="452"/>
                    </a:cubicBezTo>
                    <a:cubicBezTo>
                      <a:pt x="396" y="459"/>
                      <a:pt x="396" y="467"/>
                      <a:pt x="396"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0" y="141"/>
                      <a:pt x="600" y="141"/>
                      <a:pt x="600" y="141"/>
                    </a:cubicBezTo>
                    <a:cubicBezTo>
                      <a:pt x="600" y="240"/>
                      <a:pt x="600" y="240"/>
                      <a:pt x="600" y="240"/>
                    </a:cubicBezTo>
                    <a:cubicBezTo>
                      <a:pt x="600" y="276"/>
                      <a:pt x="600" y="276"/>
                      <a:pt x="600" y="276"/>
                    </a:cubicBezTo>
                    <a:cubicBezTo>
                      <a:pt x="600" y="325"/>
                      <a:pt x="600" y="325"/>
                      <a:pt x="600" y="325"/>
                    </a:cubicBezTo>
                    <a:cubicBezTo>
                      <a:pt x="600" y="360"/>
                      <a:pt x="600" y="360"/>
                      <a:pt x="600" y="360"/>
                    </a:cubicBezTo>
                    <a:cubicBezTo>
                      <a:pt x="600" y="410"/>
                      <a:pt x="600" y="410"/>
                      <a:pt x="600" y="410"/>
                    </a:cubicBezTo>
                    <a:cubicBezTo>
                      <a:pt x="593" y="403"/>
                      <a:pt x="579" y="396"/>
                      <a:pt x="565" y="396"/>
                    </a:cubicBezTo>
                    <a:close/>
                    <a:moveTo>
                      <a:pt x="0" y="85"/>
                    </a:moveTo>
                    <a:lnTo>
                      <a:pt x="0" y="85"/>
                    </a:lnTo>
                    <a:cubicBezTo>
                      <a:pt x="0" y="71"/>
                      <a:pt x="0" y="71"/>
                      <a:pt x="0" y="71"/>
                    </a:cubicBezTo>
                    <a:cubicBezTo>
                      <a:pt x="0" y="28"/>
                      <a:pt x="0" y="28"/>
                      <a:pt x="0" y="28"/>
                    </a:cubicBezTo>
                    <a:cubicBezTo>
                      <a:pt x="0" y="14"/>
                      <a:pt x="7"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86" y="56"/>
                      <a:pt x="600" y="71"/>
                      <a:pt x="600" y="85"/>
                    </a:cubicBezTo>
                    <a:cubicBezTo>
                      <a:pt x="600" y="113"/>
                      <a:pt x="600" y="113"/>
                      <a:pt x="600" y="113"/>
                    </a:cubicBezTo>
                    <a:cubicBezTo>
                      <a:pt x="0" y="113"/>
                      <a:pt x="0" y="113"/>
                      <a:pt x="0" y="113"/>
                    </a:cubicBezTo>
                    <a:lnTo>
                      <a:pt x="0" y="85"/>
                    </a:lnTo>
                    <a:close/>
                    <a:moveTo>
                      <a:pt x="452" y="424"/>
                    </a:moveTo>
                    <a:lnTo>
                      <a:pt x="452" y="424"/>
                    </a:lnTo>
                    <a:cubicBezTo>
                      <a:pt x="480" y="424"/>
                      <a:pt x="480" y="424"/>
                      <a:pt x="480" y="424"/>
                    </a:cubicBezTo>
                    <a:cubicBezTo>
                      <a:pt x="480" y="396"/>
                      <a:pt x="480" y="396"/>
                      <a:pt x="480" y="396"/>
                    </a:cubicBezTo>
                    <a:cubicBezTo>
                      <a:pt x="480" y="382"/>
                      <a:pt x="487" y="367"/>
                      <a:pt x="509" y="367"/>
                    </a:cubicBezTo>
                    <a:cubicBezTo>
                      <a:pt x="523" y="367"/>
                      <a:pt x="537" y="382"/>
                      <a:pt x="537" y="396"/>
                    </a:cubicBezTo>
                    <a:cubicBezTo>
                      <a:pt x="537" y="424"/>
                      <a:pt x="537" y="424"/>
                      <a:pt x="537" y="424"/>
                    </a:cubicBezTo>
                    <a:cubicBezTo>
                      <a:pt x="565" y="424"/>
                      <a:pt x="565" y="424"/>
                      <a:pt x="565" y="424"/>
                    </a:cubicBezTo>
                    <a:cubicBezTo>
                      <a:pt x="579" y="424"/>
                      <a:pt x="593" y="438"/>
                      <a:pt x="593" y="452"/>
                    </a:cubicBezTo>
                    <a:cubicBezTo>
                      <a:pt x="593" y="474"/>
                      <a:pt x="579" y="481"/>
                      <a:pt x="565" y="481"/>
                    </a:cubicBezTo>
                    <a:cubicBezTo>
                      <a:pt x="537" y="481"/>
                      <a:pt x="537" y="481"/>
                      <a:pt x="537" y="481"/>
                    </a:cubicBezTo>
                    <a:cubicBezTo>
                      <a:pt x="537" y="509"/>
                      <a:pt x="537" y="509"/>
                      <a:pt x="537" y="509"/>
                    </a:cubicBezTo>
                    <a:cubicBezTo>
                      <a:pt x="537" y="530"/>
                      <a:pt x="523" y="537"/>
                      <a:pt x="509" y="537"/>
                    </a:cubicBezTo>
                    <a:cubicBezTo>
                      <a:pt x="487" y="537"/>
                      <a:pt x="480" y="530"/>
                      <a:pt x="480" y="509"/>
                    </a:cubicBezTo>
                    <a:cubicBezTo>
                      <a:pt x="480" y="481"/>
                      <a:pt x="480" y="481"/>
                      <a:pt x="480" y="481"/>
                    </a:cubicBezTo>
                    <a:cubicBezTo>
                      <a:pt x="452" y="481"/>
                      <a:pt x="452" y="481"/>
                      <a:pt x="452" y="481"/>
                    </a:cubicBezTo>
                    <a:cubicBezTo>
                      <a:pt x="431" y="481"/>
                      <a:pt x="424" y="474"/>
                      <a:pt x="424" y="452"/>
                    </a:cubicBezTo>
                    <a:cubicBezTo>
                      <a:pt x="424" y="438"/>
                      <a:pt x="431"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4" name="Freeform 29"/>
              <p:cNvSpPr>
                <a:spLocks noChangeArrowheads="1"/>
              </p:cNvSpPr>
              <p:nvPr/>
            </p:nvSpPr>
            <p:spPr bwMode="auto">
              <a:xfrm>
                <a:off x="5320222" y="3148280"/>
                <a:ext cx="219075" cy="171450"/>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5" name="Freeform 30"/>
              <p:cNvSpPr>
                <a:spLocks noChangeArrowheads="1"/>
              </p:cNvSpPr>
              <p:nvPr/>
            </p:nvSpPr>
            <p:spPr bwMode="auto">
              <a:xfrm>
                <a:off x="7564946" y="1598612"/>
                <a:ext cx="215900" cy="217488"/>
              </a:xfrm>
              <a:custGeom>
                <a:avLst/>
                <a:gdLst>
                  <a:gd name="T0" fmla="*/ 39230934 w 601"/>
                  <a:gd name="T1" fmla="*/ 78442719 h 602"/>
                  <a:gd name="T2" fmla="*/ 39230934 w 601"/>
                  <a:gd name="T3" fmla="*/ 78442719 h 602"/>
                  <a:gd name="T4" fmla="*/ 0 w 601"/>
                  <a:gd name="T5" fmla="*/ 39678193 h 602"/>
                  <a:gd name="T6" fmla="*/ 39230934 w 601"/>
                  <a:gd name="T7" fmla="*/ 0 h 602"/>
                  <a:gd name="T8" fmla="*/ 77429787 w 601"/>
                  <a:gd name="T9" fmla="*/ 39678193 h 602"/>
                  <a:gd name="T10" fmla="*/ 39230934 w 601"/>
                  <a:gd name="T11" fmla="*/ 78442719 h 602"/>
                  <a:gd name="T12" fmla="*/ 39230934 w 601"/>
                  <a:gd name="T13" fmla="*/ 7439751 h 602"/>
                  <a:gd name="T14" fmla="*/ 39230934 w 601"/>
                  <a:gd name="T15" fmla="*/ 7439751 h 602"/>
                  <a:gd name="T16" fmla="*/ 7226723 w 601"/>
                  <a:gd name="T17" fmla="*/ 39678193 h 602"/>
                  <a:gd name="T18" fmla="*/ 39230934 w 601"/>
                  <a:gd name="T19" fmla="*/ 71133388 h 602"/>
                  <a:gd name="T20" fmla="*/ 70203064 w 601"/>
                  <a:gd name="T21" fmla="*/ 39678193 h 602"/>
                  <a:gd name="T22" fmla="*/ 39230934 w 601"/>
                  <a:gd name="T23" fmla="*/ 7439751 h 602"/>
                  <a:gd name="T24" fmla="*/ 50974673 w 601"/>
                  <a:gd name="T25" fmla="*/ 48031249 h 602"/>
                  <a:gd name="T26" fmla="*/ 50974673 w 601"/>
                  <a:gd name="T27" fmla="*/ 48031249 h 602"/>
                  <a:gd name="T28" fmla="*/ 47361132 w 601"/>
                  <a:gd name="T29" fmla="*/ 51685915 h 602"/>
                  <a:gd name="T30" fmla="*/ 43747950 w 601"/>
                  <a:gd name="T31" fmla="*/ 48031249 h 602"/>
                  <a:gd name="T32" fmla="*/ 43747950 w 601"/>
                  <a:gd name="T33" fmla="*/ 48031249 h 602"/>
                  <a:gd name="T34" fmla="*/ 43747950 w 601"/>
                  <a:gd name="T35" fmla="*/ 42549612 h 602"/>
                  <a:gd name="T36" fmla="*/ 32778721 w 601"/>
                  <a:gd name="T37" fmla="*/ 50772248 h 602"/>
                  <a:gd name="T38" fmla="*/ 32778721 w 601"/>
                  <a:gd name="T39" fmla="*/ 50772248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2778721 w 601"/>
                  <a:gd name="T53" fmla="*/ 27800891 h 602"/>
                  <a:gd name="T54" fmla="*/ 32778721 w 601"/>
                  <a:gd name="T55" fmla="*/ 27800891 h 602"/>
                  <a:gd name="T56" fmla="*/ 43747950 w 601"/>
                  <a:gd name="T57" fmla="*/ 36023527 h 602"/>
                  <a:gd name="T58" fmla="*/ 43747950 w 601"/>
                  <a:gd name="T59" fmla="*/ 30541890 h 602"/>
                  <a:gd name="T60" fmla="*/ 43747950 w 601"/>
                  <a:gd name="T61" fmla="*/ 30541890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304" y="601"/>
                    </a:moveTo>
                    <a:lnTo>
                      <a:pt x="304" y="601"/>
                    </a:lnTo>
                    <a:cubicBezTo>
                      <a:pt x="134" y="601"/>
                      <a:pt x="0" y="467"/>
                      <a:pt x="0" y="304"/>
                    </a:cubicBezTo>
                    <a:cubicBezTo>
                      <a:pt x="0" y="135"/>
                      <a:pt x="134" y="0"/>
                      <a:pt x="304" y="0"/>
                    </a:cubicBezTo>
                    <a:cubicBezTo>
                      <a:pt x="466" y="0"/>
                      <a:pt x="600" y="135"/>
                      <a:pt x="600" y="304"/>
                    </a:cubicBezTo>
                    <a:cubicBezTo>
                      <a:pt x="600" y="467"/>
                      <a:pt x="466" y="601"/>
                      <a:pt x="304" y="601"/>
                    </a:cubicBezTo>
                    <a:close/>
                    <a:moveTo>
                      <a:pt x="304" y="57"/>
                    </a:moveTo>
                    <a:lnTo>
                      <a:pt x="304" y="57"/>
                    </a:lnTo>
                    <a:cubicBezTo>
                      <a:pt x="169" y="57"/>
                      <a:pt x="56" y="170"/>
                      <a:pt x="56" y="304"/>
                    </a:cubicBezTo>
                    <a:cubicBezTo>
                      <a:pt x="56" y="439"/>
                      <a:pt x="169" y="545"/>
                      <a:pt x="304" y="545"/>
                    </a:cubicBezTo>
                    <a:cubicBezTo>
                      <a:pt x="438" y="545"/>
                      <a:pt x="544" y="439"/>
                      <a:pt x="544" y="304"/>
                    </a:cubicBezTo>
                    <a:cubicBezTo>
                      <a:pt x="544" y="170"/>
                      <a:pt x="438" y="57"/>
                      <a:pt x="304" y="57"/>
                    </a:cubicBezTo>
                    <a:close/>
                    <a:moveTo>
                      <a:pt x="395" y="368"/>
                    </a:moveTo>
                    <a:lnTo>
                      <a:pt x="395" y="368"/>
                    </a:lnTo>
                    <a:cubicBezTo>
                      <a:pt x="395" y="382"/>
                      <a:pt x="381" y="396"/>
                      <a:pt x="367" y="396"/>
                    </a:cubicBezTo>
                    <a:cubicBezTo>
                      <a:pt x="353" y="396"/>
                      <a:pt x="339" y="382"/>
                      <a:pt x="339" y="368"/>
                    </a:cubicBezTo>
                    <a:cubicBezTo>
                      <a:pt x="339" y="326"/>
                      <a:pt x="339" y="326"/>
                      <a:pt x="339" y="326"/>
                    </a:cubicBezTo>
                    <a:cubicBezTo>
                      <a:pt x="254" y="389"/>
                      <a:pt x="254" y="389"/>
                      <a:pt x="254" y="389"/>
                    </a:cubicBezTo>
                    <a:cubicBezTo>
                      <a:pt x="247" y="396"/>
                      <a:pt x="240" y="396"/>
                      <a:pt x="233" y="396"/>
                    </a:cubicBezTo>
                    <a:cubicBezTo>
                      <a:pt x="219" y="396"/>
                      <a:pt x="204" y="382"/>
                      <a:pt x="204" y="368"/>
                    </a:cubicBezTo>
                    <a:cubicBezTo>
                      <a:pt x="204" y="234"/>
                      <a:pt x="204" y="234"/>
                      <a:pt x="204" y="234"/>
                    </a:cubicBezTo>
                    <a:cubicBezTo>
                      <a:pt x="204" y="220"/>
                      <a:pt x="219" y="205"/>
                      <a:pt x="233" y="205"/>
                    </a:cubicBezTo>
                    <a:cubicBezTo>
                      <a:pt x="240" y="205"/>
                      <a:pt x="247" y="213"/>
                      <a:pt x="254" y="213"/>
                    </a:cubicBezTo>
                    <a:cubicBezTo>
                      <a:pt x="339" y="276"/>
                      <a:pt x="339" y="276"/>
                      <a:pt x="339" y="276"/>
                    </a:cubicBezTo>
                    <a:cubicBezTo>
                      <a:pt x="339" y="234"/>
                      <a:pt x="339" y="234"/>
                      <a:pt x="339" y="234"/>
                    </a:cubicBezTo>
                    <a:cubicBezTo>
                      <a:pt x="339" y="220"/>
                      <a:pt x="353"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6" name="Freeform 31"/>
              <p:cNvSpPr>
                <a:spLocks noChangeArrowheads="1"/>
              </p:cNvSpPr>
              <p:nvPr/>
            </p:nvSpPr>
            <p:spPr bwMode="auto">
              <a:xfrm>
                <a:off x="7185534" y="1598612"/>
                <a:ext cx="215900" cy="217488"/>
              </a:xfrm>
              <a:custGeom>
                <a:avLst/>
                <a:gdLst>
                  <a:gd name="T0" fmla="*/ 38198494 w 601"/>
                  <a:gd name="T1" fmla="*/ 78442719 h 602"/>
                  <a:gd name="T2" fmla="*/ 38198494 w 601"/>
                  <a:gd name="T3" fmla="*/ 78442719 h 602"/>
                  <a:gd name="T4" fmla="*/ 0 w 601"/>
                  <a:gd name="T5" fmla="*/ 39678193 h 602"/>
                  <a:gd name="T6" fmla="*/ 38198494 w 601"/>
                  <a:gd name="T7" fmla="*/ 0 h 602"/>
                  <a:gd name="T8" fmla="*/ 77429787 w 601"/>
                  <a:gd name="T9" fmla="*/ 39678193 h 602"/>
                  <a:gd name="T10" fmla="*/ 38198494 w 601"/>
                  <a:gd name="T11" fmla="*/ 78442719 h 602"/>
                  <a:gd name="T12" fmla="*/ 38198494 w 601"/>
                  <a:gd name="T13" fmla="*/ 7439751 h 602"/>
                  <a:gd name="T14" fmla="*/ 38198494 w 601"/>
                  <a:gd name="T15" fmla="*/ 7439751 h 602"/>
                  <a:gd name="T16" fmla="*/ 7226723 w 601"/>
                  <a:gd name="T17" fmla="*/ 39678193 h 602"/>
                  <a:gd name="T18" fmla="*/ 38198494 w 601"/>
                  <a:gd name="T19" fmla="*/ 71133388 h 602"/>
                  <a:gd name="T20" fmla="*/ 70203064 w 601"/>
                  <a:gd name="T21" fmla="*/ 39678193 h 602"/>
                  <a:gd name="T22" fmla="*/ 38198494 w 601"/>
                  <a:gd name="T23" fmla="*/ 7439751 h 602"/>
                  <a:gd name="T24" fmla="*/ 50974673 w 601"/>
                  <a:gd name="T25" fmla="*/ 48031249 h 602"/>
                  <a:gd name="T26" fmla="*/ 50974673 w 601"/>
                  <a:gd name="T27" fmla="*/ 48031249 h 602"/>
                  <a:gd name="T28" fmla="*/ 47361132 w 601"/>
                  <a:gd name="T29" fmla="*/ 51685915 h 602"/>
                  <a:gd name="T30" fmla="*/ 44651066 w 601"/>
                  <a:gd name="T31" fmla="*/ 50772248 h 602"/>
                  <a:gd name="T32" fmla="*/ 44651066 w 601"/>
                  <a:gd name="T33" fmla="*/ 50772248 h 602"/>
                  <a:gd name="T34" fmla="*/ 33681837 w 601"/>
                  <a:gd name="T35" fmla="*/ 42549612 h 602"/>
                  <a:gd name="T36" fmla="*/ 33681837 w 601"/>
                  <a:gd name="T37" fmla="*/ 48031249 h 602"/>
                  <a:gd name="T38" fmla="*/ 33681837 w 601"/>
                  <a:gd name="T39" fmla="*/ 48031249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3681837 w 601"/>
                  <a:gd name="T53" fmla="*/ 30541890 h 602"/>
                  <a:gd name="T54" fmla="*/ 33681837 w 601"/>
                  <a:gd name="T55" fmla="*/ 30541890 h 602"/>
                  <a:gd name="T56" fmla="*/ 33681837 w 601"/>
                  <a:gd name="T57" fmla="*/ 36023527 h 602"/>
                  <a:gd name="T58" fmla="*/ 44651066 w 601"/>
                  <a:gd name="T59" fmla="*/ 27800891 h 602"/>
                  <a:gd name="T60" fmla="*/ 44651066 w 601"/>
                  <a:gd name="T61" fmla="*/ 27800891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304"/>
                    </a:cubicBezTo>
                    <a:cubicBezTo>
                      <a:pt x="0" y="135"/>
                      <a:pt x="134" y="0"/>
                      <a:pt x="296" y="0"/>
                    </a:cubicBezTo>
                    <a:cubicBezTo>
                      <a:pt x="466" y="0"/>
                      <a:pt x="600" y="135"/>
                      <a:pt x="600" y="304"/>
                    </a:cubicBezTo>
                    <a:cubicBezTo>
                      <a:pt x="600" y="467"/>
                      <a:pt x="466" y="601"/>
                      <a:pt x="296" y="601"/>
                    </a:cubicBezTo>
                    <a:close/>
                    <a:moveTo>
                      <a:pt x="296" y="57"/>
                    </a:moveTo>
                    <a:lnTo>
                      <a:pt x="296" y="57"/>
                    </a:lnTo>
                    <a:cubicBezTo>
                      <a:pt x="162" y="57"/>
                      <a:pt x="56" y="170"/>
                      <a:pt x="56" y="304"/>
                    </a:cubicBezTo>
                    <a:cubicBezTo>
                      <a:pt x="56" y="439"/>
                      <a:pt x="162" y="545"/>
                      <a:pt x="296" y="545"/>
                    </a:cubicBezTo>
                    <a:cubicBezTo>
                      <a:pt x="431" y="545"/>
                      <a:pt x="544" y="439"/>
                      <a:pt x="544" y="304"/>
                    </a:cubicBezTo>
                    <a:cubicBezTo>
                      <a:pt x="544" y="170"/>
                      <a:pt x="431" y="57"/>
                      <a:pt x="296" y="57"/>
                    </a:cubicBezTo>
                    <a:close/>
                    <a:moveTo>
                      <a:pt x="395" y="368"/>
                    </a:moveTo>
                    <a:lnTo>
                      <a:pt x="395" y="368"/>
                    </a:lnTo>
                    <a:cubicBezTo>
                      <a:pt x="395" y="382"/>
                      <a:pt x="381" y="396"/>
                      <a:pt x="367" y="396"/>
                    </a:cubicBezTo>
                    <a:cubicBezTo>
                      <a:pt x="360" y="396"/>
                      <a:pt x="353" y="396"/>
                      <a:pt x="346" y="389"/>
                    </a:cubicBezTo>
                    <a:cubicBezTo>
                      <a:pt x="261" y="326"/>
                      <a:pt x="261" y="326"/>
                      <a:pt x="261" y="326"/>
                    </a:cubicBezTo>
                    <a:cubicBezTo>
                      <a:pt x="261" y="368"/>
                      <a:pt x="261" y="368"/>
                      <a:pt x="261" y="368"/>
                    </a:cubicBezTo>
                    <a:cubicBezTo>
                      <a:pt x="261" y="382"/>
                      <a:pt x="247" y="396"/>
                      <a:pt x="233" y="396"/>
                    </a:cubicBezTo>
                    <a:cubicBezTo>
                      <a:pt x="219" y="396"/>
                      <a:pt x="204" y="382"/>
                      <a:pt x="204" y="368"/>
                    </a:cubicBezTo>
                    <a:cubicBezTo>
                      <a:pt x="204" y="234"/>
                      <a:pt x="204" y="234"/>
                      <a:pt x="204" y="234"/>
                    </a:cubicBezTo>
                    <a:cubicBezTo>
                      <a:pt x="204" y="220"/>
                      <a:pt x="219" y="205"/>
                      <a:pt x="233" y="205"/>
                    </a:cubicBezTo>
                    <a:cubicBezTo>
                      <a:pt x="247" y="205"/>
                      <a:pt x="261" y="220"/>
                      <a:pt x="261" y="234"/>
                    </a:cubicBezTo>
                    <a:cubicBezTo>
                      <a:pt x="261" y="276"/>
                      <a:pt x="261" y="276"/>
                      <a:pt x="261" y="276"/>
                    </a:cubicBezTo>
                    <a:cubicBezTo>
                      <a:pt x="346" y="213"/>
                      <a:pt x="346" y="213"/>
                      <a:pt x="346" y="213"/>
                    </a:cubicBezTo>
                    <a:cubicBezTo>
                      <a:pt x="353" y="213"/>
                      <a:pt x="360"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7" name="Freeform 32"/>
              <p:cNvSpPr>
                <a:spLocks noChangeArrowheads="1"/>
              </p:cNvSpPr>
              <p:nvPr/>
            </p:nvSpPr>
            <p:spPr bwMode="auto">
              <a:xfrm>
                <a:off x="6804534"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431400 w 609"/>
                  <a:gd name="T21" fmla="*/ 39678193 h 602"/>
                  <a:gd name="T22" fmla="*/ 39339251 w 609"/>
                  <a:gd name="T23" fmla="*/ 7439751 h 602"/>
                  <a:gd name="T24" fmla="*/ 55902976 w 609"/>
                  <a:gd name="T25" fmla="*/ 42549612 h 602"/>
                  <a:gd name="T26" fmla="*/ 55902976 w 609"/>
                  <a:gd name="T27" fmla="*/ 42549612 h 602"/>
                  <a:gd name="T28" fmla="*/ 43997742 w 609"/>
                  <a:gd name="T29" fmla="*/ 50772248 h 602"/>
                  <a:gd name="T30" fmla="*/ 42186147 w 609"/>
                  <a:gd name="T31" fmla="*/ 51685915 h 602"/>
                  <a:gd name="T32" fmla="*/ 38433453 w 609"/>
                  <a:gd name="T33" fmla="*/ 48031249 h 602"/>
                  <a:gd name="T34" fmla="*/ 38433453 w 609"/>
                  <a:gd name="T35" fmla="*/ 48031249 h 602"/>
                  <a:gd name="T36" fmla="*/ 38433453 w 609"/>
                  <a:gd name="T37" fmla="*/ 43463279 h 602"/>
                  <a:gd name="T38" fmla="*/ 26527860 w 609"/>
                  <a:gd name="T39" fmla="*/ 50772248 h 602"/>
                  <a:gd name="T40" fmla="*/ 24716265 w 609"/>
                  <a:gd name="T41" fmla="*/ 51685915 h 602"/>
                  <a:gd name="T42" fmla="*/ 21093073 w 609"/>
                  <a:gd name="T43" fmla="*/ 48031249 h 602"/>
                  <a:gd name="T44" fmla="*/ 21093073 w 609"/>
                  <a:gd name="T45" fmla="*/ 48031249 h 602"/>
                  <a:gd name="T46" fmla="*/ 21093073 w 609"/>
                  <a:gd name="T47" fmla="*/ 30541890 h 602"/>
                  <a:gd name="T48" fmla="*/ 21093073 w 609"/>
                  <a:gd name="T49" fmla="*/ 30541890 h 602"/>
                  <a:gd name="T50" fmla="*/ 21093073 w 609"/>
                  <a:gd name="T51" fmla="*/ 30541890 h 602"/>
                  <a:gd name="T52" fmla="*/ 24716265 w 609"/>
                  <a:gd name="T53" fmla="*/ 26756804 h 602"/>
                  <a:gd name="T54" fmla="*/ 26527860 w 609"/>
                  <a:gd name="T55" fmla="*/ 27800891 h 602"/>
                  <a:gd name="T56" fmla="*/ 38433453 w 609"/>
                  <a:gd name="T57" fmla="*/ 36023527 h 602"/>
                  <a:gd name="T58" fmla="*/ 38433453 w 609"/>
                  <a:gd name="T59" fmla="*/ 30541890 h 602"/>
                  <a:gd name="T60" fmla="*/ 38433453 w 609"/>
                  <a:gd name="T61" fmla="*/ 30541890 h 602"/>
                  <a:gd name="T62" fmla="*/ 38433453 w 609"/>
                  <a:gd name="T63" fmla="*/ 30541890 h 602"/>
                  <a:gd name="T64" fmla="*/ 42186147 w 609"/>
                  <a:gd name="T65" fmla="*/ 26756804 h 602"/>
                  <a:gd name="T66" fmla="*/ 43997742 w 609"/>
                  <a:gd name="T67" fmla="*/ 27800891 h 602"/>
                  <a:gd name="T68" fmla="*/ 55902976 w 609"/>
                  <a:gd name="T69" fmla="*/ 36023527 h 602"/>
                  <a:gd name="T70" fmla="*/ 57714571 w 609"/>
                  <a:gd name="T71" fmla="*/ 39678193 h 602"/>
                  <a:gd name="T72" fmla="*/ 55902976 w 609"/>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304" y="601"/>
                    </a:moveTo>
                    <a:lnTo>
                      <a:pt x="304" y="601"/>
                    </a:lnTo>
                    <a:cubicBezTo>
                      <a:pt x="135" y="601"/>
                      <a:pt x="0" y="467"/>
                      <a:pt x="0" y="304"/>
                    </a:cubicBezTo>
                    <a:cubicBezTo>
                      <a:pt x="0" y="135"/>
                      <a:pt x="135"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9" y="545"/>
                      <a:pt x="552" y="439"/>
                      <a:pt x="552" y="304"/>
                    </a:cubicBezTo>
                    <a:cubicBezTo>
                      <a:pt x="552" y="170"/>
                      <a:pt x="439" y="57"/>
                      <a:pt x="304" y="57"/>
                    </a:cubicBezTo>
                    <a:close/>
                    <a:moveTo>
                      <a:pt x="432" y="326"/>
                    </a:moveTo>
                    <a:lnTo>
                      <a:pt x="432" y="326"/>
                    </a:lnTo>
                    <a:cubicBezTo>
                      <a:pt x="340" y="389"/>
                      <a:pt x="340" y="389"/>
                      <a:pt x="340" y="389"/>
                    </a:cubicBezTo>
                    <a:cubicBezTo>
                      <a:pt x="333" y="396"/>
                      <a:pt x="333" y="396"/>
                      <a:pt x="326" y="396"/>
                    </a:cubicBezTo>
                    <a:cubicBezTo>
                      <a:pt x="304" y="396"/>
                      <a:pt x="297" y="382"/>
                      <a:pt x="297" y="368"/>
                    </a:cubicBezTo>
                    <a:cubicBezTo>
                      <a:pt x="297" y="333"/>
                      <a:pt x="297" y="333"/>
                      <a:pt x="297" y="333"/>
                    </a:cubicBezTo>
                    <a:cubicBezTo>
                      <a:pt x="205" y="389"/>
                      <a:pt x="205" y="389"/>
                      <a:pt x="205" y="389"/>
                    </a:cubicBezTo>
                    <a:cubicBezTo>
                      <a:pt x="205" y="396"/>
                      <a:pt x="198" y="396"/>
                      <a:pt x="191" y="396"/>
                    </a:cubicBezTo>
                    <a:cubicBezTo>
                      <a:pt x="177" y="396"/>
                      <a:pt x="163" y="382"/>
                      <a:pt x="163" y="368"/>
                    </a:cubicBezTo>
                    <a:cubicBezTo>
                      <a:pt x="163" y="234"/>
                      <a:pt x="163" y="234"/>
                      <a:pt x="163" y="234"/>
                    </a:cubicBezTo>
                    <a:cubicBezTo>
                      <a:pt x="163" y="220"/>
                      <a:pt x="177" y="205"/>
                      <a:pt x="191" y="205"/>
                    </a:cubicBezTo>
                    <a:cubicBezTo>
                      <a:pt x="198" y="205"/>
                      <a:pt x="205" y="213"/>
                      <a:pt x="205" y="213"/>
                    </a:cubicBezTo>
                    <a:cubicBezTo>
                      <a:pt x="297" y="276"/>
                      <a:pt x="297" y="276"/>
                      <a:pt x="297" y="276"/>
                    </a:cubicBezTo>
                    <a:cubicBezTo>
                      <a:pt x="297" y="234"/>
                      <a:pt x="297" y="234"/>
                      <a:pt x="297" y="234"/>
                    </a:cubicBezTo>
                    <a:cubicBezTo>
                      <a:pt x="297" y="220"/>
                      <a:pt x="304" y="205"/>
                      <a:pt x="326" y="205"/>
                    </a:cubicBezTo>
                    <a:cubicBezTo>
                      <a:pt x="333" y="205"/>
                      <a:pt x="333" y="213"/>
                      <a:pt x="340" y="213"/>
                    </a:cubicBezTo>
                    <a:cubicBezTo>
                      <a:pt x="432" y="276"/>
                      <a:pt x="432" y="276"/>
                      <a:pt x="432" y="276"/>
                    </a:cubicBezTo>
                    <a:cubicBezTo>
                      <a:pt x="439" y="283"/>
                      <a:pt x="446" y="290"/>
                      <a:pt x="446" y="304"/>
                    </a:cubicBezTo>
                    <a:cubicBezTo>
                      <a:pt x="446" y="311"/>
                      <a:pt x="439" y="318"/>
                      <a:pt x="432"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8" name="Freeform 33"/>
              <p:cNvSpPr>
                <a:spLocks noChangeArrowheads="1"/>
              </p:cNvSpPr>
              <p:nvPr/>
            </p:nvSpPr>
            <p:spPr bwMode="auto">
              <a:xfrm>
                <a:off x="6425121" y="1598612"/>
                <a:ext cx="217488" cy="217488"/>
              </a:xfrm>
              <a:custGeom>
                <a:avLst/>
                <a:gdLst>
                  <a:gd name="T0" fmla="*/ 39678193 w 602"/>
                  <a:gd name="T1" fmla="*/ 78442719 h 602"/>
                  <a:gd name="T2" fmla="*/ 39678193 w 602"/>
                  <a:gd name="T3" fmla="*/ 78442719 h 602"/>
                  <a:gd name="T4" fmla="*/ 78442719 w 602"/>
                  <a:gd name="T5" fmla="*/ 39678193 h 602"/>
                  <a:gd name="T6" fmla="*/ 39678193 w 602"/>
                  <a:gd name="T7" fmla="*/ 0 h 602"/>
                  <a:gd name="T8" fmla="*/ 0 w 602"/>
                  <a:gd name="T9" fmla="*/ 39678193 h 602"/>
                  <a:gd name="T10" fmla="*/ 39678193 w 602"/>
                  <a:gd name="T11" fmla="*/ 78442719 h 602"/>
                  <a:gd name="T12" fmla="*/ 39678193 w 602"/>
                  <a:gd name="T13" fmla="*/ 7439751 h 602"/>
                  <a:gd name="T14" fmla="*/ 39678193 w 602"/>
                  <a:gd name="T15" fmla="*/ 7439751 h 602"/>
                  <a:gd name="T16" fmla="*/ 71002968 w 602"/>
                  <a:gd name="T17" fmla="*/ 39678193 h 602"/>
                  <a:gd name="T18" fmla="*/ 39678193 w 602"/>
                  <a:gd name="T19" fmla="*/ 71133388 h 602"/>
                  <a:gd name="T20" fmla="*/ 7439751 w 602"/>
                  <a:gd name="T21" fmla="*/ 39678193 h 602"/>
                  <a:gd name="T22" fmla="*/ 39678193 w 602"/>
                  <a:gd name="T23" fmla="*/ 7439751 h 602"/>
                  <a:gd name="T24" fmla="*/ 23102139 w 602"/>
                  <a:gd name="T25" fmla="*/ 42549612 h 602"/>
                  <a:gd name="T26" fmla="*/ 23102139 w 602"/>
                  <a:gd name="T27" fmla="*/ 42549612 h 602"/>
                  <a:gd name="T28" fmla="*/ 35109861 w 602"/>
                  <a:gd name="T29" fmla="*/ 50772248 h 602"/>
                  <a:gd name="T30" fmla="*/ 36937194 w 602"/>
                  <a:gd name="T31" fmla="*/ 51685915 h 602"/>
                  <a:gd name="T32" fmla="*/ 40591859 w 602"/>
                  <a:gd name="T33" fmla="*/ 48031249 h 602"/>
                  <a:gd name="T34" fmla="*/ 40591859 w 602"/>
                  <a:gd name="T35" fmla="*/ 48031249 h 602"/>
                  <a:gd name="T36" fmla="*/ 40591859 w 602"/>
                  <a:gd name="T37" fmla="*/ 43463279 h 602"/>
                  <a:gd name="T38" fmla="*/ 51685915 w 602"/>
                  <a:gd name="T39" fmla="*/ 50772248 h 602"/>
                  <a:gd name="T40" fmla="*/ 54426914 w 602"/>
                  <a:gd name="T41" fmla="*/ 51685915 h 602"/>
                  <a:gd name="T42" fmla="*/ 58212000 w 602"/>
                  <a:gd name="T43" fmla="*/ 48031249 h 602"/>
                  <a:gd name="T44" fmla="*/ 58212000 w 602"/>
                  <a:gd name="T45" fmla="*/ 48031249 h 602"/>
                  <a:gd name="T46" fmla="*/ 58212000 w 602"/>
                  <a:gd name="T47" fmla="*/ 30541890 h 602"/>
                  <a:gd name="T48" fmla="*/ 58212000 w 602"/>
                  <a:gd name="T49" fmla="*/ 30541890 h 602"/>
                  <a:gd name="T50" fmla="*/ 58212000 w 602"/>
                  <a:gd name="T51" fmla="*/ 30541890 h 602"/>
                  <a:gd name="T52" fmla="*/ 54426914 w 602"/>
                  <a:gd name="T53" fmla="*/ 26756804 h 602"/>
                  <a:gd name="T54" fmla="*/ 51685915 w 602"/>
                  <a:gd name="T55" fmla="*/ 27800891 h 602"/>
                  <a:gd name="T56" fmla="*/ 40591859 w 602"/>
                  <a:gd name="T57" fmla="*/ 36023527 h 602"/>
                  <a:gd name="T58" fmla="*/ 40591859 w 602"/>
                  <a:gd name="T59" fmla="*/ 30541890 h 602"/>
                  <a:gd name="T60" fmla="*/ 40591859 w 602"/>
                  <a:gd name="T61" fmla="*/ 30541890 h 602"/>
                  <a:gd name="T62" fmla="*/ 40591859 w 602"/>
                  <a:gd name="T63" fmla="*/ 30541890 h 602"/>
                  <a:gd name="T64" fmla="*/ 36937194 w 602"/>
                  <a:gd name="T65" fmla="*/ 26756804 h 602"/>
                  <a:gd name="T66" fmla="*/ 35109861 w 602"/>
                  <a:gd name="T67" fmla="*/ 27800891 h 602"/>
                  <a:gd name="T68" fmla="*/ 23102139 w 602"/>
                  <a:gd name="T69" fmla="*/ 36023527 h 602"/>
                  <a:gd name="T70" fmla="*/ 21274806 w 602"/>
                  <a:gd name="T71" fmla="*/ 39678193 h 602"/>
                  <a:gd name="T72" fmla="*/ 23102139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467" y="601"/>
                      <a:pt x="601" y="467"/>
                      <a:pt x="601" y="304"/>
                    </a:cubicBezTo>
                    <a:cubicBezTo>
                      <a:pt x="601" y="135"/>
                      <a:pt x="467" y="0"/>
                      <a:pt x="304" y="0"/>
                    </a:cubicBezTo>
                    <a:cubicBezTo>
                      <a:pt x="135" y="0"/>
                      <a:pt x="0" y="135"/>
                      <a:pt x="0" y="304"/>
                    </a:cubicBezTo>
                    <a:cubicBezTo>
                      <a:pt x="0" y="467"/>
                      <a:pt x="135" y="601"/>
                      <a:pt x="304" y="601"/>
                    </a:cubicBezTo>
                    <a:close/>
                    <a:moveTo>
                      <a:pt x="304" y="57"/>
                    </a:moveTo>
                    <a:lnTo>
                      <a:pt x="304" y="57"/>
                    </a:lnTo>
                    <a:cubicBezTo>
                      <a:pt x="439" y="57"/>
                      <a:pt x="544" y="170"/>
                      <a:pt x="544" y="304"/>
                    </a:cubicBezTo>
                    <a:cubicBezTo>
                      <a:pt x="544" y="439"/>
                      <a:pt x="439" y="545"/>
                      <a:pt x="304" y="545"/>
                    </a:cubicBezTo>
                    <a:cubicBezTo>
                      <a:pt x="170" y="545"/>
                      <a:pt x="57" y="439"/>
                      <a:pt x="57" y="304"/>
                    </a:cubicBezTo>
                    <a:cubicBezTo>
                      <a:pt x="57" y="170"/>
                      <a:pt x="170" y="57"/>
                      <a:pt x="304" y="57"/>
                    </a:cubicBezTo>
                    <a:close/>
                    <a:moveTo>
                      <a:pt x="177" y="326"/>
                    </a:moveTo>
                    <a:lnTo>
                      <a:pt x="177" y="326"/>
                    </a:lnTo>
                    <a:cubicBezTo>
                      <a:pt x="269" y="389"/>
                      <a:pt x="269" y="389"/>
                      <a:pt x="269" y="389"/>
                    </a:cubicBezTo>
                    <a:cubicBezTo>
                      <a:pt x="269" y="396"/>
                      <a:pt x="276" y="396"/>
                      <a:pt x="283" y="396"/>
                    </a:cubicBezTo>
                    <a:cubicBezTo>
                      <a:pt x="297" y="396"/>
                      <a:pt x="311" y="382"/>
                      <a:pt x="311" y="368"/>
                    </a:cubicBezTo>
                    <a:cubicBezTo>
                      <a:pt x="311" y="333"/>
                      <a:pt x="311" y="333"/>
                      <a:pt x="311" y="333"/>
                    </a:cubicBezTo>
                    <a:cubicBezTo>
                      <a:pt x="396" y="389"/>
                      <a:pt x="396" y="389"/>
                      <a:pt x="396" y="389"/>
                    </a:cubicBezTo>
                    <a:cubicBezTo>
                      <a:pt x="403" y="396"/>
                      <a:pt x="410" y="396"/>
                      <a:pt x="417" y="396"/>
                    </a:cubicBezTo>
                    <a:cubicBezTo>
                      <a:pt x="431" y="396"/>
                      <a:pt x="446" y="382"/>
                      <a:pt x="446" y="368"/>
                    </a:cubicBezTo>
                    <a:cubicBezTo>
                      <a:pt x="446" y="234"/>
                      <a:pt x="446" y="234"/>
                      <a:pt x="446" y="234"/>
                    </a:cubicBezTo>
                    <a:cubicBezTo>
                      <a:pt x="446" y="220"/>
                      <a:pt x="431" y="205"/>
                      <a:pt x="417" y="205"/>
                    </a:cubicBezTo>
                    <a:cubicBezTo>
                      <a:pt x="410" y="205"/>
                      <a:pt x="403" y="213"/>
                      <a:pt x="396" y="213"/>
                    </a:cubicBezTo>
                    <a:cubicBezTo>
                      <a:pt x="311" y="276"/>
                      <a:pt x="311" y="276"/>
                      <a:pt x="311" y="276"/>
                    </a:cubicBezTo>
                    <a:cubicBezTo>
                      <a:pt x="311" y="234"/>
                      <a:pt x="311" y="234"/>
                      <a:pt x="311" y="234"/>
                    </a:cubicBezTo>
                    <a:cubicBezTo>
                      <a:pt x="311" y="220"/>
                      <a:pt x="297" y="205"/>
                      <a:pt x="283" y="205"/>
                    </a:cubicBezTo>
                    <a:cubicBezTo>
                      <a:pt x="276" y="205"/>
                      <a:pt x="269" y="213"/>
                      <a:pt x="269" y="213"/>
                    </a:cubicBezTo>
                    <a:cubicBezTo>
                      <a:pt x="177" y="276"/>
                      <a:pt x="177" y="276"/>
                      <a:pt x="177" y="276"/>
                    </a:cubicBezTo>
                    <a:cubicBezTo>
                      <a:pt x="163" y="283"/>
                      <a:pt x="163" y="290"/>
                      <a:pt x="163" y="304"/>
                    </a:cubicBezTo>
                    <a:cubicBezTo>
                      <a:pt x="163" y="311"/>
                      <a:pt x="163" y="318"/>
                      <a:pt x="177"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9" name="Freeform 34"/>
              <p:cNvSpPr>
                <a:spLocks noChangeArrowheads="1"/>
              </p:cNvSpPr>
              <p:nvPr/>
            </p:nvSpPr>
            <p:spPr bwMode="auto">
              <a:xfrm>
                <a:off x="6045709" y="1598612"/>
                <a:ext cx="217487" cy="217488"/>
              </a:xfrm>
              <a:custGeom>
                <a:avLst/>
                <a:gdLst>
                  <a:gd name="T0" fmla="*/ 38763987 w 602"/>
                  <a:gd name="T1" fmla="*/ 78442719 h 602"/>
                  <a:gd name="T2" fmla="*/ 38763987 w 602"/>
                  <a:gd name="T3" fmla="*/ 78442719 h 602"/>
                  <a:gd name="T4" fmla="*/ 0 w 602"/>
                  <a:gd name="T5" fmla="*/ 39678193 h 602"/>
                  <a:gd name="T6" fmla="*/ 38763987 w 602"/>
                  <a:gd name="T7" fmla="*/ 0 h 602"/>
                  <a:gd name="T8" fmla="*/ 78441997 w 602"/>
                  <a:gd name="T9" fmla="*/ 39678193 h 602"/>
                  <a:gd name="T10" fmla="*/ 38763987 w 602"/>
                  <a:gd name="T11" fmla="*/ 78442719 h 602"/>
                  <a:gd name="T12" fmla="*/ 38763987 w 602"/>
                  <a:gd name="T13" fmla="*/ 7439751 h 602"/>
                  <a:gd name="T14" fmla="*/ 38763987 w 602"/>
                  <a:gd name="T15" fmla="*/ 7439751 h 602"/>
                  <a:gd name="T16" fmla="*/ 7439717 w 602"/>
                  <a:gd name="T17" fmla="*/ 39678193 h 602"/>
                  <a:gd name="T18" fmla="*/ 38763987 w 602"/>
                  <a:gd name="T19" fmla="*/ 71133388 h 602"/>
                  <a:gd name="T20" fmla="*/ 71002280 w 602"/>
                  <a:gd name="T21" fmla="*/ 39678193 h 602"/>
                  <a:gd name="T22" fmla="*/ 38763987 w 602"/>
                  <a:gd name="T23" fmla="*/ 7439751 h 602"/>
                  <a:gd name="T24" fmla="*/ 49858353 w 602"/>
                  <a:gd name="T25" fmla="*/ 48944916 h 602"/>
                  <a:gd name="T26" fmla="*/ 49858353 w 602"/>
                  <a:gd name="T27" fmla="*/ 48944916 h 602"/>
                  <a:gd name="T28" fmla="*/ 46203704 w 602"/>
                  <a:gd name="T29" fmla="*/ 52599581 h 602"/>
                  <a:gd name="T30" fmla="*/ 42418636 w 602"/>
                  <a:gd name="T31" fmla="*/ 48944916 h 602"/>
                  <a:gd name="T32" fmla="*/ 42418636 w 602"/>
                  <a:gd name="T33" fmla="*/ 48944916 h 602"/>
                  <a:gd name="T34" fmla="*/ 42418636 w 602"/>
                  <a:gd name="T35" fmla="*/ 29628224 h 602"/>
                  <a:gd name="T36" fmla="*/ 42418636 w 602"/>
                  <a:gd name="T37" fmla="*/ 29628224 h 602"/>
                  <a:gd name="T38" fmla="*/ 42418636 w 602"/>
                  <a:gd name="T39" fmla="*/ 29628224 h 602"/>
                  <a:gd name="T40" fmla="*/ 46203704 w 602"/>
                  <a:gd name="T41" fmla="*/ 25843138 h 602"/>
                  <a:gd name="T42" fmla="*/ 49858353 w 602"/>
                  <a:gd name="T43" fmla="*/ 29628224 h 602"/>
                  <a:gd name="T44" fmla="*/ 49858353 w 602"/>
                  <a:gd name="T45" fmla="*/ 29628224 h 602"/>
                  <a:gd name="T46" fmla="*/ 49858353 w 602"/>
                  <a:gd name="T47" fmla="*/ 48944916 h 602"/>
                  <a:gd name="T48" fmla="*/ 35109700 w 602"/>
                  <a:gd name="T49" fmla="*/ 48944916 h 602"/>
                  <a:gd name="T50" fmla="*/ 35109700 w 602"/>
                  <a:gd name="T51" fmla="*/ 48944916 h 602"/>
                  <a:gd name="T52" fmla="*/ 31324631 w 602"/>
                  <a:gd name="T53" fmla="*/ 52599581 h 602"/>
                  <a:gd name="T54" fmla="*/ 27669982 w 602"/>
                  <a:gd name="T55" fmla="*/ 48944916 h 602"/>
                  <a:gd name="T56" fmla="*/ 27669982 w 602"/>
                  <a:gd name="T57" fmla="*/ 48944916 h 602"/>
                  <a:gd name="T58" fmla="*/ 27669982 w 602"/>
                  <a:gd name="T59" fmla="*/ 29628224 h 602"/>
                  <a:gd name="T60" fmla="*/ 27669982 w 602"/>
                  <a:gd name="T61" fmla="*/ 29628224 h 602"/>
                  <a:gd name="T62" fmla="*/ 27669982 w 602"/>
                  <a:gd name="T63" fmla="*/ 29628224 h 602"/>
                  <a:gd name="T64" fmla="*/ 31324631 w 602"/>
                  <a:gd name="T65" fmla="*/ 25843138 h 602"/>
                  <a:gd name="T66" fmla="*/ 35109700 w 602"/>
                  <a:gd name="T67" fmla="*/ 29628224 h 602"/>
                  <a:gd name="T68" fmla="*/ 35109700 w 602"/>
                  <a:gd name="T69" fmla="*/ 29628224 h 602"/>
                  <a:gd name="T70" fmla="*/ 35109700 w 602"/>
                  <a:gd name="T71" fmla="*/ 4894491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297" y="601"/>
                    </a:moveTo>
                    <a:lnTo>
                      <a:pt x="297" y="601"/>
                    </a:lnTo>
                    <a:cubicBezTo>
                      <a:pt x="135" y="601"/>
                      <a:pt x="0" y="467"/>
                      <a:pt x="0" y="304"/>
                    </a:cubicBezTo>
                    <a:cubicBezTo>
                      <a:pt x="0" y="135"/>
                      <a:pt x="135" y="0"/>
                      <a:pt x="297" y="0"/>
                    </a:cubicBezTo>
                    <a:cubicBezTo>
                      <a:pt x="467" y="0"/>
                      <a:pt x="601" y="135"/>
                      <a:pt x="601" y="304"/>
                    </a:cubicBezTo>
                    <a:cubicBezTo>
                      <a:pt x="601" y="467"/>
                      <a:pt x="467" y="601"/>
                      <a:pt x="297" y="601"/>
                    </a:cubicBezTo>
                    <a:close/>
                    <a:moveTo>
                      <a:pt x="297" y="57"/>
                    </a:moveTo>
                    <a:lnTo>
                      <a:pt x="297" y="57"/>
                    </a:lnTo>
                    <a:cubicBezTo>
                      <a:pt x="163" y="57"/>
                      <a:pt x="57" y="170"/>
                      <a:pt x="57" y="304"/>
                    </a:cubicBezTo>
                    <a:cubicBezTo>
                      <a:pt x="57" y="439"/>
                      <a:pt x="163" y="545"/>
                      <a:pt x="297" y="545"/>
                    </a:cubicBezTo>
                    <a:cubicBezTo>
                      <a:pt x="431" y="545"/>
                      <a:pt x="544" y="439"/>
                      <a:pt x="544" y="304"/>
                    </a:cubicBezTo>
                    <a:cubicBezTo>
                      <a:pt x="544" y="170"/>
                      <a:pt x="431" y="57"/>
                      <a:pt x="297" y="57"/>
                    </a:cubicBezTo>
                    <a:close/>
                    <a:moveTo>
                      <a:pt x="382" y="375"/>
                    </a:moveTo>
                    <a:lnTo>
                      <a:pt x="382" y="375"/>
                    </a:lnTo>
                    <a:cubicBezTo>
                      <a:pt x="382" y="396"/>
                      <a:pt x="375" y="403"/>
                      <a:pt x="354" y="403"/>
                    </a:cubicBezTo>
                    <a:cubicBezTo>
                      <a:pt x="340" y="403"/>
                      <a:pt x="325" y="396"/>
                      <a:pt x="325" y="375"/>
                    </a:cubicBezTo>
                    <a:cubicBezTo>
                      <a:pt x="325" y="227"/>
                      <a:pt x="325" y="227"/>
                      <a:pt x="325" y="227"/>
                    </a:cubicBezTo>
                    <a:cubicBezTo>
                      <a:pt x="325" y="213"/>
                      <a:pt x="340" y="198"/>
                      <a:pt x="354" y="198"/>
                    </a:cubicBezTo>
                    <a:cubicBezTo>
                      <a:pt x="375" y="198"/>
                      <a:pt x="382" y="213"/>
                      <a:pt x="382" y="227"/>
                    </a:cubicBezTo>
                    <a:cubicBezTo>
                      <a:pt x="382" y="375"/>
                      <a:pt x="382" y="375"/>
                      <a:pt x="382" y="375"/>
                    </a:cubicBezTo>
                    <a:close/>
                    <a:moveTo>
                      <a:pt x="269" y="375"/>
                    </a:moveTo>
                    <a:lnTo>
                      <a:pt x="269" y="375"/>
                    </a:lnTo>
                    <a:cubicBezTo>
                      <a:pt x="269" y="396"/>
                      <a:pt x="262" y="403"/>
                      <a:pt x="240" y="403"/>
                    </a:cubicBezTo>
                    <a:cubicBezTo>
                      <a:pt x="226" y="403"/>
                      <a:pt x="212" y="396"/>
                      <a:pt x="212" y="375"/>
                    </a:cubicBezTo>
                    <a:cubicBezTo>
                      <a:pt x="212" y="227"/>
                      <a:pt x="212" y="227"/>
                      <a:pt x="212" y="227"/>
                    </a:cubicBezTo>
                    <a:cubicBezTo>
                      <a:pt x="212" y="213"/>
                      <a:pt x="226" y="198"/>
                      <a:pt x="240" y="198"/>
                    </a:cubicBezTo>
                    <a:cubicBezTo>
                      <a:pt x="262" y="198"/>
                      <a:pt x="269" y="213"/>
                      <a:pt x="269" y="227"/>
                    </a:cubicBezTo>
                    <a:cubicBezTo>
                      <a:pt x="269" y="375"/>
                      <a:pt x="269" y="375"/>
                      <a:pt x="269" y="37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0" name="Freeform 35"/>
              <p:cNvSpPr>
                <a:spLocks noChangeArrowheads="1"/>
              </p:cNvSpPr>
              <p:nvPr/>
            </p:nvSpPr>
            <p:spPr bwMode="auto">
              <a:xfrm>
                <a:off x="5664709"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302258 w 609"/>
                  <a:gd name="T21" fmla="*/ 39678193 h 602"/>
                  <a:gd name="T22" fmla="*/ 39339251 w 609"/>
                  <a:gd name="T23" fmla="*/ 7439751 h 602"/>
                  <a:gd name="T24" fmla="*/ 49432889 w 609"/>
                  <a:gd name="T25" fmla="*/ 52599581 h 602"/>
                  <a:gd name="T26" fmla="*/ 49432889 w 609"/>
                  <a:gd name="T27" fmla="*/ 52599581 h 602"/>
                  <a:gd name="T28" fmla="*/ 29245613 w 609"/>
                  <a:gd name="T29" fmla="*/ 52599581 h 602"/>
                  <a:gd name="T30" fmla="*/ 25622062 w 609"/>
                  <a:gd name="T31" fmla="*/ 48944916 h 602"/>
                  <a:gd name="T32" fmla="*/ 25622062 w 609"/>
                  <a:gd name="T33" fmla="*/ 29628224 h 602"/>
                  <a:gd name="T34" fmla="*/ 29245613 w 609"/>
                  <a:gd name="T35" fmla="*/ 25843138 h 602"/>
                  <a:gd name="T36" fmla="*/ 49432889 w 609"/>
                  <a:gd name="T37" fmla="*/ 25843138 h 602"/>
                  <a:gd name="T38" fmla="*/ 53056080 w 609"/>
                  <a:gd name="T39" fmla="*/ 29628224 h 602"/>
                  <a:gd name="T40" fmla="*/ 53056080 w 609"/>
                  <a:gd name="T41" fmla="*/ 48944916 h 602"/>
                  <a:gd name="T42" fmla="*/ 49432889 w 609"/>
                  <a:gd name="T43" fmla="*/ 52599581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9" h="602">
                    <a:moveTo>
                      <a:pt x="304" y="601"/>
                    </a:moveTo>
                    <a:lnTo>
                      <a:pt x="304" y="601"/>
                    </a:lnTo>
                    <a:cubicBezTo>
                      <a:pt x="134" y="601"/>
                      <a:pt x="0" y="467"/>
                      <a:pt x="0" y="304"/>
                    </a:cubicBezTo>
                    <a:cubicBezTo>
                      <a:pt x="0" y="135"/>
                      <a:pt x="134"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8" y="545"/>
                      <a:pt x="551" y="439"/>
                      <a:pt x="551" y="304"/>
                    </a:cubicBezTo>
                    <a:cubicBezTo>
                      <a:pt x="551" y="170"/>
                      <a:pt x="438" y="57"/>
                      <a:pt x="304" y="57"/>
                    </a:cubicBezTo>
                    <a:close/>
                    <a:moveTo>
                      <a:pt x="382" y="403"/>
                    </a:moveTo>
                    <a:lnTo>
                      <a:pt x="382" y="403"/>
                    </a:lnTo>
                    <a:cubicBezTo>
                      <a:pt x="226" y="403"/>
                      <a:pt x="226" y="403"/>
                      <a:pt x="226" y="403"/>
                    </a:cubicBezTo>
                    <a:cubicBezTo>
                      <a:pt x="212" y="403"/>
                      <a:pt x="198" y="396"/>
                      <a:pt x="198" y="375"/>
                    </a:cubicBezTo>
                    <a:cubicBezTo>
                      <a:pt x="198" y="227"/>
                      <a:pt x="198" y="227"/>
                      <a:pt x="198" y="227"/>
                    </a:cubicBezTo>
                    <a:cubicBezTo>
                      <a:pt x="198" y="213"/>
                      <a:pt x="212" y="198"/>
                      <a:pt x="226" y="198"/>
                    </a:cubicBezTo>
                    <a:cubicBezTo>
                      <a:pt x="382" y="198"/>
                      <a:pt x="382" y="198"/>
                      <a:pt x="382" y="198"/>
                    </a:cubicBezTo>
                    <a:cubicBezTo>
                      <a:pt x="396" y="198"/>
                      <a:pt x="410" y="213"/>
                      <a:pt x="410" y="227"/>
                    </a:cubicBezTo>
                    <a:cubicBezTo>
                      <a:pt x="410" y="375"/>
                      <a:pt x="410" y="375"/>
                      <a:pt x="410" y="375"/>
                    </a:cubicBezTo>
                    <a:cubicBezTo>
                      <a:pt x="410" y="396"/>
                      <a:pt x="396" y="403"/>
                      <a:pt x="382" y="40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1" name="Freeform 36"/>
              <p:cNvSpPr>
                <a:spLocks noChangeArrowheads="1"/>
              </p:cNvSpPr>
              <p:nvPr/>
            </p:nvSpPr>
            <p:spPr bwMode="auto">
              <a:xfrm>
                <a:off x="5285296" y="1598612"/>
                <a:ext cx="217488" cy="217488"/>
              </a:xfrm>
              <a:custGeom>
                <a:avLst/>
                <a:gdLst>
                  <a:gd name="T0" fmla="*/ 39678193 w 602"/>
                  <a:gd name="T1" fmla="*/ 78442719 h 602"/>
                  <a:gd name="T2" fmla="*/ 39678193 w 602"/>
                  <a:gd name="T3" fmla="*/ 78442719 h 602"/>
                  <a:gd name="T4" fmla="*/ 0 w 602"/>
                  <a:gd name="T5" fmla="*/ 39678193 h 602"/>
                  <a:gd name="T6" fmla="*/ 39678193 w 602"/>
                  <a:gd name="T7" fmla="*/ 0 h 602"/>
                  <a:gd name="T8" fmla="*/ 78442719 w 602"/>
                  <a:gd name="T9" fmla="*/ 39678193 h 602"/>
                  <a:gd name="T10" fmla="*/ 39678193 w 602"/>
                  <a:gd name="T11" fmla="*/ 78442719 h 602"/>
                  <a:gd name="T12" fmla="*/ 39678193 w 602"/>
                  <a:gd name="T13" fmla="*/ 7439751 h 602"/>
                  <a:gd name="T14" fmla="*/ 39678193 w 602"/>
                  <a:gd name="T15" fmla="*/ 7439751 h 602"/>
                  <a:gd name="T16" fmla="*/ 7439751 w 602"/>
                  <a:gd name="T17" fmla="*/ 39678193 h 602"/>
                  <a:gd name="T18" fmla="*/ 39678193 w 602"/>
                  <a:gd name="T19" fmla="*/ 71133388 h 602"/>
                  <a:gd name="T20" fmla="*/ 71002968 w 602"/>
                  <a:gd name="T21" fmla="*/ 39678193 h 602"/>
                  <a:gd name="T22" fmla="*/ 39678193 w 602"/>
                  <a:gd name="T23" fmla="*/ 7439751 h 602"/>
                  <a:gd name="T24" fmla="*/ 50772248 w 602"/>
                  <a:gd name="T25" fmla="*/ 42549612 h 602"/>
                  <a:gd name="T26" fmla="*/ 50772248 w 602"/>
                  <a:gd name="T27" fmla="*/ 42549612 h 602"/>
                  <a:gd name="T28" fmla="*/ 31324775 w 602"/>
                  <a:gd name="T29" fmla="*/ 54426914 h 602"/>
                  <a:gd name="T30" fmla="*/ 31324775 w 602"/>
                  <a:gd name="T31" fmla="*/ 54426914 h 602"/>
                  <a:gd name="T32" fmla="*/ 31324775 w 602"/>
                  <a:gd name="T33" fmla="*/ 55340580 h 602"/>
                  <a:gd name="T34" fmla="*/ 31324775 w 602"/>
                  <a:gd name="T35" fmla="*/ 55340580 h 602"/>
                  <a:gd name="T36" fmla="*/ 30411109 w 602"/>
                  <a:gd name="T37" fmla="*/ 55340580 h 602"/>
                  <a:gd name="T38" fmla="*/ 30411109 w 602"/>
                  <a:gd name="T39" fmla="*/ 55340580 h 602"/>
                  <a:gd name="T40" fmla="*/ 30411109 w 602"/>
                  <a:gd name="T41" fmla="*/ 55340580 h 602"/>
                  <a:gd name="T42" fmla="*/ 30411109 w 602"/>
                  <a:gd name="T43" fmla="*/ 55340580 h 602"/>
                  <a:gd name="T44" fmla="*/ 30411109 w 602"/>
                  <a:gd name="T45" fmla="*/ 55340580 h 602"/>
                  <a:gd name="T46" fmla="*/ 30411109 w 602"/>
                  <a:gd name="T47" fmla="*/ 55340580 h 602"/>
                  <a:gd name="T48" fmla="*/ 29497442 w 602"/>
                  <a:gd name="T49" fmla="*/ 55340580 h 602"/>
                  <a:gd name="T50" fmla="*/ 29497442 w 602"/>
                  <a:gd name="T51" fmla="*/ 55340580 h 602"/>
                  <a:gd name="T52" fmla="*/ 29497442 w 602"/>
                  <a:gd name="T53" fmla="*/ 55340580 h 602"/>
                  <a:gd name="T54" fmla="*/ 25843138 w 602"/>
                  <a:gd name="T55" fmla="*/ 51685915 h 602"/>
                  <a:gd name="T56" fmla="*/ 25843138 w 602"/>
                  <a:gd name="T57" fmla="*/ 51685915 h 602"/>
                  <a:gd name="T58" fmla="*/ 25843138 w 602"/>
                  <a:gd name="T59" fmla="*/ 51685915 h 602"/>
                  <a:gd name="T60" fmla="*/ 25843138 w 602"/>
                  <a:gd name="T61" fmla="*/ 26756804 h 602"/>
                  <a:gd name="T62" fmla="*/ 25843138 w 602"/>
                  <a:gd name="T63" fmla="*/ 26756804 h 602"/>
                  <a:gd name="T64" fmla="*/ 29497442 w 602"/>
                  <a:gd name="T65" fmla="*/ 23102139 h 602"/>
                  <a:gd name="T66" fmla="*/ 31324775 w 602"/>
                  <a:gd name="T67" fmla="*/ 24015805 h 602"/>
                  <a:gd name="T68" fmla="*/ 50772248 w 602"/>
                  <a:gd name="T69" fmla="*/ 36023527 h 602"/>
                  <a:gd name="T70" fmla="*/ 52599581 w 602"/>
                  <a:gd name="T71" fmla="*/ 39678193 h 602"/>
                  <a:gd name="T72" fmla="*/ 50772248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5"/>
                      <a:pt x="304" y="545"/>
                    </a:cubicBezTo>
                    <a:cubicBezTo>
                      <a:pt x="438" y="545"/>
                      <a:pt x="544" y="439"/>
                      <a:pt x="544" y="304"/>
                    </a:cubicBezTo>
                    <a:cubicBezTo>
                      <a:pt x="544" y="170"/>
                      <a:pt x="438" y="57"/>
                      <a:pt x="304" y="57"/>
                    </a:cubicBezTo>
                    <a:close/>
                    <a:moveTo>
                      <a:pt x="389" y="326"/>
                    </a:moveTo>
                    <a:lnTo>
                      <a:pt x="389" y="326"/>
                    </a:lnTo>
                    <a:cubicBezTo>
                      <a:pt x="240" y="417"/>
                      <a:pt x="240" y="417"/>
                      <a:pt x="240" y="417"/>
                    </a:cubicBezTo>
                    <a:lnTo>
                      <a:pt x="240" y="424"/>
                    </a:lnTo>
                    <a:cubicBezTo>
                      <a:pt x="233" y="424"/>
                      <a:pt x="233" y="424"/>
                      <a:pt x="233" y="424"/>
                    </a:cubicBezTo>
                    <a:cubicBezTo>
                      <a:pt x="226" y="424"/>
                      <a:pt x="226" y="424"/>
                      <a:pt x="226" y="424"/>
                    </a:cubicBezTo>
                    <a:cubicBezTo>
                      <a:pt x="212" y="424"/>
                      <a:pt x="198" y="410"/>
                      <a:pt x="198" y="396"/>
                    </a:cubicBezTo>
                    <a:cubicBezTo>
                      <a:pt x="198" y="205"/>
                      <a:pt x="198" y="205"/>
                      <a:pt x="198" y="205"/>
                    </a:cubicBezTo>
                    <a:cubicBezTo>
                      <a:pt x="198" y="191"/>
                      <a:pt x="212" y="177"/>
                      <a:pt x="226" y="177"/>
                    </a:cubicBezTo>
                    <a:cubicBezTo>
                      <a:pt x="233" y="177"/>
                      <a:pt x="240" y="184"/>
                      <a:pt x="240" y="184"/>
                    </a:cubicBezTo>
                    <a:cubicBezTo>
                      <a:pt x="389" y="276"/>
                      <a:pt x="389" y="276"/>
                      <a:pt x="389" y="276"/>
                    </a:cubicBezTo>
                    <a:cubicBezTo>
                      <a:pt x="403" y="283"/>
                      <a:pt x="403" y="290"/>
                      <a:pt x="403" y="304"/>
                    </a:cubicBezTo>
                    <a:cubicBezTo>
                      <a:pt x="403" y="311"/>
                      <a:pt x="403" y="318"/>
                      <a:pt x="389"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2" name="Freeform 37"/>
              <p:cNvSpPr>
                <a:spLocks noChangeArrowheads="1"/>
              </p:cNvSpPr>
              <p:nvPr/>
            </p:nvSpPr>
            <p:spPr bwMode="auto">
              <a:xfrm>
                <a:off x="6841046" y="2746642"/>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38763987 w 602"/>
                  <a:gd name="T13" fmla="*/ 7439751 h 602"/>
                  <a:gd name="T14" fmla="*/ 38763987 w 602"/>
                  <a:gd name="T15" fmla="*/ 7439751 h 602"/>
                  <a:gd name="T16" fmla="*/ 7439717 w 602"/>
                  <a:gd name="T17" fmla="*/ 38764526 h 602"/>
                  <a:gd name="T18" fmla="*/ 38763987 w 602"/>
                  <a:gd name="T19" fmla="*/ 71002968 h 602"/>
                  <a:gd name="T20" fmla="*/ 71002280 w 602"/>
                  <a:gd name="T21" fmla="*/ 38764526 h 602"/>
                  <a:gd name="T22" fmla="*/ 38763987 w 602"/>
                  <a:gd name="T23" fmla="*/ 7439751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297" y="601"/>
                    </a:moveTo>
                    <a:lnTo>
                      <a:pt x="297" y="601"/>
                    </a:lnTo>
                    <a:cubicBezTo>
                      <a:pt x="134" y="601"/>
                      <a:pt x="0" y="467"/>
                      <a:pt x="0" y="297"/>
                    </a:cubicBezTo>
                    <a:cubicBezTo>
                      <a:pt x="0" y="135"/>
                      <a:pt x="134" y="0"/>
                      <a:pt x="297" y="0"/>
                    </a:cubicBezTo>
                    <a:cubicBezTo>
                      <a:pt x="466" y="0"/>
                      <a:pt x="601" y="135"/>
                      <a:pt x="601" y="297"/>
                    </a:cubicBezTo>
                    <a:cubicBezTo>
                      <a:pt x="601" y="467"/>
                      <a:pt x="466"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3" name="Freeform 38"/>
              <p:cNvSpPr>
                <a:spLocks noChangeArrowheads="1"/>
              </p:cNvSpPr>
              <p:nvPr/>
            </p:nvSpPr>
            <p:spPr bwMode="auto">
              <a:xfrm>
                <a:off x="6458459" y="2746642"/>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788054 h 602"/>
                  <a:gd name="T8" fmla="*/ 0 w 609"/>
                  <a:gd name="T9" fmla="*/ 3785086 h 602"/>
                  <a:gd name="T10" fmla="*/ 3623191 w 609"/>
                  <a:gd name="T11" fmla="*/ 0 h 602"/>
                  <a:gd name="T12" fmla="*/ 74925449 w 609"/>
                  <a:gd name="T13" fmla="*/ 0 h 602"/>
                  <a:gd name="T14" fmla="*/ 78678142 w 609"/>
                  <a:gd name="T15" fmla="*/ 3785086 h 602"/>
                  <a:gd name="T16" fmla="*/ 78678142 w 609"/>
                  <a:gd name="T17" fmla="*/ 74788054 h 602"/>
                  <a:gd name="T18" fmla="*/ 74925449 w 609"/>
                  <a:gd name="T19" fmla="*/ 78442719 h 602"/>
                  <a:gd name="T20" fmla="*/ 71302258 w 609"/>
                  <a:gd name="T21" fmla="*/ 7439751 h 602"/>
                  <a:gd name="T22" fmla="*/ 71302258 w 609"/>
                  <a:gd name="T23" fmla="*/ 7439751 h 602"/>
                  <a:gd name="T24" fmla="*/ 7246742 w 609"/>
                  <a:gd name="T25" fmla="*/ 7439751 h 602"/>
                  <a:gd name="T26" fmla="*/ 7246742 w 609"/>
                  <a:gd name="T27" fmla="*/ 71002968 h 602"/>
                  <a:gd name="T28" fmla="*/ 71302258 w 609"/>
                  <a:gd name="T29" fmla="*/ 71002968 h 602"/>
                  <a:gd name="T30" fmla="*/ 71302258 w 609"/>
                  <a:gd name="T31" fmla="*/ 7439751 h 6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9" h="602">
                    <a:moveTo>
                      <a:pt x="579" y="601"/>
                    </a:moveTo>
                    <a:lnTo>
                      <a:pt x="579" y="601"/>
                    </a:lnTo>
                    <a:cubicBezTo>
                      <a:pt x="28" y="601"/>
                      <a:pt x="28" y="601"/>
                      <a:pt x="28" y="601"/>
                    </a:cubicBezTo>
                    <a:cubicBezTo>
                      <a:pt x="14" y="601"/>
                      <a:pt x="0" y="587"/>
                      <a:pt x="0" y="573"/>
                    </a:cubicBezTo>
                    <a:cubicBezTo>
                      <a:pt x="0" y="29"/>
                      <a:pt x="0" y="29"/>
                      <a:pt x="0" y="29"/>
                    </a:cubicBezTo>
                    <a:cubicBezTo>
                      <a:pt x="0" y="7"/>
                      <a:pt x="14" y="0"/>
                      <a:pt x="28" y="0"/>
                    </a:cubicBezTo>
                    <a:cubicBezTo>
                      <a:pt x="579" y="0"/>
                      <a:pt x="579" y="0"/>
                      <a:pt x="579" y="0"/>
                    </a:cubicBezTo>
                    <a:cubicBezTo>
                      <a:pt x="594" y="0"/>
                      <a:pt x="608" y="7"/>
                      <a:pt x="608" y="29"/>
                    </a:cubicBezTo>
                    <a:cubicBezTo>
                      <a:pt x="608" y="573"/>
                      <a:pt x="608" y="573"/>
                      <a:pt x="608" y="573"/>
                    </a:cubicBezTo>
                    <a:cubicBezTo>
                      <a:pt x="608" y="587"/>
                      <a:pt x="594" y="601"/>
                      <a:pt x="579" y="601"/>
                    </a:cubicBezTo>
                    <a:close/>
                    <a:moveTo>
                      <a:pt x="551" y="57"/>
                    </a:moveTo>
                    <a:lnTo>
                      <a:pt x="551" y="57"/>
                    </a:lnTo>
                    <a:cubicBezTo>
                      <a:pt x="56" y="57"/>
                      <a:pt x="56" y="57"/>
                      <a:pt x="56" y="57"/>
                    </a:cubicBezTo>
                    <a:cubicBezTo>
                      <a:pt x="56" y="544"/>
                      <a:pt x="56" y="544"/>
                      <a:pt x="56" y="544"/>
                    </a:cubicBezTo>
                    <a:cubicBezTo>
                      <a:pt x="551" y="544"/>
                      <a:pt x="551" y="544"/>
                      <a:pt x="551" y="544"/>
                    </a:cubicBezTo>
                    <a:lnTo>
                      <a:pt x="551" y="57"/>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4" name="Freeform 39"/>
              <p:cNvSpPr>
                <a:spLocks noChangeArrowheads="1"/>
              </p:cNvSpPr>
              <p:nvPr/>
            </p:nvSpPr>
            <p:spPr bwMode="auto">
              <a:xfrm>
                <a:off x="6082222" y="2751405"/>
                <a:ext cx="211137" cy="204787"/>
              </a:xfrm>
              <a:custGeom>
                <a:avLst/>
                <a:gdLst>
                  <a:gd name="T0" fmla="*/ 71946369 w 588"/>
                  <a:gd name="T1" fmla="*/ 61832672 h 567"/>
                  <a:gd name="T2" fmla="*/ 71946369 w 588"/>
                  <a:gd name="T3" fmla="*/ 61832672 h 567"/>
                  <a:gd name="T4" fmla="*/ 53766324 w 588"/>
                  <a:gd name="T5" fmla="*/ 61832672 h 567"/>
                  <a:gd name="T6" fmla="*/ 49253450 w 588"/>
                  <a:gd name="T7" fmla="*/ 61832672 h 567"/>
                  <a:gd name="T8" fmla="*/ 49253450 w 588"/>
                  <a:gd name="T9" fmla="*/ 68224410 h 567"/>
                  <a:gd name="T10" fmla="*/ 53766324 w 588"/>
                  <a:gd name="T11" fmla="*/ 72920786 h 567"/>
                  <a:gd name="T12" fmla="*/ 53766324 w 588"/>
                  <a:gd name="T13" fmla="*/ 73833840 h 567"/>
                  <a:gd name="T14" fmla="*/ 21790200 w 588"/>
                  <a:gd name="T15" fmla="*/ 73833840 h 567"/>
                  <a:gd name="T16" fmla="*/ 21790200 w 588"/>
                  <a:gd name="T17" fmla="*/ 72920786 h 567"/>
                  <a:gd name="T18" fmla="*/ 27334342 w 588"/>
                  <a:gd name="T19" fmla="*/ 68224410 h 567"/>
                  <a:gd name="T20" fmla="*/ 27334342 w 588"/>
                  <a:gd name="T21" fmla="*/ 61832672 h 567"/>
                  <a:gd name="T22" fmla="*/ 21790200 w 588"/>
                  <a:gd name="T23" fmla="*/ 61832672 h 567"/>
                  <a:gd name="T24" fmla="*/ 3610155 w 588"/>
                  <a:gd name="T25" fmla="*/ 61832672 h 567"/>
                  <a:gd name="T26" fmla="*/ 0 w 588"/>
                  <a:gd name="T27" fmla="*/ 58180095 h 567"/>
                  <a:gd name="T28" fmla="*/ 0 w 588"/>
                  <a:gd name="T29" fmla="*/ 9262007 h 567"/>
                  <a:gd name="T30" fmla="*/ 3610155 w 588"/>
                  <a:gd name="T31" fmla="*/ 5609430 h 567"/>
                  <a:gd name="T32" fmla="*/ 26431982 w 588"/>
                  <a:gd name="T33" fmla="*/ 5609430 h 567"/>
                  <a:gd name="T34" fmla="*/ 21790200 w 588"/>
                  <a:gd name="T35" fmla="*/ 10175061 h 567"/>
                  <a:gd name="T36" fmla="*/ 5415233 w 588"/>
                  <a:gd name="T37" fmla="*/ 10175061 h 567"/>
                  <a:gd name="T38" fmla="*/ 5415233 w 588"/>
                  <a:gd name="T39" fmla="*/ 51657611 h 567"/>
                  <a:gd name="T40" fmla="*/ 71043651 w 588"/>
                  <a:gd name="T41" fmla="*/ 51657611 h 567"/>
                  <a:gd name="T42" fmla="*/ 71043651 w 588"/>
                  <a:gd name="T43" fmla="*/ 10175061 h 567"/>
                  <a:gd name="T44" fmla="*/ 54668684 w 588"/>
                  <a:gd name="T45" fmla="*/ 10175061 h 567"/>
                  <a:gd name="T46" fmla="*/ 49253450 w 588"/>
                  <a:gd name="T47" fmla="*/ 5609430 h 567"/>
                  <a:gd name="T48" fmla="*/ 71946369 w 588"/>
                  <a:gd name="T49" fmla="*/ 5609430 h 567"/>
                  <a:gd name="T50" fmla="*/ 75685433 w 588"/>
                  <a:gd name="T51" fmla="*/ 9262007 h 567"/>
                  <a:gd name="T52" fmla="*/ 75685433 w 588"/>
                  <a:gd name="T53" fmla="*/ 58180095 h 567"/>
                  <a:gd name="T54" fmla="*/ 71946369 w 588"/>
                  <a:gd name="T55" fmla="*/ 61832672 h 567"/>
                  <a:gd name="T56" fmla="*/ 46417105 w 588"/>
                  <a:gd name="T57" fmla="*/ 16697545 h 567"/>
                  <a:gd name="T58" fmla="*/ 46417105 w 588"/>
                  <a:gd name="T59" fmla="*/ 16697545 h 567"/>
                  <a:gd name="T60" fmla="*/ 43709309 w 588"/>
                  <a:gd name="T61" fmla="*/ 14740691 h 567"/>
                  <a:gd name="T62" fmla="*/ 41904231 w 588"/>
                  <a:gd name="T63" fmla="*/ 12914222 h 567"/>
                  <a:gd name="T64" fmla="*/ 41904231 w 588"/>
                  <a:gd name="T65" fmla="*/ 29481382 h 567"/>
                  <a:gd name="T66" fmla="*/ 38294076 w 588"/>
                  <a:gd name="T67" fmla="*/ 33264343 h 567"/>
                  <a:gd name="T68" fmla="*/ 34683920 w 588"/>
                  <a:gd name="T69" fmla="*/ 29481382 h 567"/>
                  <a:gd name="T70" fmla="*/ 34683920 w 588"/>
                  <a:gd name="T71" fmla="*/ 12914222 h 567"/>
                  <a:gd name="T72" fmla="*/ 31847216 w 588"/>
                  <a:gd name="T73" fmla="*/ 14740691 h 567"/>
                  <a:gd name="T74" fmla="*/ 29139420 w 588"/>
                  <a:gd name="T75" fmla="*/ 16697545 h 567"/>
                  <a:gd name="T76" fmla="*/ 25529264 w 588"/>
                  <a:gd name="T77" fmla="*/ 12914222 h 567"/>
                  <a:gd name="T78" fmla="*/ 27334342 w 588"/>
                  <a:gd name="T79" fmla="*/ 10175061 h 567"/>
                  <a:gd name="T80" fmla="*/ 35586280 w 588"/>
                  <a:gd name="T81" fmla="*/ 1956854 h 567"/>
                  <a:gd name="T82" fmla="*/ 38294076 w 588"/>
                  <a:gd name="T83" fmla="*/ 0 h 567"/>
                  <a:gd name="T84" fmla="*/ 40099153 w 588"/>
                  <a:gd name="T85" fmla="*/ 1956854 h 567"/>
                  <a:gd name="T86" fmla="*/ 49253450 w 588"/>
                  <a:gd name="T87" fmla="*/ 10175061 h 567"/>
                  <a:gd name="T88" fmla="*/ 50156169 w 588"/>
                  <a:gd name="T89" fmla="*/ 12914222 h 567"/>
                  <a:gd name="T90" fmla="*/ 46417105 w 588"/>
                  <a:gd name="T91" fmla="*/ 1669754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8" h="567">
                    <a:moveTo>
                      <a:pt x="558" y="474"/>
                    </a:moveTo>
                    <a:lnTo>
                      <a:pt x="558" y="474"/>
                    </a:lnTo>
                    <a:cubicBezTo>
                      <a:pt x="417" y="474"/>
                      <a:pt x="417" y="474"/>
                      <a:pt x="417" y="474"/>
                    </a:cubicBezTo>
                    <a:cubicBezTo>
                      <a:pt x="382" y="474"/>
                      <a:pt x="382" y="474"/>
                      <a:pt x="382" y="474"/>
                    </a:cubicBezTo>
                    <a:cubicBezTo>
                      <a:pt x="382" y="523"/>
                      <a:pt x="382" y="523"/>
                      <a:pt x="382"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12" y="523"/>
                      <a:pt x="212" y="523"/>
                      <a:pt x="212" y="523"/>
                    </a:cubicBezTo>
                    <a:cubicBezTo>
                      <a:pt x="212" y="474"/>
                      <a:pt x="212" y="474"/>
                      <a:pt x="212"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05" y="43"/>
                      <a:pt x="205" y="43"/>
                      <a:pt x="205" y="43"/>
                    </a:cubicBezTo>
                    <a:cubicBezTo>
                      <a:pt x="169" y="78"/>
                      <a:pt x="169" y="78"/>
                      <a:pt x="169" y="78"/>
                    </a:cubicBezTo>
                    <a:cubicBezTo>
                      <a:pt x="42" y="78"/>
                      <a:pt x="42" y="78"/>
                      <a:pt x="42" y="78"/>
                    </a:cubicBezTo>
                    <a:cubicBezTo>
                      <a:pt x="42" y="396"/>
                      <a:pt x="42" y="396"/>
                      <a:pt x="42" y="396"/>
                    </a:cubicBezTo>
                    <a:cubicBezTo>
                      <a:pt x="551" y="396"/>
                      <a:pt x="551" y="396"/>
                      <a:pt x="551" y="396"/>
                    </a:cubicBezTo>
                    <a:cubicBezTo>
                      <a:pt x="551" y="78"/>
                      <a:pt x="551" y="78"/>
                      <a:pt x="551" y="78"/>
                    </a:cubicBezTo>
                    <a:cubicBezTo>
                      <a:pt x="424" y="78"/>
                      <a:pt x="424" y="78"/>
                      <a:pt x="424" y="78"/>
                    </a:cubicBezTo>
                    <a:cubicBezTo>
                      <a:pt x="382" y="43"/>
                      <a:pt x="382" y="43"/>
                      <a:pt x="382" y="43"/>
                    </a:cubicBezTo>
                    <a:cubicBezTo>
                      <a:pt x="558" y="43"/>
                      <a:pt x="558" y="43"/>
                      <a:pt x="558" y="43"/>
                    </a:cubicBezTo>
                    <a:cubicBezTo>
                      <a:pt x="572" y="43"/>
                      <a:pt x="587" y="50"/>
                      <a:pt x="587" y="71"/>
                    </a:cubicBezTo>
                    <a:cubicBezTo>
                      <a:pt x="587" y="446"/>
                      <a:pt x="587" y="446"/>
                      <a:pt x="587" y="446"/>
                    </a:cubicBezTo>
                    <a:cubicBezTo>
                      <a:pt x="587" y="460"/>
                      <a:pt x="572" y="474"/>
                      <a:pt x="558" y="474"/>
                    </a:cubicBezTo>
                    <a:close/>
                    <a:moveTo>
                      <a:pt x="360" y="128"/>
                    </a:moveTo>
                    <a:lnTo>
                      <a:pt x="360" y="128"/>
                    </a:lnTo>
                    <a:cubicBezTo>
                      <a:pt x="353" y="128"/>
                      <a:pt x="346" y="121"/>
                      <a:pt x="339" y="113"/>
                    </a:cubicBezTo>
                    <a:cubicBezTo>
                      <a:pt x="325" y="99"/>
                      <a:pt x="325" y="99"/>
                      <a:pt x="325" y="99"/>
                    </a:cubicBezTo>
                    <a:cubicBezTo>
                      <a:pt x="325" y="226"/>
                      <a:pt x="325" y="226"/>
                      <a:pt x="325" y="226"/>
                    </a:cubicBezTo>
                    <a:cubicBezTo>
                      <a:pt x="325" y="248"/>
                      <a:pt x="311" y="255"/>
                      <a:pt x="297" y="255"/>
                    </a:cubicBezTo>
                    <a:cubicBezTo>
                      <a:pt x="276" y="255"/>
                      <a:pt x="269" y="248"/>
                      <a:pt x="269" y="226"/>
                    </a:cubicBezTo>
                    <a:cubicBezTo>
                      <a:pt x="269" y="99"/>
                      <a:pt x="269" y="99"/>
                      <a:pt x="269" y="99"/>
                    </a:cubicBezTo>
                    <a:cubicBezTo>
                      <a:pt x="247" y="113"/>
                      <a:pt x="247" y="113"/>
                      <a:pt x="247" y="113"/>
                    </a:cubicBezTo>
                    <a:cubicBezTo>
                      <a:pt x="240" y="121"/>
                      <a:pt x="233" y="128"/>
                      <a:pt x="226" y="128"/>
                    </a:cubicBezTo>
                    <a:cubicBezTo>
                      <a:pt x="212" y="128"/>
                      <a:pt x="198" y="113"/>
                      <a:pt x="198" y="99"/>
                    </a:cubicBezTo>
                    <a:cubicBezTo>
                      <a:pt x="198" y="92"/>
                      <a:pt x="205" y="85"/>
                      <a:pt x="212" y="78"/>
                    </a:cubicBezTo>
                    <a:cubicBezTo>
                      <a:pt x="276" y="15"/>
                      <a:pt x="276" y="15"/>
                      <a:pt x="276" y="15"/>
                    </a:cubicBezTo>
                    <a:cubicBezTo>
                      <a:pt x="283" y="8"/>
                      <a:pt x="290" y="0"/>
                      <a:pt x="297" y="0"/>
                    </a:cubicBezTo>
                    <a:cubicBezTo>
                      <a:pt x="304" y="0"/>
                      <a:pt x="311" y="8"/>
                      <a:pt x="311" y="15"/>
                    </a:cubicBezTo>
                    <a:cubicBezTo>
                      <a:pt x="382" y="78"/>
                      <a:pt x="382" y="78"/>
                      <a:pt x="382" y="78"/>
                    </a:cubicBezTo>
                    <a:cubicBezTo>
                      <a:pt x="389" y="85"/>
                      <a:pt x="389" y="92"/>
                      <a:pt x="389" y="99"/>
                    </a:cubicBezTo>
                    <a:cubicBezTo>
                      <a:pt x="389" y="113"/>
                      <a:pt x="375" y="128"/>
                      <a:pt x="360" y="12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5" name="Freeform 40"/>
              <p:cNvSpPr>
                <a:spLocks noChangeArrowheads="1"/>
              </p:cNvSpPr>
              <p:nvPr/>
            </p:nvSpPr>
            <p:spPr bwMode="auto">
              <a:xfrm>
                <a:off x="5702809" y="2751405"/>
                <a:ext cx="211138" cy="204787"/>
              </a:xfrm>
              <a:custGeom>
                <a:avLst/>
                <a:gdLst>
                  <a:gd name="T0" fmla="*/ 72192291 w 587"/>
                  <a:gd name="T1" fmla="*/ 61832672 h 567"/>
                  <a:gd name="T2" fmla="*/ 72192291 w 587"/>
                  <a:gd name="T3" fmla="*/ 61832672 h 567"/>
                  <a:gd name="T4" fmla="*/ 53950255 w 587"/>
                  <a:gd name="T5" fmla="*/ 61832672 h 567"/>
                  <a:gd name="T6" fmla="*/ 48386931 w 587"/>
                  <a:gd name="T7" fmla="*/ 61832672 h 567"/>
                  <a:gd name="T8" fmla="*/ 48386931 w 587"/>
                  <a:gd name="T9" fmla="*/ 68224410 h 567"/>
                  <a:gd name="T10" fmla="*/ 53950255 w 587"/>
                  <a:gd name="T11" fmla="*/ 72920786 h 567"/>
                  <a:gd name="T12" fmla="*/ 53950255 w 587"/>
                  <a:gd name="T13" fmla="*/ 73833840 h 567"/>
                  <a:gd name="T14" fmla="*/ 21864833 w 587"/>
                  <a:gd name="T15" fmla="*/ 73833840 h 567"/>
                  <a:gd name="T16" fmla="*/ 21864833 w 587"/>
                  <a:gd name="T17" fmla="*/ 72920786 h 567"/>
                  <a:gd name="T18" fmla="*/ 26522098 w 587"/>
                  <a:gd name="T19" fmla="*/ 68224410 h 567"/>
                  <a:gd name="T20" fmla="*/ 26522098 w 587"/>
                  <a:gd name="T21" fmla="*/ 61832672 h 567"/>
                  <a:gd name="T22" fmla="*/ 21864833 w 587"/>
                  <a:gd name="T23" fmla="*/ 61832672 h 567"/>
                  <a:gd name="T24" fmla="*/ 3622437 w 587"/>
                  <a:gd name="T25" fmla="*/ 61832672 h 567"/>
                  <a:gd name="T26" fmla="*/ 0 w 587"/>
                  <a:gd name="T27" fmla="*/ 58180095 h 567"/>
                  <a:gd name="T28" fmla="*/ 0 w 587"/>
                  <a:gd name="T29" fmla="*/ 9262007 h 567"/>
                  <a:gd name="T30" fmla="*/ 3622437 w 587"/>
                  <a:gd name="T31" fmla="*/ 5609430 h 567"/>
                  <a:gd name="T32" fmla="*/ 30144895 w 587"/>
                  <a:gd name="T33" fmla="*/ 5609430 h 567"/>
                  <a:gd name="T34" fmla="*/ 30144895 w 587"/>
                  <a:gd name="T35" fmla="*/ 10175061 h 567"/>
                  <a:gd name="T36" fmla="*/ 4528137 w 587"/>
                  <a:gd name="T37" fmla="*/ 10175061 h 567"/>
                  <a:gd name="T38" fmla="*/ 4528137 w 587"/>
                  <a:gd name="T39" fmla="*/ 51657611 h 567"/>
                  <a:gd name="T40" fmla="*/ 70380892 w 587"/>
                  <a:gd name="T41" fmla="*/ 51657611 h 567"/>
                  <a:gd name="T42" fmla="*/ 70380892 w 587"/>
                  <a:gd name="T43" fmla="*/ 10175061 h 567"/>
                  <a:gd name="T44" fmla="*/ 44764493 w 587"/>
                  <a:gd name="T45" fmla="*/ 10175061 h 567"/>
                  <a:gd name="T46" fmla="*/ 44764493 w 587"/>
                  <a:gd name="T47" fmla="*/ 5609430 h 567"/>
                  <a:gd name="T48" fmla="*/ 72192291 w 587"/>
                  <a:gd name="T49" fmla="*/ 5609430 h 567"/>
                  <a:gd name="T50" fmla="*/ 75814728 w 587"/>
                  <a:gd name="T51" fmla="*/ 9262007 h 567"/>
                  <a:gd name="T52" fmla="*/ 75814728 w 587"/>
                  <a:gd name="T53" fmla="*/ 58180095 h 567"/>
                  <a:gd name="T54" fmla="*/ 72192291 w 587"/>
                  <a:gd name="T55" fmla="*/ 61832672 h 567"/>
                  <a:gd name="T56" fmla="*/ 50327458 w 587"/>
                  <a:gd name="T57" fmla="*/ 21263175 h 567"/>
                  <a:gd name="T58" fmla="*/ 50327458 w 587"/>
                  <a:gd name="T59" fmla="*/ 21263175 h 567"/>
                  <a:gd name="T60" fmla="*/ 48386931 w 587"/>
                  <a:gd name="T61" fmla="*/ 24002337 h 567"/>
                  <a:gd name="T62" fmla="*/ 40236356 w 587"/>
                  <a:gd name="T63" fmla="*/ 32351290 h 567"/>
                  <a:gd name="T64" fmla="*/ 37519259 w 587"/>
                  <a:gd name="T65" fmla="*/ 33264343 h 567"/>
                  <a:gd name="T66" fmla="*/ 35707860 w 587"/>
                  <a:gd name="T67" fmla="*/ 32351290 h 567"/>
                  <a:gd name="T68" fmla="*/ 26522098 w 587"/>
                  <a:gd name="T69" fmla="*/ 24002337 h 567"/>
                  <a:gd name="T70" fmla="*/ 25616758 w 587"/>
                  <a:gd name="T71" fmla="*/ 21263175 h 567"/>
                  <a:gd name="T72" fmla="*/ 29239196 w 587"/>
                  <a:gd name="T73" fmla="*/ 17610598 h 567"/>
                  <a:gd name="T74" fmla="*/ 31955934 w 587"/>
                  <a:gd name="T75" fmla="*/ 18523652 h 567"/>
                  <a:gd name="T76" fmla="*/ 33767333 w 587"/>
                  <a:gd name="T77" fmla="*/ 21263175 h 567"/>
                  <a:gd name="T78" fmla="*/ 33767333 w 587"/>
                  <a:gd name="T79" fmla="*/ 3782961 h 567"/>
                  <a:gd name="T80" fmla="*/ 37519259 w 587"/>
                  <a:gd name="T81" fmla="*/ 0 h 567"/>
                  <a:gd name="T82" fmla="*/ 41141696 w 587"/>
                  <a:gd name="T83" fmla="*/ 3782961 h 567"/>
                  <a:gd name="T84" fmla="*/ 41141696 w 587"/>
                  <a:gd name="T85" fmla="*/ 21263175 h 567"/>
                  <a:gd name="T86" fmla="*/ 43858794 w 587"/>
                  <a:gd name="T87" fmla="*/ 18523652 h 567"/>
                  <a:gd name="T88" fmla="*/ 46575532 w 587"/>
                  <a:gd name="T89" fmla="*/ 17610598 h 567"/>
                  <a:gd name="T90" fmla="*/ 50327458 w 587"/>
                  <a:gd name="T91" fmla="*/ 2126317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67">
                    <a:moveTo>
                      <a:pt x="558" y="474"/>
                    </a:moveTo>
                    <a:lnTo>
                      <a:pt x="558" y="474"/>
                    </a:lnTo>
                    <a:cubicBezTo>
                      <a:pt x="417" y="474"/>
                      <a:pt x="417" y="474"/>
                      <a:pt x="417" y="474"/>
                    </a:cubicBezTo>
                    <a:cubicBezTo>
                      <a:pt x="374" y="474"/>
                      <a:pt x="374" y="474"/>
                      <a:pt x="374" y="474"/>
                    </a:cubicBezTo>
                    <a:cubicBezTo>
                      <a:pt x="374" y="523"/>
                      <a:pt x="374" y="523"/>
                      <a:pt x="374"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05" y="523"/>
                      <a:pt x="205" y="523"/>
                      <a:pt x="205" y="523"/>
                    </a:cubicBezTo>
                    <a:cubicBezTo>
                      <a:pt x="205" y="474"/>
                      <a:pt x="205" y="474"/>
                      <a:pt x="205"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33" y="43"/>
                      <a:pt x="233" y="43"/>
                      <a:pt x="233" y="43"/>
                    </a:cubicBezTo>
                    <a:cubicBezTo>
                      <a:pt x="233" y="78"/>
                      <a:pt x="233" y="78"/>
                      <a:pt x="233" y="78"/>
                    </a:cubicBezTo>
                    <a:cubicBezTo>
                      <a:pt x="35" y="78"/>
                      <a:pt x="35" y="78"/>
                      <a:pt x="35" y="78"/>
                    </a:cubicBezTo>
                    <a:cubicBezTo>
                      <a:pt x="35" y="396"/>
                      <a:pt x="35" y="396"/>
                      <a:pt x="35" y="396"/>
                    </a:cubicBezTo>
                    <a:cubicBezTo>
                      <a:pt x="544" y="396"/>
                      <a:pt x="544" y="396"/>
                      <a:pt x="544" y="396"/>
                    </a:cubicBezTo>
                    <a:cubicBezTo>
                      <a:pt x="544" y="78"/>
                      <a:pt x="544" y="78"/>
                      <a:pt x="544" y="78"/>
                    </a:cubicBezTo>
                    <a:cubicBezTo>
                      <a:pt x="346" y="78"/>
                      <a:pt x="346" y="78"/>
                      <a:pt x="346" y="78"/>
                    </a:cubicBezTo>
                    <a:cubicBezTo>
                      <a:pt x="346" y="43"/>
                      <a:pt x="346" y="43"/>
                      <a:pt x="346" y="43"/>
                    </a:cubicBezTo>
                    <a:cubicBezTo>
                      <a:pt x="558" y="43"/>
                      <a:pt x="558" y="43"/>
                      <a:pt x="558" y="43"/>
                    </a:cubicBezTo>
                    <a:cubicBezTo>
                      <a:pt x="572" y="43"/>
                      <a:pt x="586" y="50"/>
                      <a:pt x="586" y="71"/>
                    </a:cubicBezTo>
                    <a:cubicBezTo>
                      <a:pt x="586" y="446"/>
                      <a:pt x="586" y="446"/>
                      <a:pt x="586" y="446"/>
                    </a:cubicBezTo>
                    <a:cubicBezTo>
                      <a:pt x="586" y="460"/>
                      <a:pt x="572" y="474"/>
                      <a:pt x="558" y="474"/>
                    </a:cubicBezTo>
                    <a:close/>
                    <a:moveTo>
                      <a:pt x="389" y="163"/>
                    </a:moveTo>
                    <a:lnTo>
                      <a:pt x="389" y="163"/>
                    </a:lnTo>
                    <a:cubicBezTo>
                      <a:pt x="389" y="170"/>
                      <a:pt x="382" y="177"/>
                      <a:pt x="374" y="184"/>
                    </a:cubicBezTo>
                    <a:cubicBezTo>
                      <a:pt x="311" y="248"/>
                      <a:pt x="311" y="248"/>
                      <a:pt x="311" y="248"/>
                    </a:cubicBezTo>
                    <a:cubicBezTo>
                      <a:pt x="304" y="255"/>
                      <a:pt x="297" y="255"/>
                      <a:pt x="290" y="255"/>
                    </a:cubicBezTo>
                    <a:cubicBezTo>
                      <a:pt x="283" y="255"/>
                      <a:pt x="276" y="255"/>
                      <a:pt x="276" y="248"/>
                    </a:cubicBezTo>
                    <a:cubicBezTo>
                      <a:pt x="205" y="184"/>
                      <a:pt x="205" y="184"/>
                      <a:pt x="205" y="184"/>
                    </a:cubicBezTo>
                    <a:cubicBezTo>
                      <a:pt x="198" y="177"/>
                      <a:pt x="198" y="170"/>
                      <a:pt x="198" y="163"/>
                    </a:cubicBezTo>
                    <a:cubicBezTo>
                      <a:pt x="198" y="149"/>
                      <a:pt x="212" y="135"/>
                      <a:pt x="226" y="135"/>
                    </a:cubicBezTo>
                    <a:cubicBezTo>
                      <a:pt x="233" y="135"/>
                      <a:pt x="240" y="135"/>
                      <a:pt x="247" y="142"/>
                    </a:cubicBezTo>
                    <a:cubicBezTo>
                      <a:pt x="261" y="163"/>
                      <a:pt x="261" y="163"/>
                      <a:pt x="261" y="163"/>
                    </a:cubicBezTo>
                    <a:cubicBezTo>
                      <a:pt x="261" y="29"/>
                      <a:pt x="261" y="29"/>
                      <a:pt x="261" y="29"/>
                    </a:cubicBezTo>
                    <a:cubicBezTo>
                      <a:pt x="261" y="15"/>
                      <a:pt x="276" y="0"/>
                      <a:pt x="290" y="0"/>
                    </a:cubicBezTo>
                    <a:cubicBezTo>
                      <a:pt x="311" y="0"/>
                      <a:pt x="318" y="15"/>
                      <a:pt x="318" y="29"/>
                    </a:cubicBezTo>
                    <a:cubicBezTo>
                      <a:pt x="318" y="163"/>
                      <a:pt x="318" y="163"/>
                      <a:pt x="318" y="163"/>
                    </a:cubicBezTo>
                    <a:cubicBezTo>
                      <a:pt x="339" y="142"/>
                      <a:pt x="339" y="142"/>
                      <a:pt x="339" y="142"/>
                    </a:cubicBezTo>
                    <a:cubicBezTo>
                      <a:pt x="346" y="135"/>
                      <a:pt x="353" y="135"/>
                      <a:pt x="360" y="135"/>
                    </a:cubicBezTo>
                    <a:cubicBezTo>
                      <a:pt x="374" y="135"/>
                      <a:pt x="389" y="149"/>
                      <a:pt x="389" y="16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6" name="Freeform 41"/>
              <p:cNvSpPr>
                <a:spLocks noChangeArrowheads="1"/>
              </p:cNvSpPr>
              <p:nvPr/>
            </p:nvSpPr>
            <p:spPr bwMode="auto">
              <a:xfrm>
                <a:off x="5324984" y="2765692"/>
                <a:ext cx="209550" cy="188913"/>
              </a:xfrm>
              <a:custGeom>
                <a:avLst/>
                <a:gdLst>
                  <a:gd name="T0" fmla="*/ 71923702 w 580"/>
                  <a:gd name="T1" fmla="*/ 56019554 h 524"/>
                  <a:gd name="T2" fmla="*/ 71923702 w 580"/>
                  <a:gd name="T3" fmla="*/ 56019554 h 524"/>
                  <a:gd name="T4" fmla="*/ 53518347 w 580"/>
                  <a:gd name="T5" fmla="*/ 56019554 h 524"/>
                  <a:gd name="T6" fmla="*/ 48819369 w 580"/>
                  <a:gd name="T7" fmla="*/ 56019554 h 524"/>
                  <a:gd name="T8" fmla="*/ 48819369 w 580"/>
                  <a:gd name="T9" fmla="*/ 62388158 h 524"/>
                  <a:gd name="T10" fmla="*/ 53518347 w 580"/>
                  <a:gd name="T11" fmla="*/ 67067360 h 524"/>
                  <a:gd name="T12" fmla="*/ 53518347 w 580"/>
                  <a:gd name="T13" fmla="*/ 67976954 h 524"/>
                  <a:gd name="T14" fmla="*/ 22060196 w 580"/>
                  <a:gd name="T15" fmla="*/ 67976954 h 524"/>
                  <a:gd name="T16" fmla="*/ 22060196 w 580"/>
                  <a:gd name="T17" fmla="*/ 67067360 h 524"/>
                  <a:gd name="T18" fmla="*/ 26759174 w 580"/>
                  <a:gd name="T19" fmla="*/ 62388158 h 524"/>
                  <a:gd name="T20" fmla="*/ 26759174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14687265 h 524"/>
                  <a:gd name="T54" fmla="*/ 30414015 w 580"/>
                  <a:gd name="T55" fmla="*/ 14687265 h 524"/>
                  <a:gd name="T56" fmla="*/ 33155146 w 580"/>
                  <a:gd name="T57" fmla="*/ 15597220 h 524"/>
                  <a:gd name="T58" fmla="*/ 33155146 w 580"/>
                  <a:gd name="T59" fmla="*/ 15597220 h 524"/>
                  <a:gd name="T60" fmla="*/ 37854485 w 580"/>
                  <a:gd name="T61" fmla="*/ 20146274 h 524"/>
                  <a:gd name="T62" fmla="*/ 42423036 w 580"/>
                  <a:gd name="T63" fmla="*/ 15597220 h 524"/>
                  <a:gd name="T64" fmla="*/ 42423036 w 580"/>
                  <a:gd name="T65" fmla="*/ 15597220 h 524"/>
                  <a:gd name="T66" fmla="*/ 45164167 w 580"/>
                  <a:gd name="T67" fmla="*/ 14687265 h 524"/>
                  <a:gd name="T68" fmla="*/ 48819369 w 580"/>
                  <a:gd name="T69" fmla="*/ 18326364 h 524"/>
                  <a:gd name="T70" fmla="*/ 47905659 w 580"/>
                  <a:gd name="T71" fmla="*/ 20146274 h 524"/>
                  <a:gd name="T72" fmla="*/ 47905659 w 580"/>
                  <a:gd name="T73" fmla="*/ 20146274 h 524"/>
                  <a:gd name="T74" fmla="*/ 43336746 w 580"/>
                  <a:gd name="T75" fmla="*/ 25735070 h 524"/>
                  <a:gd name="T76" fmla="*/ 47905659 w 580"/>
                  <a:gd name="T77" fmla="*/ 30284124 h 524"/>
                  <a:gd name="T78" fmla="*/ 47905659 w 580"/>
                  <a:gd name="T79" fmla="*/ 30284124 h 524"/>
                  <a:gd name="T80" fmla="*/ 48819369 w 580"/>
                  <a:gd name="T81" fmla="*/ 33013628 h 524"/>
                  <a:gd name="T82" fmla="*/ 45164167 w 580"/>
                  <a:gd name="T83" fmla="*/ 36782875 h 524"/>
                  <a:gd name="T84" fmla="*/ 42423036 w 580"/>
                  <a:gd name="T85" fmla="*/ 34833538 h 524"/>
                  <a:gd name="T86" fmla="*/ 42423036 w 580"/>
                  <a:gd name="T87" fmla="*/ 34833538 h 524"/>
                  <a:gd name="T88" fmla="*/ 37854485 w 580"/>
                  <a:gd name="T89" fmla="*/ 30284124 h 524"/>
                  <a:gd name="T90" fmla="*/ 33155146 w 580"/>
                  <a:gd name="T91" fmla="*/ 34833538 h 524"/>
                  <a:gd name="T92" fmla="*/ 33155146 w 580"/>
                  <a:gd name="T93" fmla="*/ 34833538 h 524"/>
                  <a:gd name="T94" fmla="*/ 30414015 w 580"/>
                  <a:gd name="T95" fmla="*/ 36782875 h 524"/>
                  <a:gd name="T96" fmla="*/ 26759174 w 580"/>
                  <a:gd name="T97" fmla="*/ 33013628 h 524"/>
                  <a:gd name="T98" fmla="*/ 27672884 w 580"/>
                  <a:gd name="T99" fmla="*/ 30284124 h 524"/>
                  <a:gd name="T100" fmla="*/ 27672884 w 580"/>
                  <a:gd name="T101" fmla="*/ 30284124 h 524"/>
                  <a:gd name="T102" fmla="*/ 32241435 w 580"/>
                  <a:gd name="T103" fmla="*/ 25735070 h 524"/>
                  <a:gd name="T104" fmla="*/ 27672884 w 580"/>
                  <a:gd name="T105" fmla="*/ 20146274 h 524"/>
                  <a:gd name="T106" fmla="*/ 27672884 w 580"/>
                  <a:gd name="T107" fmla="*/ 20146274 h 524"/>
                  <a:gd name="T108" fmla="*/ 26759174 w 580"/>
                  <a:gd name="T109" fmla="*/ 18326364 h 524"/>
                  <a:gd name="T110" fmla="*/ 30414015 w 580"/>
                  <a:gd name="T111" fmla="*/ 14687265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0" h="524">
                    <a:moveTo>
                      <a:pt x="551" y="431"/>
                    </a:moveTo>
                    <a:lnTo>
                      <a:pt x="551" y="431"/>
                    </a:lnTo>
                    <a:cubicBezTo>
                      <a:pt x="410" y="431"/>
                      <a:pt x="410" y="431"/>
                      <a:pt x="410" y="431"/>
                    </a:cubicBezTo>
                    <a:cubicBezTo>
                      <a:pt x="374" y="431"/>
                      <a:pt x="374" y="431"/>
                      <a:pt x="374" y="431"/>
                    </a:cubicBezTo>
                    <a:cubicBezTo>
                      <a:pt x="374" y="480"/>
                      <a:pt x="374" y="480"/>
                      <a:pt x="374" y="480"/>
                    </a:cubicBezTo>
                    <a:cubicBezTo>
                      <a:pt x="410" y="516"/>
                      <a:pt x="410" y="516"/>
                      <a:pt x="410" y="516"/>
                    </a:cubicBezTo>
                    <a:cubicBezTo>
                      <a:pt x="410" y="523"/>
                      <a:pt x="410" y="523"/>
                      <a:pt x="410" y="523"/>
                    </a:cubicBezTo>
                    <a:cubicBezTo>
                      <a:pt x="169" y="523"/>
                      <a:pt x="169" y="523"/>
                      <a:pt x="169" y="523"/>
                    </a:cubicBezTo>
                    <a:cubicBezTo>
                      <a:pt x="169" y="516"/>
                      <a:pt x="169" y="516"/>
                      <a:pt x="169" y="516"/>
                    </a:cubicBezTo>
                    <a:cubicBezTo>
                      <a:pt x="205" y="480"/>
                      <a:pt x="205" y="480"/>
                      <a:pt x="205" y="480"/>
                    </a:cubicBezTo>
                    <a:cubicBezTo>
                      <a:pt x="205" y="431"/>
                      <a:pt x="205" y="431"/>
                      <a:pt x="205"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13"/>
                    </a:moveTo>
                    <a:lnTo>
                      <a:pt x="233" y="113"/>
                    </a:lnTo>
                    <a:cubicBezTo>
                      <a:pt x="240" y="113"/>
                      <a:pt x="247" y="113"/>
                      <a:pt x="254" y="120"/>
                    </a:cubicBezTo>
                    <a:cubicBezTo>
                      <a:pt x="290" y="155"/>
                      <a:pt x="290" y="155"/>
                      <a:pt x="290" y="155"/>
                    </a:cubicBezTo>
                    <a:cubicBezTo>
                      <a:pt x="325" y="120"/>
                      <a:pt x="325" y="120"/>
                      <a:pt x="325" y="120"/>
                    </a:cubicBezTo>
                    <a:cubicBezTo>
                      <a:pt x="332" y="113"/>
                      <a:pt x="339" y="113"/>
                      <a:pt x="346" y="113"/>
                    </a:cubicBezTo>
                    <a:cubicBezTo>
                      <a:pt x="360" y="113"/>
                      <a:pt x="374" y="120"/>
                      <a:pt x="374" y="141"/>
                    </a:cubicBezTo>
                    <a:cubicBezTo>
                      <a:pt x="374" y="148"/>
                      <a:pt x="374" y="155"/>
                      <a:pt x="367" y="155"/>
                    </a:cubicBezTo>
                    <a:cubicBezTo>
                      <a:pt x="332" y="198"/>
                      <a:pt x="332" y="198"/>
                      <a:pt x="332" y="198"/>
                    </a:cubicBezTo>
                    <a:cubicBezTo>
                      <a:pt x="367" y="233"/>
                      <a:pt x="367" y="233"/>
                      <a:pt x="367" y="233"/>
                    </a:cubicBezTo>
                    <a:cubicBezTo>
                      <a:pt x="374" y="240"/>
                      <a:pt x="374" y="247"/>
                      <a:pt x="374" y="254"/>
                    </a:cubicBezTo>
                    <a:cubicBezTo>
                      <a:pt x="374" y="268"/>
                      <a:pt x="360" y="283"/>
                      <a:pt x="346" y="283"/>
                    </a:cubicBezTo>
                    <a:cubicBezTo>
                      <a:pt x="339" y="283"/>
                      <a:pt x="332" y="276"/>
                      <a:pt x="325" y="268"/>
                    </a:cubicBezTo>
                    <a:cubicBezTo>
                      <a:pt x="290" y="233"/>
                      <a:pt x="290" y="233"/>
                      <a:pt x="290" y="233"/>
                    </a:cubicBezTo>
                    <a:cubicBezTo>
                      <a:pt x="254" y="268"/>
                      <a:pt x="254" y="268"/>
                      <a:pt x="254" y="268"/>
                    </a:cubicBezTo>
                    <a:cubicBezTo>
                      <a:pt x="247" y="276"/>
                      <a:pt x="240" y="283"/>
                      <a:pt x="233" y="283"/>
                    </a:cubicBezTo>
                    <a:cubicBezTo>
                      <a:pt x="219" y="283"/>
                      <a:pt x="205" y="268"/>
                      <a:pt x="205" y="254"/>
                    </a:cubicBezTo>
                    <a:cubicBezTo>
                      <a:pt x="205" y="247"/>
                      <a:pt x="205" y="240"/>
                      <a:pt x="212" y="233"/>
                    </a:cubicBezTo>
                    <a:cubicBezTo>
                      <a:pt x="247" y="198"/>
                      <a:pt x="247" y="198"/>
                      <a:pt x="247" y="198"/>
                    </a:cubicBezTo>
                    <a:cubicBezTo>
                      <a:pt x="212" y="155"/>
                      <a:pt x="212" y="155"/>
                      <a:pt x="212" y="155"/>
                    </a:cubicBezTo>
                    <a:cubicBezTo>
                      <a:pt x="205" y="155"/>
                      <a:pt x="205" y="148"/>
                      <a:pt x="205" y="141"/>
                    </a:cubicBezTo>
                    <a:cubicBezTo>
                      <a:pt x="205" y="120"/>
                      <a:pt x="219" y="113"/>
                      <a:pt x="233"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7" name="Freeform 42"/>
              <p:cNvSpPr>
                <a:spLocks noChangeArrowheads="1"/>
              </p:cNvSpPr>
              <p:nvPr/>
            </p:nvSpPr>
            <p:spPr bwMode="auto">
              <a:xfrm>
                <a:off x="7566534" y="1239837"/>
                <a:ext cx="211137" cy="188913"/>
              </a:xfrm>
              <a:custGeom>
                <a:avLst/>
                <a:gdLst>
                  <a:gd name="T0" fmla="*/ 72191589 w 587"/>
                  <a:gd name="T1" fmla="*/ 56019554 h 524"/>
                  <a:gd name="T2" fmla="*/ 72191589 w 587"/>
                  <a:gd name="T3" fmla="*/ 56019554 h 524"/>
                  <a:gd name="T4" fmla="*/ 53949640 w 587"/>
                  <a:gd name="T5" fmla="*/ 56019554 h 524"/>
                  <a:gd name="T6" fmla="*/ 49292037 w 587"/>
                  <a:gd name="T7" fmla="*/ 56019554 h 524"/>
                  <a:gd name="T8" fmla="*/ 49292037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7427667 w 587"/>
                  <a:gd name="T19" fmla="*/ 62388158 h 524"/>
                  <a:gd name="T20" fmla="*/ 27427667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1285894 w 587"/>
                  <a:gd name="T41" fmla="*/ 4549054 h 524"/>
                  <a:gd name="T42" fmla="*/ 71285894 w 587"/>
                  <a:gd name="T43" fmla="*/ 4549054 h 524"/>
                  <a:gd name="T44" fmla="*/ 5433810 w 587"/>
                  <a:gd name="T45" fmla="*/ 4549054 h 524"/>
                  <a:gd name="T46" fmla="*/ 5433810 w 587"/>
                  <a:gd name="T47" fmla="*/ 45881344 h 524"/>
                  <a:gd name="T48" fmla="*/ 71285894 w 587"/>
                  <a:gd name="T49" fmla="*/ 45881344 h 524"/>
                  <a:gd name="T50" fmla="*/ 71285894 w 587"/>
                  <a:gd name="T51" fmla="*/ 4549054 h 524"/>
                  <a:gd name="T52" fmla="*/ 31050088 w 587"/>
                  <a:gd name="T53" fmla="*/ 21965823 h 524"/>
                  <a:gd name="T54" fmla="*/ 31050088 w 587"/>
                  <a:gd name="T55" fmla="*/ 21965823 h 524"/>
                  <a:gd name="T56" fmla="*/ 32861478 w 587"/>
                  <a:gd name="T57" fmla="*/ 22875778 h 524"/>
                  <a:gd name="T58" fmla="*/ 32861478 w 587"/>
                  <a:gd name="T59" fmla="*/ 22875778 h 524"/>
                  <a:gd name="T60" fmla="*/ 35578203 w 587"/>
                  <a:gd name="T61" fmla="*/ 24825476 h 524"/>
                  <a:gd name="T62" fmla="*/ 42952532 w 587"/>
                  <a:gd name="T63" fmla="*/ 18326364 h 524"/>
                  <a:gd name="T64" fmla="*/ 42952532 w 587"/>
                  <a:gd name="T65" fmla="*/ 18326364 h 524"/>
                  <a:gd name="T66" fmla="*/ 45669617 w 587"/>
                  <a:gd name="T67" fmla="*/ 16506814 h 524"/>
                  <a:gd name="T68" fmla="*/ 49292037 w 587"/>
                  <a:gd name="T69" fmla="*/ 20146274 h 524"/>
                  <a:gd name="T70" fmla="*/ 47481007 w 587"/>
                  <a:gd name="T71" fmla="*/ 22875778 h 524"/>
                  <a:gd name="T72" fmla="*/ 47481007 w 587"/>
                  <a:gd name="T73" fmla="*/ 22875778 h 524"/>
                  <a:gd name="T74" fmla="*/ 38424416 w 587"/>
                  <a:gd name="T75" fmla="*/ 33013628 h 524"/>
                  <a:gd name="T76" fmla="*/ 38424416 w 587"/>
                  <a:gd name="T77" fmla="*/ 33013628 h 524"/>
                  <a:gd name="T78" fmla="*/ 35578203 w 587"/>
                  <a:gd name="T79" fmla="*/ 33923583 h 524"/>
                  <a:gd name="T80" fmla="*/ 32861478 w 587"/>
                  <a:gd name="T81" fmla="*/ 33013628 h 524"/>
                  <a:gd name="T82" fmla="*/ 32861478 w 587"/>
                  <a:gd name="T83" fmla="*/ 33013628 h 524"/>
                  <a:gd name="T84" fmla="*/ 28333362 w 587"/>
                  <a:gd name="T85" fmla="*/ 27554619 h 524"/>
                  <a:gd name="T86" fmla="*/ 28333362 w 587"/>
                  <a:gd name="T87" fmla="*/ 27554619 h 524"/>
                  <a:gd name="T88" fmla="*/ 27427667 w 587"/>
                  <a:gd name="T89" fmla="*/ 25735070 h 524"/>
                  <a:gd name="T90" fmla="*/ 31050088 w 587"/>
                  <a:gd name="T91" fmla="*/ 21965823 h 5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24">
                    <a:moveTo>
                      <a:pt x="558" y="431"/>
                    </a:moveTo>
                    <a:lnTo>
                      <a:pt x="558" y="431"/>
                    </a:lnTo>
                    <a:cubicBezTo>
                      <a:pt x="417" y="431"/>
                      <a:pt x="417" y="431"/>
                      <a:pt x="417" y="431"/>
                    </a:cubicBezTo>
                    <a:cubicBezTo>
                      <a:pt x="381" y="431"/>
                      <a:pt x="381" y="431"/>
                      <a:pt x="381" y="431"/>
                    </a:cubicBezTo>
                    <a:cubicBezTo>
                      <a:pt x="381" y="480"/>
                      <a:pt x="381" y="480"/>
                      <a:pt x="381"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12" y="480"/>
                      <a:pt x="212" y="480"/>
                      <a:pt x="212" y="480"/>
                    </a:cubicBezTo>
                    <a:cubicBezTo>
                      <a:pt x="212" y="431"/>
                      <a:pt x="212" y="431"/>
                      <a:pt x="212"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51" y="35"/>
                    </a:moveTo>
                    <a:lnTo>
                      <a:pt x="551" y="35"/>
                    </a:lnTo>
                    <a:cubicBezTo>
                      <a:pt x="42" y="35"/>
                      <a:pt x="42" y="35"/>
                      <a:pt x="42" y="35"/>
                    </a:cubicBezTo>
                    <a:cubicBezTo>
                      <a:pt x="42" y="353"/>
                      <a:pt x="42" y="353"/>
                      <a:pt x="42" y="353"/>
                    </a:cubicBezTo>
                    <a:cubicBezTo>
                      <a:pt x="551" y="353"/>
                      <a:pt x="551" y="353"/>
                      <a:pt x="551" y="353"/>
                    </a:cubicBezTo>
                    <a:lnTo>
                      <a:pt x="551" y="35"/>
                    </a:lnTo>
                    <a:close/>
                    <a:moveTo>
                      <a:pt x="240" y="169"/>
                    </a:moveTo>
                    <a:lnTo>
                      <a:pt x="240" y="169"/>
                    </a:lnTo>
                    <a:cubicBezTo>
                      <a:pt x="247" y="169"/>
                      <a:pt x="254" y="169"/>
                      <a:pt x="254" y="176"/>
                    </a:cubicBezTo>
                    <a:cubicBezTo>
                      <a:pt x="275" y="191"/>
                      <a:pt x="275" y="191"/>
                      <a:pt x="275" y="191"/>
                    </a:cubicBezTo>
                    <a:cubicBezTo>
                      <a:pt x="332" y="141"/>
                      <a:pt x="332" y="141"/>
                      <a:pt x="332" y="141"/>
                    </a:cubicBezTo>
                    <a:cubicBezTo>
                      <a:pt x="339" y="134"/>
                      <a:pt x="346" y="127"/>
                      <a:pt x="353" y="127"/>
                    </a:cubicBezTo>
                    <a:cubicBezTo>
                      <a:pt x="367" y="127"/>
                      <a:pt x="381" y="141"/>
                      <a:pt x="381" y="155"/>
                    </a:cubicBezTo>
                    <a:cubicBezTo>
                      <a:pt x="381" y="162"/>
                      <a:pt x="374" y="169"/>
                      <a:pt x="367" y="176"/>
                    </a:cubicBezTo>
                    <a:cubicBezTo>
                      <a:pt x="297" y="254"/>
                      <a:pt x="297" y="254"/>
                      <a:pt x="297" y="254"/>
                    </a:cubicBezTo>
                    <a:cubicBezTo>
                      <a:pt x="290" y="261"/>
                      <a:pt x="282" y="261"/>
                      <a:pt x="275" y="261"/>
                    </a:cubicBezTo>
                    <a:cubicBezTo>
                      <a:pt x="268" y="261"/>
                      <a:pt x="261" y="261"/>
                      <a:pt x="254" y="254"/>
                    </a:cubicBezTo>
                    <a:cubicBezTo>
                      <a:pt x="219" y="212"/>
                      <a:pt x="219" y="212"/>
                      <a:pt x="219" y="212"/>
                    </a:cubicBezTo>
                    <a:cubicBezTo>
                      <a:pt x="212" y="212"/>
                      <a:pt x="212" y="205"/>
                      <a:pt x="212" y="198"/>
                    </a:cubicBezTo>
                    <a:cubicBezTo>
                      <a:pt x="212" y="176"/>
                      <a:pt x="219" y="169"/>
                      <a:pt x="240"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8" name="Freeform 43"/>
              <p:cNvSpPr>
                <a:spLocks noChangeArrowheads="1"/>
              </p:cNvSpPr>
              <p:nvPr/>
            </p:nvSpPr>
            <p:spPr bwMode="auto">
              <a:xfrm>
                <a:off x="7188709" y="1239837"/>
                <a:ext cx="211137" cy="188913"/>
              </a:xfrm>
              <a:custGeom>
                <a:avLst/>
                <a:gdLst>
                  <a:gd name="T0" fmla="*/ 72191589 w 587"/>
                  <a:gd name="T1" fmla="*/ 56019554 h 524"/>
                  <a:gd name="T2" fmla="*/ 72191589 w 587"/>
                  <a:gd name="T3" fmla="*/ 56019554 h 524"/>
                  <a:gd name="T4" fmla="*/ 53949640 w 587"/>
                  <a:gd name="T5" fmla="*/ 56019554 h 524"/>
                  <a:gd name="T6" fmla="*/ 48386342 w 587"/>
                  <a:gd name="T7" fmla="*/ 56019554 h 524"/>
                  <a:gd name="T8" fmla="*/ 48386342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6392485 w 587"/>
                  <a:gd name="T19" fmla="*/ 62388158 h 524"/>
                  <a:gd name="T20" fmla="*/ 26392485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0380199 w 587"/>
                  <a:gd name="T41" fmla="*/ 4549054 h 524"/>
                  <a:gd name="T42" fmla="*/ 70380199 w 587"/>
                  <a:gd name="T43" fmla="*/ 4549054 h 524"/>
                  <a:gd name="T44" fmla="*/ 4528115 w 587"/>
                  <a:gd name="T45" fmla="*/ 4549054 h 524"/>
                  <a:gd name="T46" fmla="*/ 4528115 w 587"/>
                  <a:gd name="T47" fmla="*/ 45881344 h 524"/>
                  <a:gd name="T48" fmla="*/ 70380199 w 587"/>
                  <a:gd name="T49" fmla="*/ 45881344 h 524"/>
                  <a:gd name="T50" fmla="*/ 70380199 w 587"/>
                  <a:gd name="T51" fmla="*/ 4549054 h 524"/>
                  <a:gd name="T52" fmla="*/ 30144393 w 587"/>
                  <a:gd name="T53" fmla="*/ 21965823 h 524"/>
                  <a:gd name="T54" fmla="*/ 30144393 w 587"/>
                  <a:gd name="T55" fmla="*/ 21965823 h 524"/>
                  <a:gd name="T56" fmla="*/ 44763922 w 587"/>
                  <a:gd name="T57" fmla="*/ 21965823 h 524"/>
                  <a:gd name="T58" fmla="*/ 48386342 w 587"/>
                  <a:gd name="T59" fmla="*/ 25735070 h 524"/>
                  <a:gd name="T60" fmla="*/ 44763922 w 587"/>
                  <a:gd name="T61" fmla="*/ 29374529 h 524"/>
                  <a:gd name="T62" fmla="*/ 30144393 w 587"/>
                  <a:gd name="T63" fmla="*/ 29374529 h 524"/>
                  <a:gd name="T64" fmla="*/ 26392485 w 587"/>
                  <a:gd name="T65" fmla="*/ 25735070 h 524"/>
                  <a:gd name="T66" fmla="*/ 30144393 w 587"/>
                  <a:gd name="T67" fmla="*/ 21965823 h 5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7" h="524">
                    <a:moveTo>
                      <a:pt x="558" y="431"/>
                    </a:moveTo>
                    <a:lnTo>
                      <a:pt x="558" y="431"/>
                    </a:lnTo>
                    <a:cubicBezTo>
                      <a:pt x="417" y="431"/>
                      <a:pt x="417" y="431"/>
                      <a:pt x="417" y="431"/>
                    </a:cubicBezTo>
                    <a:cubicBezTo>
                      <a:pt x="374" y="431"/>
                      <a:pt x="374" y="431"/>
                      <a:pt x="374" y="431"/>
                    </a:cubicBezTo>
                    <a:cubicBezTo>
                      <a:pt x="374" y="480"/>
                      <a:pt x="374" y="480"/>
                      <a:pt x="374"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346" y="169"/>
                      <a:pt x="346" y="169"/>
                      <a:pt x="346" y="169"/>
                    </a:cubicBezTo>
                    <a:cubicBezTo>
                      <a:pt x="367" y="169"/>
                      <a:pt x="374" y="176"/>
                      <a:pt x="374" y="198"/>
                    </a:cubicBezTo>
                    <a:cubicBezTo>
                      <a:pt x="374" y="212"/>
                      <a:pt x="367" y="226"/>
                      <a:pt x="346"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9" name="Freeform 44"/>
              <p:cNvSpPr>
                <a:spLocks noChangeArrowheads="1"/>
              </p:cNvSpPr>
              <p:nvPr/>
            </p:nvSpPr>
            <p:spPr bwMode="auto">
              <a:xfrm>
                <a:off x="6809296" y="1239837"/>
                <a:ext cx="209550" cy="188913"/>
              </a:xfrm>
              <a:custGeom>
                <a:avLst/>
                <a:gdLst>
                  <a:gd name="T0" fmla="*/ 71923702 w 580"/>
                  <a:gd name="T1" fmla="*/ 56019554 h 524"/>
                  <a:gd name="T2" fmla="*/ 71923702 w 580"/>
                  <a:gd name="T3" fmla="*/ 56019554 h 524"/>
                  <a:gd name="T4" fmla="*/ 53387921 w 580"/>
                  <a:gd name="T5" fmla="*/ 56019554 h 524"/>
                  <a:gd name="T6" fmla="*/ 48819369 w 580"/>
                  <a:gd name="T7" fmla="*/ 56019554 h 524"/>
                  <a:gd name="T8" fmla="*/ 48819369 w 580"/>
                  <a:gd name="T9" fmla="*/ 62388158 h 524"/>
                  <a:gd name="T10" fmla="*/ 53387921 w 580"/>
                  <a:gd name="T11" fmla="*/ 67067360 h 524"/>
                  <a:gd name="T12" fmla="*/ 53387921 w 580"/>
                  <a:gd name="T13" fmla="*/ 67976954 h 524"/>
                  <a:gd name="T14" fmla="*/ 22060196 w 580"/>
                  <a:gd name="T15" fmla="*/ 67976954 h 524"/>
                  <a:gd name="T16" fmla="*/ 22060196 w 580"/>
                  <a:gd name="T17" fmla="*/ 67067360 h 524"/>
                  <a:gd name="T18" fmla="*/ 26628747 w 580"/>
                  <a:gd name="T19" fmla="*/ 62388158 h 524"/>
                  <a:gd name="T20" fmla="*/ 26628747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21965823 h 524"/>
                  <a:gd name="T54" fmla="*/ 30414015 w 580"/>
                  <a:gd name="T55" fmla="*/ 21965823 h 524"/>
                  <a:gd name="T56" fmla="*/ 34069217 w 580"/>
                  <a:gd name="T57" fmla="*/ 21965823 h 524"/>
                  <a:gd name="T58" fmla="*/ 34069217 w 580"/>
                  <a:gd name="T59" fmla="*/ 18326364 h 524"/>
                  <a:gd name="T60" fmla="*/ 37724058 w 580"/>
                  <a:gd name="T61" fmla="*/ 14687265 h 524"/>
                  <a:gd name="T62" fmla="*/ 41509326 w 580"/>
                  <a:gd name="T63" fmla="*/ 18326364 h 524"/>
                  <a:gd name="T64" fmla="*/ 41509326 w 580"/>
                  <a:gd name="T65" fmla="*/ 21965823 h 524"/>
                  <a:gd name="T66" fmla="*/ 45164167 w 580"/>
                  <a:gd name="T67" fmla="*/ 21965823 h 524"/>
                  <a:gd name="T68" fmla="*/ 48819369 w 580"/>
                  <a:gd name="T69" fmla="*/ 25735070 h 524"/>
                  <a:gd name="T70" fmla="*/ 45164167 w 580"/>
                  <a:gd name="T71" fmla="*/ 29374529 h 524"/>
                  <a:gd name="T72" fmla="*/ 41509326 w 580"/>
                  <a:gd name="T73" fmla="*/ 29374529 h 524"/>
                  <a:gd name="T74" fmla="*/ 41509326 w 580"/>
                  <a:gd name="T75" fmla="*/ 33013628 h 524"/>
                  <a:gd name="T76" fmla="*/ 37724058 w 580"/>
                  <a:gd name="T77" fmla="*/ 36782875 h 524"/>
                  <a:gd name="T78" fmla="*/ 34069217 w 580"/>
                  <a:gd name="T79" fmla="*/ 33013628 h 524"/>
                  <a:gd name="T80" fmla="*/ 34069217 w 580"/>
                  <a:gd name="T81" fmla="*/ 29374529 h 524"/>
                  <a:gd name="T82" fmla="*/ 30414015 w 580"/>
                  <a:gd name="T83" fmla="*/ 29374529 h 524"/>
                  <a:gd name="T84" fmla="*/ 26628747 w 580"/>
                  <a:gd name="T85" fmla="*/ 25735070 h 524"/>
                  <a:gd name="T86" fmla="*/ 30414015 w 580"/>
                  <a:gd name="T87" fmla="*/ 21965823 h 5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0" h="524">
                    <a:moveTo>
                      <a:pt x="551" y="431"/>
                    </a:moveTo>
                    <a:lnTo>
                      <a:pt x="551" y="431"/>
                    </a:lnTo>
                    <a:cubicBezTo>
                      <a:pt x="409" y="431"/>
                      <a:pt x="409" y="431"/>
                      <a:pt x="409" y="431"/>
                    </a:cubicBezTo>
                    <a:cubicBezTo>
                      <a:pt x="374" y="431"/>
                      <a:pt x="374" y="431"/>
                      <a:pt x="374" y="431"/>
                    </a:cubicBezTo>
                    <a:cubicBezTo>
                      <a:pt x="374" y="480"/>
                      <a:pt x="374" y="480"/>
                      <a:pt x="374" y="480"/>
                    </a:cubicBezTo>
                    <a:cubicBezTo>
                      <a:pt x="409" y="516"/>
                      <a:pt x="409" y="516"/>
                      <a:pt x="409" y="516"/>
                    </a:cubicBezTo>
                    <a:cubicBezTo>
                      <a:pt x="409" y="523"/>
                      <a:pt x="409" y="523"/>
                      <a:pt x="409"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261" y="169"/>
                      <a:pt x="261" y="169"/>
                      <a:pt x="261" y="169"/>
                    </a:cubicBezTo>
                    <a:cubicBezTo>
                      <a:pt x="261" y="141"/>
                      <a:pt x="261" y="141"/>
                      <a:pt x="261" y="141"/>
                    </a:cubicBezTo>
                    <a:cubicBezTo>
                      <a:pt x="261" y="120"/>
                      <a:pt x="275" y="113"/>
                      <a:pt x="289" y="113"/>
                    </a:cubicBezTo>
                    <a:cubicBezTo>
                      <a:pt x="303" y="113"/>
                      <a:pt x="318" y="120"/>
                      <a:pt x="318" y="141"/>
                    </a:cubicBezTo>
                    <a:cubicBezTo>
                      <a:pt x="318" y="169"/>
                      <a:pt x="318" y="169"/>
                      <a:pt x="318" y="169"/>
                    </a:cubicBezTo>
                    <a:cubicBezTo>
                      <a:pt x="346" y="169"/>
                      <a:pt x="346" y="169"/>
                      <a:pt x="346" y="169"/>
                    </a:cubicBezTo>
                    <a:cubicBezTo>
                      <a:pt x="360" y="169"/>
                      <a:pt x="374" y="176"/>
                      <a:pt x="374" y="198"/>
                    </a:cubicBezTo>
                    <a:cubicBezTo>
                      <a:pt x="374" y="212"/>
                      <a:pt x="360" y="226"/>
                      <a:pt x="346" y="226"/>
                    </a:cubicBezTo>
                    <a:cubicBezTo>
                      <a:pt x="318" y="226"/>
                      <a:pt x="318" y="226"/>
                      <a:pt x="318" y="226"/>
                    </a:cubicBezTo>
                    <a:cubicBezTo>
                      <a:pt x="318" y="254"/>
                      <a:pt x="318" y="254"/>
                      <a:pt x="318" y="254"/>
                    </a:cubicBezTo>
                    <a:cubicBezTo>
                      <a:pt x="318" y="268"/>
                      <a:pt x="303" y="283"/>
                      <a:pt x="289" y="283"/>
                    </a:cubicBezTo>
                    <a:cubicBezTo>
                      <a:pt x="275" y="283"/>
                      <a:pt x="261" y="268"/>
                      <a:pt x="261" y="254"/>
                    </a:cubicBezTo>
                    <a:cubicBezTo>
                      <a:pt x="261" y="226"/>
                      <a:pt x="261" y="226"/>
                      <a:pt x="261"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0" name="Freeform 45"/>
              <p:cNvSpPr>
                <a:spLocks noChangeArrowheads="1"/>
              </p:cNvSpPr>
              <p:nvPr/>
            </p:nvSpPr>
            <p:spPr bwMode="auto">
              <a:xfrm>
                <a:off x="6426709" y="1239837"/>
                <a:ext cx="211137" cy="188913"/>
              </a:xfrm>
              <a:custGeom>
                <a:avLst/>
                <a:gdLst>
                  <a:gd name="T0" fmla="*/ 72075278 w 588"/>
                  <a:gd name="T1" fmla="*/ 56019554 h 524"/>
                  <a:gd name="T2" fmla="*/ 72075278 w 588"/>
                  <a:gd name="T3" fmla="*/ 56019554 h 524"/>
                  <a:gd name="T4" fmla="*/ 53766324 w 588"/>
                  <a:gd name="T5" fmla="*/ 56019554 h 524"/>
                  <a:gd name="T6" fmla="*/ 49253450 w 588"/>
                  <a:gd name="T7" fmla="*/ 56019554 h 524"/>
                  <a:gd name="T8" fmla="*/ 49253450 w 588"/>
                  <a:gd name="T9" fmla="*/ 62388158 h 524"/>
                  <a:gd name="T10" fmla="*/ 53766324 w 588"/>
                  <a:gd name="T11" fmla="*/ 67067360 h 524"/>
                  <a:gd name="T12" fmla="*/ 53766324 w 588"/>
                  <a:gd name="T13" fmla="*/ 67976954 h 524"/>
                  <a:gd name="T14" fmla="*/ 21919109 w 588"/>
                  <a:gd name="T15" fmla="*/ 67976954 h 524"/>
                  <a:gd name="T16" fmla="*/ 21919109 w 588"/>
                  <a:gd name="T17" fmla="*/ 67067360 h 524"/>
                  <a:gd name="T18" fmla="*/ 27334342 w 588"/>
                  <a:gd name="T19" fmla="*/ 62388158 h 524"/>
                  <a:gd name="T20" fmla="*/ 27334342 w 588"/>
                  <a:gd name="T21" fmla="*/ 56019554 h 524"/>
                  <a:gd name="T22" fmla="*/ 21919109 w 588"/>
                  <a:gd name="T23" fmla="*/ 56019554 h 524"/>
                  <a:gd name="T24" fmla="*/ 3739064 w 588"/>
                  <a:gd name="T25" fmla="*/ 56019554 h 524"/>
                  <a:gd name="T26" fmla="*/ 0 w 588"/>
                  <a:gd name="T27" fmla="*/ 52380095 h 524"/>
                  <a:gd name="T28" fmla="*/ 0 w 588"/>
                  <a:gd name="T29" fmla="*/ 3639459 h 524"/>
                  <a:gd name="T30" fmla="*/ 3739064 w 588"/>
                  <a:gd name="T31" fmla="*/ 0 h 524"/>
                  <a:gd name="T32" fmla="*/ 72075278 w 588"/>
                  <a:gd name="T33" fmla="*/ 0 h 524"/>
                  <a:gd name="T34" fmla="*/ 75685433 w 588"/>
                  <a:gd name="T35" fmla="*/ 3639459 h 524"/>
                  <a:gd name="T36" fmla="*/ 75685433 w 588"/>
                  <a:gd name="T37" fmla="*/ 52380095 h 524"/>
                  <a:gd name="T38" fmla="*/ 72075278 w 588"/>
                  <a:gd name="T39" fmla="*/ 56019554 h 524"/>
                  <a:gd name="T40" fmla="*/ 71172559 w 588"/>
                  <a:gd name="T41" fmla="*/ 4549054 h 524"/>
                  <a:gd name="T42" fmla="*/ 71172559 w 588"/>
                  <a:gd name="T43" fmla="*/ 4549054 h 524"/>
                  <a:gd name="T44" fmla="*/ 5544142 w 588"/>
                  <a:gd name="T45" fmla="*/ 4549054 h 524"/>
                  <a:gd name="T46" fmla="*/ 5544142 w 588"/>
                  <a:gd name="T47" fmla="*/ 45881344 h 524"/>
                  <a:gd name="T48" fmla="*/ 71172559 w 588"/>
                  <a:gd name="T49" fmla="*/ 45881344 h 524"/>
                  <a:gd name="T50" fmla="*/ 71172559 w 588"/>
                  <a:gd name="T51" fmla="*/ 4549054 h 5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8" h="524">
                    <a:moveTo>
                      <a:pt x="559" y="431"/>
                    </a:moveTo>
                    <a:lnTo>
                      <a:pt x="559" y="431"/>
                    </a:lnTo>
                    <a:cubicBezTo>
                      <a:pt x="417" y="431"/>
                      <a:pt x="417" y="431"/>
                      <a:pt x="417" y="431"/>
                    </a:cubicBezTo>
                    <a:cubicBezTo>
                      <a:pt x="382" y="431"/>
                      <a:pt x="382" y="431"/>
                      <a:pt x="382" y="431"/>
                    </a:cubicBezTo>
                    <a:cubicBezTo>
                      <a:pt x="382" y="480"/>
                      <a:pt x="382" y="480"/>
                      <a:pt x="382" y="480"/>
                    </a:cubicBezTo>
                    <a:cubicBezTo>
                      <a:pt x="417" y="516"/>
                      <a:pt x="417" y="516"/>
                      <a:pt x="417" y="516"/>
                    </a:cubicBezTo>
                    <a:cubicBezTo>
                      <a:pt x="417" y="523"/>
                      <a:pt x="417" y="523"/>
                      <a:pt x="417" y="523"/>
                    </a:cubicBezTo>
                    <a:cubicBezTo>
                      <a:pt x="170" y="523"/>
                      <a:pt x="170" y="523"/>
                      <a:pt x="170" y="523"/>
                    </a:cubicBezTo>
                    <a:cubicBezTo>
                      <a:pt x="170" y="516"/>
                      <a:pt x="170" y="516"/>
                      <a:pt x="170" y="516"/>
                    </a:cubicBezTo>
                    <a:cubicBezTo>
                      <a:pt x="212" y="480"/>
                      <a:pt x="212" y="480"/>
                      <a:pt x="212" y="480"/>
                    </a:cubicBezTo>
                    <a:cubicBezTo>
                      <a:pt x="212" y="431"/>
                      <a:pt x="212" y="431"/>
                      <a:pt x="212" y="431"/>
                    </a:cubicBezTo>
                    <a:cubicBezTo>
                      <a:pt x="170" y="431"/>
                      <a:pt x="170" y="431"/>
                      <a:pt x="170" y="431"/>
                    </a:cubicBezTo>
                    <a:cubicBezTo>
                      <a:pt x="29" y="431"/>
                      <a:pt x="29" y="431"/>
                      <a:pt x="29" y="431"/>
                    </a:cubicBezTo>
                    <a:cubicBezTo>
                      <a:pt x="15" y="431"/>
                      <a:pt x="0" y="417"/>
                      <a:pt x="0" y="403"/>
                    </a:cubicBezTo>
                    <a:cubicBezTo>
                      <a:pt x="0" y="28"/>
                      <a:pt x="0" y="28"/>
                      <a:pt x="0" y="28"/>
                    </a:cubicBezTo>
                    <a:cubicBezTo>
                      <a:pt x="0" y="7"/>
                      <a:pt x="15" y="0"/>
                      <a:pt x="29" y="0"/>
                    </a:cubicBezTo>
                    <a:cubicBezTo>
                      <a:pt x="559" y="0"/>
                      <a:pt x="559" y="0"/>
                      <a:pt x="559" y="0"/>
                    </a:cubicBezTo>
                    <a:cubicBezTo>
                      <a:pt x="573" y="0"/>
                      <a:pt x="587" y="7"/>
                      <a:pt x="587" y="28"/>
                    </a:cubicBezTo>
                    <a:cubicBezTo>
                      <a:pt x="587" y="403"/>
                      <a:pt x="587" y="403"/>
                      <a:pt x="587" y="403"/>
                    </a:cubicBezTo>
                    <a:cubicBezTo>
                      <a:pt x="587" y="417"/>
                      <a:pt x="573" y="431"/>
                      <a:pt x="559" y="431"/>
                    </a:cubicBezTo>
                    <a:close/>
                    <a:moveTo>
                      <a:pt x="552" y="35"/>
                    </a:moveTo>
                    <a:lnTo>
                      <a:pt x="552" y="35"/>
                    </a:lnTo>
                    <a:cubicBezTo>
                      <a:pt x="43" y="35"/>
                      <a:pt x="43" y="35"/>
                      <a:pt x="43" y="35"/>
                    </a:cubicBezTo>
                    <a:cubicBezTo>
                      <a:pt x="43" y="353"/>
                      <a:pt x="43" y="353"/>
                      <a:pt x="43" y="353"/>
                    </a:cubicBezTo>
                    <a:cubicBezTo>
                      <a:pt x="552" y="353"/>
                      <a:pt x="552" y="353"/>
                      <a:pt x="552" y="353"/>
                    </a:cubicBezTo>
                    <a:lnTo>
                      <a:pt x="552" y="3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1" name="Freeform 46"/>
              <p:cNvSpPr>
                <a:spLocks noChangeArrowheads="1"/>
              </p:cNvSpPr>
              <p:nvPr/>
            </p:nvSpPr>
            <p:spPr bwMode="auto">
              <a:xfrm>
                <a:off x="6045709" y="1260475"/>
                <a:ext cx="217487" cy="134937"/>
              </a:xfrm>
              <a:custGeom>
                <a:avLst/>
                <a:gdLst>
                  <a:gd name="T0" fmla="*/ 74787349 w 602"/>
                  <a:gd name="T1" fmla="*/ 48296680 h 376"/>
                  <a:gd name="T2" fmla="*/ 74787349 w 602"/>
                  <a:gd name="T3" fmla="*/ 48296680 h 376"/>
                  <a:gd name="T4" fmla="*/ 71002280 w 602"/>
                  <a:gd name="T5" fmla="*/ 48296680 h 376"/>
                  <a:gd name="T6" fmla="*/ 7439717 w 602"/>
                  <a:gd name="T7" fmla="*/ 48296680 h 376"/>
                  <a:gd name="T8" fmla="*/ 3785069 w 602"/>
                  <a:gd name="T9" fmla="*/ 48296680 h 376"/>
                  <a:gd name="T10" fmla="*/ 0 w 602"/>
                  <a:gd name="T11" fmla="*/ 44690704 h 376"/>
                  <a:gd name="T12" fmla="*/ 0 w 602"/>
                  <a:gd name="T13" fmla="*/ 38251051 h 376"/>
                  <a:gd name="T14" fmla="*/ 7439717 w 602"/>
                  <a:gd name="T15" fmla="*/ 38251051 h 376"/>
                  <a:gd name="T16" fmla="*/ 7439717 w 602"/>
                  <a:gd name="T17" fmla="*/ 3734812 h 376"/>
                  <a:gd name="T18" fmla="*/ 11094005 w 602"/>
                  <a:gd name="T19" fmla="*/ 0 h 376"/>
                  <a:gd name="T20" fmla="*/ 67347631 w 602"/>
                  <a:gd name="T21" fmla="*/ 0 h 376"/>
                  <a:gd name="T22" fmla="*/ 71002280 w 602"/>
                  <a:gd name="T23" fmla="*/ 3734812 h 376"/>
                  <a:gd name="T24" fmla="*/ 71002280 w 602"/>
                  <a:gd name="T25" fmla="*/ 38251051 h 376"/>
                  <a:gd name="T26" fmla="*/ 78441997 w 602"/>
                  <a:gd name="T27" fmla="*/ 38251051 h 376"/>
                  <a:gd name="T28" fmla="*/ 78441997 w 602"/>
                  <a:gd name="T29" fmla="*/ 44690704 h 376"/>
                  <a:gd name="T30" fmla="*/ 74787349 w 602"/>
                  <a:gd name="T31" fmla="*/ 48296680 h 376"/>
                  <a:gd name="T32" fmla="*/ 30410969 w 602"/>
                  <a:gd name="T33" fmla="*/ 44690704 h 376"/>
                  <a:gd name="T34" fmla="*/ 30410969 w 602"/>
                  <a:gd name="T35" fmla="*/ 44690704 h 376"/>
                  <a:gd name="T36" fmla="*/ 48031029 w 602"/>
                  <a:gd name="T37" fmla="*/ 44690704 h 376"/>
                  <a:gd name="T38" fmla="*/ 48031029 w 602"/>
                  <a:gd name="T39" fmla="*/ 41857027 h 376"/>
                  <a:gd name="T40" fmla="*/ 30410969 w 602"/>
                  <a:gd name="T41" fmla="*/ 41857027 h 376"/>
                  <a:gd name="T42" fmla="*/ 30410969 w 602"/>
                  <a:gd name="T43" fmla="*/ 44690704 h 376"/>
                  <a:gd name="T44" fmla="*/ 66434330 w 602"/>
                  <a:gd name="T45" fmla="*/ 4636665 h 376"/>
                  <a:gd name="T46" fmla="*/ 66434330 w 602"/>
                  <a:gd name="T47" fmla="*/ 4636665 h 376"/>
                  <a:gd name="T48" fmla="*/ 12007667 w 602"/>
                  <a:gd name="T49" fmla="*/ 4636665 h 376"/>
                  <a:gd name="T50" fmla="*/ 12007667 w 602"/>
                  <a:gd name="T51" fmla="*/ 36448063 h 376"/>
                  <a:gd name="T52" fmla="*/ 66434330 w 602"/>
                  <a:gd name="T53" fmla="*/ 36448063 h 376"/>
                  <a:gd name="T54" fmla="*/ 66434330 w 602"/>
                  <a:gd name="T55" fmla="*/ 4636665 h 3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376">
                    <a:moveTo>
                      <a:pt x="573" y="375"/>
                    </a:moveTo>
                    <a:lnTo>
                      <a:pt x="573" y="375"/>
                    </a:lnTo>
                    <a:cubicBezTo>
                      <a:pt x="544" y="375"/>
                      <a:pt x="544" y="375"/>
                      <a:pt x="544" y="375"/>
                    </a:cubicBezTo>
                    <a:cubicBezTo>
                      <a:pt x="57" y="375"/>
                      <a:pt x="57" y="375"/>
                      <a:pt x="57" y="375"/>
                    </a:cubicBezTo>
                    <a:cubicBezTo>
                      <a:pt x="29" y="375"/>
                      <a:pt x="29" y="375"/>
                      <a:pt x="29" y="375"/>
                    </a:cubicBezTo>
                    <a:cubicBezTo>
                      <a:pt x="7" y="375"/>
                      <a:pt x="0" y="361"/>
                      <a:pt x="0" y="347"/>
                    </a:cubicBezTo>
                    <a:cubicBezTo>
                      <a:pt x="0" y="297"/>
                      <a:pt x="0" y="297"/>
                      <a:pt x="0" y="297"/>
                    </a:cubicBezTo>
                    <a:cubicBezTo>
                      <a:pt x="57" y="297"/>
                      <a:pt x="57" y="297"/>
                      <a:pt x="57" y="297"/>
                    </a:cubicBezTo>
                    <a:cubicBezTo>
                      <a:pt x="57" y="29"/>
                      <a:pt x="57" y="29"/>
                      <a:pt x="57" y="29"/>
                    </a:cubicBezTo>
                    <a:cubicBezTo>
                      <a:pt x="57" y="7"/>
                      <a:pt x="64" y="0"/>
                      <a:pt x="85" y="0"/>
                    </a:cubicBezTo>
                    <a:cubicBezTo>
                      <a:pt x="516" y="0"/>
                      <a:pt x="516" y="0"/>
                      <a:pt x="516" y="0"/>
                    </a:cubicBezTo>
                    <a:cubicBezTo>
                      <a:pt x="530" y="0"/>
                      <a:pt x="544" y="7"/>
                      <a:pt x="544" y="29"/>
                    </a:cubicBezTo>
                    <a:cubicBezTo>
                      <a:pt x="544" y="297"/>
                      <a:pt x="544" y="297"/>
                      <a:pt x="544" y="297"/>
                    </a:cubicBezTo>
                    <a:cubicBezTo>
                      <a:pt x="601" y="297"/>
                      <a:pt x="601" y="297"/>
                      <a:pt x="601" y="297"/>
                    </a:cubicBezTo>
                    <a:cubicBezTo>
                      <a:pt x="601" y="347"/>
                      <a:pt x="601" y="347"/>
                      <a:pt x="601" y="347"/>
                    </a:cubicBezTo>
                    <a:cubicBezTo>
                      <a:pt x="601" y="361"/>
                      <a:pt x="587" y="375"/>
                      <a:pt x="573" y="375"/>
                    </a:cubicBezTo>
                    <a:close/>
                    <a:moveTo>
                      <a:pt x="233" y="347"/>
                    </a:moveTo>
                    <a:lnTo>
                      <a:pt x="233" y="347"/>
                    </a:lnTo>
                    <a:cubicBezTo>
                      <a:pt x="368" y="347"/>
                      <a:pt x="368" y="347"/>
                      <a:pt x="368" y="347"/>
                    </a:cubicBezTo>
                    <a:cubicBezTo>
                      <a:pt x="368" y="325"/>
                      <a:pt x="368" y="325"/>
                      <a:pt x="368" y="325"/>
                    </a:cubicBezTo>
                    <a:cubicBezTo>
                      <a:pt x="233" y="325"/>
                      <a:pt x="233" y="325"/>
                      <a:pt x="233" y="325"/>
                    </a:cubicBezTo>
                    <a:lnTo>
                      <a:pt x="233" y="347"/>
                    </a:lnTo>
                    <a:close/>
                    <a:moveTo>
                      <a:pt x="509" y="36"/>
                    </a:moveTo>
                    <a:lnTo>
                      <a:pt x="509" y="36"/>
                    </a:lnTo>
                    <a:cubicBezTo>
                      <a:pt x="92" y="36"/>
                      <a:pt x="92" y="36"/>
                      <a:pt x="92" y="36"/>
                    </a:cubicBezTo>
                    <a:cubicBezTo>
                      <a:pt x="92" y="283"/>
                      <a:pt x="92" y="283"/>
                      <a:pt x="92" y="283"/>
                    </a:cubicBezTo>
                    <a:cubicBezTo>
                      <a:pt x="509" y="283"/>
                      <a:pt x="509" y="283"/>
                      <a:pt x="509" y="283"/>
                    </a:cubicBezTo>
                    <a:lnTo>
                      <a:pt x="509" y="3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2" name="Freeform 47"/>
              <p:cNvSpPr>
                <a:spLocks noChangeArrowheads="1"/>
              </p:cNvSpPr>
              <p:nvPr/>
            </p:nvSpPr>
            <p:spPr bwMode="auto">
              <a:xfrm>
                <a:off x="5690109" y="1230312"/>
                <a:ext cx="168275" cy="196850"/>
              </a:xfrm>
              <a:custGeom>
                <a:avLst/>
                <a:gdLst>
                  <a:gd name="T0" fmla="*/ 56869383 w 467"/>
                  <a:gd name="T1" fmla="*/ 70970385 h 545"/>
                  <a:gd name="T2" fmla="*/ 56869383 w 467"/>
                  <a:gd name="T3" fmla="*/ 70970385 h 545"/>
                  <a:gd name="T4" fmla="*/ 3635389 w 467"/>
                  <a:gd name="T5" fmla="*/ 70970385 h 545"/>
                  <a:gd name="T6" fmla="*/ 0 w 467"/>
                  <a:gd name="T7" fmla="*/ 67186892 h 545"/>
                  <a:gd name="T8" fmla="*/ 0 w 467"/>
                  <a:gd name="T9" fmla="*/ 3652741 h 545"/>
                  <a:gd name="T10" fmla="*/ 3635389 w 467"/>
                  <a:gd name="T11" fmla="*/ 0 h 545"/>
                  <a:gd name="T12" fmla="*/ 56869383 w 467"/>
                  <a:gd name="T13" fmla="*/ 0 h 545"/>
                  <a:gd name="T14" fmla="*/ 60505132 w 467"/>
                  <a:gd name="T15" fmla="*/ 3652741 h 545"/>
                  <a:gd name="T16" fmla="*/ 60505132 w 467"/>
                  <a:gd name="T17" fmla="*/ 67186892 h 545"/>
                  <a:gd name="T18" fmla="*/ 56869383 w 467"/>
                  <a:gd name="T19" fmla="*/ 70970385 h 545"/>
                  <a:gd name="T20" fmla="*/ 30252386 w 467"/>
                  <a:gd name="T21" fmla="*/ 68100348 h 545"/>
                  <a:gd name="T22" fmla="*/ 30252386 w 467"/>
                  <a:gd name="T23" fmla="*/ 68100348 h 545"/>
                  <a:gd name="T24" fmla="*/ 32979017 w 467"/>
                  <a:gd name="T25" fmla="*/ 66273797 h 545"/>
                  <a:gd name="T26" fmla="*/ 30252386 w 467"/>
                  <a:gd name="T27" fmla="*/ 63534150 h 545"/>
                  <a:gd name="T28" fmla="*/ 27525754 w 467"/>
                  <a:gd name="T29" fmla="*/ 66273797 h 545"/>
                  <a:gd name="T30" fmla="*/ 30252386 w 467"/>
                  <a:gd name="T31" fmla="*/ 68100348 h 545"/>
                  <a:gd name="T32" fmla="*/ 53233994 w 467"/>
                  <a:gd name="T33" fmla="*/ 7305844 h 545"/>
                  <a:gd name="T34" fmla="*/ 53233994 w 467"/>
                  <a:gd name="T35" fmla="*/ 7305844 h 545"/>
                  <a:gd name="T36" fmla="*/ 7271138 w 467"/>
                  <a:gd name="T37" fmla="*/ 7305844 h 545"/>
                  <a:gd name="T38" fmla="*/ 7271138 w 467"/>
                  <a:gd name="T39" fmla="*/ 60794504 h 545"/>
                  <a:gd name="T40" fmla="*/ 53233994 w 467"/>
                  <a:gd name="T41" fmla="*/ 60794504 h 545"/>
                  <a:gd name="T42" fmla="*/ 53233994 w 467"/>
                  <a:gd name="T43" fmla="*/ 7305844 h 5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7" h="545">
                    <a:moveTo>
                      <a:pt x="438" y="544"/>
                    </a:moveTo>
                    <a:lnTo>
                      <a:pt x="438" y="544"/>
                    </a:lnTo>
                    <a:cubicBezTo>
                      <a:pt x="28" y="544"/>
                      <a:pt x="28" y="544"/>
                      <a:pt x="28" y="544"/>
                    </a:cubicBezTo>
                    <a:cubicBezTo>
                      <a:pt x="7" y="544"/>
                      <a:pt x="0" y="530"/>
                      <a:pt x="0" y="515"/>
                    </a:cubicBezTo>
                    <a:cubicBezTo>
                      <a:pt x="0" y="28"/>
                      <a:pt x="0" y="28"/>
                      <a:pt x="0" y="28"/>
                    </a:cubicBezTo>
                    <a:cubicBezTo>
                      <a:pt x="0" y="7"/>
                      <a:pt x="7" y="0"/>
                      <a:pt x="28" y="0"/>
                    </a:cubicBezTo>
                    <a:cubicBezTo>
                      <a:pt x="438" y="0"/>
                      <a:pt x="438" y="0"/>
                      <a:pt x="438" y="0"/>
                    </a:cubicBezTo>
                    <a:cubicBezTo>
                      <a:pt x="459" y="0"/>
                      <a:pt x="466" y="7"/>
                      <a:pt x="466" y="28"/>
                    </a:cubicBezTo>
                    <a:cubicBezTo>
                      <a:pt x="466" y="515"/>
                      <a:pt x="466" y="515"/>
                      <a:pt x="466" y="515"/>
                    </a:cubicBezTo>
                    <a:cubicBezTo>
                      <a:pt x="466" y="530"/>
                      <a:pt x="459" y="544"/>
                      <a:pt x="438" y="544"/>
                    </a:cubicBezTo>
                    <a:close/>
                    <a:moveTo>
                      <a:pt x="233" y="522"/>
                    </a:moveTo>
                    <a:lnTo>
                      <a:pt x="233" y="522"/>
                    </a:lnTo>
                    <a:cubicBezTo>
                      <a:pt x="240" y="522"/>
                      <a:pt x="254" y="515"/>
                      <a:pt x="254" y="508"/>
                    </a:cubicBezTo>
                    <a:cubicBezTo>
                      <a:pt x="254" y="494"/>
                      <a:pt x="240" y="487"/>
                      <a:pt x="233" y="487"/>
                    </a:cubicBezTo>
                    <a:cubicBezTo>
                      <a:pt x="226" y="487"/>
                      <a:pt x="212" y="494"/>
                      <a:pt x="212" y="508"/>
                    </a:cubicBezTo>
                    <a:cubicBezTo>
                      <a:pt x="212" y="515"/>
                      <a:pt x="226" y="522"/>
                      <a:pt x="233" y="522"/>
                    </a:cubicBezTo>
                    <a:close/>
                    <a:moveTo>
                      <a:pt x="410" y="56"/>
                    </a:moveTo>
                    <a:lnTo>
                      <a:pt x="410" y="56"/>
                    </a:lnTo>
                    <a:cubicBezTo>
                      <a:pt x="56" y="56"/>
                      <a:pt x="56" y="56"/>
                      <a:pt x="56" y="56"/>
                    </a:cubicBezTo>
                    <a:cubicBezTo>
                      <a:pt x="56" y="466"/>
                      <a:pt x="56" y="466"/>
                      <a:pt x="56" y="466"/>
                    </a:cubicBezTo>
                    <a:cubicBezTo>
                      <a:pt x="410" y="466"/>
                      <a:pt x="410" y="466"/>
                      <a:pt x="410" y="466"/>
                    </a:cubicBezTo>
                    <a:lnTo>
                      <a:pt x="41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3" name="Freeform 48"/>
              <p:cNvSpPr>
                <a:spLocks noChangeArrowheads="1"/>
              </p:cNvSpPr>
              <p:nvPr/>
            </p:nvSpPr>
            <p:spPr bwMode="auto">
              <a:xfrm>
                <a:off x="5336096" y="1230312"/>
                <a:ext cx="114300" cy="196850"/>
              </a:xfrm>
              <a:custGeom>
                <a:avLst/>
                <a:gdLst>
                  <a:gd name="T0" fmla="*/ 37231344 w 319"/>
                  <a:gd name="T1" fmla="*/ 70970385 h 545"/>
                  <a:gd name="T2" fmla="*/ 37231344 w 319"/>
                  <a:gd name="T3" fmla="*/ 70970385 h 545"/>
                  <a:gd name="T4" fmla="*/ 3723170 w 319"/>
                  <a:gd name="T5" fmla="*/ 70970385 h 545"/>
                  <a:gd name="T6" fmla="*/ 0 w 319"/>
                  <a:gd name="T7" fmla="*/ 67186892 h 545"/>
                  <a:gd name="T8" fmla="*/ 0 w 319"/>
                  <a:gd name="T9" fmla="*/ 3652741 h 545"/>
                  <a:gd name="T10" fmla="*/ 3723170 w 319"/>
                  <a:gd name="T11" fmla="*/ 0 h 545"/>
                  <a:gd name="T12" fmla="*/ 37231344 w 319"/>
                  <a:gd name="T13" fmla="*/ 0 h 545"/>
                  <a:gd name="T14" fmla="*/ 40826240 w 319"/>
                  <a:gd name="T15" fmla="*/ 3652741 h 545"/>
                  <a:gd name="T16" fmla="*/ 40826240 w 319"/>
                  <a:gd name="T17" fmla="*/ 67186892 h 545"/>
                  <a:gd name="T18" fmla="*/ 37231344 w 319"/>
                  <a:gd name="T19" fmla="*/ 70970385 h 545"/>
                  <a:gd name="T20" fmla="*/ 20926574 w 319"/>
                  <a:gd name="T21" fmla="*/ 67186892 h 545"/>
                  <a:gd name="T22" fmla="*/ 20926574 w 319"/>
                  <a:gd name="T23" fmla="*/ 67186892 h 545"/>
                  <a:gd name="T24" fmla="*/ 22723843 w 319"/>
                  <a:gd name="T25" fmla="*/ 64447245 h 545"/>
                  <a:gd name="T26" fmla="*/ 20926574 w 319"/>
                  <a:gd name="T27" fmla="*/ 62620694 h 545"/>
                  <a:gd name="T28" fmla="*/ 18230671 w 319"/>
                  <a:gd name="T29" fmla="*/ 64447245 h 545"/>
                  <a:gd name="T30" fmla="*/ 20926574 w 319"/>
                  <a:gd name="T31" fmla="*/ 67186892 h 545"/>
                  <a:gd name="T32" fmla="*/ 37231344 w 319"/>
                  <a:gd name="T33" fmla="*/ 7305844 h 545"/>
                  <a:gd name="T34" fmla="*/ 37231344 w 319"/>
                  <a:gd name="T35" fmla="*/ 7305844 h 545"/>
                  <a:gd name="T36" fmla="*/ 36332709 w 319"/>
                  <a:gd name="T37" fmla="*/ 7305844 h 545"/>
                  <a:gd name="T38" fmla="*/ 4621805 w 319"/>
                  <a:gd name="T39" fmla="*/ 7305844 h 545"/>
                  <a:gd name="T40" fmla="*/ 3723170 w 319"/>
                  <a:gd name="T41" fmla="*/ 7305844 h 545"/>
                  <a:gd name="T42" fmla="*/ 3723170 w 319"/>
                  <a:gd name="T43" fmla="*/ 58967953 h 545"/>
                  <a:gd name="T44" fmla="*/ 4621805 w 319"/>
                  <a:gd name="T45" fmla="*/ 58967953 h 545"/>
                  <a:gd name="T46" fmla="*/ 36332709 w 319"/>
                  <a:gd name="T47" fmla="*/ 58967953 h 545"/>
                  <a:gd name="T48" fmla="*/ 37231344 w 319"/>
                  <a:gd name="T49" fmla="*/ 58967953 h 545"/>
                  <a:gd name="T50" fmla="*/ 37231344 w 319"/>
                  <a:gd name="T51" fmla="*/ 7305844 h 5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9" h="545">
                    <a:moveTo>
                      <a:pt x="290" y="544"/>
                    </a:moveTo>
                    <a:lnTo>
                      <a:pt x="290" y="544"/>
                    </a:lnTo>
                    <a:cubicBezTo>
                      <a:pt x="29" y="544"/>
                      <a:pt x="29" y="544"/>
                      <a:pt x="29" y="544"/>
                    </a:cubicBezTo>
                    <a:cubicBezTo>
                      <a:pt x="15" y="544"/>
                      <a:pt x="0" y="530"/>
                      <a:pt x="0" y="515"/>
                    </a:cubicBezTo>
                    <a:cubicBezTo>
                      <a:pt x="0" y="28"/>
                      <a:pt x="0" y="28"/>
                      <a:pt x="0" y="28"/>
                    </a:cubicBezTo>
                    <a:cubicBezTo>
                      <a:pt x="0" y="7"/>
                      <a:pt x="15" y="0"/>
                      <a:pt x="29" y="0"/>
                    </a:cubicBezTo>
                    <a:cubicBezTo>
                      <a:pt x="290" y="0"/>
                      <a:pt x="290" y="0"/>
                      <a:pt x="290" y="0"/>
                    </a:cubicBezTo>
                    <a:cubicBezTo>
                      <a:pt x="311" y="0"/>
                      <a:pt x="318" y="7"/>
                      <a:pt x="318" y="28"/>
                    </a:cubicBezTo>
                    <a:cubicBezTo>
                      <a:pt x="318" y="515"/>
                      <a:pt x="318" y="515"/>
                      <a:pt x="318" y="515"/>
                    </a:cubicBezTo>
                    <a:cubicBezTo>
                      <a:pt x="318" y="530"/>
                      <a:pt x="311" y="544"/>
                      <a:pt x="290" y="544"/>
                    </a:cubicBezTo>
                    <a:close/>
                    <a:moveTo>
                      <a:pt x="163" y="515"/>
                    </a:moveTo>
                    <a:lnTo>
                      <a:pt x="163" y="515"/>
                    </a:lnTo>
                    <a:cubicBezTo>
                      <a:pt x="170" y="515"/>
                      <a:pt x="177" y="508"/>
                      <a:pt x="177" y="494"/>
                    </a:cubicBezTo>
                    <a:cubicBezTo>
                      <a:pt x="177" y="487"/>
                      <a:pt x="170" y="480"/>
                      <a:pt x="163" y="480"/>
                    </a:cubicBezTo>
                    <a:cubicBezTo>
                      <a:pt x="149" y="480"/>
                      <a:pt x="142" y="487"/>
                      <a:pt x="142" y="494"/>
                    </a:cubicBezTo>
                    <a:cubicBezTo>
                      <a:pt x="142" y="508"/>
                      <a:pt x="149" y="515"/>
                      <a:pt x="163" y="515"/>
                    </a:cubicBezTo>
                    <a:close/>
                    <a:moveTo>
                      <a:pt x="290" y="56"/>
                    </a:moveTo>
                    <a:lnTo>
                      <a:pt x="290" y="56"/>
                    </a:lnTo>
                    <a:cubicBezTo>
                      <a:pt x="283" y="56"/>
                      <a:pt x="283" y="56"/>
                      <a:pt x="283" y="56"/>
                    </a:cubicBezTo>
                    <a:cubicBezTo>
                      <a:pt x="36" y="56"/>
                      <a:pt x="36" y="56"/>
                      <a:pt x="36" y="56"/>
                    </a:cubicBezTo>
                    <a:cubicBezTo>
                      <a:pt x="29" y="56"/>
                      <a:pt x="29" y="56"/>
                      <a:pt x="29" y="56"/>
                    </a:cubicBezTo>
                    <a:cubicBezTo>
                      <a:pt x="29" y="452"/>
                      <a:pt x="29" y="452"/>
                      <a:pt x="29" y="452"/>
                    </a:cubicBezTo>
                    <a:cubicBezTo>
                      <a:pt x="36" y="452"/>
                      <a:pt x="36" y="452"/>
                      <a:pt x="36" y="452"/>
                    </a:cubicBezTo>
                    <a:cubicBezTo>
                      <a:pt x="283" y="452"/>
                      <a:pt x="283" y="452"/>
                      <a:pt x="283" y="452"/>
                    </a:cubicBezTo>
                    <a:cubicBezTo>
                      <a:pt x="290" y="452"/>
                      <a:pt x="290" y="452"/>
                      <a:pt x="290" y="452"/>
                    </a:cubicBezTo>
                    <a:lnTo>
                      <a:pt x="29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4" name="Freeform 49"/>
              <p:cNvSpPr>
                <a:spLocks noChangeArrowheads="1"/>
              </p:cNvSpPr>
              <p:nvPr/>
            </p:nvSpPr>
            <p:spPr bwMode="auto">
              <a:xfrm>
                <a:off x="4982369" y="3521074"/>
                <a:ext cx="163513" cy="177800"/>
              </a:xfrm>
              <a:custGeom>
                <a:avLst/>
                <a:gdLst>
                  <a:gd name="T0" fmla="*/ 58890669 w 453"/>
                  <a:gd name="T1" fmla="*/ 31867782 h 496"/>
                  <a:gd name="T2" fmla="*/ 58890669 w 453"/>
                  <a:gd name="T3" fmla="*/ 31867782 h 496"/>
                  <a:gd name="T4" fmla="*/ 57066759 w 453"/>
                  <a:gd name="T5" fmla="*/ 34566327 h 496"/>
                  <a:gd name="T6" fmla="*/ 57066759 w 453"/>
                  <a:gd name="T7" fmla="*/ 34566327 h 496"/>
                  <a:gd name="T8" fmla="*/ 45080137 w 453"/>
                  <a:gd name="T9" fmla="*/ 45488840 h 496"/>
                  <a:gd name="T10" fmla="*/ 45080137 w 453"/>
                  <a:gd name="T11" fmla="*/ 45488840 h 496"/>
                  <a:gd name="T12" fmla="*/ 42344092 w 453"/>
                  <a:gd name="T13" fmla="*/ 46388235 h 496"/>
                  <a:gd name="T14" fmla="*/ 38695911 w 453"/>
                  <a:gd name="T15" fmla="*/ 42790294 h 496"/>
                  <a:gd name="T16" fmla="*/ 40519821 w 453"/>
                  <a:gd name="T17" fmla="*/ 39963059 h 496"/>
                  <a:gd name="T18" fmla="*/ 40519821 w 453"/>
                  <a:gd name="T19" fmla="*/ 39963059 h 496"/>
                  <a:gd name="T20" fmla="*/ 45080137 w 453"/>
                  <a:gd name="T21" fmla="*/ 35465723 h 496"/>
                  <a:gd name="T22" fmla="*/ 23061108 w 453"/>
                  <a:gd name="T23" fmla="*/ 35465723 h 496"/>
                  <a:gd name="T24" fmla="*/ 23061108 w 453"/>
                  <a:gd name="T25" fmla="*/ 35465723 h 496"/>
                  <a:gd name="T26" fmla="*/ 19282622 w 453"/>
                  <a:gd name="T27" fmla="*/ 31867782 h 496"/>
                  <a:gd name="T28" fmla="*/ 23061108 w 453"/>
                  <a:gd name="T29" fmla="*/ 28269842 h 496"/>
                  <a:gd name="T30" fmla="*/ 23061108 w 453"/>
                  <a:gd name="T31" fmla="*/ 28269842 h 496"/>
                  <a:gd name="T32" fmla="*/ 45080137 w 453"/>
                  <a:gd name="T33" fmla="*/ 28269842 h 496"/>
                  <a:gd name="T34" fmla="*/ 40519821 w 453"/>
                  <a:gd name="T35" fmla="*/ 23643815 h 496"/>
                  <a:gd name="T36" fmla="*/ 40519821 w 453"/>
                  <a:gd name="T37" fmla="*/ 23643815 h 496"/>
                  <a:gd name="T38" fmla="*/ 38695911 w 453"/>
                  <a:gd name="T39" fmla="*/ 20945270 h 496"/>
                  <a:gd name="T40" fmla="*/ 42344092 w 453"/>
                  <a:gd name="T41" fmla="*/ 17347329 h 496"/>
                  <a:gd name="T42" fmla="*/ 45080137 w 453"/>
                  <a:gd name="T43" fmla="*/ 18246725 h 496"/>
                  <a:gd name="T44" fmla="*/ 45080137 w 453"/>
                  <a:gd name="T45" fmla="*/ 18246725 h 496"/>
                  <a:gd name="T46" fmla="*/ 57066759 w 453"/>
                  <a:gd name="T47" fmla="*/ 29169237 h 496"/>
                  <a:gd name="T48" fmla="*/ 57066759 w 453"/>
                  <a:gd name="T49" fmla="*/ 29169237 h 496"/>
                  <a:gd name="T50" fmla="*/ 58890669 w 453"/>
                  <a:gd name="T51" fmla="*/ 31867782 h 496"/>
                  <a:gd name="T52" fmla="*/ 22148973 w 453"/>
                  <a:gd name="T53" fmla="*/ 7324571 h 496"/>
                  <a:gd name="T54" fmla="*/ 22148973 w 453"/>
                  <a:gd name="T55" fmla="*/ 7324571 h 496"/>
                  <a:gd name="T56" fmla="*/ 7296362 w 453"/>
                  <a:gd name="T57" fmla="*/ 7324571 h 496"/>
                  <a:gd name="T58" fmla="*/ 7296362 w 453"/>
                  <a:gd name="T59" fmla="*/ 56410993 h 496"/>
                  <a:gd name="T60" fmla="*/ 22148973 w 453"/>
                  <a:gd name="T61" fmla="*/ 56410993 h 496"/>
                  <a:gd name="T62" fmla="*/ 25797154 w 453"/>
                  <a:gd name="T63" fmla="*/ 60008934 h 496"/>
                  <a:gd name="T64" fmla="*/ 22148973 w 453"/>
                  <a:gd name="T65" fmla="*/ 63607233 h 496"/>
                  <a:gd name="T66" fmla="*/ 3648181 w 453"/>
                  <a:gd name="T67" fmla="*/ 63607233 h 496"/>
                  <a:gd name="T68" fmla="*/ 0 w 453"/>
                  <a:gd name="T69" fmla="*/ 60008934 h 496"/>
                  <a:gd name="T70" fmla="*/ 0 w 453"/>
                  <a:gd name="T71" fmla="*/ 3726631 h 496"/>
                  <a:gd name="T72" fmla="*/ 3648181 w 453"/>
                  <a:gd name="T73" fmla="*/ 0 h 496"/>
                  <a:gd name="T74" fmla="*/ 22148973 w 453"/>
                  <a:gd name="T75" fmla="*/ 0 h 496"/>
                  <a:gd name="T76" fmla="*/ 25797154 w 453"/>
                  <a:gd name="T77" fmla="*/ 3726631 h 496"/>
                  <a:gd name="T78" fmla="*/ 22148973 w 453"/>
                  <a:gd name="T79" fmla="*/ 7324571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255"/>
                      <a:pt x="445" y="262"/>
                      <a:pt x="438" y="269"/>
                    </a:cubicBezTo>
                    <a:cubicBezTo>
                      <a:pt x="346" y="354"/>
                      <a:pt x="346" y="354"/>
                      <a:pt x="346" y="354"/>
                    </a:cubicBezTo>
                    <a:cubicBezTo>
                      <a:pt x="339" y="361"/>
                      <a:pt x="332" y="361"/>
                      <a:pt x="325" y="361"/>
                    </a:cubicBezTo>
                    <a:cubicBezTo>
                      <a:pt x="311" y="361"/>
                      <a:pt x="297" y="347"/>
                      <a:pt x="297" y="333"/>
                    </a:cubicBezTo>
                    <a:cubicBezTo>
                      <a:pt x="297" y="326"/>
                      <a:pt x="304" y="319"/>
                      <a:pt x="311" y="311"/>
                    </a:cubicBezTo>
                    <a:cubicBezTo>
                      <a:pt x="346" y="276"/>
                      <a:pt x="346" y="276"/>
                      <a:pt x="346" y="276"/>
                    </a:cubicBezTo>
                    <a:cubicBezTo>
                      <a:pt x="177" y="276"/>
                      <a:pt x="177" y="276"/>
                      <a:pt x="177" y="276"/>
                    </a:cubicBezTo>
                    <a:cubicBezTo>
                      <a:pt x="163" y="276"/>
                      <a:pt x="148" y="262"/>
                      <a:pt x="148" y="248"/>
                    </a:cubicBezTo>
                    <a:cubicBezTo>
                      <a:pt x="148" y="234"/>
                      <a:pt x="163" y="220"/>
                      <a:pt x="177" y="220"/>
                    </a:cubicBezTo>
                    <a:cubicBezTo>
                      <a:pt x="346" y="220"/>
                      <a:pt x="346" y="220"/>
                      <a:pt x="346" y="220"/>
                    </a:cubicBezTo>
                    <a:cubicBezTo>
                      <a:pt x="311" y="184"/>
                      <a:pt x="311" y="184"/>
                      <a:pt x="311" y="184"/>
                    </a:cubicBezTo>
                    <a:cubicBezTo>
                      <a:pt x="304" y="177"/>
                      <a:pt x="297" y="170"/>
                      <a:pt x="297" y="163"/>
                    </a:cubicBezTo>
                    <a:cubicBezTo>
                      <a:pt x="297" y="149"/>
                      <a:pt x="311" y="135"/>
                      <a:pt x="325" y="135"/>
                    </a:cubicBezTo>
                    <a:cubicBezTo>
                      <a:pt x="332" y="135"/>
                      <a:pt x="339" y="135"/>
                      <a:pt x="346" y="142"/>
                    </a:cubicBezTo>
                    <a:cubicBezTo>
                      <a:pt x="438" y="227"/>
                      <a:pt x="438" y="227"/>
                      <a:pt x="438" y="227"/>
                    </a:cubicBezTo>
                    <a:cubicBezTo>
                      <a:pt x="445" y="234"/>
                      <a:pt x="452" y="241"/>
                      <a:pt x="452" y="248"/>
                    </a:cubicBezTo>
                    <a:close/>
                    <a:moveTo>
                      <a:pt x="170" y="57"/>
                    </a:moveTo>
                    <a:lnTo>
                      <a:pt x="170" y="57"/>
                    </a:lnTo>
                    <a:cubicBezTo>
                      <a:pt x="56" y="57"/>
                      <a:pt x="56" y="57"/>
                      <a:pt x="56" y="57"/>
                    </a:cubicBezTo>
                    <a:cubicBezTo>
                      <a:pt x="56" y="439"/>
                      <a:pt x="56" y="439"/>
                      <a:pt x="56" y="439"/>
                    </a:cubicBezTo>
                    <a:cubicBezTo>
                      <a:pt x="170" y="439"/>
                      <a:pt x="170" y="439"/>
                      <a:pt x="170" y="439"/>
                    </a:cubicBezTo>
                    <a:cubicBezTo>
                      <a:pt x="184" y="439"/>
                      <a:pt x="198" y="446"/>
                      <a:pt x="198" y="467"/>
                    </a:cubicBezTo>
                    <a:cubicBezTo>
                      <a:pt x="198" y="481"/>
                      <a:pt x="184" y="495"/>
                      <a:pt x="170" y="495"/>
                    </a:cubicBezTo>
                    <a:cubicBezTo>
                      <a:pt x="28" y="495"/>
                      <a:pt x="28" y="495"/>
                      <a:pt x="28" y="495"/>
                    </a:cubicBezTo>
                    <a:cubicBezTo>
                      <a:pt x="7" y="495"/>
                      <a:pt x="0" y="481"/>
                      <a:pt x="0" y="467"/>
                    </a:cubicBezTo>
                    <a:cubicBezTo>
                      <a:pt x="0" y="29"/>
                      <a:pt x="0" y="29"/>
                      <a:pt x="0" y="29"/>
                    </a:cubicBezTo>
                    <a:cubicBezTo>
                      <a:pt x="0" y="15"/>
                      <a:pt x="7" y="0"/>
                      <a:pt x="28" y="0"/>
                    </a:cubicBezTo>
                    <a:cubicBezTo>
                      <a:pt x="170" y="0"/>
                      <a:pt x="170" y="0"/>
                      <a:pt x="170" y="0"/>
                    </a:cubicBezTo>
                    <a:cubicBezTo>
                      <a:pt x="184" y="0"/>
                      <a:pt x="198" y="15"/>
                      <a:pt x="198" y="29"/>
                    </a:cubicBezTo>
                    <a:cubicBezTo>
                      <a:pt x="198" y="50"/>
                      <a:pt x="184" y="57"/>
                      <a:pt x="170"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5" name="Freeform 50"/>
              <p:cNvSpPr>
                <a:spLocks noChangeArrowheads="1"/>
              </p:cNvSpPr>
              <p:nvPr/>
            </p:nvSpPr>
            <p:spPr bwMode="auto">
              <a:xfrm>
                <a:off x="4596607" y="3521074"/>
                <a:ext cx="163512" cy="177800"/>
              </a:xfrm>
              <a:custGeom>
                <a:avLst/>
                <a:gdLst>
                  <a:gd name="T0" fmla="*/ 58889948 w 453"/>
                  <a:gd name="T1" fmla="*/ 31867782 h 496"/>
                  <a:gd name="T2" fmla="*/ 58889948 w 453"/>
                  <a:gd name="T3" fmla="*/ 31867782 h 496"/>
                  <a:gd name="T4" fmla="*/ 58889948 w 453"/>
                  <a:gd name="T5" fmla="*/ 60008934 h 496"/>
                  <a:gd name="T6" fmla="*/ 55241789 w 453"/>
                  <a:gd name="T7" fmla="*/ 63607233 h 496"/>
                  <a:gd name="T8" fmla="*/ 36741110 w 453"/>
                  <a:gd name="T9" fmla="*/ 63607233 h 496"/>
                  <a:gd name="T10" fmla="*/ 33092952 w 453"/>
                  <a:gd name="T11" fmla="*/ 60008934 h 496"/>
                  <a:gd name="T12" fmla="*/ 36741110 w 453"/>
                  <a:gd name="T13" fmla="*/ 56410993 h 496"/>
                  <a:gd name="T14" fmla="*/ 51463687 w 453"/>
                  <a:gd name="T15" fmla="*/ 56410993 h 496"/>
                  <a:gd name="T16" fmla="*/ 51463687 w 453"/>
                  <a:gd name="T17" fmla="*/ 7324571 h 496"/>
                  <a:gd name="T18" fmla="*/ 36741110 w 453"/>
                  <a:gd name="T19" fmla="*/ 7324571 h 496"/>
                  <a:gd name="T20" fmla="*/ 33092952 w 453"/>
                  <a:gd name="T21" fmla="*/ 3726631 h 496"/>
                  <a:gd name="T22" fmla="*/ 36741110 w 453"/>
                  <a:gd name="T23" fmla="*/ 0 h 496"/>
                  <a:gd name="T24" fmla="*/ 55241789 w 453"/>
                  <a:gd name="T25" fmla="*/ 0 h 496"/>
                  <a:gd name="T26" fmla="*/ 58889948 w 453"/>
                  <a:gd name="T27" fmla="*/ 3726631 h 496"/>
                  <a:gd name="T28" fmla="*/ 58889948 w 453"/>
                  <a:gd name="T29" fmla="*/ 31867782 h 496"/>
                  <a:gd name="T30" fmla="*/ 37653240 w 453"/>
                  <a:gd name="T31" fmla="*/ 29169237 h 496"/>
                  <a:gd name="T32" fmla="*/ 37653240 w 453"/>
                  <a:gd name="T33" fmla="*/ 29169237 h 496"/>
                  <a:gd name="T34" fmla="*/ 38565009 w 453"/>
                  <a:gd name="T35" fmla="*/ 31867782 h 496"/>
                  <a:gd name="T36" fmla="*/ 37653240 w 453"/>
                  <a:gd name="T37" fmla="*/ 34566327 h 496"/>
                  <a:gd name="T38" fmla="*/ 37653240 w 453"/>
                  <a:gd name="T39" fmla="*/ 34566327 h 496"/>
                  <a:gd name="T40" fmla="*/ 25796996 w 453"/>
                  <a:gd name="T41" fmla="*/ 45488840 h 496"/>
                  <a:gd name="T42" fmla="*/ 25796996 w 453"/>
                  <a:gd name="T43" fmla="*/ 45488840 h 496"/>
                  <a:gd name="T44" fmla="*/ 22930663 w 453"/>
                  <a:gd name="T45" fmla="*/ 46388235 h 496"/>
                  <a:gd name="T46" fmla="*/ 19282505 w 453"/>
                  <a:gd name="T47" fmla="*/ 42790294 h 496"/>
                  <a:gd name="T48" fmla="*/ 20194634 w 453"/>
                  <a:gd name="T49" fmla="*/ 39963059 h 496"/>
                  <a:gd name="T50" fmla="*/ 20194634 w 453"/>
                  <a:gd name="T51" fmla="*/ 39963059 h 496"/>
                  <a:gd name="T52" fmla="*/ 25796996 w 453"/>
                  <a:gd name="T53" fmla="*/ 35465723 h 496"/>
                  <a:gd name="T54" fmla="*/ 3648158 w 453"/>
                  <a:gd name="T55" fmla="*/ 35465723 h 496"/>
                  <a:gd name="T56" fmla="*/ 3648158 w 453"/>
                  <a:gd name="T57" fmla="*/ 35465723 h 496"/>
                  <a:gd name="T58" fmla="*/ 0 w 453"/>
                  <a:gd name="T59" fmla="*/ 31867782 h 496"/>
                  <a:gd name="T60" fmla="*/ 3648158 w 453"/>
                  <a:gd name="T61" fmla="*/ 28269842 h 496"/>
                  <a:gd name="T62" fmla="*/ 3648158 w 453"/>
                  <a:gd name="T63" fmla="*/ 28269842 h 496"/>
                  <a:gd name="T64" fmla="*/ 25796996 w 453"/>
                  <a:gd name="T65" fmla="*/ 28269842 h 496"/>
                  <a:gd name="T66" fmla="*/ 20194634 w 453"/>
                  <a:gd name="T67" fmla="*/ 23643815 h 496"/>
                  <a:gd name="T68" fmla="*/ 20194634 w 453"/>
                  <a:gd name="T69" fmla="*/ 23643815 h 496"/>
                  <a:gd name="T70" fmla="*/ 19282505 w 453"/>
                  <a:gd name="T71" fmla="*/ 20945270 h 496"/>
                  <a:gd name="T72" fmla="*/ 22930663 w 453"/>
                  <a:gd name="T73" fmla="*/ 17347329 h 496"/>
                  <a:gd name="T74" fmla="*/ 25796996 w 453"/>
                  <a:gd name="T75" fmla="*/ 18246725 h 496"/>
                  <a:gd name="T76" fmla="*/ 25796996 w 453"/>
                  <a:gd name="T77" fmla="*/ 18246725 h 496"/>
                  <a:gd name="T78" fmla="*/ 37653240 w 453"/>
                  <a:gd name="T79" fmla="*/ 29169237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467"/>
                      <a:pt x="452" y="467"/>
                      <a:pt x="452" y="467"/>
                    </a:cubicBezTo>
                    <a:cubicBezTo>
                      <a:pt x="452" y="481"/>
                      <a:pt x="438" y="495"/>
                      <a:pt x="424" y="495"/>
                    </a:cubicBezTo>
                    <a:cubicBezTo>
                      <a:pt x="282" y="495"/>
                      <a:pt x="282" y="495"/>
                      <a:pt x="282" y="495"/>
                    </a:cubicBezTo>
                    <a:cubicBezTo>
                      <a:pt x="261" y="495"/>
                      <a:pt x="254" y="481"/>
                      <a:pt x="254" y="467"/>
                    </a:cubicBezTo>
                    <a:cubicBezTo>
                      <a:pt x="254" y="446"/>
                      <a:pt x="261" y="439"/>
                      <a:pt x="282" y="439"/>
                    </a:cubicBezTo>
                    <a:cubicBezTo>
                      <a:pt x="395" y="439"/>
                      <a:pt x="395" y="439"/>
                      <a:pt x="395" y="439"/>
                    </a:cubicBezTo>
                    <a:cubicBezTo>
                      <a:pt x="395" y="57"/>
                      <a:pt x="395" y="57"/>
                      <a:pt x="395" y="57"/>
                    </a:cubicBezTo>
                    <a:cubicBezTo>
                      <a:pt x="282" y="57"/>
                      <a:pt x="282" y="57"/>
                      <a:pt x="282" y="57"/>
                    </a:cubicBezTo>
                    <a:cubicBezTo>
                      <a:pt x="261" y="57"/>
                      <a:pt x="254" y="43"/>
                      <a:pt x="254" y="29"/>
                    </a:cubicBezTo>
                    <a:cubicBezTo>
                      <a:pt x="254" y="15"/>
                      <a:pt x="261" y="0"/>
                      <a:pt x="282" y="0"/>
                    </a:cubicBezTo>
                    <a:cubicBezTo>
                      <a:pt x="424" y="0"/>
                      <a:pt x="424" y="0"/>
                      <a:pt x="424" y="0"/>
                    </a:cubicBezTo>
                    <a:cubicBezTo>
                      <a:pt x="438" y="0"/>
                      <a:pt x="452" y="15"/>
                      <a:pt x="452" y="29"/>
                    </a:cubicBezTo>
                    <a:cubicBezTo>
                      <a:pt x="452" y="248"/>
                      <a:pt x="452" y="248"/>
                      <a:pt x="452" y="248"/>
                    </a:cubicBezTo>
                    <a:close/>
                    <a:moveTo>
                      <a:pt x="289" y="227"/>
                    </a:moveTo>
                    <a:lnTo>
                      <a:pt x="289" y="227"/>
                    </a:lnTo>
                    <a:cubicBezTo>
                      <a:pt x="296" y="234"/>
                      <a:pt x="296" y="241"/>
                      <a:pt x="296" y="248"/>
                    </a:cubicBezTo>
                    <a:cubicBezTo>
                      <a:pt x="296" y="255"/>
                      <a:pt x="296" y="262"/>
                      <a:pt x="289" y="269"/>
                    </a:cubicBezTo>
                    <a:cubicBezTo>
                      <a:pt x="198" y="354"/>
                      <a:pt x="198" y="354"/>
                      <a:pt x="198" y="354"/>
                    </a:cubicBezTo>
                    <a:cubicBezTo>
                      <a:pt x="191" y="361"/>
                      <a:pt x="183" y="361"/>
                      <a:pt x="176" y="361"/>
                    </a:cubicBezTo>
                    <a:cubicBezTo>
                      <a:pt x="162" y="361"/>
                      <a:pt x="148" y="347"/>
                      <a:pt x="148" y="333"/>
                    </a:cubicBezTo>
                    <a:cubicBezTo>
                      <a:pt x="148" y="326"/>
                      <a:pt x="155" y="319"/>
                      <a:pt x="155" y="311"/>
                    </a:cubicBezTo>
                    <a:cubicBezTo>
                      <a:pt x="198" y="276"/>
                      <a:pt x="198" y="276"/>
                      <a:pt x="198" y="276"/>
                    </a:cubicBezTo>
                    <a:cubicBezTo>
                      <a:pt x="28" y="276"/>
                      <a:pt x="28" y="276"/>
                      <a:pt x="28" y="276"/>
                    </a:cubicBezTo>
                    <a:cubicBezTo>
                      <a:pt x="7" y="276"/>
                      <a:pt x="0" y="262"/>
                      <a:pt x="0" y="248"/>
                    </a:cubicBezTo>
                    <a:cubicBezTo>
                      <a:pt x="0" y="234"/>
                      <a:pt x="7" y="220"/>
                      <a:pt x="28" y="220"/>
                    </a:cubicBezTo>
                    <a:cubicBezTo>
                      <a:pt x="198" y="220"/>
                      <a:pt x="198" y="220"/>
                      <a:pt x="198" y="220"/>
                    </a:cubicBezTo>
                    <a:cubicBezTo>
                      <a:pt x="155" y="184"/>
                      <a:pt x="155" y="184"/>
                      <a:pt x="155" y="184"/>
                    </a:cubicBezTo>
                    <a:cubicBezTo>
                      <a:pt x="155" y="177"/>
                      <a:pt x="148" y="170"/>
                      <a:pt x="148" y="163"/>
                    </a:cubicBezTo>
                    <a:cubicBezTo>
                      <a:pt x="148" y="149"/>
                      <a:pt x="162" y="135"/>
                      <a:pt x="176" y="135"/>
                    </a:cubicBezTo>
                    <a:cubicBezTo>
                      <a:pt x="183" y="135"/>
                      <a:pt x="191" y="135"/>
                      <a:pt x="198" y="142"/>
                    </a:cubicBezTo>
                    <a:cubicBezTo>
                      <a:pt x="289" y="227"/>
                      <a:pt x="289" y="227"/>
                      <a:pt x="289" y="2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6" name="Freeform 51"/>
              <p:cNvSpPr>
                <a:spLocks noChangeArrowheads="1"/>
              </p:cNvSpPr>
              <p:nvPr/>
            </p:nvSpPr>
            <p:spPr bwMode="auto">
              <a:xfrm>
                <a:off x="4210845" y="3529012"/>
                <a:ext cx="176213" cy="163512"/>
              </a:xfrm>
              <a:custGeom>
                <a:avLst/>
                <a:gdLst>
                  <a:gd name="T0" fmla="*/ 59733324 w 489"/>
                  <a:gd name="T1" fmla="*/ 58889948 h 453"/>
                  <a:gd name="T2" fmla="*/ 59733324 w 489"/>
                  <a:gd name="T3" fmla="*/ 58889948 h 453"/>
                  <a:gd name="T4" fmla="*/ 3765697 w 489"/>
                  <a:gd name="T5" fmla="*/ 58889948 h 453"/>
                  <a:gd name="T6" fmla="*/ 0 w 489"/>
                  <a:gd name="T7" fmla="*/ 55241789 h 453"/>
                  <a:gd name="T8" fmla="*/ 0 w 489"/>
                  <a:gd name="T9" fmla="*/ 36741110 h 453"/>
                  <a:gd name="T10" fmla="*/ 3765697 w 489"/>
                  <a:gd name="T11" fmla="*/ 33092952 h 453"/>
                  <a:gd name="T12" fmla="*/ 7401667 w 489"/>
                  <a:gd name="T13" fmla="*/ 36741110 h 453"/>
                  <a:gd name="T14" fmla="*/ 7401667 w 489"/>
                  <a:gd name="T15" fmla="*/ 51593992 h 453"/>
                  <a:gd name="T16" fmla="*/ 55967267 w 489"/>
                  <a:gd name="T17" fmla="*/ 51593992 h 453"/>
                  <a:gd name="T18" fmla="*/ 55967267 w 489"/>
                  <a:gd name="T19" fmla="*/ 36741110 h 453"/>
                  <a:gd name="T20" fmla="*/ 59733324 w 489"/>
                  <a:gd name="T21" fmla="*/ 33092952 h 453"/>
                  <a:gd name="T22" fmla="*/ 63369294 w 489"/>
                  <a:gd name="T23" fmla="*/ 36741110 h 453"/>
                  <a:gd name="T24" fmla="*/ 63369294 w 489"/>
                  <a:gd name="T25" fmla="*/ 55241789 h 453"/>
                  <a:gd name="T26" fmla="*/ 59733324 w 489"/>
                  <a:gd name="T27" fmla="*/ 58889948 h 453"/>
                  <a:gd name="T28" fmla="*/ 43241733 w 489"/>
                  <a:gd name="T29" fmla="*/ 19282505 h 453"/>
                  <a:gd name="T30" fmla="*/ 43241733 w 489"/>
                  <a:gd name="T31" fmla="*/ 19282505 h 453"/>
                  <a:gd name="T32" fmla="*/ 40384848 w 489"/>
                  <a:gd name="T33" fmla="*/ 18370375 h 453"/>
                  <a:gd name="T34" fmla="*/ 40384848 w 489"/>
                  <a:gd name="T35" fmla="*/ 18370375 h 453"/>
                  <a:gd name="T36" fmla="*/ 35840067 w 489"/>
                  <a:gd name="T37" fmla="*/ 12898317 h 453"/>
                  <a:gd name="T38" fmla="*/ 35840067 w 489"/>
                  <a:gd name="T39" fmla="*/ 35828980 h 453"/>
                  <a:gd name="T40" fmla="*/ 35840067 w 489"/>
                  <a:gd name="T41" fmla="*/ 35828980 h 453"/>
                  <a:gd name="T42" fmla="*/ 32204097 w 489"/>
                  <a:gd name="T43" fmla="*/ 39607443 h 453"/>
                  <a:gd name="T44" fmla="*/ 28568127 w 489"/>
                  <a:gd name="T45" fmla="*/ 35828980 h 453"/>
                  <a:gd name="T46" fmla="*/ 28568127 w 489"/>
                  <a:gd name="T47" fmla="*/ 35828980 h 453"/>
                  <a:gd name="T48" fmla="*/ 28568127 w 489"/>
                  <a:gd name="T49" fmla="*/ 12898317 h 453"/>
                  <a:gd name="T50" fmla="*/ 23893258 w 489"/>
                  <a:gd name="T51" fmla="*/ 18370375 h 453"/>
                  <a:gd name="T52" fmla="*/ 23893258 w 489"/>
                  <a:gd name="T53" fmla="*/ 18370375 h 453"/>
                  <a:gd name="T54" fmla="*/ 21166461 w 489"/>
                  <a:gd name="T55" fmla="*/ 19282505 h 453"/>
                  <a:gd name="T56" fmla="*/ 17530491 w 489"/>
                  <a:gd name="T57" fmla="*/ 15634346 h 453"/>
                  <a:gd name="T58" fmla="*/ 18439303 w 489"/>
                  <a:gd name="T59" fmla="*/ 13810447 h 453"/>
                  <a:gd name="T60" fmla="*/ 18439303 w 489"/>
                  <a:gd name="T61" fmla="*/ 13810447 h 453"/>
                  <a:gd name="T62" fmla="*/ 29476939 w 489"/>
                  <a:gd name="T63" fmla="*/ 912130 h 453"/>
                  <a:gd name="T64" fmla="*/ 29476939 w 489"/>
                  <a:gd name="T65" fmla="*/ 912130 h 453"/>
                  <a:gd name="T66" fmla="*/ 32204097 w 489"/>
                  <a:gd name="T67" fmla="*/ 0 h 453"/>
                  <a:gd name="T68" fmla="*/ 34930894 w 489"/>
                  <a:gd name="T69" fmla="*/ 912130 h 453"/>
                  <a:gd name="T70" fmla="*/ 34930894 w 489"/>
                  <a:gd name="T71" fmla="*/ 912130 h 453"/>
                  <a:gd name="T72" fmla="*/ 45968530 w 489"/>
                  <a:gd name="T73" fmla="*/ 13810447 h 453"/>
                  <a:gd name="T74" fmla="*/ 45968530 w 489"/>
                  <a:gd name="T75" fmla="*/ 13810447 h 453"/>
                  <a:gd name="T76" fmla="*/ 46877703 w 489"/>
                  <a:gd name="T77" fmla="*/ 15634346 h 453"/>
                  <a:gd name="T78" fmla="*/ 43241733 w 489"/>
                  <a:gd name="T79" fmla="*/ 19282505 h 4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9" h="453">
                    <a:moveTo>
                      <a:pt x="460" y="452"/>
                    </a:moveTo>
                    <a:lnTo>
                      <a:pt x="460" y="452"/>
                    </a:lnTo>
                    <a:cubicBezTo>
                      <a:pt x="29" y="452"/>
                      <a:pt x="29" y="452"/>
                      <a:pt x="29" y="452"/>
                    </a:cubicBezTo>
                    <a:cubicBezTo>
                      <a:pt x="15" y="452"/>
                      <a:pt x="0" y="438"/>
                      <a:pt x="0" y="424"/>
                    </a:cubicBezTo>
                    <a:cubicBezTo>
                      <a:pt x="0" y="282"/>
                      <a:pt x="0" y="282"/>
                      <a:pt x="0" y="282"/>
                    </a:cubicBezTo>
                    <a:cubicBezTo>
                      <a:pt x="0" y="268"/>
                      <a:pt x="15"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81" y="254"/>
                      <a:pt x="488" y="268"/>
                      <a:pt x="488" y="282"/>
                    </a:cubicBezTo>
                    <a:cubicBezTo>
                      <a:pt x="488" y="424"/>
                      <a:pt x="488" y="424"/>
                      <a:pt x="488" y="424"/>
                    </a:cubicBezTo>
                    <a:cubicBezTo>
                      <a:pt x="488" y="438"/>
                      <a:pt x="481" y="452"/>
                      <a:pt x="460" y="452"/>
                    </a:cubicBezTo>
                    <a:close/>
                    <a:moveTo>
                      <a:pt x="333" y="148"/>
                    </a:moveTo>
                    <a:lnTo>
                      <a:pt x="333" y="148"/>
                    </a:lnTo>
                    <a:cubicBezTo>
                      <a:pt x="318" y="148"/>
                      <a:pt x="311" y="148"/>
                      <a:pt x="311" y="141"/>
                    </a:cubicBezTo>
                    <a:cubicBezTo>
                      <a:pt x="276" y="99"/>
                      <a:pt x="276" y="99"/>
                      <a:pt x="276" y="99"/>
                    </a:cubicBezTo>
                    <a:cubicBezTo>
                      <a:pt x="276" y="275"/>
                      <a:pt x="276" y="275"/>
                      <a:pt x="276" y="275"/>
                    </a:cubicBezTo>
                    <a:cubicBezTo>
                      <a:pt x="276" y="289"/>
                      <a:pt x="262" y="304"/>
                      <a:pt x="248" y="304"/>
                    </a:cubicBezTo>
                    <a:cubicBezTo>
                      <a:pt x="227" y="304"/>
                      <a:pt x="220" y="289"/>
                      <a:pt x="220" y="275"/>
                    </a:cubicBezTo>
                    <a:cubicBezTo>
                      <a:pt x="220" y="99"/>
                      <a:pt x="220" y="99"/>
                      <a:pt x="220" y="99"/>
                    </a:cubicBezTo>
                    <a:cubicBezTo>
                      <a:pt x="184" y="141"/>
                      <a:pt x="184" y="141"/>
                      <a:pt x="184" y="141"/>
                    </a:cubicBezTo>
                    <a:cubicBezTo>
                      <a:pt x="177" y="148"/>
                      <a:pt x="170" y="148"/>
                      <a:pt x="163" y="148"/>
                    </a:cubicBezTo>
                    <a:cubicBezTo>
                      <a:pt x="142" y="148"/>
                      <a:pt x="135" y="141"/>
                      <a:pt x="135" y="120"/>
                    </a:cubicBezTo>
                    <a:cubicBezTo>
                      <a:pt x="135" y="113"/>
                      <a:pt x="135" y="106"/>
                      <a:pt x="142" y="106"/>
                    </a:cubicBezTo>
                    <a:cubicBezTo>
                      <a:pt x="227" y="7"/>
                      <a:pt x="227" y="7"/>
                      <a:pt x="227" y="7"/>
                    </a:cubicBezTo>
                    <a:cubicBezTo>
                      <a:pt x="227" y="7"/>
                      <a:pt x="234" y="0"/>
                      <a:pt x="248" y="0"/>
                    </a:cubicBezTo>
                    <a:cubicBezTo>
                      <a:pt x="255" y="0"/>
                      <a:pt x="262" y="7"/>
                      <a:pt x="269" y="7"/>
                    </a:cubicBezTo>
                    <a:cubicBezTo>
                      <a:pt x="354" y="106"/>
                      <a:pt x="354" y="106"/>
                      <a:pt x="354" y="106"/>
                    </a:cubicBezTo>
                    <a:cubicBezTo>
                      <a:pt x="354" y="106"/>
                      <a:pt x="361" y="113"/>
                      <a:pt x="361" y="120"/>
                    </a:cubicBezTo>
                    <a:cubicBezTo>
                      <a:pt x="361" y="141"/>
                      <a:pt x="347" y="148"/>
                      <a:pt x="333" y="14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7" name="Freeform 52"/>
              <p:cNvSpPr>
                <a:spLocks noChangeArrowheads="1"/>
              </p:cNvSpPr>
              <p:nvPr/>
            </p:nvSpPr>
            <p:spPr bwMode="auto">
              <a:xfrm>
                <a:off x="3833020" y="3529012"/>
                <a:ext cx="176213" cy="163512"/>
              </a:xfrm>
              <a:custGeom>
                <a:avLst/>
                <a:gdLst>
                  <a:gd name="T0" fmla="*/ 59733324 w 489"/>
                  <a:gd name="T1" fmla="*/ 58889948 h 453"/>
                  <a:gd name="T2" fmla="*/ 59733324 w 489"/>
                  <a:gd name="T3" fmla="*/ 58889948 h 453"/>
                  <a:gd name="T4" fmla="*/ 31294924 w 489"/>
                  <a:gd name="T5" fmla="*/ 58889948 h 453"/>
                  <a:gd name="T6" fmla="*/ 31294924 w 489"/>
                  <a:gd name="T7" fmla="*/ 58889948 h 453"/>
                  <a:gd name="T8" fmla="*/ 31294924 w 489"/>
                  <a:gd name="T9" fmla="*/ 58889948 h 453"/>
                  <a:gd name="T10" fmla="*/ 3765697 w 489"/>
                  <a:gd name="T11" fmla="*/ 58889948 h 453"/>
                  <a:gd name="T12" fmla="*/ 0 w 489"/>
                  <a:gd name="T13" fmla="*/ 55241789 h 453"/>
                  <a:gd name="T14" fmla="*/ 0 w 489"/>
                  <a:gd name="T15" fmla="*/ 36741110 h 453"/>
                  <a:gd name="T16" fmla="*/ 3765697 w 489"/>
                  <a:gd name="T17" fmla="*/ 33092952 h 453"/>
                  <a:gd name="T18" fmla="*/ 7401667 w 489"/>
                  <a:gd name="T19" fmla="*/ 36741110 h 453"/>
                  <a:gd name="T20" fmla="*/ 7401667 w 489"/>
                  <a:gd name="T21" fmla="*/ 51593992 h 453"/>
                  <a:gd name="T22" fmla="*/ 55967267 w 489"/>
                  <a:gd name="T23" fmla="*/ 51593992 h 453"/>
                  <a:gd name="T24" fmla="*/ 55967267 w 489"/>
                  <a:gd name="T25" fmla="*/ 36741110 h 453"/>
                  <a:gd name="T26" fmla="*/ 59733324 w 489"/>
                  <a:gd name="T27" fmla="*/ 33092952 h 453"/>
                  <a:gd name="T28" fmla="*/ 63369294 w 489"/>
                  <a:gd name="T29" fmla="*/ 36741110 h 453"/>
                  <a:gd name="T30" fmla="*/ 63369294 w 489"/>
                  <a:gd name="T31" fmla="*/ 55241789 h 453"/>
                  <a:gd name="T32" fmla="*/ 59733324 w 489"/>
                  <a:gd name="T33" fmla="*/ 58889948 h 453"/>
                  <a:gd name="T34" fmla="*/ 45059718 w 489"/>
                  <a:gd name="T35" fmla="*/ 25796996 h 453"/>
                  <a:gd name="T36" fmla="*/ 45059718 w 489"/>
                  <a:gd name="T37" fmla="*/ 25796996 h 453"/>
                  <a:gd name="T38" fmla="*/ 34022082 w 489"/>
                  <a:gd name="T39" fmla="*/ 37653240 h 453"/>
                  <a:gd name="T40" fmla="*/ 34022082 w 489"/>
                  <a:gd name="T41" fmla="*/ 37653240 h 453"/>
                  <a:gd name="T42" fmla="*/ 31294924 w 489"/>
                  <a:gd name="T43" fmla="*/ 39607443 h 453"/>
                  <a:gd name="T44" fmla="*/ 28568127 w 489"/>
                  <a:gd name="T45" fmla="*/ 37653240 h 453"/>
                  <a:gd name="T46" fmla="*/ 28568127 w 489"/>
                  <a:gd name="T47" fmla="*/ 37653240 h 453"/>
                  <a:gd name="T48" fmla="*/ 17530491 w 489"/>
                  <a:gd name="T49" fmla="*/ 25796996 h 453"/>
                  <a:gd name="T50" fmla="*/ 17530491 w 489"/>
                  <a:gd name="T51" fmla="*/ 25796996 h 453"/>
                  <a:gd name="T52" fmla="*/ 16491591 w 489"/>
                  <a:gd name="T53" fmla="*/ 22930663 h 453"/>
                  <a:gd name="T54" fmla="*/ 20257288 w 489"/>
                  <a:gd name="T55" fmla="*/ 19282505 h 453"/>
                  <a:gd name="T56" fmla="*/ 22984445 w 489"/>
                  <a:gd name="T57" fmla="*/ 21106403 h 453"/>
                  <a:gd name="T58" fmla="*/ 22984445 w 489"/>
                  <a:gd name="T59" fmla="*/ 21106403 h 453"/>
                  <a:gd name="T60" fmla="*/ 27529227 w 489"/>
                  <a:gd name="T61" fmla="*/ 25796996 h 453"/>
                  <a:gd name="T62" fmla="*/ 27529227 w 489"/>
                  <a:gd name="T63" fmla="*/ 3648158 h 453"/>
                  <a:gd name="T64" fmla="*/ 27529227 w 489"/>
                  <a:gd name="T65" fmla="*/ 3648158 h 453"/>
                  <a:gd name="T66" fmla="*/ 31294924 w 489"/>
                  <a:gd name="T67" fmla="*/ 0 h 453"/>
                  <a:gd name="T68" fmla="*/ 34930894 w 489"/>
                  <a:gd name="T69" fmla="*/ 3648158 h 453"/>
                  <a:gd name="T70" fmla="*/ 34930894 w 489"/>
                  <a:gd name="T71" fmla="*/ 3648158 h 453"/>
                  <a:gd name="T72" fmla="*/ 34930894 w 489"/>
                  <a:gd name="T73" fmla="*/ 25796996 h 453"/>
                  <a:gd name="T74" fmla="*/ 39476036 w 489"/>
                  <a:gd name="T75" fmla="*/ 21106403 h 453"/>
                  <a:gd name="T76" fmla="*/ 39476036 w 489"/>
                  <a:gd name="T77" fmla="*/ 21106403 h 453"/>
                  <a:gd name="T78" fmla="*/ 42202833 w 489"/>
                  <a:gd name="T79" fmla="*/ 19282505 h 453"/>
                  <a:gd name="T80" fmla="*/ 45968530 w 489"/>
                  <a:gd name="T81" fmla="*/ 22930663 h 453"/>
                  <a:gd name="T82" fmla="*/ 45059718 w 489"/>
                  <a:gd name="T83" fmla="*/ 25796996 h 4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89" h="453">
                    <a:moveTo>
                      <a:pt x="460" y="452"/>
                    </a:moveTo>
                    <a:lnTo>
                      <a:pt x="460" y="452"/>
                    </a:lnTo>
                    <a:cubicBezTo>
                      <a:pt x="241" y="452"/>
                      <a:pt x="241" y="452"/>
                      <a:pt x="241" y="452"/>
                    </a:cubicBezTo>
                    <a:cubicBezTo>
                      <a:pt x="29" y="452"/>
                      <a:pt x="29" y="452"/>
                      <a:pt x="29" y="452"/>
                    </a:cubicBezTo>
                    <a:cubicBezTo>
                      <a:pt x="7" y="452"/>
                      <a:pt x="0" y="438"/>
                      <a:pt x="0" y="424"/>
                    </a:cubicBezTo>
                    <a:cubicBezTo>
                      <a:pt x="0" y="282"/>
                      <a:pt x="0" y="282"/>
                      <a:pt x="0" y="282"/>
                    </a:cubicBezTo>
                    <a:cubicBezTo>
                      <a:pt x="0" y="268"/>
                      <a:pt x="7"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74" y="254"/>
                      <a:pt x="488" y="268"/>
                      <a:pt x="488" y="282"/>
                    </a:cubicBezTo>
                    <a:cubicBezTo>
                      <a:pt x="488" y="424"/>
                      <a:pt x="488" y="424"/>
                      <a:pt x="488" y="424"/>
                    </a:cubicBezTo>
                    <a:cubicBezTo>
                      <a:pt x="488" y="438"/>
                      <a:pt x="474" y="452"/>
                      <a:pt x="460" y="452"/>
                    </a:cubicBezTo>
                    <a:close/>
                    <a:moveTo>
                      <a:pt x="347" y="198"/>
                    </a:moveTo>
                    <a:lnTo>
                      <a:pt x="347" y="198"/>
                    </a:lnTo>
                    <a:cubicBezTo>
                      <a:pt x="262" y="289"/>
                      <a:pt x="262" y="289"/>
                      <a:pt x="262" y="289"/>
                    </a:cubicBezTo>
                    <a:cubicBezTo>
                      <a:pt x="262" y="297"/>
                      <a:pt x="255" y="304"/>
                      <a:pt x="241" y="304"/>
                    </a:cubicBezTo>
                    <a:cubicBezTo>
                      <a:pt x="234" y="304"/>
                      <a:pt x="227" y="297"/>
                      <a:pt x="220" y="289"/>
                    </a:cubicBezTo>
                    <a:cubicBezTo>
                      <a:pt x="135" y="198"/>
                      <a:pt x="135" y="198"/>
                      <a:pt x="135" y="198"/>
                    </a:cubicBezTo>
                    <a:cubicBezTo>
                      <a:pt x="135" y="191"/>
                      <a:pt x="127" y="184"/>
                      <a:pt x="127" y="176"/>
                    </a:cubicBezTo>
                    <a:cubicBezTo>
                      <a:pt x="127" y="162"/>
                      <a:pt x="142" y="148"/>
                      <a:pt x="156" y="148"/>
                    </a:cubicBezTo>
                    <a:cubicBezTo>
                      <a:pt x="170" y="148"/>
                      <a:pt x="177" y="155"/>
                      <a:pt x="177" y="162"/>
                    </a:cubicBezTo>
                    <a:cubicBezTo>
                      <a:pt x="212" y="198"/>
                      <a:pt x="212" y="198"/>
                      <a:pt x="212" y="198"/>
                    </a:cubicBezTo>
                    <a:cubicBezTo>
                      <a:pt x="212" y="28"/>
                      <a:pt x="212" y="28"/>
                      <a:pt x="212" y="28"/>
                    </a:cubicBezTo>
                    <a:cubicBezTo>
                      <a:pt x="212" y="14"/>
                      <a:pt x="227" y="0"/>
                      <a:pt x="241" y="0"/>
                    </a:cubicBezTo>
                    <a:cubicBezTo>
                      <a:pt x="262" y="0"/>
                      <a:pt x="269" y="14"/>
                      <a:pt x="269" y="28"/>
                    </a:cubicBezTo>
                    <a:cubicBezTo>
                      <a:pt x="269" y="198"/>
                      <a:pt x="269" y="198"/>
                      <a:pt x="269" y="198"/>
                    </a:cubicBezTo>
                    <a:cubicBezTo>
                      <a:pt x="304" y="162"/>
                      <a:pt x="304" y="162"/>
                      <a:pt x="304" y="162"/>
                    </a:cubicBezTo>
                    <a:cubicBezTo>
                      <a:pt x="311" y="155"/>
                      <a:pt x="318" y="148"/>
                      <a:pt x="325" y="148"/>
                    </a:cubicBezTo>
                    <a:cubicBezTo>
                      <a:pt x="347" y="148"/>
                      <a:pt x="354" y="162"/>
                      <a:pt x="354" y="176"/>
                    </a:cubicBezTo>
                    <a:cubicBezTo>
                      <a:pt x="354" y="184"/>
                      <a:pt x="354" y="191"/>
                      <a:pt x="347" y="19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8" name="Freeform 53"/>
              <p:cNvSpPr>
                <a:spLocks noChangeArrowheads="1"/>
              </p:cNvSpPr>
              <p:nvPr/>
            </p:nvSpPr>
            <p:spPr bwMode="auto">
              <a:xfrm>
                <a:off x="3431382" y="3500437"/>
                <a:ext cx="219075" cy="219075"/>
              </a:xfrm>
              <a:custGeom>
                <a:avLst/>
                <a:gdLst>
                  <a:gd name="T0" fmla="*/ 75172271 w 608"/>
                  <a:gd name="T1" fmla="*/ 78678142 h 609"/>
                  <a:gd name="T2" fmla="*/ 0 w 608"/>
                  <a:gd name="T3" fmla="*/ 75054951 h 609"/>
                  <a:gd name="T4" fmla="*/ 3635276 w 608"/>
                  <a:gd name="T5" fmla="*/ 10093638 h 609"/>
                  <a:gd name="T6" fmla="*/ 10905827 w 608"/>
                  <a:gd name="T7" fmla="*/ 13716829 h 609"/>
                  <a:gd name="T8" fmla="*/ 28432908 w 608"/>
                  <a:gd name="T9" fmla="*/ 13716829 h 609"/>
                  <a:gd name="T10" fmla="*/ 50374278 w 608"/>
                  <a:gd name="T11" fmla="*/ 10093638 h 609"/>
                  <a:gd name="T12" fmla="*/ 58683635 w 608"/>
                  <a:gd name="T13" fmla="*/ 21998871 h 609"/>
                  <a:gd name="T14" fmla="*/ 67901720 w 608"/>
                  <a:gd name="T15" fmla="*/ 10093638 h 609"/>
                  <a:gd name="T16" fmla="*/ 78807547 w 608"/>
                  <a:gd name="T17" fmla="*/ 13716829 h 609"/>
                  <a:gd name="T18" fmla="*/ 75172271 w 608"/>
                  <a:gd name="T19" fmla="*/ 78678142 h 609"/>
                  <a:gd name="T20" fmla="*/ 71536996 w 608"/>
                  <a:gd name="T21" fmla="*/ 29245613 h 609"/>
                  <a:gd name="T22" fmla="*/ 7270552 w 608"/>
                  <a:gd name="T23" fmla="*/ 71302258 h 609"/>
                  <a:gd name="T24" fmla="*/ 71536996 w 608"/>
                  <a:gd name="T25" fmla="*/ 29245613 h 609"/>
                  <a:gd name="T26" fmla="*/ 24667917 w 608"/>
                  <a:gd name="T27" fmla="*/ 54867675 h 609"/>
                  <a:gd name="T28" fmla="*/ 29341637 w 608"/>
                  <a:gd name="T29" fmla="*/ 51244484 h 609"/>
                  <a:gd name="T30" fmla="*/ 32068184 w 608"/>
                  <a:gd name="T31" fmla="*/ 48526731 h 609"/>
                  <a:gd name="T32" fmla="*/ 33886002 w 608"/>
                  <a:gd name="T33" fmla="*/ 45679835 h 609"/>
                  <a:gd name="T34" fmla="*/ 31159455 w 608"/>
                  <a:gd name="T35" fmla="*/ 42056644 h 609"/>
                  <a:gd name="T36" fmla="*/ 28432908 w 608"/>
                  <a:gd name="T37" fmla="*/ 43868240 h 609"/>
                  <a:gd name="T38" fmla="*/ 27524179 w 608"/>
                  <a:gd name="T39" fmla="*/ 46585633 h 609"/>
                  <a:gd name="T40" fmla="*/ 23759188 w 608"/>
                  <a:gd name="T41" fmla="*/ 43868240 h 609"/>
                  <a:gd name="T42" fmla="*/ 27524179 w 608"/>
                  <a:gd name="T43" fmla="*/ 38433453 h 609"/>
                  <a:gd name="T44" fmla="*/ 33886002 w 608"/>
                  <a:gd name="T45" fmla="*/ 38433453 h 609"/>
                  <a:gd name="T46" fmla="*/ 37650993 w 608"/>
                  <a:gd name="T47" fmla="*/ 42056644 h 609"/>
                  <a:gd name="T48" fmla="*/ 38559722 w 608"/>
                  <a:gd name="T49" fmla="*/ 47491791 h 609"/>
                  <a:gd name="T50" fmla="*/ 34794731 w 608"/>
                  <a:gd name="T51" fmla="*/ 52150282 h 609"/>
                  <a:gd name="T52" fmla="*/ 30250726 w 608"/>
                  <a:gd name="T53" fmla="*/ 54867675 h 609"/>
                  <a:gd name="T54" fmla="*/ 38559722 w 608"/>
                  <a:gd name="T55" fmla="*/ 56679271 h 609"/>
                  <a:gd name="T56" fmla="*/ 21941370 w 608"/>
                  <a:gd name="T57" fmla="*/ 60431965 h 609"/>
                  <a:gd name="T58" fmla="*/ 24667917 w 608"/>
                  <a:gd name="T59" fmla="*/ 54867675 h 609"/>
                  <a:gd name="T60" fmla="*/ 45830274 w 608"/>
                  <a:gd name="T61" fmla="*/ 56679271 h 609"/>
                  <a:gd name="T62" fmla="*/ 49465550 w 608"/>
                  <a:gd name="T63" fmla="*/ 56679271 h 609"/>
                  <a:gd name="T64" fmla="*/ 51283368 w 608"/>
                  <a:gd name="T65" fmla="*/ 54867675 h 609"/>
                  <a:gd name="T66" fmla="*/ 51283368 w 608"/>
                  <a:gd name="T67" fmla="*/ 51244484 h 609"/>
                  <a:gd name="T68" fmla="*/ 49465550 w 608"/>
                  <a:gd name="T69" fmla="*/ 49432889 h 609"/>
                  <a:gd name="T70" fmla="*/ 45830274 w 608"/>
                  <a:gd name="T71" fmla="*/ 49432889 h 609"/>
                  <a:gd name="T72" fmla="*/ 40377540 w 608"/>
                  <a:gd name="T73" fmla="*/ 51244484 h 609"/>
                  <a:gd name="T74" fmla="*/ 55048359 w 608"/>
                  <a:gd name="T75" fmla="*/ 38433453 h 609"/>
                  <a:gd name="T76" fmla="*/ 45830274 w 608"/>
                  <a:gd name="T77" fmla="*/ 42056644 h 609"/>
                  <a:gd name="T78" fmla="*/ 44921545 w 608"/>
                  <a:gd name="T79" fmla="*/ 47491791 h 609"/>
                  <a:gd name="T80" fmla="*/ 49465550 w 608"/>
                  <a:gd name="T81" fmla="*/ 45679835 h 609"/>
                  <a:gd name="T82" fmla="*/ 55048359 w 608"/>
                  <a:gd name="T83" fmla="*/ 47491791 h 609"/>
                  <a:gd name="T84" fmla="*/ 56865817 w 608"/>
                  <a:gd name="T85" fmla="*/ 53056080 h 609"/>
                  <a:gd name="T86" fmla="*/ 54139630 w 608"/>
                  <a:gd name="T87" fmla="*/ 58491226 h 609"/>
                  <a:gd name="T88" fmla="*/ 48556821 w 608"/>
                  <a:gd name="T89" fmla="*/ 61338122 h 609"/>
                  <a:gd name="T90" fmla="*/ 42194998 w 608"/>
                  <a:gd name="T91" fmla="*/ 59526167 h 609"/>
                  <a:gd name="T92" fmla="*/ 40377540 w 608"/>
                  <a:gd name="T93" fmla="*/ 53961878 h 609"/>
                  <a:gd name="T94" fmla="*/ 45830274 w 608"/>
                  <a:gd name="T95" fmla="*/ 56679271 h 609"/>
                  <a:gd name="T96" fmla="*/ 58683635 w 608"/>
                  <a:gd name="T97" fmla="*/ 17340380 h 609"/>
                  <a:gd name="T98" fmla="*/ 55048359 w 608"/>
                  <a:gd name="T99" fmla="*/ 3623191 h 609"/>
                  <a:gd name="T100" fmla="*/ 62318910 w 608"/>
                  <a:gd name="T101" fmla="*/ 3623191 h 609"/>
                  <a:gd name="T102" fmla="*/ 58683635 w 608"/>
                  <a:gd name="T103" fmla="*/ 17340380 h 609"/>
                  <a:gd name="T104" fmla="*/ 20123912 w 608"/>
                  <a:gd name="T105" fmla="*/ 17340380 h 609"/>
                  <a:gd name="T106" fmla="*/ 16488637 w 608"/>
                  <a:gd name="T107" fmla="*/ 3623191 h 609"/>
                  <a:gd name="T108" fmla="*/ 23759188 w 608"/>
                  <a:gd name="T109" fmla="*/ 3623191 h 609"/>
                  <a:gd name="T110" fmla="*/ 20123912 w 608"/>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8" h="609">
                    <a:moveTo>
                      <a:pt x="579" y="608"/>
                    </a:moveTo>
                    <a:lnTo>
                      <a:pt x="579"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20" y="170"/>
                      <a:pt x="155" y="170"/>
                    </a:cubicBezTo>
                    <a:cubicBezTo>
                      <a:pt x="190"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23" y="141"/>
                      <a:pt x="523" y="106"/>
                    </a:cubicBezTo>
                    <a:cubicBezTo>
                      <a:pt x="523" y="78"/>
                      <a:pt x="523" y="78"/>
                      <a:pt x="523" y="78"/>
                    </a:cubicBezTo>
                    <a:cubicBezTo>
                      <a:pt x="579" y="78"/>
                      <a:pt x="579" y="78"/>
                      <a:pt x="579" y="78"/>
                    </a:cubicBezTo>
                    <a:cubicBezTo>
                      <a:pt x="593" y="78"/>
                      <a:pt x="607" y="92"/>
                      <a:pt x="607" y="106"/>
                    </a:cubicBezTo>
                    <a:cubicBezTo>
                      <a:pt x="607" y="580"/>
                      <a:pt x="607" y="580"/>
                      <a:pt x="607" y="580"/>
                    </a:cubicBezTo>
                    <a:cubicBezTo>
                      <a:pt x="607" y="594"/>
                      <a:pt x="593" y="608"/>
                      <a:pt x="579" y="608"/>
                    </a:cubicBezTo>
                    <a:close/>
                    <a:moveTo>
                      <a:pt x="551" y="226"/>
                    </a:moveTo>
                    <a:lnTo>
                      <a:pt x="551" y="226"/>
                    </a:lnTo>
                    <a:cubicBezTo>
                      <a:pt x="56" y="226"/>
                      <a:pt x="56" y="226"/>
                      <a:pt x="56" y="226"/>
                    </a:cubicBezTo>
                    <a:cubicBezTo>
                      <a:pt x="56" y="551"/>
                      <a:pt x="56" y="551"/>
                      <a:pt x="56" y="551"/>
                    </a:cubicBezTo>
                    <a:cubicBezTo>
                      <a:pt x="551" y="551"/>
                      <a:pt x="551" y="551"/>
                      <a:pt x="551" y="551"/>
                    </a:cubicBezTo>
                    <a:lnTo>
                      <a:pt x="551" y="226"/>
                    </a:lnTo>
                    <a:close/>
                    <a:moveTo>
                      <a:pt x="190" y="424"/>
                    </a:moveTo>
                    <a:lnTo>
                      <a:pt x="190" y="424"/>
                    </a:lnTo>
                    <a:cubicBezTo>
                      <a:pt x="190" y="417"/>
                      <a:pt x="197" y="410"/>
                      <a:pt x="205" y="410"/>
                    </a:cubicBezTo>
                    <a:cubicBezTo>
                      <a:pt x="212" y="403"/>
                      <a:pt x="219" y="396"/>
                      <a:pt x="226" y="396"/>
                    </a:cubicBezTo>
                    <a:cubicBezTo>
                      <a:pt x="233" y="389"/>
                      <a:pt x="233" y="389"/>
                      <a:pt x="240" y="382"/>
                    </a:cubicBezTo>
                    <a:cubicBezTo>
                      <a:pt x="240" y="382"/>
                      <a:pt x="247" y="382"/>
                      <a:pt x="247" y="375"/>
                    </a:cubicBezTo>
                    <a:cubicBezTo>
                      <a:pt x="254" y="375"/>
                      <a:pt x="254" y="367"/>
                      <a:pt x="261" y="367"/>
                    </a:cubicBezTo>
                    <a:cubicBezTo>
                      <a:pt x="261" y="360"/>
                      <a:pt x="261" y="353"/>
                      <a:pt x="261" y="353"/>
                    </a:cubicBezTo>
                    <a:cubicBezTo>
                      <a:pt x="261" y="339"/>
                      <a:pt x="261" y="339"/>
                      <a:pt x="254" y="332"/>
                    </a:cubicBezTo>
                    <a:cubicBezTo>
                      <a:pt x="254" y="325"/>
                      <a:pt x="247" y="325"/>
                      <a:pt x="240" y="325"/>
                    </a:cubicBezTo>
                    <a:cubicBezTo>
                      <a:pt x="233" y="325"/>
                      <a:pt x="226" y="325"/>
                      <a:pt x="226" y="325"/>
                    </a:cubicBezTo>
                    <a:cubicBezTo>
                      <a:pt x="219" y="332"/>
                      <a:pt x="219" y="332"/>
                      <a:pt x="219" y="339"/>
                    </a:cubicBezTo>
                    <a:cubicBezTo>
                      <a:pt x="212" y="339"/>
                      <a:pt x="212" y="346"/>
                      <a:pt x="212" y="353"/>
                    </a:cubicBezTo>
                    <a:lnTo>
                      <a:pt x="212" y="360"/>
                    </a:lnTo>
                    <a:cubicBezTo>
                      <a:pt x="176" y="360"/>
                      <a:pt x="176" y="360"/>
                      <a:pt x="176" y="360"/>
                    </a:cubicBezTo>
                    <a:cubicBezTo>
                      <a:pt x="176" y="353"/>
                      <a:pt x="176" y="346"/>
                      <a:pt x="183" y="339"/>
                    </a:cubicBezTo>
                    <a:cubicBezTo>
                      <a:pt x="183" y="325"/>
                      <a:pt x="183" y="318"/>
                      <a:pt x="190" y="311"/>
                    </a:cubicBezTo>
                    <a:cubicBezTo>
                      <a:pt x="197" y="311"/>
                      <a:pt x="205" y="304"/>
                      <a:pt x="212" y="297"/>
                    </a:cubicBezTo>
                    <a:cubicBezTo>
                      <a:pt x="219" y="297"/>
                      <a:pt x="226" y="297"/>
                      <a:pt x="240" y="297"/>
                    </a:cubicBezTo>
                    <a:cubicBezTo>
                      <a:pt x="247" y="297"/>
                      <a:pt x="254" y="297"/>
                      <a:pt x="261" y="297"/>
                    </a:cubicBezTo>
                    <a:cubicBezTo>
                      <a:pt x="268" y="304"/>
                      <a:pt x="275" y="304"/>
                      <a:pt x="282" y="311"/>
                    </a:cubicBezTo>
                    <a:cubicBezTo>
                      <a:pt x="282" y="311"/>
                      <a:pt x="290" y="318"/>
                      <a:pt x="290" y="325"/>
                    </a:cubicBezTo>
                    <a:cubicBezTo>
                      <a:pt x="297" y="332"/>
                      <a:pt x="297" y="339"/>
                      <a:pt x="297" y="346"/>
                    </a:cubicBezTo>
                    <a:cubicBezTo>
                      <a:pt x="297" y="353"/>
                      <a:pt x="297" y="367"/>
                      <a:pt x="297" y="367"/>
                    </a:cubicBezTo>
                    <a:cubicBezTo>
                      <a:pt x="290" y="375"/>
                      <a:pt x="290" y="382"/>
                      <a:pt x="282" y="389"/>
                    </a:cubicBezTo>
                    <a:cubicBezTo>
                      <a:pt x="275" y="389"/>
                      <a:pt x="275" y="396"/>
                      <a:pt x="268" y="403"/>
                    </a:cubicBezTo>
                    <a:cubicBezTo>
                      <a:pt x="261" y="403"/>
                      <a:pt x="254" y="410"/>
                      <a:pt x="247" y="410"/>
                    </a:cubicBezTo>
                    <a:cubicBezTo>
                      <a:pt x="240" y="417"/>
                      <a:pt x="240" y="417"/>
                      <a:pt x="233" y="424"/>
                    </a:cubicBezTo>
                    <a:cubicBezTo>
                      <a:pt x="226" y="431"/>
                      <a:pt x="219" y="431"/>
                      <a:pt x="219" y="438"/>
                    </a:cubicBezTo>
                    <a:cubicBezTo>
                      <a:pt x="297" y="438"/>
                      <a:pt x="297" y="438"/>
                      <a:pt x="297" y="438"/>
                    </a:cubicBezTo>
                    <a:cubicBezTo>
                      <a:pt x="297" y="467"/>
                      <a:pt x="297" y="467"/>
                      <a:pt x="297" y="467"/>
                    </a:cubicBezTo>
                    <a:cubicBezTo>
                      <a:pt x="169" y="467"/>
                      <a:pt x="169" y="467"/>
                      <a:pt x="169" y="467"/>
                    </a:cubicBezTo>
                    <a:cubicBezTo>
                      <a:pt x="169" y="460"/>
                      <a:pt x="176" y="452"/>
                      <a:pt x="176" y="445"/>
                    </a:cubicBezTo>
                    <a:cubicBezTo>
                      <a:pt x="176" y="438"/>
                      <a:pt x="183" y="431"/>
                      <a:pt x="190" y="424"/>
                    </a:cubicBezTo>
                    <a:close/>
                    <a:moveTo>
                      <a:pt x="353" y="438"/>
                    </a:moveTo>
                    <a:lnTo>
                      <a:pt x="353" y="438"/>
                    </a:lnTo>
                    <a:cubicBezTo>
                      <a:pt x="360" y="445"/>
                      <a:pt x="360" y="445"/>
                      <a:pt x="374" y="445"/>
                    </a:cubicBezTo>
                    <a:cubicBezTo>
                      <a:pt x="374" y="445"/>
                      <a:pt x="381" y="445"/>
                      <a:pt x="381" y="438"/>
                    </a:cubicBezTo>
                    <a:cubicBezTo>
                      <a:pt x="388" y="438"/>
                      <a:pt x="388" y="438"/>
                      <a:pt x="395" y="431"/>
                    </a:cubicBezTo>
                    <a:lnTo>
                      <a:pt x="395" y="424"/>
                    </a:lnTo>
                    <a:cubicBezTo>
                      <a:pt x="403" y="417"/>
                      <a:pt x="403" y="417"/>
                      <a:pt x="403" y="410"/>
                    </a:cubicBezTo>
                    <a:cubicBezTo>
                      <a:pt x="403" y="410"/>
                      <a:pt x="403" y="403"/>
                      <a:pt x="395" y="396"/>
                    </a:cubicBezTo>
                    <a:lnTo>
                      <a:pt x="395" y="389"/>
                    </a:lnTo>
                    <a:cubicBezTo>
                      <a:pt x="388" y="389"/>
                      <a:pt x="388" y="382"/>
                      <a:pt x="381" y="382"/>
                    </a:cubicBezTo>
                    <a:lnTo>
                      <a:pt x="374" y="382"/>
                    </a:lnTo>
                    <a:cubicBezTo>
                      <a:pt x="367" y="382"/>
                      <a:pt x="360" y="382"/>
                      <a:pt x="353" y="382"/>
                    </a:cubicBezTo>
                    <a:cubicBezTo>
                      <a:pt x="353" y="382"/>
                      <a:pt x="346" y="389"/>
                      <a:pt x="346" y="396"/>
                    </a:cubicBezTo>
                    <a:cubicBezTo>
                      <a:pt x="311" y="396"/>
                      <a:pt x="311" y="396"/>
                      <a:pt x="311" y="396"/>
                    </a:cubicBezTo>
                    <a:cubicBezTo>
                      <a:pt x="332" y="297"/>
                      <a:pt x="332" y="297"/>
                      <a:pt x="332" y="297"/>
                    </a:cubicBezTo>
                    <a:cubicBezTo>
                      <a:pt x="424" y="297"/>
                      <a:pt x="424" y="297"/>
                      <a:pt x="424" y="297"/>
                    </a:cubicBezTo>
                    <a:cubicBezTo>
                      <a:pt x="424" y="325"/>
                      <a:pt x="424" y="325"/>
                      <a:pt x="424" y="325"/>
                    </a:cubicBezTo>
                    <a:cubicBezTo>
                      <a:pt x="353" y="325"/>
                      <a:pt x="353" y="325"/>
                      <a:pt x="353" y="325"/>
                    </a:cubicBezTo>
                    <a:cubicBezTo>
                      <a:pt x="346" y="367"/>
                      <a:pt x="346" y="367"/>
                      <a:pt x="346" y="367"/>
                    </a:cubicBezTo>
                    <a:cubicBezTo>
                      <a:pt x="353" y="360"/>
                      <a:pt x="360" y="360"/>
                      <a:pt x="367" y="353"/>
                    </a:cubicBezTo>
                    <a:cubicBezTo>
                      <a:pt x="367" y="353"/>
                      <a:pt x="374" y="353"/>
                      <a:pt x="381" y="353"/>
                    </a:cubicBezTo>
                    <a:cubicBezTo>
                      <a:pt x="388" y="353"/>
                      <a:pt x="395" y="353"/>
                      <a:pt x="403" y="360"/>
                    </a:cubicBezTo>
                    <a:cubicBezTo>
                      <a:pt x="410" y="360"/>
                      <a:pt x="417" y="367"/>
                      <a:pt x="424" y="367"/>
                    </a:cubicBezTo>
                    <a:cubicBezTo>
                      <a:pt x="424" y="375"/>
                      <a:pt x="431" y="382"/>
                      <a:pt x="431" y="389"/>
                    </a:cubicBezTo>
                    <a:cubicBezTo>
                      <a:pt x="438" y="396"/>
                      <a:pt x="438" y="403"/>
                      <a:pt x="438" y="410"/>
                    </a:cubicBezTo>
                    <a:cubicBezTo>
                      <a:pt x="438" y="417"/>
                      <a:pt x="431" y="431"/>
                      <a:pt x="431" y="438"/>
                    </a:cubicBezTo>
                    <a:cubicBezTo>
                      <a:pt x="424" y="445"/>
                      <a:pt x="424" y="452"/>
                      <a:pt x="417" y="452"/>
                    </a:cubicBezTo>
                    <a:cubicBezTo>
                      <a:pt x="410" y="460"/>
                      <a:pt x="403" y="467"/>
                      <a:pt x="395" y="467"/>
                    </a:cubicBezTo>
                    <a:cubicBezTo>
                      <a:pt x="388" y="474"/>
                      <a:pt x="381" y="474"/>
                      <a:pt x="374" y="474"/>
                    </a:cubicBezTo>
                    <a:cubicBezTo>
                      <a:pt x="360" y="474"/>
                      <a:pt x="353" y="474"/>
                      <a:pt x="346" y="467"/>
                    </a:cubicBezTo>
                    <a:cubicBezTo>
                      <a:pt x="339" y="467"/>
                      <a:pt x="332" y="467"/>
                      <a:pt x="325" y="460"/>
                    </a:cubicBezTo>
                    <a:cubicBezTo>
                      <a:pt x="325" y="452"/>
                      <a:pt x="318" y="452"/>
                      <a:pt x="311" y="445"/>
                    </a:cubicBezTo>
                    <a:cubicBezTo>
                      <a:pt x="311" y="438"/>
                      <a:pt x="311" y="424"/>
                      <a:pt x="311" y="417"/>
                    </a:cubicBezTo>
                    <a:cubicBezTo>
                      <a:pt x="346" y="417"/>
                      <a:pt x="346" y="417"/>
                      <a:pt x="346" y="417"/>
                    </a:cubicBezTo>
                    <a:cubicBezTo>
                      <a:pt x="346" y="424"/>
                      <a:pt x="346" y="431"/>
                      <a:pt x="353" y="438"/>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73" y="0"/>
                      <a:pt x="480" y="14"/>
                      <a:pt x="480" y="28"/>
                    </a:cubicBezTo>
                    <a:cubicBezTo>
                      <a:pt x="480" y="106"/>
                      <a:pt x="480" y="106"/>
                      <a:pt x="480" y="106"/>
                    </a:cubicBezTo>
                    <a:cubicBezTo>
                      <a:pt x="480" y="120"/>
                      <a:pt x="473" y="134"/>
                      <a:pt x="452" y="134"/>
                    </a:cubicBezTo>
                    <a:close/>
                    <a:moveTo>
                      <a:pt x="155" y="134"/>
                    </a:moveTo>
                    <a:lnTo>
                      <a:pt x="155" y="134"/>
                    </a:lnTo>
                    <a:cubicBezTo>
                      <a:pt x="134" y="134"/>
                      <a:pt x="127" y="120"/>
                      <a:pt x="127" y="106"/>
                    </a:cubicBezTo>
                    <a:cubicBezTo>
                      <a:pt x="127" y="28"/>
                      <a:pt x="127" y="28"/>
                      <a:pt x="127" y="28"/>
                    </a:cubicBezTo>
                    <a:cubicBezTo>
                      <a:pt x="127" y="14"/>
                      <a:pt x="134" y="0"/>
                      <a:pt x="155" y="0"/>
                    </a:cubicBezTo>
                    <a:cubicBezTo>
                      <a:pt x="169" y="0"/>
                      <a:pt x="183" y="14"/>
                      <a:pt x="183" y="28"/>
                    </a:cubicBezTo>
                    <a:cubicBezTo>
                      <a:pt x="183" y="106"/>
                      <a:pt x="183" y="106"/>
                      <a:pt x="183" y="106"/>
                    </a:cubicBezTo>
                    <a:cubicBezTo>
                      <a:pt x="183" y="120"/>
                      <a:pt x="169" y="134"/>
                      <a:pt x="155"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9" name="Freeform 54"/>
              <p:cNvSpPr>
                <a:spLocks noChangeArrowheads="1"/>
              </p:cNvSpPr>
              <p:nvPr/>
            </p:nvSpPr>
            <p:spPr bwMode="auto">
              <a:xfrm>
                <a:off x="3051970" y="3500437"/>
                <a:ext cx="215900" cy="219075"/>
              </a:xfrm>
              <a:custGeom>
                <a:avLst/>
                <a:gdLst>
                  <a:gd name="T0" fmla="*/ 73816246 w 601"/>
                  <a:gd name="T1" fmla="*/ 78678142 h 609"/>
                  <a:gd name="T2" fmla="*/ 0 w 601"/>
                  <a:gd name="T3" fmla="*/ 75054951 h 609"/>
                  <a:gd name="T4" fmla="*/ 3613541 w 601"/>
                  <a:gd name="T5" fmla="*/ 10093638 h 609"/>
                  <a:gd name="T6" fmla="*/ 10840264 w 601"/>
                  <a:gd name="T7" fmla="*/ 13716829 h 609"/>
                  <a:gd name="T8" fmla="*/ 28261705 w 601"/>
                  <a:gd name="T9" fmla="*/ 13716829 h 609"/>
                  <a:gd name="T10" fmla="*/ 50071198 w 601"/>
                  <a:gd name="T11" fmla="*/ 10093638 h 609"/>
                  <a:gd name="T12" fmla="*/ 58330360 w 601"/>
                  <a:gd name="T13" fmla="*/ 21998871 h 609"/>
                  <a:gd name="T14" fmla="*/ 66460558 w 601"/>
                  <a:gd name="T15" fmla="*/ 10093638 h 609"/>
                  <a:gd name="T16" fmla="*/ 77429787 w 601"/>
                  <a:gd name="T17" fmla="*/ 13716829 h 609"/>
                  <a:gd name="T18" fmla="*/ 73816246 w 601"/>
                  <a:gd name="T19" fmla="*/ 78678142 h 609"/>
                  <a:gd name="T20" fmla="*/ 70203064 w 601"/>
                  <a:gd name="T21" fmla="*/ 29245613 h 609"/>
                  <a:gd name="T22" fmla="*/ 7226723 w 601"/>
                  <a:gd name="T23" fmla="*/ 71302258 h 609"/>
                  <a:gd name="T24" fmla="*/ 70203064 w 601"/>
                  <a:gd name="T25" fmla="*/ 29245613 h 609"/>
                  <a:gd name="T26" fmla="*/ 30068655 w 601"/>
                  <a:gd name="T27" fmla="*/ 46585633 h 609"/>
                  <a:gd name="T28" fmla="*/ 35488787 w 601"/>
                  <a:gd name="T29" fmla="*/ 42056644 h 609"/>
                  <a:gd name="T30" fmla="*/ 42844475 w 601"/>
                  <a:gd name="T31" fmla="*/ 42056644 h 609"/>
                  <a:gd name="T32" fmla="*/ 47361132 w 601"/>
                  <a:gd name="T33" fmla="*/ 46585633 h 609"/>
                  <a:gd name="T34" fmla="*/ 47361132 w 601"/>
                  <a:gd name="T35" fmla="*/ 53961878 h 609"/>
                  <a:gd name="T36" fmla="*/ 42844475 w 601"/>
                  <a:gd name="T37" fmla="*/ 58491226 h 609"/>
                  <a:gd name="T38" fmla="*/ 35488787 w 601"/>
                  <a:gd name="T39" fmla="*/ 58491226 h 609"/>
                  <a:gd name="T40" fmla="*/ 30068655 w 601"/>
                  <a:gd name="T41" fmla="*/ 53961878 h 609"/>
                  <a:gd name="T42" fmla="*/ 30068655 w 601"/>
                  <a:gd name="T43" fmla="*/ 46585633 h 609"/>
                  <a:gd name="T44" fmla="*/ 30971771 w 601"/>
                  <a:gd name="T45" fmla="*/ 38433453 h 609"/>
                  <a:gd name="T46" fmla="*/ 30068655 w 601"/>
                  <a:gd name="T47" fmla="*/ 38433453 h 609"/>
                  <a:gd name="T48" fmla="*/ 58330360 w 601"/>
                  <a:gd name="T49" fmla="*/ 17340380 h 609"/>
                  <a:gd name="T50" fmla="*/ 54716819 w 601"/>
                  <a:gd name="T51" fmla="*/ 13716829 h 609"/>
                  <a:gd name="T52" fmla="*/ 58330360 w 601"/>
                  <a:gd name="T53" fmla="*/ 0 h 609"/>
                  <a:gd name="T54" fmla="*/ 61943901 w 601"/>
                  <a:gd name="T55" fmla="*/ 13716829 h 609"/>
                  <a:gd name="T56" fmla="*/ 19099426 w 601"/>
                  <a:gd name="T57" fmla="*/ 17340380 h 609"/>
                  <a:gd name="T58" fmla="*/ 15485886 w 601"/>
                  <a:gd name="T59" fmla="*/ 13716829 h 609"/>
                  <a:gd name="T60" fmla="*/ 19099426 w 601"/>
                  <a:gd name="T61" fmla="*/ 0 h 609"/>
                  <a:gd name="T62" fmla="*/ 22712608 w 601"/>
                  <a:gd name="T63" fmla="*/ 13716829 h 6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1" h="609">
                    <a:moveTo>
                      <a:pt x="572" y="608"/>
                    </a:moveTo>
                    <a:lnTo>
                      <a:pt x="572"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13" y="170"/>
                      <a:pt x="148" y="170"/>
                    </a:cubicBezTo>
                    <a:cubicBezTo>
                      <a:pt x="183"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15" y="141"/>
                      <a:pt x="515" y="106"/>
                    </a:cubicBezTo>
                    <a:cubicBezTo>
                      <a:pt x="515" y="78"/>
                      <a:pt x="515" y="78"/>
                      <a:pt x="515" y="78"/>
                    </a:cubicBezTo>
                    <a:cubicBezTo>
                      <a:pt x="572" y="78"/>
                      <a:pt x="572" y="78"/>
                      <a:pt x="572" y="78"/>
                    </a:cubicBezTo>
                    <a:cubicBezTo>
                      <a:pt x="593" y="78"/>
                      <a:pt x="600" y="92"/>
                      <a:pt x="600" y="106"/>
                    </a:cubicBezTo>
                    <a:cubicBezTo>
                      <a:pt x="600" y="580"/>
                      <a:pt x="600" y="580"/>
                      <a:pt x="600" y="580"/>
                    </a:cubicBezTo>
                    <a:cubicBezTo>
                      <a:pt x="600" y="594"/>
                      <a:pt x="593"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33" y="360"/>
                    </a:moveTo>
                    <a:lnTo>
                      <a:pt x="233" y="360"/>
                    </a:lnTo>
                    <a:cubicBezTo>
                      <a:pt x="275" y="360"/>
                      <a:pt x="275" y="360"/>
                      <a:pt x="275" y="360"/>
                    </a:cubicBezTo>
                    <a:cubicBezTo>
                      <a:pt x="275" y="325"/>
                      <a:pt x="275" y="325"/>
                      <a:pt x="275" y="325"/>
                    </a:cubicBezTo>
                    <a:cubicBezTo>
                      <a:pt x="275" y="304"/>
                      <a:pt x="282" y="297"/>
                      <a:pt x="304" y="297"/>
                    </a:cubicBezTo>
                    <a:cubicBezTo>
                      <a:pt x="318" y="297"/>
                      <a:pt x="332" y="304"/>
                      <a:pt x="332" y="325"/>
                    </a:cubicBezTo>
                    <a:cubicBezTo>
                      <a:pt x="332" y="360"/>
                      <a:pt x="332" y="360"/>
                      <a:pt x="332" y="360"/>
                    </a:cubicBezTo>
                    <a:cubicBezTo>
                      <a:pt x="367" y="360"/>
                      <a:pt x="367" y="360"/>
                      <a:pt x="367" y="360"/>
                    </a:cubicBezTo>
                    <a:cubicBezTo>
                      <a:pt x="381" y="360"/>
                      <a:pt x="395" y="375"/>
                      <a:pt x="395" y="389"/>
                    </a:cubicBezTo>
                    <a:cubicBezTo>
                      <a:pt x="395" y="403"/>
                      <a:pt x="381" y="417"/>
                      <a:pt x="367" y="417"/>
                    </a:cubicBezTo>
                    <a:cubicBezTo>
                      <a:pt x="332" y="417"/>
                      <a:pt x="332" y="417"/>
                      <a:pt x="332" y="417"/>
                    </a:cubicBezTo>
                    <a:cubicBezTo>
                      <a:pt x="332" y="452"/>
                      <a:pt x="332" y="452"/>
                      <a:pt x="332" y="452"/>
                    </a:cubicBezTo>
                    <a:cubicBezTo>
                      <a:pt x="332" y="474"/>
                      <a:pt x="318" y="481"/>
                      <a:pt x="304" y="481"/>
                    </a:cubicBezTo>
                    <a:cubicBezTo>
                      <a:pt x="282" y="481"/>
                      <a:pt x="275" y="474"/>
                      <a:pt x="275" y="452"/>
                    </a:cubicBezTo>
                    <a:cubicBezTo>
                      <a:pt x="275" y="417"/>
                      <a:pt x="275" y="417"/>
                      <a:pt x="275" y="417"/>
                    </a:cubicBezTo>
                    <a:cubicBezTo>
                      <a:pt x="233" y="417"/>
                      <a:pt x="233" y="417"/>
                      <a:pt x="233" y="417"/>
                    </a:cubicBezTo>
                    <a:cubicBezTo>
                      <a:pt x="219" y="417"/>
                      <a:pt x="204" y="403"/>
                      <a:pt x="204" y="389"/>
                    </a:cubicBezTo>
                    <a:cubicBezTo>
                      <a:pt x="204" y="375"/>
                      <a:pt x="219" y="360"/>
                      <a:pt x="233" y="360"/>
                    </a:cubicBezTo>
                    <a:close/>
                    <a:moveTo>
                      <a:pt x="240" y="297"/>
                    </a:moveTo>
                    <a:lnTo>
                      <a:pt x="240" y="297"/>
                    </a:lnTo>
                    <a:cubicBezTo>
                      <a:pt x="233" y="297"/>
                      <a:pt x="233" y="297"/>
                      <a:pt x="233" y="297"/>
                    </a:cubicBezTo>
                    <a:cubicBezTo>
                      <a:pt x="233" y="297"/>
                      <a:pt x="233" y="297"/>
                      <a:pt x="240" y="297"/>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9" y="0"/>
                      <a:pt x="176" y="14"/>
                      <a:pt x="176" y="28"/>
                    </a:cubicBezTo>
                    <a:cubicBezTo>
                      <a:pt x="176" y="106"/>
                      <a:pt x="176" y="106"/>
                      <a:pt x="176" y="106"/>
                    </a:cubicBezTo>
                    <a:cubicBezTo>
                      <a:pt x="176" y="120"/>
                      <a:pt x="169"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0" name="Freeform 55"/>
              <p:cNvSpPr>
                <a:spLocks noChangeArrowheads="1"/>
              </p:cNvSpPr>
              <p:nvPr/>
            </p:nvSpPr>
            <p:spPr bwMode="auto">
              <a:xfrm>
                <a:off x="2672558" y="3500437"/>
                <a:ext cx="215900" cy="219075"/>
              </a:xfrm>
              <a:custGeom>
                <a:avLst/>
                <a:gdLst>
                  <a:gd name="T0" fmla="*/ 73816246 w 601"/>
                  <a:gd name="T1" fmla="*/ 78678142 h 609"/>
                  <a:gd name="T2" fmla="*/ 73816246 w 601"/>
                  <a:gd name="T3" fmla="*/ 78678142 h 609"/>
                  <a:gd name="T4" fmla="*/ 3613541 w 601"/>
                  <a:gd name="T5" fmla="*/ 78678142 h 609"/>
                  <a:gd name="T6" fmla="*/ 0 w 601"/>
                  <a:gd name="T7" fmla="*/ 75054951 h 609"/>
                  <a:gd name="T8" fmla="*/ 0 w 601"/>
                  <a:gd name="T9" fmla="*/ 13716829 h 609"/>
                  <a:gd name="T10" fmla="*/ 3613541 w 601"/>
                  <a:gd name="T11" fmla="*/ 10093638 h 609"/>
                  <a:gd name="T12" fmla="*/ 10840264 w 601"/>
                  <a:gd name="T13" fmla="*/ 10093638 h 609"/>
                  <a:gd name="T14" fmla="*/ 10840264 w 601"/>
                  <a:gd name="T15" fmla="*/ 13716829 h 609"/>
                  <a:gd name="T16" fmla="*/ 19099426 w 601"/>
                  <a:gd name="T17" fmla="*/ 21998871 h 609"/>
                  <a:gd name="T18" fmla="*/ 27229624 w 601"/>
                  <a:gd name="T19" fmla="*/ 13716829 h 609"/>
                  <a:gd name="T20" fmla="*/ 27229624 w 601"/>
                  <a:gd name="T21" fmla="*/ 10093638 h 609"/>
                  <a:gd name="T22" fmla="*/ 49167722 w 601"/>
                  <a:gd name="T23" fmla="*/ 10093638 h 609"/>
                  <a:gd name="T24" fmla="*/ 49167722 w 601"/>
                  <a:gd name="T25" fmla="*/ 13716829 h 609"/>
                  <a:gd name="T26" fmla="*/ 58330360 w 601"/>
                  <a:gd name="T27" fmla="*/ 21998871 h 609"/>
                  <a:gd name="T28" fmla="*/ 66460558 w 601"/>
                  <a:gd name="T29" fmla="*/ 13716829 h 609"/>
                  <a:gd name="T30" fmla="*/ 66460558 w 601"/>
                  <a:gd name="T31" fmla="*/ 10093638 h 609"/>
                  <a:gd name="T32" fmla="*/ 73816246 w 601"/>
                  <a:gd name="T33" fmla="*/ 10093638 h 609"/>
                  <a:gd name="T34" fmla="*/ 77429787 w 601"/>
                  <a:gd name="T35" fmla="*/ 13716829 h 609"/>
                  <a:gd name="T36" fmla="*/ 77429787 w 601"/>
                  <a:gd name="T37" fmla="*/ 75054951 h 609"/>
                  <a:gd name="T38" fmla="*/ 73816246 w 601"/>
                  <a:gd name="T39" fmla="*/ 78678142 h 609"/>
                  <a:gd name="T40" fmla="*/ 70203064 w 601"/>
                  <a:gd name="T41" fmla="*/ 29245613 h 609"/>
                  <a:gd name="T42" fmla="*/ 70203064 w 601"/>
                  <a:gd name="T43" fmla="*/ 29245613 h 609"/>
                  <a:gd name="T44" fmla="*/ 7226723 w 601"/>
                  <a:gd name="T45" fmla="*/ 29245613 h 609"/>
                  <a:gd name="T46" fmla="*/ 7226723 w 601"/>
                  <a:gd name="T47" fmla="*/ 71302258 h 609"/>
                  <a:gd name="T48" fmla="*/ 70203064 w 601"/>
                  <a:gd name="T49" fmla="*/ 71302258 h 609"/>
                  <a:gd name="T50" fmla="*/ 70203064 w 601"/>
                  <a:gd name="T51" fmla="*/ 29245613 h 609"/>
                  <a:gd name="T52" fmla="*/ 26326149 w 601"/>
                  <a:gd name="T53" fmla="*/ 46585633 h 609"/>
                  <a:gd name="T54" fmla="*/ 26326149 w 601"/>
                  <a:gd name="T55" fmla="*/ 46585633 h 609"/>
                  <a:gd name="T56" fmla="*/ 29165180 w 601"/>
                  <a:gd name="T57" fmla="*/ 47491791 h 609"/>
                  <a:gd name="T58" fmla="*/ 34585312 w 601"/>
                  <a:gd name="T59" fmla="*/ 53961878 h 609"/>
                  <a:gd name="T60" fmla="*/ 49167722 w 601"/>
                  <a:gd name="T61" fmla="*/ 39339251 h 609"/>
                  <a:gd name="T62" fmla="*/ 51877788 w 601"/>
                  <a:gd name="T63" fmla="*/ 38433453 h 609"/>
                  <a:gd name="T64" fmla="*/ 55620295 w 601"/>
                  <a:gd name="T65" fmla="*/ 42056644 h 609"/>
                  <a:gd name="T66" fmla="*/ 54716819 w 601"/>
                  <a:gd name="T67" fmla="*/ 43868240 h 609"/>
                  <a:gd name="T68" fmla="*/ 37295378 w 601"/>
                  <a:gd name="T69" fmla="*/ 61338122 h 609"/>
                  <a:gd name="T70" fmla="*/ 34585312 w 601"/>
                  <a:gd name="T71" fmla="*/ 62243920 h 609"/>
                  <a:gd name="T72" fmla="*/ 32778721 w 601"/>
                  <a:gd name="T73" fmla="*/ 61338122 h 609"/>
                  <a:gd name="T74" fmla="*/ 23616083 w 601"/>
                  <a:gd name="T75" fmla="*/ 53056080 h 609"/>
                  <a:gd name="T76" fmla="*/ 22712608 w 601"/>
                  <a:gd name="T77" fmla="*/ 50338687 h 609"/>
                  <a:gd name="T78" fmla="*/ 26326149 w 601"/>
                  <a:gd name="T79" fmla="*/ 46585633 h 609"/>
                  <a:gd name="T80" fmla="*/ 58330360 w 601"/>
                  <a:gd name="T81" fmla="*/ 17340380 h 609"/>
                  <a:gd name="T82" fmla="*/ 58330360 w 601"/>
                  <a:gd name="T83" fmla="*/ 17340380 h 609"/>
                  <a:gd name="T84" fmla="*/ 54716819 w 601"/>
                  <a:gd name="T85" fmla="*/ 13716829 h 609"/>
                  <a:gd name="T86" fmla="*/ 54716819 w 601"/>
                  <a:gd name="T87" fmla="*/ 3623191 h 609"/>
                  <a:gd name="T88" fmla="*/ 58330360 w 601"/>
                  <a:gd name="T89" fmla="*/ 0 h 609"/>
                  <a:gd name="T90" fmla="*/ 61943901 w 601"/>
                  <a:gd name="T91" fmla="*/ 3623191 h 609"/>
                  <a:gd name="T92" fmla="*/ 61943901 w 601"/>
                  <a:gd name="T93" fmla="*/ 13716829 h 609"/>
                  <a:gd name="T94" fmla="*/ 58330360 w 601"/>
                  <a:gd name="T95" fmla="*/ 17340380 h 609"/>
                  <a:gd name="T96" fmla="*/ 19099426 w 601"/>
                  <a:gd name="T97" fmla="*/ 17340380 h 609"/>
                  <a:gd name="T98" fmla="*/ 19099426 w 601"/>
                  <a:gd name="T99" fmla="*/ 17340380 h 609"/>
                  <a:gd name="T100" fmla="*/ 15485886 w 601"/>
                  <a:gd name="T101" fmla="*/ 13716829 h 609"/>
                  <a:gd name="T102" fmla="*/ 15485886 w 601"/>
                  <a:gd name="T103" fmla="*/ 3623191 h 609"/>
                  <a:gd name="T104" fmla="*/ 19099426 w 601"/>
                  <a:gd name="T105" fmla="*/ 0 h 609"/>
                  <a:gd name="T106" fmla="*/ 22712608 w 601"/>
                  <a:gd name="T107" fmla="*/ 3623191 h 609"/>
                  <a:gd name="T108" fmla="*/ 22712608 w 601"/>
                  <a:gd name="T109" fmla="*/ 13716829 h 609"/>
                  <a:gd name="T110" fmla="*/ 19099426 w 601"/>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609">
                    <a:moveTo>
                      <a:pt x="572" y="608"/>
                    </a:moveTo>
                    <a:lnTo>
                      <a:pt x="572" y="608"/>
                    </a:lnTo>
                    <a:cubicBezTo>
                      <a:pt x="28" y="608"/>
                      <a:pt x="28" y="608"/>
                      <a:pt x="28" y="608"/>
                    </a:cubicBezTo>
                    <a:cubicBezTo>
                      <a:pt x="7" y="608"/>
                      <a:pt x="0" y="594"/>
                      <a:pt x="0" y="580"/>
                    </a:cubicBezTo>
                    <a:cubicBezTo>
                      <a:pt x="0" y="106"/>
                      <a:pt x="0" y="106"/>
                      <a:pt x="0" y="106"/>
                    </a:cubicBezTo>
                    <a:cubicBezTo>
                      <a:pt x="0" y="92"/>
                      <a:pt x="7" y="78"/>
                      <a:pt x="28" y="78"/>
                    </a:cubicBezTo>
                    <a:cubicBezTo>
                      <a:pt x="84" y="78"/>
                      <a:pt x="84" y="78"/>
                      <a:pt x="84" y="78"/>
                    </a:cubicBezTo>
                    <a:cubicBezTo>
                      <a:pt x="84" y="106"/>
                      <a:pt x="84" y="106"/>
                      <a:pt x="84" y="106"/>
                    </a:cubicBezTo>
                    <a:cubicBezTo>
                      <a:pt x="84" y="141"/>
                      <a:pt x="113" y="170"/>
                      <a:pt x="148" y="170"/>
                    </a:cubicBezTo>
                    <a:cubicBezTo>
                      <a:pt x="183" y="170"/>
                      <a:pt x="211" y="141"/>
                      <a:pt x="211" y="106"/>
                    </a:cubicBezTo>
                    <a:cubicBezTo>
                      <a:pt x="211" y="78"/>
                      <a:pt x="211" y="78"/>
                      <a:pt x="211" y="78"/>
                    </a:cubicBezTo>
                    <a:cubicBezTo>
                      <a:pt x="381" y="78"/>
                      <a:pt x="381" y="78"/>
                      <a:pt x="381" y="78"/>
                    </a:cubicBezTo>
                    <a:cubicBezTo>
                      <a:pt x="381" y="106"/>
                      <a:pt x="381" y="106"/>
                      <a:pt x="381" y="106"/>
                    </a:cubicBezTo>
                    <a:cubicBezTo>
                      <a:pt x="381" y="141"/>
                      <a:pt x="417" y="170"/>
                      <a:pt x="452" y="170"/>
                    </a:cubicBezTo>
                    <a:cubicBezTo>
                      <a:pt x="487" y="170"/>
                      <a:pt x="515" y="141"/>
                      <a:pt x="515" y="106"/>
                    </a:cubicBezTo>
                    <a:cubicBezTo>
                      <a:pt x="515" y="78"/>
                      <a:pt x="515" y="78"/>
                      <a:pt x="515" y="78"/>
                    </a:cubicBezTo>
                    <a:cubicBezTo>
                      <a:pt x="572" y="78"/>
                      <a:pt x="572" y="78"/>
                      <a:pt x="572" y="78"/>
                    </a:cubicBezTo>
                    <a:cubicBezTo>
                      <a:pt x="586" y="78"/>
                      <a:pt x="600" y="92"/>
                      <a:pt x="600" y="106"/>
                    </a:cubicBezTo>
                    <a:cubicBezTo>
                      <a:pt x="600" y="580"/>
                      <a:pt x="600" y="580"/>
                      <a:pt x="600" y="580"/>
                    </a:cubicBezTo>
                    <a:cubicBezTo>
                      <a:pt x="600" y="594"/>
                      <a:pt x="586"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04" y="360"/>
                    </a:moveTo>
                    <a:lnTo>
                      <a:pt x="204" y="360"/>
                    </a:lnTo>
                    <a:cubicBezTo>
                      <a:pt x="211" y="360"/>
                      <a:pt x="219" y="360"/>
                      <a:pt x="226" y="367"/>
                    </a:cubicBezTo>
                    <a:cubicBezTo>
                      <a:pt x="268" y="417"/>
                      <a:pt x="268" y="417"/>
                      <a:pt x="268" y="417"/>
                    </a:cubicBezTo>
                    <a:cubicBezTo>
                      <a:pt x="381" y="304"/>
                      <a:pt x="381" y="304"/>
                      <a:pt x="381" y="304"/>
                    </a:cubicBezTo>
                    <a:cubicBezTo>
                      <a:pt x="388" y="297"/>
                      <a:pt x="395" y="297"/>
                      <a:pt x="402" y="297"/>
                    </a:cubicBezTo>
                    <a:cubicBezTo>
                      <a:pt x="417" y="297"/>
                      <a:pt x="431" y="304"/>
                      <a:pt x="431" y="325"/>
                    </a:cubicBezTo>
                    <a:cubicBezTo>
                      <a:pt x="431" y="332"/>
                      <a:pt x="431" y="339"/>
                      <a:pt x="424" y="339"/>
                    </a:cubicBezTo>
                    <a:cubicBezTo>
                      <a:pt x="289" y="474"/>
                      <a:pt x="289" y="474"/>
                      <a:pt x="289" y="474"/>
                    </a:cubicBezTo>
                    <a:cubicBezTo>
                      <a:pt x="282" y="481"/>
                      <a:pt x="275" y="481"/>
                      <a:pt x="268" y="481"/>
                    </a:cubicBezTo>
                    <a:cubicBezTo>
                      <a:pt x="261" y="481"/>
                      <a:pt x="254" y="481"/>
                      <a:pt x="254" y="474"/>
                    </a:cubicBezTo>
                    <a:cubicBezTo>
                      <a:pt x="183" y="410"/>
                      <a:pt x="183" y="410"/>
                      <a:pt x="183" y="410"/>
                    </a:cubicBezTo>
                    <a:cubicBezTo>
                      <a:pt x="176" y="403"/>
                      <a:pt x="176" y="396"/>
                      <a:pt x="176" y="389"/>
                    </a:cubicBezTo>
                    <a:cubicBezTo>
                      <a:pt x="176" y="375"/>
                      <a:pt x="190" y="360"/>
                      <a:pt x="204" y="360"/>
                    </a:cubicBezTo>
                    <a:close/>
                    <a:moveTo>
                      <a:pt x="452" y="134"/>
                    </a:moveTo>
                    <a:lnTo>
                      <a:pt x="452" y="134"/>
                    </a:lnTo>
                    <a:cubicBezTo>
                      <a:pt x="431" y="134"/>
                      <a:pt x="424" y="120"/>
                      <a:pt x="424" y="106"/>
                    </a:cubicBezTo>
                    <a:cubicBezTo>
                      <a:pt x="424" y="28"/>
                      <a:pt x="424" y="28"/>
                      <a:pt x="424" y="28"/>
                    </a:cubicBezTo>
                    <a:cubicBezTo>
                      <a:pt x="424" y="14"/>
                      <a:pt x="431"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2" y="0"/>
                      <a:pt x="176" y="14"/>
                      <a:pt x="176" y="28"/>
                    </a:cubicBezTo>
                    <a:cubicBezTo>
                      <a:pt x="176" y="106"/>
                      <a:pt x="176" y="106"/>
                      <a:pt x="176" y="106"/>
                    </a:cubicBezTo>
                    <a:cubicBezTo>
                      <a:pt x="176" y="120"/>
                      <a:pt x="162"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1" name="Freeform 56"/>
              <p:cNvSpPr>
                <a:spLocks noChangeArrowheads="1"/>
              </p:cNvSpPr>
              <p:nvPr/>
            </p:nvSpPr>
            <p:spPr bwMode="auto">
              <a:xfrm>
                <a:off x="2301083" y="3500437"/>
                <a:ext cx="209550" cy="219075"/>
              </a:xfrm>
              <a:custGeom>
                <a:avLst/>
                <a:gdLst>
                  <a:gd name="T0" fmla="*/ 71923702 w 580"/>
                  <a:gd name="T1" fmla="*/ 71302258 h 609"/>
                  <a:gd name="T2" fmla="*/ 53518347 w 580"/>
                  <a:gd name="T3" fmla="*/ 67678707 h 609"/>
                  <a:gd name="T4" fmla="*/ 71923702 w 580"/>
                  <a:gd name="T5" fmla="*/ 64055516 h 609"/>
                  <a:gd name="T6" fmla="*/ 71923702 w 580"/>
                  <a:gd name="T7" fmla="*/ 71302258 h 609"/>
                  <a:gd name="T8" fmla="*/ 57173188 w 580"/>
                  <a:gd name="T9" fmla="*/ 60431965 h 609"/>
                  <a:gd name="T10" fmla="*/ 57173188 w 580"/>
                  <a:gd name="T11" fmla="*/ 75054951 h 609"/>
                  <a:gd name="T12" fmla="*/ 58086899 w 580"/>
                  <a:gd name="T13" fmla="*/ 75054951 h 609"/>
                  <a:gd name="T14" fmla="*/ 68268500 w 580"/>
                  <a:gd name="T15" fmla="*/ 78678142 h 609"/>
                  <a:gd name="T16" fmla="*/ 0 w 580"/>
                  <a:gd name="T17" fmla="*/ 75054951 h 609"/>
                  <a:gd name="T18" fmla="*/ 3654841 w 580"/>
                  <a:gd name="T19" fmla="*/ 7246742 h 609"/>
                  <a:gd name="T20" fmla="*/ 10051174 w 580"/>
                  <a:gd name="T21" fmla="*/ 10999436 h 609"/>
                  <a:gd name="T22" fmla="*/ 24801326 w 580"/>
                  <a:gd name="T23" fmla="*/ 10999436 h 609"/>
                  <a:gd name="T24" fmla="*/ 28586594 w 580"/>
                  <a:gd name="T25" fmla="*/ 7246742 h 609"/>
                  <a:gd name="T26" fmla="*/ 35896638 w 580"/>
                  <a:gd name="T27" fmla="*/ 18246178 h 609"/>
                  <a:gd name="T28" fmla="*/ 43336746 w 580"/>
                  <a:gd name="T29" fmla="*/ 7246742 h 609"/>
                  <a:gd name="T30" fmla="*/ 46991949 w 580"/>
                  <a:gd name="T31" fmla="*/ 10999436 h 609"/>
                  <a:gd name="T32" fmla="*/ 61742101 w 580"/>
                  <a:gd name="T33" fmla="*/ 10999436 h 609"/>
                  <a:gd name="T34" fmla="*/ 68268500 w 580"/>
                  <a:gd name="T35" fmla="*/ 7246742 h 609"/>
                  <a:gd name="T36" fmla="*/ 71923702 w 580"/>
                  <a:gd name="T37" fmla="*/ 60431965 h 609"/>
                  <a:gd name="T38" fmla="*/ 57173188 w 580"/>
                  <a:gd name="T39" fmla="*/ 60431965 h 609"/>
                  <a:gd name="T40" fmla="*/ 12922732 w 580"/>
                  <a:gd name="T41" fmla="*/ 65867111 h 609"/>
                  <a:gd name="T42" fmla="*/ 39681905 w 580"/>
                  <a:gd name="T43" fmla="*/ 63149718 h 609"/>
                  <a:gd name="T44" fmla="*/ 12922732 w 580"/>
                  <a:gd name="T45" fmla="*/ 60431965 h 609"/>
                  <a:gd name="T46" fmla="*/ 12922732 w 580"/>
                  <a:gd name="T47" fmla="*/ 65867111 h 609"/>
                  <a:gd name="T48" fmla="*/ 58086899 w 580"/>
                  <a:gd name="T49" fmla="*/ 28339815 h 609"/>
                  <a:gd name="T50" fmla="*/ 10051174 w 580"/>
                  <a:gd name="T51" fmla="*/ 31963007 h 609"/>
                  <a:gd name="T52" fmla="*/ 58086899 w 580"/>
                  <a:gd name="T53" fmla="*/ 35715700 h 609"/>
                  <a:gd name="T54" fmla="*/ 58086899 w 580"/>
                  <a:gd name="T55" fmla="*/ 28339815 h 609"/>
                  <a:gd name="T56" fmla="*/ 58086899 w 580"/>
                  <a:gd name="T57" fmla="*/ 43868240 h 609"/>
                  <a:gd name="T58" fmla="*/ 29500304 w 580"/>
                  <a:gd name="T59" fmla="*/ 43868240 h 609"/>
                  <a:gd name="T60" fmla="*/ 13836442 w 580"/>
                  <a:gd name="T61" fmla="*/ 43868240 h 609"/>
                  <a:gd name="T62" fmla="*/ 13836442 w 580"/>
                  <a:gd name="T63" fmla="*/ 51244484 h 609"/>
                  <a:gd name="T64" fmla="*/ 29500304 w 580"/>
                  <a:gd name="T65" fmla="*/ 51244484 h 609"/>
                  <a:gd name="T66" fmla="*/ 58086899 w 580"/>
                  <a:gd name="T67" fmla="*/ 51244484 h 609"/>
                  <a:gd name="T68" fmla="*/ 58086899 w 580"/>
                  <a:gd name="T69" fmla="*/ 43868240 h 609"/>
                  <a:gd name="T70" fmla="*/ 54432058 w 580"/>
                  <a:gd name="T71" fmla="*/ 14622627 h 609"/>
                  <a:gd name="T72" fmla="*/ 50646790 w 580"/>
                  <a:gd name="T73" fmla="*/ 3623191 h 609"/>
                  <a:gd name="T74" fmla="*/ 58086899 w 580"/>
                  <a:gd name="T75" fmla="*/ 3623191 h 609"/>
                  <a:gd name="T76" fmla="*/ 54432058 w 580"/>
                  <a:gd name="T77" fmla="*/ 14622627 h 609"/>
                  <a:gd name="T78" fmla="*/ 35896638 w 580"/>
                  <a:gd name="T79" fmla="*/ 14622627 h 609"/>
                  <a:gd name="T80" fmla="*/ 32241435 w 580"/>
                  <a:gd name="T81" fmla="*/ 3623191 h 609"/>
                  <a:gd name="T82" fmla="*/ 39681905 w 580"/>
                  <a:gd name="T83" fmla="*/ 3623191 h 609"/>
                  <a:gd name="T84" fmla="*/ 35896638 w 580"/>
                  <a:gd name="T85" fmla="*/ 14622627 h 609"/>
                  <a:gd name="T86" fmla="*/ 17491283 w 580"/>
                  <a:gd name="T87" fmla="*/ 14622627 h 609"/>
                  <a:gd name="T88" fmla="*/ 13836442 w 580"/>
                  <a:gd name="T89" fmla="*/ 3623191 h 609"/>
                  <a:gd name="T90" fmla="*/ 21146124 w 580"/>
                  <a:gd name="T91" fmla="*/ 3623191 h 609"/>
                  <a:gd name="T92" fmla="*/ 17491283 w 580"/>
                  <a:gd name="T93" fmla="*/ 14622627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80" h="609">
                    <a:moveTo>
                      <a:pt x="551" y="551"/>
                    </a:moveTo>
                    <a:lnTo>
                      <a:pt x="551" y="551"/>
                    </a:lnTo>
                    <a:cubicBezTo>
                      <a:pt x="438" y="551"/>
                      <a:pt x="438" y="551"/>
                      <a:pt x="438" y="551"/>
                    </a:cubicBezTo>
                    <a:cubicBezTo>
                      <a:pt x="417" y="551"/>
                      <a:pt x="410" y="537"/>
                      <a:pt x="410" y="523"/>
                    </a:cubicBezTo>
                    <a:cubicBezTo>
                      <a:pt x="410" y="502"/>
                      <a:pt x="417" y="495"/>
                      <a:pt x="438" y="495"/>
                    </a:cubicBezTo>
                    <a:cubicBezTo>
                      <a:pt x="551" y="495"/>
                      <a:pt x="551" y="495"/>
                      <a:pt x="551" y="495"/>
                    </a:cubicBezTo>
                    <a:cubicBezTo>
                      <a:pt x="565" y="495"/>
                      <a:pt x="579" y="502"/>
                      <a:pt x="579" y="523"/>
                    </a:cubicBezTo>
                    <a:cubicBezTo>
                      <a:pt x="579" y="537"/>
                      <a:pt x="565" y="551"/>
                      <a:pt x="551" y="551"/>
                    </a:cubicBezTo>
                    <a:close/>
                    <a:moveTo>
                      <a:pt x="438" y="467"/>
                    </a:moveTo>
                    <a:lnTo>
                      <a:pt x="438" y="467"/>
                    </a:lnTo>
                    <a:cubicBezTo>
                      <a:pt x="403" y="467"/>
                      <a:pt x="381" y="488"/>
                      <a:pt x="381" y="523"/>
                    </a:cubicBezTo>
                    <a:cubicBezTo>
                      <a:pt x="381" y="551"/>
                      <a:pt x="403" y="580"/>
                      <a:pt x="438" y="580"/>
                    </a:cubicBezTo>
                    <a:cubicBezTo>
                      <a:pt x="445" y="580"/>
                      <a:pt x="445" y="580"/>
                      <a:pt x="445" y="580"/>
                    </a:cubicBezTo>
                    <a:cubicBezTo>
                      <a:pt x="551" y="580"/>
                      <a:pt x="551" y="580"/>
                      <a:pt x="551" y="580"/>
                    </a:cubicBezTo>
                    <a:cubicBezTo>
                      <a:pt x="551" y="594"/>
                      <a:pt x="537" y="608"/>
                      <a:pt x="523"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106"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7"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8" y="141"/>
                      <a:pt x="417" y="141"/>
                    </a:cubicBezTo>
                    <a:cubicBezTo>
                      <a:pt x="445" y="141"/>
                      <a:pt x="473" y="120"/>
                      <a:pt x="473" y="85"/>
                    </a:cubicBezTo>
                    <a:cubicBezTo>
                      <a:pt x="473" y="56"/>
                      <a:pt x="473" y="56"/>
                      <a:pt x="473" y="56"/>
                    </a:cubicBezTo>
                    <a:cubicBezTo>
                      <a:pt x="523" y="56"/>
                      <a:pt x="523" y="56"/>
                      <a:pt x="523" y="56"/>
                    </a:cubicBezTo>
                    <a:cubicBezTo>
                      <a:pt x="537" y="56"/>
                      <a:pt x="551" y="71"/>
                      <a:pt x="551" y="85"/>
                    </a:cubicBezTo>
                    <a:cubicBezTo>
                      <a:pt x="551" y="467"/>
                      <a:pt x="551" y="467"/>
                      <a:pt x="551" y="467"/>
                    </a:cubicBezTo>
                    <a:cubicBezTo>
                      <a:pt x="523" y="467"/>
                      <a:pt x="523" y="467"/>
                      <a:pt x="523" y="467"/>
                    </a:cubicBezTo>
                    <a:lnTo>
                      <a:pt x="438" y="467"/>
                    </a:lnTo>
                    <a:close/>
                    <a:moveTo>
                      <a:pt x="99" y="509"/>
                    </a:moveTo>
                    <a:lnTo>
                      <a:pt x="99" y="509"/>
                    </a:lnTo>
                    <a:cubicBezTo>
                      <a:pt x="282" y="509"/>
                      <a:pt x="282" y="509"/>
                      <a:pt x="282" y="509"/>
                    </a:cubicBezTo>
                    <a:cubicBezTo>
                      <a:pt x="297" y="509"/>
                      <a:pt x="304" y="502"/>
                      <a:pt x="304" y="488"/>
                    </a:cubicBezTo>
                    <a:cubicBezTo>
                      <a:pt x="304" y="474"/>
                      <a:pt x="297" y="467"/>
                      <a:pt x="282" y="467"/>
                    </a:cubicBezTo>
                    <a:cubicBezTo>
                      <a:pt x="99" y="467"/>
                      <a:pt x="99" y="467"/>
                      <a:pt x="99" y="467"/>
                    </a:cubicBezTo>
                    <a:cubicBezTo>
                      <a:pt x="84" y="467"/>
                      <a:pt x="77" y="474"/>
                      <a:pt x="77" y="488"/>
                    </a:cubicBezTo>
                    <a:cubicBezTo>
                      <a:pt x="77" y="502"/>
                      <a:pt x="84" y="509"/>
                      <a:pt x="99" y="509"/>
                    </a:cubicBezTo>
                    <a:close/>
                    <a:moveTo>
                      <a:pt x="445" y="219"/>
                    </a:moveTo>
                    <a:lnTo>
                      <a:pt x="445" y="219"/>
                    </a:lnTo>
                    <a:cubicBezTo>
                      <a:pt x="106" y="219"/>
                      <a:pt x="106" y="219"/>
                      <a:pt x="106" y="219"/>
                    </a:cubicBezTo>
                    <a:cubicBezTo>
                      <a:pt x="92" y="219"/>
                      <a:pt x="77" y="233"/>
                      <a:pt x="77" y="247"/>
                    </a:cubicBezTo>
                    <a:cubicBezTo>
                      <a:pt x="77" y="262"/>
                      <a:pt x="92" y="276"/>
                      <a:pt x="106" y="276"/>
                    </a:cubicBezTo>
                    <a:cubicBezTo>
                      <a:pt x="445" y="276"/>
                      <a:pt x="445" y="276"/>
                      <a:pt x="445" y="276"/>
                    </a:cubicBezTo>
                    <a:cubicBezTo>
                      <a:pt x="459" y="276"/>
                      <a:pt x="473" y="262"/>
                      <a:pt x="473" y="247"/>
                    </a:cubicBezTo>
                    <a:cubicBezTo>
                      <a:pt x="473" y="233"/>
                      <a:pt x="459" y="219"/>
                      <a:pt x="445" y="219"/>
                    </a:cubicBezTo>
                    <a:close/>
                    <a:moveTo>
                      <a:pt x="445" y="339"/>
                    </a:moveTo>
                    <a:lnTo>
                      <a:pt x="445" y="339"/>
                    </a:lnTo>
                    <a:cubicBezTo>
                      <a:pt x="275" y="339"/>
                      <a:pt x="275" y="339"/>
                      <a:pt x="275" y="339"/>
                    </a:cubicBezTo>
                    <a:cubicBezTo>
                      <a:pt x="226" y="339"/>
                      <a:pt x="226" y="339"/>
                      <a:pt x="226" y="339"/>
                    </a:cubicBezTo>
                    <a:cubicBezTo>
                      <a:pt x="219" y="339"/>
                      <a:pt x="219" y="339"/>
                      <a:pt x="219" y="339"/>
                    </a:cubicBezTo>
                    <a:cubicBezTo>
                      <a:pt x="106" y="339"/>
                      <a:pt x="106" y="339"/>
                      <a:pt x="106" y="339"/>
                    </a:cubicBezTo>
                    <a:cubicBezTo>
                      <a:pt x="92" y="339"/>
                      <a:pt x="77" y="353"/>
                      <a:pt x="77" y="367"/>
                    </a:cubicBezTo>
                    <a:cubicBezTo>
                      <a:pt x="77" y="389"/>
                      <a:pt x="92" y="396"/>
                      <a:pt x="106" y="396"/>
                    </a:cubicBezTo>
                    <a:cubicBezTo>
                      <a:pt x="219" y="396"/>
                      <a:pt x="219" y="396"/>
                      <a:pt x="219" y="396"/>
                    </a:cubicBezTo>
                    <a:cubicBezTo>
                      <a:pt x="226" y="396"/>
                      <a:pt x="226" y="396"/>
                      <a:pt x="226" y="396"/>
                    </a:cubicBezTo>
                    <a:cubicBezTo>
                      <a:pt x="275" y="396"/>
                      <a:pt x="275" y="396"/>
                      <a:pt x="275" y="396"/>
                    </a:cubicBezTo>
                    <a:cubicBezTo>
                      <a:pt x="445" y="396"/>
                      <a:pt x="445" y="396"/>
                      <a:pt x="445" y="396"/>
                    </a:cubicBezTo>
                    <a:cubicBezTo>
                      <a:pt x="459" y="396"/>
                      <a:pt x="473" y="389"/>
                      <a:pt x="473" y="367"/>
                    </a:cubicBezTo>
                    <a:cubicBezTo>
                      <a:pt x="473" y="353"/>
                      <a:pt x="459" y="339"/>
                      <a:pt x="445" y="339"/>
                    </a:cubicBezTo>
                    <a:close/>
                    <a:moveTo>
                      <a:pt x="417" y="113"/>
                    </a:moveTo>
                    <a:lnTo>
                      <a:pt x="417" y="113"/>
                    </a:lnTo>
                    <a:cubicBezTo>
                      <a:pt x="403" y="113"/>
                      <a:pt x="388" y="106"/>
                      <a:pt x="388" y="85"/>
                    </a:cubicBezTo>
                    <a:cubicBezTo>
                      <a:pt x="388" y="28"/>
                      <a:pt x="388" y="28"/>
                      <a:pt x="388" y="28"/>
                    </a:cubicBezTo>
                    <a:cubicBezTo>
                      <a:pt x="388" y="14"/>
                      <a:pt x="403"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61" y="113"/>
                      <a:pt x="247" y="106"/>
                      <a:pt x="247" y="85"/>
                    </a:cubicBezTo>
                    <a:cubicBezTo>
                      <a:pt x="247" y="28"/>
                      <a:pt x="247" y="28"/>
                      <a:pt x="247" y="28"/>
                    </a:cubicBezTo>
                    <a:cubicBezTo>
                      <a:pt x="247" y="14"/>
                      <a:pt x="261"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20" y="113"/>
                      <a:pt x="106" y="106"/>
                      <a:pt x="106" y="85"/>
                    </a:cubicBezTo>
                    <a:cubicBezTo>
                      <a:pt x="106" y="28"/>
                      <a:pt x="106" y="28"/>
                      <a:pt x="106" y="28"/>
                    </a:cubicBezTo>
                    <a:cubicBezTo>
                      <a:pt x="106" y="14"/>
                      <a:pt x="120"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2" name="Freeform 57"/>
              <p:cNvSpPr>
                <a:spLocks noChangeArrowheads="1"/>
              </p:cNvSpPr>
              <p:nvPr/>
            </p:nvSpPr>
            <p:spPr bwMode="auto">
              <a:xfrm>
                <a:off x="1921670" y="3500437"/>
                <a:ext cx="206375" cy="219075"/>
              </a:xfrm>
              <a:custGeom>
                <a:avLst/>
                <a:gdLst>
                  <a:gd name="T0" fmla="*/ 70567284 w 573"/>
                  <a:gd name="T1" fmla="*/ 71302258 h 609"/>
                  <a:gd name="T2" fmla="*/ 66805352 w 573"/>
                  <a:gd name="T3" fmla="*/ 75054951 h 609"/>
                  <a:gd name="T4" fmla="*/ 59541168 w 573"/>
                  <a:gd name="T5" fmla="*/ 75054951 h 609"/>
                  <a:gd name="T6" fmla="*/ 55908896 w 573"/>
                  <a:gd name="T7" fmla="*/ 71302258 h 609"/>
                  <a:gd name="T8" fmla="*/ 55908896 w 573"/>
                  <a:gd name="T9" fmla="*/ 64055516 h 609"/>
                  <a:gd name="T10" fmla="*/ 59541168 w 573"/>
                  <a:gd name="T11" fmla="*/ 60431965 h 609"/>
                  <a:gd name="T12" fmla="*/ 66805352 w 573"/>
                  <a:gd name="T13" fmla="*/ 60431965 h 609"/>
                  <a:gd name="T14" fmla="*/ 70567284 w 573"/>
                  <a:gd name="T15" fmla="*/ 64055516 h 609"/>
                  <a:gd name="T16" fmla="*/ 70567284 w 573"/>
                  <a:gd name="T17" fmla="*/ 71302258 h 609"/>
                  <a:gd name="T18" fmla="*/ 63173440 w 573"/>
                  <a:gd name="T19" fmla="*/ 53056080 h 609"/>
                  <a:gd name="T20" fmla="*/ 48515053 w 573"/>
                  <a:gd name="T21" fmla="*/ 67678707 h 609"/>
                  <a:gd name="T22" fmla="*/ 55908896 w 573"/>
                  <a:gd name="T23" fmla="*/ 78678142 h 609"/>
                  <a:gd name="T24" fmla="*/ 0 w 573"/>
                  <a:gd name="T25" fmla="*/ 75054951 h 609"/>
                  <a:gd name="T26" fmla="*/ 3632272 w 573"/>
                  <a:gd name="T27" fmla="*/ 7246742 h 609"/>
                  <a:gd name="T28" fmla="*/ 9988478 w 573"/>
                  <a:gd name="T29" fmla="*/ 10999436 h 609"/>
                  <a:gd name="T30" fmla="*/ 24646866 w 573"/>
                  <a:gd name="T31" fmla="*/ 10999436 h 609"/>
                  <a:gd name="T32" fmla="*/ 28408437 w 573"/>
                  <a:gd name="T33" fmla="*/ 7246742 h 609"/>
                  <a:gd name="T34" fmla="*/ 35672981 w 573"/>
                  <a:gd name="T35" fmla="*/ 18246178 h 609"/>
                  <a:gd name="T36" fmla="*/ 43066825 w 573"/>
                  <a:gd name="T37" fmla="*/ 7246742 h 609"/>
                  <a:gd name="T38" fmla="*/ 46699097 w 573"/>
                  <a:gd name="T39" fmla="*/ 10999436 h 609"/>
                  <a:gd name="T40" fmla="*/ 61357124 w 573"/>
                  <a:gd name="T41" fmla="*/ 10999436 h 609"/>
                  <a:gd name="T42" fmla="*/ 66805352 w 573"/>
                  <a:gd name="T43" fmla="*/ 7246742 h 609"/>
                  <a:gd name="T44" fmla="*/ 70567284 w 573"/>
                  <a:gd name="T45" fmla="*/ 60431965 h 609"/>
                  <a:gd name="T46" fmla="*/ 9988478 w 573"/>
                  <a:gd name="T47" fmla="*/ 63149718 h 609"/>
                  <a:gd name="T48" fmla="*/ 9988478 w 573"/>
                  <a:gd name="T49" fmla="*/ 63149718 h 609"/>
                  <a:gd name="T50" fmla="*/ 35672981 w 573"/>
                  <a:gd name="T51" fmla="*/ 65867111 h 609"/>
                  <a:gd name="T52" fmla="*/ 39434553 w 573"/>
                  <a:gd name="T53" fmla="*/ 63149718 h 609"/>
                  <a:gd name="T54" fmla="*/ 39434553 w 573"/>
                  <a:gd name="T55" fmla="*/ 63149718 h 609"/>
                  <a:gd name="T56" fmla="*/ 35672981 w 573"/>
                  <a:gd name="T57" fmla="*/ 60431965 h 609"/>
                  <a:gd name="T58" fmla="*/ 9988478 w 573"/>
                  <a:gd name="T59" fmla="*/ 63149718 h 609"/>
                  <a:gd name="T60" fmla="*/ 13750410 w 573"/>
                  <a:gd name="T61" fmla="*/ 51244484 h 609"/>
                  <a:gd name="T62" fmla="*/ 35672981 w 573"/>
                  <a:gd name="T63" fmla="*/ 51244484 h 609"/>
                  <a:gd name="T64" fmla="*/ 41250869 w 573"/>
                  <a:gd name="T65" fmla="*/ 51244484 h 609"/>
                  <a:gd name="T66" fmla="*/ 48515053 w 573"/>
                  <a:gd name="T67" fmla="*/ 47491791 h 609"/>
                  <a:gd name="T68" fmla="*/ 36580959 w 573"/>
                  <a:gd name="T69" fmla="*/ 43868240 h 609"/>
                  <a:gd name="T70" fmla="*/ 29316415 w 573"/>
                  <a:gd name="T71" fmla="*/ 43868240 h 609"/>
                  <a:gd name="T72" fmla="*/ 9988478 w 573"/>
                  <a:gd name="T73" fmla="*/ 47491791 h 609"/>
                  <a:gd name="T74" fmla="*/ 57725212 w 573"/>
                  <a:gd name="T75" fmla="*/ 28339815 h 609"/>
                  <a:gd name="T76" fmla="*/ 13750410 w 573"/>
                  <a:gd name="T77" fmla="*/ 28339815 h 609"/>
                  <a:gd name="T78" fmla="*/ 13750410 w 573"/>
                  <a:gd name="T79" fmla="*/ 35715700 h 609"/>
                  <a:gd name="T80" fmla="*/ 61357124 w 573"/>
                  <a:gd name="T81" fmla="*/ 31963007 h 609"/>
                  <a:gd name="T82" fmla="*/ 54092940 w 573"/>
                  <a:gd name="T83" fmla="*/ 14622627 h 609"/>
                  <a:gd name="T84" fmla="*/ 50331009 w 573"/>
                  <a:gd name="T85" fmla="*/ 10999436 h 609"/>
                  <a:gd name="T86" fmla="*/ 54092940 w 573"/>
                  <a:gd name="T87" fmla="*/ 0 h 609"/>
                  <a:gd name="T88" fmla="*/ 57725212 w 573"/>
                  <a:gd name="T89" fmla="*/ 10999436 h 609"/>
                  <a:gd name="T90" fmla="*/ 35672981 w 573"/>
                  <a:gd name="T91" fmla="*/ 14622627 h 609"/>
                  <a:gd name="T92" fmla="*/ 32040709 w 573"/>
                  <a:gd name="T93" fmla="*/ 10999436 h 609"/>
                  <a:gd name="T94" fmla="*/ 35672981 w 573"/>
                  <a:gd name="T95" fmla="*/ 0 h 609"/>
                  <a:gd name="T96" fmla="*/ 39434553 w 573"/>
                  <a:gd name="T97" fmla="*/ 10999436 h 609"/>
                  <a:gd name="T98" fmla="*/ 17382322 w 573"/>
                  <a:gd name="T99" fmla="*/ 14622627 h 609"/>
                  <a:gd name="T100" fmla="*/ 13750410 w 573"/>
                  <a:gd name="T101" fmla="*/ 10999436 h 609"/>
                  <a:gd name="T102" fmla="*/ 17382322 w 573"/>
                  <a:gd name="T103" fmla="*/ 0 h 609"/>
                  <a:gd name="T104" fmla="*/ 21014594 w 573"/>
                  <a:gd name="T105" fmla="*/ 10999436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609">
                    <a:moveTo>
                      <a:pt x="544" y="551"/>
                    </a:moveTo>
                    <a:lnTo>
                      <a:pt x="544" y="551"/>
                    </a:lnTo>
                    <a:cubicBezTo>
                      <a:pt x="515" y="551"/>
                      <a:pt x="515" y="551"/>
                      <a:pt x="515" y="551"/>
                    </a:cubicBezTo>
                    <a:cubicBezTo>
                      <a:pt x="515" y="580"/>
                      <a:pt x="515" y="580"/>
                      <a:pt x="515" y="580"/>
                    </a:cubicBezTo>
                    <a:cubicBezTo>
                      <a:pt x="515" y="594"/>
                      <a:pt x="508" y="608"/>
                      <a:pt x="487" y="608"/>
                    </a:cubicBezTo>
                    <a:cubicBezTo>
                      <a:pt x="473" y="608"/>
                      <a:pt x="459" y="594"/>
                      <a:pt x="459" y="580"/>
                    </a:cubicBezTo>
                    <a:cubicBezTo>
                      <a:pt x="459" y="551"/>
                      <a:pt x="459" y="551"/>
                      <a:pt x="459" y="551"/>
                    </a:cubicBezTo>
                    <a:cubicBezTo>
                      <a:pt x="431" y="551"/>
                      <a:pt x="431" y="551"/>
                      <a:pt x="431" y="551"/>
                    </a:cubicBezTo>
                    <a:cubicBezTo>
                      <a:pt x="417" y="551"/>
                      <a:pt x="402" y="537"/>
                      <a:pt x="402" y="523"/>
                    </a:cubicBezTo>
                    <a:cubicBezTo>
                      <a:pt x="402" y="502"/>
                      <a:pt x="417" y="495"/>
                      <a:pt x="431" y="495"/>
                    </a:cubicBezTo>
                    <a:cubicBezTo>
                      <a:pt x="459" y="495"/>
                      <a:pt x="459" y="495"/>
                      <a:pt x="459" y="495"/>
                    </a:cubicBezTo>
                    <a:cubicBezTo>
                      <a:pt x="459" y="467"/>
                      <a:pt x="459" y="467"/>
                      <a:pt x="459" y="467"/>
                    </a:cubicBezTo>
                    <a:cubicBezTo>
                      <a:pt x="459" y="445"/>
                      <a:pt x="473" y="438"/>
                      <a:pt x="487" y="438"/>
                    </a:cubicBezTo>
                    <a:cubicBezTo>
                      <a:pt x="508" y="438"/>
                      <a:pt x="515" y="445"/>
                      <a:pt x="515" y="467"/>
                    </a:cubicBezTo>
                    <a:cubicBezTo>
                      <a:pt x="515" y="495"/>
                      <a:pt x="515" y="495"/>
                      <a:pt x="515" y="495"/>
                    </a:cubicBezTo>
                    <a:cubicBezTo>
                      <a:pt x="544" y="495"/>
                      <a:pt x="544" y="495"/>
                      <a:pt x="544" y="495"/>
                    </a:cubicBezTo>
                    <a:cubicBezTo>
                      <a:pt x="565" y="495"/>
                      <a:pt x="572" y="502"/>
                      <a:pt x="572" y="523"/>
                    </a:cubicBezTo>
                    <a:cubicBezTo>
                      <a:pt x="572" y="537"/>
                      <a:pt x="565" y="551"/>
                      <a:pt x="544" y="551"/>
                    </a:cubicBezTo>
                    <a:close/>
                    <a:moveTo>
                      <a:pt x="487" y="410"/>
                    </a:moveTo>
                    <a:lnTo>
                      <a:pt x="487" y="410"/>
                    </a:lnTo>
                    <a:cubicBezTo>
                      <a:pt x="459" y="410"/>
                      <a:pt x="431" y="431"/>
                      <a:pt x="431" y="467"/>
                    </a:cubicBezTo>
                    <a:cubicBezTo>
                      <a:pt x="402" y="467"/>
                      <a:pt x="374" y="488"/>
                      <a:pt x="374" y="523"/>
                    </a:cubicBezTo>
                    <a:cubicBezTo>
                      <a:pt x="374" y="551"/>
                      <a:pt x="402" y="580"/>
                      <a:pt x="431" y="580"/>
                    </a:cubicBezTo>
                    <a:cubicBezTo>
                      <a:pt x="431" y="608"/>
                      <a:pt x="431" y="608"/>
                      <a:pt x="431"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99"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0"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1" y="141"/>
                      <a:pt x="417" y="141"/>
                    </a:cubicBezTo>
                    <a:cubicBezTo>
                      <a:pt x="445" y="141"/>
                      <a:pt x="473" y="120"/>
                      <a:pt x="473" y="85"/>
                    </a:cubicBezTo>
                    <a:cubicBezTo>
                      <a:pt x="473" y="56"/>
                      <a:pt x="473" y="56"/>
                      <a:pt x="473" y="56"/>
                    </a:cubicBezTo>
                    <a:cubicBezTo>
                      <a:pt x="515" y="56"/>
                      <a:pt x="515" y="56"/>
                      <a:pt x="515" y="56"/>
                    </a:cubicBezTo>
                    <a:cubicBezTo>
                      <a:pt x="537" y="56"/>
                      <a:pt x="544" y="71"/>
                      <a:pt x="544" y="85"/>
                    </a:cubicBezTo>
                    <a:cubicBezTo>
                      <a:pt x="544" y="467"/>
                      <a:pt x="544" y="467"/>
                      <a:pt x="544" y="467"/>
                    </a:cubicBezTo>
                    <a:cubicBezTo>
                      <a:pt x="544" y="431"/>
                      <a:pt x="523" y="410"/>
                      <a:pt x="487" y="410"/>
                    </a:cubicBezTo>
                    <a:close/>
                    <a:moveTo>
                      <a:pt x="77" y="488"/>
                    </a:moveTo>
                    <a:lnTo>
                      <a:pt x="77" y="488"/>
                    </a:lnTo>
                    <a:cubicBezTo>
                      <a:pt x="77" y="502"/>
                      <a:pt x="84" y="509"/>
                      <a:pt x="99" y="509"/>
                    </a:cubicBezTo>
                    <a:cubicBezTo>
                      <a:pt x="275" y="509"/>
                      <a:pt x="275" y="509"/>
                      <a:pt x="275" y="509"/>
                    </a:cubicBezTo>
                    <a:cubicBezTo>
                      <a:pt x="289" y="509"/>
                      <a:pt x="304" y="502"/>
                      <a:pt x="304" y="488"/>
                    </a:cubicBezTo>
                    <a:cubicBezTo>
                      <a:pt x="304" y="474"/>
                      <a:pt x="289" y="467"/>
                      <a:pt x="275" y="467"/>
                    </a:cubicBezTo>
                    <a:cubicBezTo>
                      <a:pt x="99" y="467"/>
                      <a:pt x="99" y="467"/>
                      <a:pt x="99" y="467"/>
                    </a:cubicBezTo>
                    <a:cubicBezTo>
                      <a:pt x="84" y="467"/>
                      <a:pt x="77" y="474"/>
                      <a:pt x="77" y="488"/>
                    </a:cubicBezTo>
                    <a:close/>
                    <a:moveTo>
                      <a:pt x="106" y="396"/>
                    </a:moveTo>
                    <a:lnTo>
                      <a:pt x="106" y="396"/>
                    </a:lnTo>
                    <a:cubicBezTo>
                      <a:pt x="226" y="396"/>
                      <a:pt x="226" y="396"/>
                      <a:pt x="226" y="396"/>
                    </a:cubicBezTo>
                    <a:cubicBezTo>
                      <a:pt x="275" y="396"/>
                      <a:pt x="275" y="396"/>
                      <a:pt x="275" y="396"/>
                    </a:cubicBezTo>
                    <a:cubicBezTo>
                      <a:pt x="282" y="396"/>
                      <a:pt x="282" y="396"/>
                      <a:pt x="282" y="396"/>
                    </a:cubicBezTo>
                    <a:cubicBezTo>
                      <a:pt x="318" y="396"/>
                      <a:pt x="318" y="396"/>
                      <a:pt x="318" y="396"/>
                    </a:cubicBezTo>
                    <a:cubicBezTo>
                      <a:pt x="346" y="396"/>
                      <a:pt x="346" y="396"/>
                      <a:pt x="346" y="396"/>
                    </a:cubicBezTo>
                    <a:cubicBezTo>
                      <a:pt x="367" y="396"/>
                      <a:pt x="374" y="389"/>
                      <a:pt x="374" y="367"/>
                    </a:cubicBezTo>
                    <a:cubicBezTo>
                      <a:pt x="374" y="353"/>
                      <a:pt x="367" y="339"/>
                      <a:pt x="346" y="339"/>
                    </a:cubicBezTo>
                    <a:cubicBezTo>
                      <a:pt x="282" y="339"/>
                      <a:pt x="282" y="339"/>
                      <a:pt x="282" y="339"/>
                    </a:cubicBezTo>
                    <a:cubicBezTo>
                      <a:pt x="275" y="339"/>
                      <a:pt x="275" y="339"/>
                      <a:pt x="275" y="339"/>
                    </a:cubicBezTo>
                    <a:cubicBezTo>
                      <a:pt x="226" y="339"/>
                      <a:pt x="226" y="339"/>
                      <a:pt x="226" y="339"/>
                    </a:cubicBezTo>
                    <a:cubicBezTo>
                      <a:pt x="106" y="339"/>
                      <a:pt x="106" y="339"/>
                      <a:pt x="106" y="339"/>
                    </a:cubicBezTo>
                    <a:cubicBezTo>
                      <a:pt x="84" y="339"/>
                      <a:pt x="77" y="353"/>
                      <a:pt x="77" y="367"/>
                    </a:cubicBezTo>
                    <a:cubicBezTo>
                      <a:pt x="77" y="389"/>
                      <a:pt x="84" y="396"/>
                      <a:pt x="106" y="396"/>
                    </a:cubicBezTo>
                    <a:close/>
                    <a:moveTo>
                      <a:pt x="445" y="219"/>
                    </a:moveTo>
                    <a:lnTo>
                      <a:pt x="445" y="219"/>
                    </a:lnTo>
                    <a:cubicBezTo>
                      <a:pt x="106" y="219"/>
                      <a:pt x="106" y="219"/>
                      <a:pt x="106" y="219"/>
                    </a:cubicBezTo>
                    <a:cubicBezTo>
                      <a:pt x="84" y="219"/>
                      <a:pt x="77" y="233"/>
                      <a:pt x="77" y="247"/>
                    </a:cubicBezTo>
                    <a:cubicBezTo>
                      <a:pt x="77" y="262"/>
                      <a:pt x="84" y="276"/>
                      <a:pt x="106" y="276"/>
                    </a:cubicBezTo>
                    <a:cubicBezTo>
                      <a:pt x="445" y="276"/>
                      <a:pt x="445" y="276"/>
                      <a:pt x="445" y="276"/>
                    </a:cubicBezTo>
                    <a:cubicBezTo>
                      <a:pt x="459" y="276"/>
                      <a:pt x="473" y="262"/>
                      <a:pt x="473" y="247"/>
                    </a:cubicBezTo>
                    <a:cubicBezTo>
                      <a:pt x="473" y="233"/>
                      <a:pt x="459" y="219"/>
                      <a:pt x="445" y="219"/>
                    </a:cubicBezTo>
                    <a:close/>
                    <a:moveTo>
                      <a:pt x="417" y="113"/>
                    </a:moveTo>
                    <a:lnTo>
                      <a:pt x="417" y="113"/>
                    </a:lnTo>
                    <a:cubicBezTo>
                      <a:pt x="395" y="113"/>
                      <a:pt x="388" y="106"/>
                      <a:pt x="388" y="85"/>
                    </a:cubicBezTo>
                    <a:cubicBezTo>
                      <a:pt x="388" y="28"/>
                      <a:pt x="388" y="28"/>
                      <a:pt x="388" y="28"/>
                    </a:cubicBezTo>
                    <a:cubicBezTo>
                      <a:pt x="388" y="14"/>
                      <a:pt x="395"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54" y="113"/>
                      <a:pt x="247" y="106"/>
                      <a:pt x="247" y="85"/>
                    </a:cubicBezTo>
                    <a:cubicBezTo>
                      <a:pt x="247" y="28"/>
                      <a:pt x="247" y="28"/>
                      <a:pt x="247" y="28"/>
                    </a:cubicBezTo>
                    <a:cubicBezTo>
                      <a:pt x="247" y="14"/>
                      <a:pt x="254"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13" y="113"/>
                      <a:pt x="106" y="106"/>
                      <a:pt x="106" y="85"/>
                    </a:cubicBezTo>
                    <a:cubicBezTo>
                      <a:pt x="106" y="28"/>
                      <a:pt x="106" y="28"/>
                      <a:pt x="106" y="28"/>
                    </a:cubicBezTo>
                    <a:cubicBezTo>
                      <a:pt x="106" y="14"/>
                      <a:pt x="113"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3" name="Freeform 58"/>
              <p:cNvSpPr>
                <a:spLocks noChangeArrowheads="1"/>
              </p:cNvSpPr>
              <p:nvPr/>
            </p:nvSpPr>
            <p:spPr bwMode="auto">
              <a:xfrm>
                <a:off x="1543845" y="3498849"/>
                <a:ext cx="206375" cy="217488"/>
              </a:xfrm>
              <a:custGeom>
                <a:avLst/>
                <a:gdLst>
                  <a:gd name="T0" fmla="*/ 68751328 w 573"/>
                  <a:gd name="T1" fmla="*/ 67348302 h 602"/>
                  <a:gd name="T2" fmla="*/ 74199556 w 573"/>
                  <a:gd name="T3" fmla="*/ 74657633 h 602"/>
                  <a:gd name="T4" fmla="*/ 67713690 w 573"/>
                  <a:gd name="T5" fmla="*/ 77529053 h 602"/>
                  <a:gd name="T6" fmla="*/ 58633190 w 573"/>
                  <a:gd name="T7" fmla="*/ 77529053 h 602"/>
                  <a:gd name="T8" fmla="*/ 52147325 w 573"/>
                  <a:gd name="T9" fmla="*/ 74657633 h 602"/>
                  <a:gd name="T10" fmla="*/ 57725212 w 573"/>
                  <a:gd name="T11" fmla="*/ 67348302 h 602"/>
                  <a:gd name="T12" fmla="*/ 52147325 w 573"/>
                  <a:gd name="T13" fmla="*/ 59908912 h 602"/>
                  <a:gd name="T14" fmla="*/ 58633190 w 573"/>
                  <a:gd name="T15" fmla="*/ 58081579 h 602"/>
                  <a:gd name="T16" fmla="*/ 67713690 w 573"/>
                  <a:gd name="T17" fmla="*/ 58081579 h 602"/>
                  <a:gd name="T18" fmla="*/ 74199556 w 573"/>
                  <a:gd name="T19" fmla="*/ 59908912 h 602"/>
                  <a:gd name="T20" fmla="*/ 68751328 w 573"/>
                  <a:gd name="T21" fmla="*/ 67348302 h 602"/>
                  <a:gd name="T22" fmla="*/ 64989396 w 573"/>
                  <a:gd name="T23" fmla="*/ 55340580 h 602"/>
                  <a:gd name="T24" fmla="*/ 61357124 w 573"/>
                  <a:gd name="T25" fmla="*/ 55340580 h 602"/>
                  <a:gd name="T26" fmla="*/ 48515053 w 573"/>
                  <a:gd name="T27" fmla="*/ 59908912 h 602"/>
                  <a:gd name="T28" fmla="*/ 53055303 w 573"/>
                  <a:gd name="T29" fmla="*/ 67348302 h 602"/>
                  <a:gd name="T30" fmla="*/ 50331009 w 573"/>
                  <a:gd name="T31" fmla="*/ 70089301 h 602"/>
                  <a:gd name="T32" fmla="*/ 49423031 w 573"/>
                  <a:gd name="T33" fmla="*/ 78442719 h 602"/>
                  <a:gd name="T34" fmla="*/ 0 w 573"/>
                  <a:gd name="T35" fmla="*/ 74657633 h 602"/>
                  <a:gd name="T36" fmla="*/ 3632272 w 573"/>
                  <a:gd name="T37" fmla="*/ 7308970 h 602"/>
                  <a:gd name="T38" fmla="*/ 9080500 w 573"/>
                  <a:gd name="T39" fmla="*/ 11094056 h 602"/>
                  <a:gd name="T40" fmla="*/ 23738527 w 573"/>
                  <a:gd name="T41" fmla="*/ 11094056 h 602"/>
                  <a:gd name="T42" fmla="*/ 27370800 w 573"/>
                  <a:gd name="T43" fmla="*/ 7308970 h 602"/>
                  <a:gd name="T44" fmla="*/ 34764643 w 573"/>
                  <a:gd name="T45" fmla="*/ 18403387 h 602"/>
                  <a:gd name="T46" fmla="*/ 42158847 w 573"/>
                  <a:gd name="T47" fmla="*/ 7308970 h 602"/>
                  <a:gd name="T48" fmla="*/ 45791119 w 573"/>
                  <a:gd name="T49" fmla="*/ 11094056 h 602"/>
                  <a:gd name="T50" fmla="*/ 60449146 w 573"/>
                  <a:gd name="T51" fmla="*/ 11094056 h 602"/>
                  <a:gd name="T52" fmla="*/ 66805352 w 573"/>
                  <a:gd name="T53" fmla="*/ 7308970 h 602"/>
                  <a:gd name="T54" fmla="*/ 70567284 w 573"/>
                  <a:gd name="T55" fmla="*/ 52599581 h 602"/>
                  <a:gd name="T56" fmla="*/ 45791119 w 573"/>
                  <a:gd name="T57" fmla="*/ 47900829 h 602"/>
                  <a:gd name="T58" fmla="*/ 42158847 w 573"/>
                  <a:gd name="T59" fmla="*/ 44246163 h 602"/>
                  <a:gd name="T60" fmla="*/ 29316415 w 573"/>
                  <a:gd name="T61" fmla="*/ 44246163 h 602"/>
                  <a:gd name="T62" fmla="*/ 9080500 w 573"/>
                  <a:gd name="T63" fmla="*/ 47900829 h 602"/>
                  <a:gd name="T64" fmla="*/ 29316415 w 573"/>
                  <a:gd name="T65" fmla="*/ 51685915 h 602"/>
                  <a:gd name="T66" fmla="*/ 42158847 w 573"/>
                  <a:gd name="T67" fmla="*/ 51685915 h 602"/>
                  <a:gd name="T68" fmla="*/ 9080500 w 573"/>
                  <a:gd name="T69" fmla="*/ 63693998 h 602"/>
                  <a:gd name="T70" fmla="*/ 12712412 w 573"/>
                  <a:gd name="T71" fmla="*/ 66434636 h 602"/>
                  <a:gd name="T72" fmla="*/ 38396915 w 573"/>
                  <a:gd name="T73" fmla="*/ 63693998 h 602"/>
                  <a:gd name="T74" fmla="*/ 12712412 w 573"/>
                  <a:gd name="T75" fmla="*/ 59908912 h 602"/>
                  <a:gd name="T76" fmla="*/ 56817235 w 573"/>
                  <a:gd name="T77" fmla="*/ 28583776 h 602"/>
                  <a:gd name="T78" fmla="*/ 12712412 w 573"/>
                  <a:gd name="T79" fmla="*/ 28583776 h 602"/>
                  <a:gd name="T80" fmla="*/ 12712412 w 573"/>
                  <a:gd name="T81" fmla="*/ 36023527 h 602"/>
                  <a:gd name="T82" fmla="*/ 60449146 w 573"/>
                  <a:gd name="T83" fmla="*/ 32238441 h 602"/>
                  <a:gd name="T84" fmla="*/ 53055303 w 573"/>
                  <a:gd name="T85" fmla="*/ 14748721 h 602"/>
                  <a:gd name="T86" fmla="*/ 49423031 w 573"/>
                  <a:gd name="T87" fmla="*/ 11094056 h 602"/>
                  <a:gd name="T88" fmla="*/ 53055303 w 573"/>
                  <a:gd name="T89" fmla="*/ 0 h 602"/>
                  <a:gd name="T90" fmla="*/ 56817235 w 573"/>
                  <a:gd name="T91" fmla="*/ 11094056 h 602"/>
                  <a:gd name="T92" fmla="*/ 34764643 w 573"/>
                  <a:gd name="T93" fmla="*/ 14748721 h 602"/>
                  <a:gd name="T94" fmla="*/ 31132731 w 573"/>
                  <a:gd name="T95" fmla="*/ 11094056 h 602"/>
                  <a:gd name="T96" fmla="*/ 34764643 w 573"/>
                  <a:gd name="T97" fmla="*/ 0 h 602"/>
                  <a:gd name="T98" fmla="*/ 38396915 w 573"/>
                  <a:gd name="T99" fmla="*/ 11094056 h 602"/>
                  <a:gd name="T100" fmla="*/ 16474344 w 573"/>
                  <a:gd name="T101" fmla="*/ 14748721 h 602"/>
                  <a:gd name="T102" fmla="*/ 12712412 w 573"/>
                  <a:gd name="T103" fmla="*/ 11094056 h 602"/>
                  <a:gd name="T104" fmla="*/ 16474344 w 573"/>
                  <a:gd name="T105" fmla="*/ 0 h 602"/>
                  <a:gd name="T106" fmla="*/ 20106616 w 573"/>
                  <a:gd name="T107" fmla="*/ 1109405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3" h="602">
                    <a:moveTo>
                      <a:pt x="530" y="516"/>
                    </a:moveTo>
                    <a:lnTo>
                      <a:pt x="530" y="516"/>
                    </a:lnTo>
                    <a:cubicBezTo>
                      <a:pt x="565" y="558"/>
                      <a:pt x="565" y="558"/>
                      <a:pt x="565" y="558"/>
                    </a:cubicBezTo>
                    <a:cubicBezTo>
                      <a:pt x="572" y="558"/>
                      <a:pt x="572" y="565"/>
                      <a:pt x="572" y="572"/>
                    </a:cubicBezTo>
                    <a:cubicBezTo>
                      <a:pt x="572" y="594"/>
                      <a:pt x="558" y="601"/>
                      <a:pt x="544" y="601"/>
                    </a:cubicBezTo>
                    <a:cubicBezTo>
                      <a:pt x="537" y="601"/>
                      <a:pt x="530" y="601"/>
                      <a:pt x="522" y="594"/>
                    </a:cubicBezTo>
                    <a:cubicBezTo>
                      <a:pt x="487" y="558"/>
                      <a:pt x="487" y="558"/>
                      <a:pt x="487" y="558"/>
                    </a:cubicBezTo>
                    <a:cubicBezTo>
                      <a:pt x="452" y="594"/>
                      <a:pt x="452" y="594"/>
                      <a:pt x="452" y="594"/>
                    </a:cubicBezTo>
                    <a:cubicBezTo>
                      <a:pt x="445" y="601"/>
                      <a:pt x="438" y="601"/>
                      <a:pt x="431" y="601"/>
                    </a:cubicBezTo>
                    <a:cubicBezTo>
                      <a:pt x="417" y="601"/>
                      <a:pt x="402" y="594"/>
                      <a:pt x="402" y="572"/>
                    </a:cubicBezTo>
                    <a:cubicBezTo>
                      <a:pt x="402" y="565"/>
                      <a:pt x="402" y="558"/>
                      <a:pt x="409" y="558"/>
                    </a:cubicBezTo>
                    <a:cubicBezTo>
                      <a:pt x="445" y="516"/>
                      <a:pt x="445" y="516"/>
                      <a:pt x="445" y="516"/>
                    </a:cubicBezTo>
                    <a:cubicBezTo>
                      <a:pt x="409" y="481"/>
                      <a:pt x="409" y="481"/>
                      <a:pt x="409" y="481"/>
                    </a:cubicBezTo>
                    <a:cubicBezTo>
                      <a:pt x="402" y="474"/>
                      <a:pt x="402" y="467"/>
                      <a:pt x="402" y="459"/>
                    </a:cubicBezTo>
                    <a:cubicBezTo>
                      <a:pt x="402" y="445"/>
                      <a:pt x="417" y="431"/>
                      <a:pt x="431" y="431"/>
                    </a:cubicBezTo>
                    <a:cubicBezTo>
                      <a:pt x="438" y="431"/>
                      <a:pt x="445" y="438"/>
                      <a:pt x="452" y="445"/>
                    </a:cubicBezTo>
                    <a:cubicBezTo>
                      <a:pt x="487" y="481"/>
                      <a:pt x="487" y="481"/>
                      <a:pt x="487" y="481"/>
                    </a:cubicBezTo>
                    <a:cubicBezTo>
                      <a:pt x="522" y="445"/>
                      <a:pt x="522" y="445"/>
                      <a:pt x="522" y="445"/>
                    </a:cubicBezTo>
                    <a:cubicBezTo>
                      <a:pt x="530" y="438"/>
                      <a:pt x="537" y="431"/>
                      <a:pt x="544" y="431"/>
                    </a:cubicBezTo>
                    <a:cubicBezTo>
                      <a:pt x="558" y="431"/>
                      <a:pt x="572" y="445"/>
                      <a:pt x="572" y="459"/>
                    </a:cubicBezTo>
                    <a:cubicBezTo>
                      <a:pt x="572" y="467"/>
                      <a:pt x="572" y="474"/>
                      <a:pt x="565" y="481"/>
                    </a:cubicBezTo>
                    <a:lnTo>
                      <a:pt x="530" y="516"/>
                    </a:lnTo>
                    <a:close/>
                    <a:moveTo>
                      <a:pt x="501" y="424"/>
                    </a:moveTo>
                    <a:lnTo>
                      <a:pt x="501" y="424"/>
                    </a:lnTo>
                    <a:cubicBezTo>
                      <a:pt x="487" y="438"/>
                      <a:pt x="487" y="438"/>
                      <a:pt x="487" y="438"/>
                    </a:cubicBezTo>
                    <a:cubicBezTo>
                      <a:pt x="473" y="424"/>
                      <a:pt x="473" y="424"/>
                      <a:pt x="473" y="424"/>
                    </a:cubicBezTo>
                    <a:cubicBezTo>
                      <a:pt x="459" y="410"/>
                      <a:pt x="445" y="403"/>
                      <a:pt x="431" y="403"/>
                    </a:cubicBezTo>
                    <a:cubicBezTo>
                      <a:pt x="402" y="403"/>
                      <a:pt x="374" y="431"/>
                      <a:pt x="374" y="459"/>
                    </a:cubicBezTo>
                    <a:cubicBezTo>
                      <a:pt x="374" y="481"/>
                      <a:pt x="381" y="495"/>
                      <a:pt x="388" y="502"/>
                    </a:cubicBezTo>
                    <a:cubicBezTo>
                      <a:pt x="409" y="516"/>
                      <a:pt x="409" y="516"/>
                      <a:pt x="409" y="516"/>
                    </a:cubicBezTo>
                    <a:cubicBezTo>
                      <a:pt x="388" y="537"/>
                      <a:pt x="388" y="537"/>
                      <a:pt x="388" y="537"/>
                    </a:cubicBezTo>
                    <a:cubicBezTo>
                      <a:pt x="381" y="544"/>
                      <a:pt x="374" y="558"/>
                      <a:pt x="374" y="572"/>
                    </a:cubicBezTo>
                    <a:cubicBezTo>
                      <a:pt x="374" y="587"/>
                      <a:pt x="374" y="594"/>
                      <a:pt x="381" y="601"/>
                    </a:cubicBezTo>
                    <a:cubicBezTo>
                      <a:pt x="28" y="601"/>
                      <a:pt x="28" y="601"/>
                      <a:pt x="28" y="601"/>
                    </a:cubicBezTo>
                    <a:cubicBezTo>
                      <a:pt x="7" y="601"/>
                      <a:pt x="0" y="594"/>
                      <a:pt x="0" y="572"/>
                    </a:cubicBezTo>
                    <a:cubicBezTo>
                      <a:pt x="0" y="85"/>
                      <a:pt x="0" y="85"/>
                      <a:pt x="0" y="85"/>
                    </a:cubicBezTo>
                    <a:cubicBezTo>
                      <a:pt x="0" y="71"/>
                      <a:pt x="7" y="56"/>
                      <a:pt x="28" y="56"/>
                    </a:cubicBezTo>
                    <a:cubicBezTo>
                      <a:pt x="70" y="56"/>
                      <a:pt x="70" y="56"/>
                      <a:pt x="70" y="56"/>
                    </a:cubicBezTo>
                    <a:cubicBezTo>
                      <a:pt x="70" y="85"/>
                      <a:pt x="70" y="85"/>
                      <a:pt x="70" y="85"/>
                    </a:cubicBezTo>
                    <a:cubicBezTo>
                      <a:pt x="70" y="113"/>
                      <a:pt x="98" y="141"/>
                      <a:pt x="127" y="141"/>
                    </a:cubicBezTo>
                    <a:cubicBezTo>
                      <a:pt x="162" y="141"/>
                      <a:pt x="183" y="113"/>
                      <a:pt x="183" y="85"/>
                    </a:cubicBezTo>
                    <a:cubicBezTo>
                      <a:pt x="183" y="56"/>
                      <a:pt x="183" y="56"/>
                      <a:pt x="183" y="56"/>
                    </a:cubicBezTo>
                    <a:cubicBezTo>
                      <a:pt x="211" y="56"/>
                      <a:pt x="211" y="56"/>
                      <a:pt x="211" y="56"/>
                    </a:cubicBezTo>
                    <a:cubicBezTo>
                      <a:pt x="211" y="85"/>
                      <a:pt x="211" y="85"/>
                      <a:pt x="211" y="85"/>
                    </a:cubicBezTo>
                    <a:cubicBezTo>
                      <a:pt x="211" y="113"/>
                      <a:pt x="240" y="141"/>
                      <a:pt x="268" y="141"/>
                    </a:cubicBezTo>
                    <a:cubicBezTo>
                      <a:pt x="303" y="141"/>
                      <a:pt x="325" y="113"/>
                      <a:pt x="325" y="85"/>
                    </a:cubicBezTo>
                    <a:cubicBezTo>
                      <a:pt x="325" y="56"/>
                      <a:pt x="325" y="56"/>
                      <a:pt x="325" y="56"/>
                    </a:cubicBezTo>
                    <a:cubicBezTo>
                      <a:pt x="353" y="56"/>
                      <a:pt x="353" y="56"/>
                      <a:pt x="353" y="56"/>
                    </a:cubicBezTo>
                    <a:cubicBezTo>
                      <a:pt x="353" y="85"/>
                      <a:pt x="353" y="85"/>
                      <a:pt x="353" y="85"/>
                    </a:cubicBezTo>
                    <a:cubicBezTo>
                      <a:pt x="353" y="113"/>
                      <a:pt x="381" y="141"/>
                      <a:pt x="409" y="141"/>
                    </a:cubicBezTo>
                    <a:cubicBezTo>
                      <a:pt x="445" y="141"/>
                      <a:pt x="466" y="113"/>
                      <a:pt x="466" y="85"/>
                    </a:cubicBezTo>
                    <a:cubicBezTo>
                      <a:pt x="466" y="56"/>
                      <a:pt x="466" y="56"/>
                      <a:pt x="466" y="56"/>
                    </a:cubicBezTo>
                    <a:cubicBezTo>
                      <a:pt x="515" y="56"/>
                      <a:pt x="515" y="56"/>
                      <a:pt x="515" y="56"/>
                    </a:cubicBezTo>
                    <a:cubicBezTo>
                      <a:pt x="530" y="56"/>
                      <a:pt x="544" y="71"/>
                      <a:pt x="544" y="85"/>
                    </a:cubicBezTo>
                    <a:cubicBezTo>
                      <a:pt x="544" y="403"/>
                      <a:pt x="544" y="403"/>
                      <a:pt x="544" y="403"/>
                    </a:cubicBezTo>
                    <a:cubicBezTo>
                      <a:pt x="530" y="403"/>
                      <a:pt x="515" y="410"/>
                      <a:pt x="501" y="424"/>
                    </a:cubicBezTo>
                    <a:close/>
                    <a:moveTo>
                      <a:pt x="353" y="367"/>
                    </a:moveTo>
                    <a:lnTo>
                      <a:pt x="353" y="367"/>
                    </a:lnTo>
                    <a:cubicBezTo>
                      <a:pt x="353" y="353"/>
                      <a:pt x="346" y="339"/>
                      <a:pt x="325" y="339"/>
                    </a:cubicBezTo>
                    <a:cubicBezTo>
                      <a:pt x="268" y="339"/>
                      <a:pt x="268" y="339"/>
                      <a:pt x="268" y="339"/>
                    </a:cubicBezTo>
                    <a:cubicBezTo>
                      <a:pt x="226" y="339"/>
                      <a:pt x="226" y="339"/>
                      <a:pt x="226" y="339"/>
                    </a:cubicBezTo>
                    <a:cubicBezTo>
                      <a:pt x="98" y="339"/>
                      <a:pt x="98" y="339"/>
                      <a:pt x="98" y="339"/>
                    </a:cubicBezTo>
                    <a:cubicBezTo>
                      <a:pt x="84" y="339"/>
                      <a:pt x="70" y="353"/>
                      <a:pt x="70" y="367"/>
                    </a:cubicBezTo>
                    <a:cubicBezTo>
                      <a:pt x="70" y="382"/>
                      <a:pt x="84" y="396"/>
                      <a:pt x="98" y="396"/>
                    </a:cubicBezTo>
                    <a:cubicBezTo>
                      <a:pt x="226" y="396"/>
                      <a:pt x="226" y="396"/>
                      <a:pt x="226" y="396"/>
                    </a:cubicBezTo>
                    <a:cubicBezTo>
                      <a:pt x="268" y="396"/>
                      <a:pt x="268" y="396"/>
                      <a:pt x="268" y="396"/>
                    </a:cubicBezTo>
                    <a:cubicBezTo>
                      <a:pt x="325" y="396"/>
                      <a:pt x="325" y="396"/>
                      <a:pt x="325" y="396"/>
                    </a:cubicBezTo>
                    <a:cubicBezTo>
                      <a:pt x="346" y="396"/>
                      <a:pt x="353" y="382"/>
                      <a:pt x="353" y="367"/>
                    </a:cubicBezTo>
                    <a:close/>
                    <a:moveTo>
                      <a:pt x="70" y="488"/>
                    </a:moveTo>
                    <a:lnTo>
                      <a:pt x="70" y="488"/>
                    </a:lnTo>
                    <a:cubicBezTo>
                      <a:pt x="70" y="502"/>
                      <a:pt x="84" y="509"/>
                      <a:pt x="98" y="509"/>
                    </a:cubicBezTo>
                    <a:cubicBezTo>
                      <a:pt x="275" y="509"/>
                      <a:pt x="275" y="509"/>
                      <a:pt x="275" y="509"/>
                    </a:cubicBezTo>
                    <a:cubicBezTo>
                      <a:pt x="289" y="509"/>
                      <a:pt x="296" y="502"/>
                      <a:pt x="296" y="488"/>
                    </a:cubicBezTo>
                    <a:cubicBezTo>
                      <a:pt x="296" y="474"/>
                      <a:pt x="289" y="459"/>
                      <a:pt x="275" y="459"/>
                    </a:cubicBezTo>
                    <a:cubicBezTo>
                      <a:pt x="98" y="459"/>
                      <a:pt x="98" y="459"/>
                      <a:pt x="98" y="459"/>
                    </a:cubicBezTo>
                    <a:cubicBezTo>
                      <a:pt x="84" y="459"/>
                      <a:pt x="70" y="474"/>
                      <a:pt x="70" y="488"/>
                    </a:cubicBezTo>
                    <a:close/>
                    <a:moveTo>
                      <a:pt x="438" y="219"/>
                    </a:moveTo>
                    <a:lnTo>
                      <a:pt x="438" y="219"/>
                    </a:lnTo>
                    <a:cubicBezTo>
                      <a:pt x="98" y="219"/>
                      <a:pt x="98" y="219"/>
                      <a:pt x="98" y="219"/>
                    </a:cubicBezTo>
                    <a:cubicBezTo>
                      <a:pt x="84" y="219"/>
                      <a:pt x="70" y="226"/>
                      <a:pt x="70" y="247"/>
                    </a:cubicBezTo>
                    <a:cubicBezTo>
                      <a:pt x="70" y="261"/>
                      <a:pt x="84" y="276"/>
                      <a:pt x="98" y="276"/>
                    </a:cubicBezTo>
                    <a:cubicBezTo>
                      <a:pt x="438" y="276"/>
                      <a:pt x="438" y="276"/>
                      <a:pt x="438" y="276"/>
                    </a:cubicBezTo>
                    <a:cubicBezTo>
                      <a:pt x="459" y="276"/>
                      <a:pt x="466" y="261"/>
                      <a:pt x="466" y="247"/>
                    </a:cubicBezTo>
                    <a:cubicBezTo>
                      <a:pt x="466" y="226"/>
                      <a:pt x="459" y="219"/>
                      <a:pt x="438" y="219"/>
                    </a:cubicBezTo>
                    <a:close/>
                    <a:moveTo>
                      <a:pt x="409" y="113"/>
                    </a:moveTo>
                    <a:lnTo>
                      <a:pt x="409" y="113"/>
                    </a:lnTo>
                    <a:cubicBezTo>
                      <a:pt x="395" y="113"/>
                      <a:pt x="381" y="99"/>
                      <a:pt x="381" y="85"/>
                    </a:cubicBezTo>
                    <a:cubicBezTo>
                      <a:pt x="381" y="28"/>
                      <a:pt x="381" y="28"/>
                      <a:pt x="381" y="28"/>
                    </a:cubicBezTo>
                    <a:cubicBezTo>
                      <a:pt x="381" y="14"/>
                      <a:pt x="395" y="0"/>
                      <a:pt x="409" y="0"/>
                    </a:cubicBezTo>
                    <a:cubicBezTo>
                      <a:pt x="431" y="0"/>
                      <a:pt x="438" y="14"/>
                      <a:pt x="438" y="28"/>
                    </a:cubicBezTo>
                    <a:cubicBezTo>
                      <a:pt x="438" y="85"/>
                      <a:pt x="438" y="85"/>
                      <a:pt x="438" y="85"/>
                    </a:cubicBezTo>
                    <a:cubicBezTo>
                      <a:pt x="438" y="99"/>
                      <a:pt x="431" y="113"/>
                      <a:pt x="409" y="113"/>
                    </a:cubicBezTo>
                    <a:close/>
                    <a:moveTo>
                      <a:pt x="268" y="113"/>
                    </a:moveTo>
                    <a:lnTo>
                      <a:pt x="268" y="113"/>
                    </a:lnTo>
                    <a:cubicBezTo>
                      <a:pt x="254" y="113"/>
                      <a:pt x="240" y="99"/>
                      <a:pt x="240" y="85"/>
                    </a:cubicBezTo>
                    <a:cubicBezTo>
                      <a:pt x="240" y="28"/>
                      <a:pt x="240" y="28"/>
                      <a:pt x="240" y="28"/>
                    </a:cubicBezTo>
                    <a:cubicBezTo>
                      <a:pt x="240" y="14"/>
                      <a:pt x="254" y="0"/>
                      <a:pt x="268" y="0"/>
                    </a:cubicBezTo>
                    <a:cubicBezTo>
                      <a:pt x="289" y="0"/>
                      <a:pt x="296" y="14"/>
                      <a:pt x="296" y="28"/>
                    </a:cubicBezTo>
                    <a:cubicBezTo>
                      <a:pt x="296" y="85"/>
                      <a:pt x="296" y="85"/>
                      <a:pt x="296" y="85"/>
                    </a:cubicBezTo>
                    <a:cubicBezTo>
                      <a:pt x="296" y="99"/>
                      <a:pt x="289" y="113"/>
                      <a:pt x="268" y="113"/>
                    </a:cubicBezTo>
                    <a:close/>
                    <a:moveTo>
                      <a:pt x="127" y="113"/>
                    </a:moveTo>
                    <a:lnTo>
                      <a:pt x="127" y="113"/>
                    </a:lnTo>
                    <a:cubicBezTo>
                      <a:pt x="113" y="113"/>
                      <a:pt x="98" y="99"/>
                      <a:pt x="98" y="85"/>
                    </a:cubicBezTo>
                    <a:cubicBezTo>
                      <a:pt x="98" y="28"/>
                      <a:pt x="98" y="28"/>
                      <a:pt x="98" y="28"/>
                    </a:cubicBezTo>
                    <a:cubicBezTo>
                      <a:pt x="98" y="14"/>
                      <a:pt x="113" y="0"/>
                      <a:pt x="127" y="0"/>
                    </a:cubicBezTo>
                    <a:cubicBezTo>
                      <a:pt x="148" y="0"/>
                      <a:pt x="155" y="14"/>
                      <a:pt x="155" y="28"/>
                    </a:cubicBezTo>
                    <a:cubicBezTo>
                      <a:pt x="155" y="85"/>
                      <a:pt x="155" y="85"/>
                      <a:pt x="155" y="85"/>
                    </a:cubicBezTo>
                    <a:cubicBezTo>
                      <a:pt x="155" y="99"/>
                      <a:pt x="148" y="113"/>
                      <a:pt x="12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4" name="Freeform 59"/>
              <p:cNvSpPr>
                <a:spLocks noChangeArrowheads="1"/>
              </p:cNvSpPr>
              <p:nvPr/>
            </p:nvSpPr>
            <p:spPr bwMode="auto">
              <a:xfrm>
                <a:off x="1161258" y="3500437"/>
                <a:ext cx="209550" cy="219075"/>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5" name="Freeform 60"/>
              <p:cNvSpPr>
                <a:spLocks noChangeArrowheads="1"/>
              </p:cNvSpPr>
              <p:nvPr/>
            </p:nvSpPr>
            <p:spPr bwMode="auto">
              <a:xfrm>
                <a:off x="781845" y="3500437"/>
                <a:ext cx="196850" cy="219075"/>
              </a:xfrm>
              <a:custGeom>
                <a:avLst/>
                <a:gdLst>
                  <a:gd name="T0" fmla="*/ 67317282 w 545"/>
                  <a:gd name="T1" fmla="*/ 78678142 h 609"/>
                  <a:gd name="T2" fmla="*/ 0 w 545"/>
                  <a:gd name="T3" fmla="*/ 75054951 h 609"/>
                  <a:gd name="T4" fmla="*/ 3783493 w 545"/>
                  <a:gd name="T5" fmla="*/ 7246742 h 609"/>
                  <a:gd name="T6" fmla="*/ 10175881 w 545"/>
                  <a:gd name="T7" fmla="*/ 10999436 h 609"/>
                  <a:gd name="T8" fmla="*/ 24917959 w 545"/>
                  <a:gd name="T9" fmla="*/ 10999436 h 609"/>
                  <a:gd name="T10" fmla="*/ 28570701 w 545"/>
                  <a:gd name="T11" fmla="*/ 7246742 h 609"/>
                  <a:gd name="T12" fmla="*/ 36006935 w 545"/>
                  <a:gd name="T13" fmla="*/ 18246178 h 609"/>
                  <a:gd name="T14" fmla="*/ 43443170 w 545"/>
                  <a:gd name="T15" fmla="*/ 7246742 h 609"/>
                  <a:gd name="T16" fmla="*/ 47096272 w 545"/>
                  <a:gd name="T17" fmla="*/ 10999436 h 609"/>
                  <a:gd name="T18" fmla="*/ 61837989 w 545"/>
                  <a:gd name="T19" fmla="*/ 10999436 h 609"/>
                  <a:gd name="T20" fmla="*/ 67317282 w 545"/>
                  <a:gd name="T21" fmla="*/ 7246742 h 609"/>
                  <a:gd name="T22" fmla="*/ 70970385 w 545"/>
                  <a:gd name="T23" fmla="*/ 75054951 h 609"/>
                  <a:gd name="T24" fmla="*/ 58185248 w 545"/>
                  <a:gd name="T25" fmla="*/ 28339815 h 609"/>
                  <a:gd name="T26" fmla="*/ 13828622 w 545"/>
                  <a:gd name="T27" fmla="*/ 28339815 h 609"/>
                  <a:gd name="T28" fmla="*/ 13828622 w 545"/>
                  <a:gd name="T29" fmla="*/ 35715700 h 609"/>
                  <a:gd name="T30" fmla="*/ 61837989 w 545"/>
                  <a:gd name="T31" fmla="*/ 31963007 h 609"/>
                  <a:gd name="T32" fmla="*/ 58185248 w 545"/>
                  <a:gd name="T33" fmla="*/ 43868240 h 609"/>
                  <a:gd name="T34" fmla="*/ 13828622 w 545"/>
                  <a:gd name="T35" fmla="*/ 43868240 h 609"/>
                  <a:gd name="T36" fmla="*/ 13828622 w 545"/>
                  <a:gd name="T37" fmla="*/ 51244484 h 609"/>
                  <a:gd name="T38" fmla="*/ 61837989 w 545"/>
                  <a:gd name="T39" fmla="*/ 47491791 h 609"/>
                  <a:gd name="T40" fmla="*/ 58185248 w 545"/>
                  <a:gd name="T41" fmla="*/ 60431965 h 609"/>
                  <a:gd name="T42" fmla="*/ 12915527 w 545"/>
                  <a:gd name="T43" fmla="*/ 60431965 h 609"/>
                  <a:gd name="T44" fmla="*/ 12915527 w 545"/>
                  <a:gd name="T45" fmla="*/ 65867111 h 609"/>
                  <a:gd name="T46" fmla="*/ 61837989 w 545"/>
                  <a:gd name="T47" fmla="*/ 63149718 h 609"/>
                  <a:gd name="T48" fmla="*/ 54401755 w 545"/>
                  <a:gd name="T49" fmla="*/ 14622627 h 609"/>
                  <a:gd name="T50" fmla="*/ 50749014 w 545"/>
                  <a:gd name="T51" fmla="*/ 10999436 h 609"/>
                  <a:gd name="T52" fmla="*/ 54401755 w 545"/>
                  <a:gd name="T53" fmla="*/ 0 h 609"/>
                  <a:gd name="T54" fmla="*/ 58185248 w 545"/>
                  <a:gd name="T55" fmla="*/ 10999436 h 609"/>
                  <a:gd name="T56" fmla="*/ 36006935 w 545"/>
                  <a:gd name="T57" fmla="*/ 14622627 h 609"/>
                  <a:gd name="T58" fmla="*/ 32354194 w 545"/>
                  <a:gd name="T59" fmla="*/ 10999436 h 609"/>
                  <a:gd name="T60" fmla="*/ 36006935 w 545"/>
                  <a:gd name="T61" fmla="*/ 0 h 609"/>
                  <a:gd name="T62" fmla="*/ 39660038 w 545"/>
                  <a:gd name="T63" fmla="*/ 10999436 h 609"/>
                  <a:gd name="T64" fmla="*/ 17612115 w 545"/>
                  <a:gd name="T65" fmla="*/ 14622627 h 609"/>
                  <a:gd name="T66" fmla="*/ 13828622 w 545"/>
                  <a:gd name="T67" fmla="*/ 10999436 h 609"/>
                  <a:gd name="T68" fmla="*/ 17612115 w 545"/>
                  <a:gd name="T69" fmla="*/ 0 h 609"/>
                  <a:gd name="T70" fmla="*/ 21264857 w 545"/>
                  <a:gd name="T71" fmla="*/ 10999436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5" h="609">
                    <a:moveTo>
                      <a:pt x="516" y="608"/>
                    </a:moveTo>
                    <a:lnTo>
                      <a:pt x="516" y="608"/>
                    </a:lnTo>
                    <a:cubicBezTo>
                      <a:pt x="29" y="608"/>
                      <a:pt x="29" y="608"/>
                      <a:pt x="29" y="608"/>
                    </a:cubicBezTo>
                    <a:cubicBezTo>
                      <a:pt x="14" y="608"/>
                      <a:pt x="0" y="594"/>
                      <a:pt x="0" y="580"/>
                    </a:cubicBezTo>
                    <a:cubicBezTo>
                      <a:pt x="0" y="85"/>
                      <a:pt x="0" y="85"/>
                      <a:pt x="0" y="85"/>
                    </a:cubicBezTo>
                    <a:cubicBezTo>
                      <a:pt x="0" y="71"/>
                      <a:pt x="14" y="56"/>
                      <a:pt x="29" y="56"/>
                    </a:cubicBezTo>
                    <a:cubicBezTo>
                      <a:pt x="78" y="56"/>
                      <a:pt x="78" y="56"/>
                      <a:pt x="78" y="56"/>
                    </a:cubicBezTo>
                    <a:cubicBezTo>
                      <a:pt x="78" y="85"/>
                      <a:pt x="78" y="85"/>
                      <a:pt x="78" y="85"/>
                    </a:cubicBezTo>
                    <a:cubicBezTo>
                      <a:pt x="78" y="120"/>
                      <a:pt x="99"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1"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2" y="141"/>
                      <a:pt x="417" y="141"/>
                    </a:cubicBezTo>
                    <a:cubicBezTo>
                      <a:pt x="446" y="141"/>
                      <a:pt x="474" y="120"/>
                      <a:pt x="474" y="85"/>
                    </a:cubicBezTo>
                    <a:cubicBezTo>
                      <a:pt x="474" y="56"/>
                      <a:pt x="474" y="56"/>
                      <a:pt x="474" y="56"/>
                    </a:cubicBezTo>
                    <a:cubicBezTo>
                      <a:pt x="516" y="56"/>
                      <a:pt x="516" y="56"/>
                      <a:pt x="516" y="56"/>
                    </a:cubicBezTo>
                    <a:cubicBezTo>
                      <a:pt x="537" y="56"/>
                      <a:pt x="544" y="71"/>
                      <a:pt x="544" y="85"/>
                    </a:cubicBezTo>
                    <a:cubicBezTo>
                      <a:pt x="544" y="580"/>
                      <a:pt x="544" y="580"/>
                      <a:pt x="544" y="580"/>
                    </a:cubicBezTo>
                    <a:cubicBezTo>
                      <a:pt x="544" y="594"/>
                      <a:pt x="537" y="608"/>
                      <a:pt x="516" y="608"/>
                    </a:cubicBezTo>
                    <a:close/>
                    <a:moveTo>
                      <a:pt x="446" y="219"/>
                    </a:moveTo>
                    <a:lnTo>
                      <a:pt x="446" y="219"/>
                    </a:lnTo>
                    <a:cubicBezTo>
                      <a:pt x="106" y="219"/>
                      <a:pt x="106" y="219"/>
                      <a:pt x="106" y="219"/>
                    </a:cubicBezTo>
                    <a:cubicBezTo>
                      <a:pt x="85" y="219"/>
                      <a:pt x="78" y="233"/>
                      <a:pt x="78" y="247"/>
                    </a:cubicBezTo>
                    <a:cubicBezTo>
                      <a:pt x="78" y="262"/>
                      <a:pt x="85"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106" y="339"/>
                      <a:pt x="106" y="339"/>
                      <a:pt x="106" y="339"/>
                    </a:cubicBezTo>
                    <a:cubicBezTo>
                      <a:pt x="85" y="339"/>
                      <a:pt x="78" y="353"/>
                      <a:pt x="78" y="367"/>
                    </a:cubicBezTo>
                    <a:cubicBezTo>
                      <a:pt x="78" y="389"/>
                      <a:pt x="85" y="396"/>
                      <a:pt x="106" y="396"/>
                    </a:cubicBezTo>
                    <a:cubicBezTo>
                      <a:pt x="446" y="396"/>
                      <a:pt x="446" y="396"/>
                      <a:pt x="446" y="396"/>
                    </a:cubicBezTo>
                    <a:cubicBezTo>
                      <a:pt x="460" y="396"/>
                      <a:pt x="474" y="389"/>
                      <a:pt x="474" y="367"/>
                    </a:cubicBezTo>
                    <a:cubicBezTo>
                      <a:pt x="474" y="353"/>
                      <a:pt x="460" y="339"/>
                      <a:pt x="446" y="339"/>
                    </a:cubicBezTo>
                    <a:close/>
                    <a:moveTo>
                      <a:pt x="446" y="467"/>
                    </a:moveTo>
                    <a:lnTo>
                      <a:pt x="446" y="467"/>
                    </a:lnTo>
                    <a:cubicBezTo>
                      <a:pt x="99" y="467"/>
                      <a:pt x="99" y="467"/>
                      <a:pt x="99" y="467"/>
                    </a:cubicBezTo>
                    <a:cubicBezTo>
                      <a:pt x="85" y="467"/>
                      <a:pt x="78" y="474"/>
                      <a:pt x="78" y="488"/>
                    </a:cubicBezTo>
                    <a:cubicBezTo>
                      <a:pt x="78" y="502"/>
                      <a:pt x="85" y="509"/>
                      <a:pt x="99" y="509"/>
                    </a:cubicBezTo>
                    <a:cubicBezTo>
                      <a:pt x="446" y="509"/>
                      <a:pt x="446" y="509"/>
                      <a:pt x="446" y="509"/>
                    </a:cubicBezTo>
                    <a:cubicBezTo>
                      <a:pt x="460" y="509"/>
                      <a:pt x="474" y="502"/>
                      <a:pt x="474" y="488"/>
                    </a:cubicBezTo>
                    <a:cubicBezTo>
                      <a:pt x="474" y="474"/>
                      <a:pt x="460" y="467"/>
                      <a:pt x="446" y="467"/>
                    </a:cubicBezTo>
                    <a:close/>
                    <a:moveTo>
                      <a:pt x="417" y="113"/>
                    </a:moveTo>
                    <a:lnTo>
                      <a:pt x="417" y="113"/>
                    </a:lnTo>
                    <a:cubicBezTo>
                      <a:pt x="396" y="113"/>
                      <a:pt x="389" y="106"/>
                      <a:pt x="389" y="85"/>
                    </a:cubicBezTo>
                    <a:cubicBezTo>
                      <a:pt x="389" y="28"/>
                      <a:pt x="389" y="28"/>
                      <a:pt x="389" y="28"/>
                    </a:cubicBezTo>
                    <a:cubicBezTo>
                      <a:pt x="389" y="14"/>
                      <a:pt x="396"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55" y="113"/>
                      <a:pt x="248" y="106"/>
                      <a:pt x="248" y="85"/>
                    </a:cubicBezTo>
                    <a:cubicBezTo>
                      <a:pt x="248" y="28"/>
                      <a:pt x="248" y="28"/>
                      <a:pt x="248" y="28"/>
                    </a:cubicBezTo>
                    <a:cubicBezTo>
                      <a:pt x="248" y="14"/>
                      <a:pt x="255"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13" y="113"/>
                      <a:pt x="106" y="106"/>
                      <a:pt x="106" y="85"/>
                    </a:cubicBezTo>
                    <a:cubicBezTo>
                      <a:pt x="106" y="28"/>
                      <a:pt x="106" y="28"/>
                      <a:pt x="106" y="28"/>
                    </a:cubicBezTo>
                    <a:cubicBezTo>
                      <a:pt x="106" y="14"/>
                      <a:pt x="113"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6" name="Freeform 61"/>
              <p:cNvSpPr>
                <a:spLocks noChangeArrowheads="1"/>
              </p:cNvSpPr>
              <p:nvPr/>
            </p:nvSpPr>
            <p:spPr bwMode="auto">
              <a:xfrm>
                <a:off x="4985544" y="3121024"/>
                <a:ext cx="150813" cy="217488"/>
              </a:xfrm>
              <a:custGeom>
                <a:avLst/>
                <a:gdLst>
                  <a:gd name="T0" fmla="*/ 54282578 w 418"/>
                  <a:gd name="T1" fmla="*/ 36023527 h 602"/>
                  <a:gd name="T2" fmla="*/ 54282578 w 418"/>
                  <a:gd name="T3" fmla="*/ 36023527 h 602"/>
                  <a:gd name="T4" fmla="*/ 30330731 w 418"/>
                  <a:gd name="T5" fmla="*/ 62649550 h 602"/>
                  <a:gd name="T6" fmla="*/ 30330731 w 418"/>
                  <a:gd name="T7" fmla="*/ 71002968 h 602"/>
                  <a:gd name="T8" fmla="*/ 43217666 w 418"/>
                  <a:gd name="T9" fmla="*/ 71002968 h 602"/>
                  <a:gd name="T10" fmla="*/ 46862795 w 418"/>
                  <a:gd name="T11" fmla="*/ 74657633 h 602"/>
                  <a:gd name="T12" fmla="*/ 43217666 w 418"/>
                  <a:gd name="T13" fmla="*/ 78442719 h 602"/>
                  <a:gd name="T14" fmla="*/ 26685603 w 418"/>
                  <a:gd name="T15" fmla="*/ 78442719 h 602"/>
                  <a:gd name="T16" fmla="*/ 11064912 w 418"/>
                  <a:gd name="T17" fmla="*/ 78442719 h 602"/>
                  <a:gd name="T18" fmla="*/ 7289896 w 418"/>
                  <a:gd name="T19" fmla="*/ 74657633 h 602"/>
                  <a:gd name="T20" fmla="*/ 11064912 w 418"/>
                  <a:gd name="T21" fmla="*/ 71002968 h 602"/>
                  <a:gd name="T22" fmla="*/ 23040835 w 418"/>
                  <a:gd name="T23" fmla="*/ 71002968 h 602"/>
                  <a:gd name="T24" fmla="*/ 23040835 w 418"/>
                  <a:gd name="T25" fmla="*/ 62649550 h 602"/>
                  <a:gd name="T26" fmla="*/ 0 w 418"/>
                  <a:gd name="T27" fmla="*/ 36023527 h 602"/>
                  <a:gd name="T28" fmla="*/ 0 w 418"/>
                  <a:gd name="T29" fmla="*/ 36023527 h 602"/>
                  <a:gd name="T30" fmla="*/ 0 w 418"/>
                  <a:gd name="T31" fmla="*/ 36023527 h 602"/>
                  <a:gd name="T32" fmla="*/ 3644768 w 418"/>
                  <a:gd name="T33" fmla="*/ 32238441 h 602"/>
                  <a:gd name="T34" fmla="*/ 7289896 w 418"/>
                  <a:gd name="T35" fmla="*/ 36023527 h 602"/>
                  <a:gd name="T36" fmla="*/ 7289896 w 418"/>
                  <a:gd name="T37" fmla="*/ 36023527 h 602"/>
                  <a:gd name="T38" fmla="*/ 26685603 w 418"/>
                  <a:gd name="T39" fmla="*/ 55340580 h 602"/>
                  <a:gd name="T40" fmla="*/ 46862795 w 418"/>
                  <a:gd name="T41" fmla="*/ 36023527 h 602"/>
                  <a:gd name="T42" fmla="*/ 46862795 w 418"/>
                  <a:gd name="T43" fmla="*/ 36023527 h 602"/>
                  <a:gd name="T44" fmla="*/ 50637810 w 418"/>
                  <a:gd name="T45" fmla="*/ 32238441 h 602"/>
                  <a:gd name="T46" fmla="*/ 54282578 w 418"/>
                  <a:gd name="T47" fmla="*/ 36023527 h 602"/>
                  <a:gd name="T48" fmla="*/ 26685603 w 418"/>
                  <a:gd name="T49" fmla="*/ 48814495 h 602"/>
                  <a:gd name="T50" fmla="*/ 26685603 w 418"/>
                  <a:gd name="T51" fmla="*/ 48814495 h 602"/>
                  <a:gd name="T52" fmla="*/ 26685603 w 418"/>
                  <a:gd name="T53" fmla="*/ 48814495 h 602"/>
                  <a:gd name="T54" fmla="*/ 11975923 w 418"/>
                  <a:gd name="T55" fmla="*/ 34065774 h 602"/>
                  <a:gd name="T56" fmla="*/ 11975923 w 418"/>
                  <a:gd name="T57" fmla="*/ 14748721 h 602"/>
                  <a:gd name="T58" fmla="*/ 26685603 w 418"/>
                  <a:gd name="T59" fmla="*/ 0 h 602"/>
                  <a:gd name="T60" fmla="*/ 26685603 w 418"/>
                  <a:gd name="T61" fmla="*/ 0 h 602"/>
                  <a:gd name="T62" fmla="*/ 41395282 w 418"/>
                  <a:gd name="T63" fmla="*/ 14748721 h 602"/>
                  <a:gd name="T64" fmla="*/ 41395282 w 418"/>
                  <a:gd name="T65" fmla="*/ 34065774 h 602"/>
                  <a:gd name="T66" fmla="*/ 26685603 w 418"/>
                  <a:gd name="T67" fmla="*/ 48814495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18" h="602">
                    <a:moveTo>
                      <a:pt x="417" y="276"/>
                    </a:moveTo>
                    <a:lnTo>
                      <a:pt x="417" y="276"/>
                    </a:lnTo>
                    <a:cubicBezTo>
                      <a:pt x="417" y="382"/>
                      <a:pt x="339" y="466"/>
                      <a:pt x="233" y="480"/>
                    </a:cubicBezTo>
                    <a:cubicBezTo>
                      <a:pt x="233" y="544"/>
                      <a:pt x="233" y="544"/>
                      <a:pt x="233" y="544"/>
                    </a:cubicBezTo>
                    <a:cubicBezTo>
                      <a:pt x="332" y="544"/>
                      <a:pt x="332" y="544"/>
                      <a:pt x="332" y="544"/>
                    </a:cubicBezTo>
                    <a:cubicBezTo>
                      <a:pt x="346" y="544"/>
                      <a:pt x="360" y="558"/>
                      <a:pt x="360" y="572"/>
                    </a:cubicBezTo>
                    <a:cubicBezTo>
                      <a:pt x="360" y="594"/>
                      <a:pt x="346" y="601"/>
                      <a:pt x="332" y="601"/>
                    </a:cubicBezTo>
                    <a:cubicBezTo>
                      <a:pt x="205" y="601"/>
                      <a:pt x="205" y="601"/>
                      <a:pt x="205" y="601"/>
                    </a:cubicBezTo>
                    <a:cubicBezTo>
                      <a:pt x="85" y="601"/>
                      <a:pt x="85" y="601"/>
                      <a:pt x="85" y="601"/>
                    </a:cubicBezTo>
                    <a:cubicBezTo>
                      <a:pt x="71" y="601"/>
                      <a:pt x="56" y="594"/>
                      <a:pt x="56" y="572"/>
                    </a:cubicBezTo>
                    <a:cubicBezTo>
                      <a:pt x="56" y="558"/>
                      <a:pt x="71" y="544"/>
                      <a:pt x="85" y="544"/>
                    </a:cubicBezTo>
                    <a:cubicBezTo>
                      <a:pt x="177" y="544"/>
                      <a:pt x="177" y="544"/>
                      <a:pt x="177" y="544"/>
                    </a:cubicBezTo>
                    <a:cubicBezTo>
                      <a:pt x="177" y="480"/>
                      <a:pt x="177" y="480"/>
                      <a:pt x="177" y="480"/>
                    </a:cubicBezTo>
                    <a:cubicBezTo>
                      <a:pt x="78" y="466"/>
                      <a:pt x="0" y="382"/>
                      <a:pt x="0" y="276"/>
                    </a:cubicBezTo>
                    <a:cubicBezTo>
                      <a:pt x="0" y="254"/>
                      <a:pt x="14" y="247"/>
                      <a:pt x="28" y="247"/>
                    </a:cubicBezTo>
                    <a:cubicBezTo>
                      <a:pt x="42" y="247"/>
                      <a:pt x="56" y="254"/>
                      <a:pt x="56" y="276"/>
                    </a:cubicBezTo>
                    <a:cubicBezTo>
                      <a:pt x="56" y="353"/>
                      <a:pt x="127" y="424"/>
                      <a:pt x="205" y="424"/>
                    </a:cubicBezTo>
                    <a:cubicBezTo>
                      <a:pt x="290" y="424"/>
                      <a:pt x="360" y="353"/>
                      <a:pt x="360" y="276"/>
                    </a:cubicBezTo>
                    <a:cubicBezTo>
                      <a:pt x="360" y="254"/>
                      <a:pt x="367" y="247"/>
                      <a:pt x="389" y="247"/>
                    </a:cubicBezTo>
                    <a:cubicBezTo>
                      <a:pt x="403" y="247"/>
                      <a:pt x="417" y="254"/>
                      <a:pt x="417" y="276"/>
                    </a:cubicBezTo>
                    <a:close/>
                    <a:moveTo>
                      <a:pt x="205" y="374"/>
                    </a:moveTo>
                    <a:lnTo>
                      <a:pt x="205" y="374"/>
                    </a:lnTo>
                    <a:cubicBezTo>
                      <a:pt x="141" y="374"/>
                      <a:pt x="92" y="325"/>
                      <a:pt x="92" y="261"/>
                    </a:cubicBezTo>
                    <a:cubicBezTo>
                      <a:pt x="92" y="113"/>
                      <a:pt x="92" y="113"/>
                      <a:pt x="92" y="113"/>
                    </a:cubicBezTo>
                    <a:cubicBezTo>
                      <a:pt x="92" y="49"/>
                      <a:pt x="141" y="0"/>
                      <a:pt x="205" y="0"/>
                    </a:cubicBezTo>
                    <a:cubicBezTo>
                      <a:pt x="269" y="0"/>
                      <a:pt x="318" y="49"/>
                      <a:pt x="318" y="113"/>
                    </a:cubicBezTo>
                    <a:cubicBezTo>
                      <a:pt x="318" y="261"/>
                      <a:pt x="318" y="261"/>
                      <a:pt x="318" y="261"/>
                    </a:cubicBezTo>
                    <a:cubicBezTo>
                      <a:pt x="318" y="325"/>
                      <a:pt x="269" y="374"/>
                      <a:pt x="205" y="37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7" name="Freeform 62"/>
              <p:cNvSpPr>
                <a:spLocks noChangeArrowheads="1"/>
              </p:cNvSpPr>
              <p:nvPr/>
            </p:nvSpPr>
            <p:spPr bwMode="auto">
              <a:xfrm>
                <a:off x="4585494" y="3121024"/>
                <a:ext cx="188913" cy="217488"/>
              </a:xfrm>
              <a:custGeom>
                <a:avLst/>
                <a:gdLst>
                  <a:gd name="T0" fmla="*/ 67067360 w 524"/>
                  <a:gd name="T1" fmla="*/ 20230719 h 602"/>
                  <a:gd name="T2" fmla="*/ 2859292 w 524"/>
                  <a:gd name="T3" fmla="*/ 61735884 h 602"/>
                  <a:gd name="T4" fmla="*/ 2859292 w 524"/>
                  <a:gd name="T5" fmla="*/ 61735884 h 602"/>
                  <a:gd name="T6" fmla="*/ 1819549 w 524"/>
                  <a:gd name="T7" fmla="*/ 62649550 h 602"/>
                  <a:gd name="T8" fmla="*/ 909955 w 524"/>
                  <a:gd name="T9" fmla="*/ 58995246 h 602"/>
                  <a:gd name="T10" fmla="*/ 65247810 w 524"/>
                  <a:gd name="T11" fmla="*/ 16576054 h 602"/>
                  <a:gd name="T12" fmla="*/ 65247810 w 524"/>
                  <a:gd name="T13" fmla="*/ 16576054 h 602"/>
                  <a:gd name="T14" fmla="*/ 66157405 w 524"/>
                  <a:gd name="T15" fmla="*/ 16576054 h 602"/>
                  <a:gd name="T16" fmla="*/ 67067360 w 524"/>
                  <a:gd name="T17" fmla="*/ 20230719 h 602"/>
                  <a:gd name="T18" fmla="*/ 19366467 w 524"/>
                  <a:gd name="T19" fmla="*/ 34065774 h 602"/>
                  <a:gd name="T20" fmla="*/ 34053731 w 524"/>
                  <a:gd name="T21" fmla="*/ 0 h 602"/>
                  <a:gd name="T22" fmla="*/ 48740636 w 524"/>
                  <a:gd name="T23" fmla="*/ 23102139 h 602"/>
                  <a:gd name="T24" fmla="*/ 19366467 w 524"/>
                  <a:gd name="T25" fmla="*/ 34065774 h 602"/>
                  <a:gd name="T26" fmla="*/ 7408706 w 524"/>
                  <a:gd name="T27" fmla="*/ 36023527 h 602"/>
                  <a:gd name="T28" fmla="*/ 7408706 w 524"/>
                  <a:gd name="T29" fmla="*/ 36023527 h 602"/>
                  <a:gd name="T30" fmla="*/ 14687265 w 524"/>
                  <a:gd name="T31" fmla="*/ 36023527 h 602"/>
                  <a:gd name="T32" fmla="*/ 16506814 w 524"/>
                  <a:gd name="T33" fmla="*/ 44246163 h 602"/>
                  <a:gd name="T34" fmla="*/ 7408706 w 524"/>
                  <a:gd name="T35" fmla="*/ 36023527 h 602"/>
                  <a:gd name="T36" fmla="*/ 30414272 w 524"/>
                  <a:gd name="T37" fmla="*/ 48814495 h 602"/>
                  <a:gd name="T38" fmla="*/ 34053731 w 524"/>
                  <a:gd name="T39" fmla="*/ 48814495 h 602"/>
                  <a:gd name="T40" fmla="*/ 18456512 w 524"/>
                  <a:gd name="T41" fmla="*/ 71002968 h 602"/>
                  <a:gd name="T42" fmla="*/ 30414272 w 524"/>
                  <a:gd name="T43" fmla="*/ 71002968 h 602"/>
                  <a:gd name="T44" fmla="*/ 17546557 w 524"/>
                  <a:gd name="T45" fmla="*/ 57167913 h 602"/>
                  <a:gd name="T46" fmla="*/ 34053731 w 524"/>
                  <a:gd name="T47" fmla="*/ 55340580 h 602"/>
                  <a:gd name="T48" fmla="*/ 34053731 w 524"/>
                  <a:gd name="T49" fmla="*/ 55340580 h 602"/>
                  <a:gd name="T50" fmla="*/ 36782875 w 524"/>
                  <a:gd name="T51" fmla="*/ 55340580 h 602"/>
                  <a:gd name="T52" fmla="*/ 53290050 w 524"/>
                  <a:gd name="T53" fmla="*/ 36023527 h 602"/>
                  <a:gd name="T54" fmla="*/ 60698396 w 524"/>
                  <a:gd name="T55" fmla="*/ 36023527 h 602"/>
                  <a:gd name="T56" fmla="*/ 60698396 w 524"/>
                  <a:gd name="T57" fmla="*/ 36023527 h 602"/>
                  <a:gd name="T58" fmla="*/ 37692830 w 524"/>
                  <a:gd name="T59" fmla="*/ 71002968 h 602"/>
                  <a:gd name="T60" fmla="*/ 53290050 w 524"/>
                  <a:gd name="T61" fmla="*/ 74657633 h 602"/>
                  <a:gd name="T62" fmla="*/ 37692830 w 524"/>
                  <a:gd name="T63" fmla="*/ 78442719 h 602"/>
                  <a:gd name="T64" fmla="*/ 18456512 w 524"/>
                  <a:gd name="T65" fmla="*/ 78442719 h 602"/>
                  <a:gd name="T66" fmla="*/ 18456512 w 524"/>
                  <a:gd name="T67" fmla="*/ 71002968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4" h="602">
                    <a:moveTo>
                      <a:pt x="516" y="155"/>
                    </a:moveTo>
                    <a:lnTo>
                      <a:pt x="516" y="155"/>
                    </a:lnTo>
                    <a:cubicBezTo>
                      <a:pt x="22" y="473"/>
                      <a:pt x="22" y="473"/>
                      <a:pt x="22" y="473"/>
                    </a:cubicBezTo>
                    <a:cubicBezTo>
                      <a:pt x="22" y="473"/>
                      <a:pt x="22" y="480"/>
                      <a:pt x="14" y="480"/>
                    </a:cubicBezTo>
                    <a:cubicBezTo>
                      <a:pt x="7" y="480"/>
                      <a:pt x="0" y="473"/>
                      <a:pt x="0" y="466"/>
                    </a:cubicBezTo>
                    <a:cubicBezTo>
                      <a:pt x="0" y="459"/>
                      <a:pt x="7" y="452"/>
                      <a:pt x="7" y="452"/>
                    </a:cubicBezTo>
                    <a:cubicBezTo>
                      <a:pt x="502" y="127"/>
                      <a:pt x="502" y="127"/>
                      <a:pt x="502" y="127"/>
                    </a:cubicBezTo>
                    <a:cubicBezTo>
                      <a:pt x="502" y="127"/>
                      <a:pt x="502" y="127"/>
                      <a:pt x="509" y="127"/>
                    </a:cubicBezTo>
                    <a:cubicBezTo>
                      <a:pt x="516" y="127"/>
                      <a:pt x="523" y="134"/>
                      <a:pt x="523" y="141"/>
                    </a:cubicBezTo>
                    <a:cubicBezTo>
                      <a:pt x="523" y="148"/>
                      <a:pt x="516" y="148"/>
                      <a:pt x="516" y="155"/>
                    </a:cubicBezTo>
                    <a:close/>
                    <a:moveTo>
                      <a:pt x="149" y="261"/>
                    </a:moveTo>
                    <a:lnTo>
                      <a:pt x="149" y="261"/>
                    </a:lnTo>
                    <a:cubicBezTo>
                      <a:pt x="149" y="113"/>
                      <a:pt x="149" y="113"/>
                      <a:pt x="149" y="113"/>
                    </a:cubicBezTo>
                    <a:cubicBezTo>
                      <a:pt x="149" y="49"/>
                      <a:pt x="198" y="0"/>
                      <a:pt x="262" y="0"/>
                    </a:cubicBezTo>
                    <a:cubicBezTo>
                      <a:pt x="325" y="0"/>
                      <a:pt x="375" y="49"/>
                      <a:pt x="375" y="113"/>
                    </a:cubicBezTo>
                    <a:cubicBezTo>
                      <a:pt x="375" y="177"/>
                      <a:pt x="375" y="177"/>
                      <a:pt x="375" y="177"/>
                    </a:cubicBezTo>
                    <a:cubicBezTo>
                      <a:pt x="163" y="318"/>
                      <a:pt x="163" y="318"/>
                      <a:pt x="163" y="318"/>
                    </a:cubicBezTo>
                    <a:cubicBezTo>
                      <a:pt x="156" y="304"/>
                      <a:pt x="149" y="283"/>
                      <a:pt x="149" y="261"/>
                    </a:cubicBezTo>
                    <a:close/>
                    <a:moveTo>
                      <a:pt x="57" y="276"/>
                    </a:moveTo>
                    <a:lnTo>
                      <a:pt x="57" y="276"/>
                    </a:lnTo>
                    <a:cubicBezTo>
                      <a:pt x="57" y="254"/>
                      <a:pt x="64" y="247"/>
                      <a:pt x="85" y="247"/>
                    </a:cubicBezTo>
                    <a:cubicBezTo>
                      <a:pt x="99" y="247"/>
                      <a:pt x="113" y="254"/>
                      <a:pt x="113" y="276"/>
                    </a:cubicBezTo>
                    <a:cubicBezTo>
                      <a:pt x="113" y="297"/>
                      <a:pt x="113" y="318"/>
                      <a:pt x="127" y="339"/>
                    </a:cubicBezTo>
                    <a:cubicBezTo>
                      <a:pt x="78" y="374"/>
                      <a:pt x="78" y="374"/>
                      <a:pt x="78" y="374"/>
                    </a:cubicBezTo>
                    <a:cubicBezTo>
                      <a:pt x="64" y="339"/>
                      <a:pt x="57" y="311"/>
                      <a:pt x="57" y="276"/>
                    </a:cubicBezTo>
                    <a:close/>
                    <a:moveTo>
                      <a:pt x="234" y="374"/>
                    </a:moveTo>
                    <a:lnTo>
                      <a:pt x="234" y="374"/>
                    </a:lnTo>
                    <a:cubicBezTo>
                      <a:pt x="375" y="283"/>
                      <a:pt x="375" y="283"/>
                      <a:pt x="375" y="283"/>
                    </a:cubicBezTo>
                    <a:cubicBezTo>
                      <a:pt x="368" y="332"/>
                      <a:pt x="318" y="374"/>
                      <a:pt x="262" y="374"/>
                    </a:cubicBezTo>
                    <a:cubicBezTo>
                      <a:pt x="255" y="374"/>
                      <a:pt x="241" y="374"/>
                      <a:pt x="234" y="374"/>
                    </a:cubicBezTo>
                    <a:close/>
                    <a:moveTo>
                      <a:pt x="142" y="544"/>
                    </a:moveTo>
                    <a:lnTo>
                      <a:pt x="142" y="544"/>
                    </a:lnTo>
                    <a:cubicBezTo>
                      <a:pt x="234" y="544"/>
                      <a:pt x="234" y="544"/>
                      <a:pt x="234" y="544"/>
                    </a:cubicBezTo>
                    <a:cubicBezTo>
                      <a:pt x="234" y="480"/>
                      <a:pt x="234" y="480"/>
                      <a:pt x="234" y="480"/>
                    </a:cubicBezTo>
                    <a:cubicBezTo>
                      <a:pt x="198" y="473"/>
                      <a:pt x="163" y="459"/>
                      <a:pt x="135" y="438"/>
                    </a:cubicBezTo>
                    <a:cubicBezTo>
                      <a:pt x="184" y="403"/>
                      <a:pt x="184" y="403"/>
                      <a:pt x="184" y="403"/>
                    </a:cubicBezTo>
                    <a:cubicBezTo>
                      <a:pt x="205" y="417"/>
                      <a:pt x="234" y="424"/>
                      <a:pt x="262" y="424"/>
                    </a:cubicBezTo>
                    <a:cubicBezTo>
                      <a:pt x="269" y="424"/>
                      <a:pt x="269" y="424"/>
                      <a:pt x="276" y="424"/>
                    </a:cubicBezTo>
                    <a:lnTo>
                      <a:pt x="283" y="424"/>
                    </a:lnTo>
                    <a:cubicBezTo>
                      <a:pt x="354" y="410"/>
                      <a:pt x="410" y="346"/>
                      <a:pt x="410" y="276"/>
                    </a:cubicBezTo>
                    <a:cubicBezTo>
                      <a:pt x="410" y="254"/>
                      <a:pt x="424" y="247"/>
                      <a:pt x="438" y="247"/>
                    </a:cubicBezTo>
                    <a:cubicBezTo>
                      <a:pt x="460" y="247"/>
                      <a:pt x="467" y="254"/>
                      <a:pt x="467" y="276"/>
                    </a:cubicBezTo>
                    <a:cubicBezTo>
                      <a:pt x="467" y="382"/>
                      <a:pt x="389" y="466"/>
                      <a:pt x="290" y="480"/>
                    </a:cubicBezTo>
                    <a:cubicBezTo>
                      <a:pt x="290" y="544"/>
                      <a:pt x="290" y="544"/>
                      <a:pt x="290" y="544"/>
                    </a:cubicBezTo>
                    <a:cubicBezTo>
                      <a:pt x="382" y="544"/>
                      <a:pt x="382" y="544"/>
                      <a:pt x="382" y="544"/>
                    </a:cubicBezTo>
                    <a:cubicBezTo>
                      <a:pt x="403" y="544"/>
                      <a:pt x="410" y="558"/>
                      <a:pt x="410" y="572"/>
                    </a:cubicBezTo>
                    <a:cubicBezTo>
                      <a:pt x="410" y="594"/>
                      <a:pt x="403" y="601"/>
                      <a:pt x="382" y="601"/>
                    </a:cubicBezTo>
                    <a:cubicBezTo>
                      <a:pt x="290" y="601"/>
                      <a:pt x="290" y="601"/>
                      <a:pt x="290" y="601"/>
                    </a:cubicBezTo>
                    <a:cubicBezTo>
                      <a:pt x="142" y="601"/>
                      <a:pt x="142" y="601"/>
                      <a:pt x="142" y="601"/>
                    </a:cubicBezTo>
                    <a:cubicBezTo>
                      <a:pt x="120" y="601"/>
                      <a:pt x="113" y="594"/>
                      <a:pt x="113" y="572"/>
                    </a:cubicBezTo>
                    <a:cubicBezTo>
                      <a:pt x="113" y="558"/>
                      <a:pt x="120" y="544"/>
                      <a:pt x="142" y="54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8" name="Freeform 63"/>
              <p:cNvSpPr>
                <a:spLocks noChangeArrowheads="1"/>
              </p:cNvSpPr>
              <p:nvPr/>
            </p:nvSpPr>
            <p:spPr bwMode="auto">
              <a:xfrm>
                <a:off x="4221958" y="3138487"/>
                <a:ext cx="155575" cy="185737"/>
              </a:xfrm>
              <a:custGeom>
                <a:avLst/>
                <a:gdLst>
                  <a:gd name="T0" fmla="*/ 52135991 w 432"/>
                  <a:gd name="T1" fmla="*/ 55628052 h 517"/>
                  <a:gd name="T2" fmla="*/ 52135991 w 432"/>
                  <a:gd name="T3" fmla="*/ 55628052 h 517"/>
                  <a:gd name="T4" fmla="*/ 3631524 w 432"/>
                  <a:gd name="T5" fmla="*/ 55628052 h 517"/>
                  <a:gd name="T6" fmla="*/ 0 w 432"/>
                  <a:gd name="T7" fmla="*/ 52013904 h 517"/>
                  <a:gd name="T8" fmla="*/ 3631524 w 432"/>
                  <a:gd name="T9" fmla="*/ 48400116 h 517"/>
                  <a:gd name="T10" fmla="*/ 7262688 w 432"/>
                  <a:gd name="T11" fmla="*/ 44786328 h 517"/>
                  <a:gd name="T12" fmla="*/ 7262688 w 432"/>
                  <a:gd name="T13" fmla="*/ 20134322 h 517"/>
                  <a:gd name="T14" fmla="*/ 24770997 w 432"/>
                  <a:gd name="T15" fmla="*/ 3743121 h 517"/>
                  <a:gd name="T16" fmla="*/ 28402521 w 432"/>
                  <a:gd name="T17" fmla="*/ 0 h 517"/>
                  <a:gd name="T18" fmla="*/ 32033685 w 432"/>
                  <a:gd name="T19" fmla="*/ 3743121 h 517"/>
                  <a:gd name="T20" fmla="*/ 48504828 w 432"/>
                  <a:gd name="T21" fmla="*/ 20134322 h 517"/>
                  <a:gd name="T22" fmla="*/ 48504828 w 432"/>
                  <a:gd name="T23" fmla="*/ 44786328 h 517"/>
                  <a:gd name="T24" fmla="*/ 52135991 w 432"/>
                  <a:gd name="T25" fmla="*/ 48400116 h 517"/>
                  <a:gd name="T26" fmla="*/ 55897161 w 432"/>
                  <a:gd name="T27" fmla="*/ 52013904 h 517"/>
                  <a:gd name="T28" fmla="*/ 52135991 w 432"/>
                  <a:gd name="T29" fmla="*/ 55628052 h 517"/>
                  <a:gd name="T30" fmla="*/ 28402521 w 432"/>
                  <a:gd name="T31" fmla="*/ 66598750 h 517"/>
                  <a:gd name="T32" fmla="*/ 28402521 w 432"/>
                  <a:gd name="T33" fmla="*/ 66598750 h 517"/>
                  <a:gd name="T34" fmla="*/ 21010188 w 432"/>
                  <a:gd name="T35" fmla="*/ 59370814 h 517"/>
                  <a:gd name="T36" fmla="*/ 35665209 w 432"/>
                  <a:gd name="T37" fmla="*/ 59370814 h 517"/>
                  <a:gd name="T38" fmla="*/ 28402521 w 432"/>
                  <a:gd name="T39" fmla="*/ 66598750 h 5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32" h="517">
                    <a:moveTo>
                      <a:pt x="402" y="431"/>
                    </a:moveTo>
                    <a:lnTo>
                      <a:pt x="402" y="431"/>
                    </a:lnTo>
                    <a:cubicBezTo>
                      <a:pt x="28" y="431"/>
                      <a:pt x="28" y="431"/>
                      <a:pt x="28" y="431"/>
                    </a:cubicBezTo>
                    <a:cubicBezTo>
                      <a:pt x="14" y="431"/>
                      <a:pt x="0" y="417"/>
                      <a:pt x="0" y="403"/>
                    </a:cubicBezTo>
                    <a:cubicBezTo>
                      <a:pt x="0" y="389"/>
                      <a:pt x="14" y="375"/>
                      <a:pt x="28" y="375"/>
                    </a:cubicBezTo>
                    <a:cubicBezTo>
                      <a:pt x="42" y="375"/>
                      <a:pt x="56" y="361"/>
                      <a:pt x="56" y="347"/>
                    </a:cubicBezTo>
                    <a:cubicBezTo>
                      <a:pt x="56" y="156"/>
                      <a:pt x="56" y="156"/>
                      <a:pt x="56" y="156"/>
                    </a:cubicBezTo>
                    <a:cubicBezTo>
                      <a:pt x="56" y="85"/>
                      <a:pt x="113" y="29"/>
                      <a:pt x="191" y="29"/>
                    </a:cubicBezTo>
                    <a:cubicBezTo>
                      <a:pt x="191" y="7"/>
                      <a:pt x="198" y="0"/>
                      <a:pt x="219" y="0"/>
                    </a:cubicBezTo>
                    <a:cubicBezTo>
                      <a:pt x="233" y="0"/>
                      <a:pt x="247" y="7"/>
                      <a:pt x="247" y="29"/>
                    </a:cubicBezTo>
                    <a:cubicBezTo>
                      <a:pt x="318" y="29"/>
                      <a:pt x="374" y="85"/>
                      <a:pt x="374" y="156"/>
                    </a:cubicBezTo>
                    <a:cubicBezTo>
                      <a:pt x="374" y="347"/>
                      <a:pt x="374" y="347"/>
                      <a:pt x="374" y="347"/>
                    </a:cubicBezTo>
                    <a:cubicBezTo>
                      <a:pt x="374" y="361"/>
                      <a:pt x="388" y="375"/>
                      <a:pt x="402" y="375"/>
                    </a:cubicBezTo>
                    <a:cubicBezTo>
                      <a:pt x="424" y="375"/>
                      <a:pt x="431" y="389"/>
                      <a:pt x="431" y="403"/>
                    </a:cubicBezTo>
                    <a:cubicBezTo>
                      <a:pt x="431" y="417"/>
                      <a:pt x="424" y="431"/>
                      <a:pt x="402" y="431"/>
                    </a:cubicBezTo>
                    <a:close/>
                    <a:moveTo>
                      <a:pt x="219" y="516"/>
                    </a:moveTo>
                    <a:lnTo>
                      <a:pt x="219" y="516"/>
                    </a:lnTo>
                    <a:cubicBezTo>
                      <a:pt x="184" y="516"/>
                      <a:pt x="162" y="488"/>
                      <a:pt x="162" y="460"/>
                    </a:cubicBezTo>
                    <a:cubicBezTo>
                      <a:pt x="275" y="460"/>
                      <a:pt x="275" y="460"/>
                      <a:pt x="275" y="460"/>
                    </a:cubicBezTo>
                    <a:cubicBezTo>
                      <a:pt x="275" y="488"/>
                      <a:pt x="247" y="516"/>
                      <a:pt x="219" y="51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9" name="Freeform 64"/>
              <p:cNvSpPr>
                <a:spLocks noChangeArrowheads="1"/>
              </p:cNvSpPr>
              <p:nvPr/>
            </p:nvSpPr>
            <p:spPr bwMode="auto">
              <a:xfrm>
                <a:off x="3875883" y="3179762"/>
                <a:ext cx="88900" cy="104775"/>
              </a:xfrm>
              <a:custGeom>
                <a:avLst/>
                <a:gdLst>
                  <a:gd name="T0" fmla="*/ 31612340 w 249"/>
                  <a:gd name="T1" fmla="*/ 22945725 h 291"/>
                  <a:gd name="T2" fmla="*/ 31612340 w 249"/>
                  <a:gd name="T3" fmla="*/ 22945725 h 291"/>
                  <a:gd name="T4" fmla="*/ 28043130 w 249"/>
                  <a:gd name="T5" fmla="*/ 26575765 h 291"/>
                  <a:gd name="T6" fmla="*/ 3696669 w 249"/>
                  <a:gd name="T7" fmla="*/ 26575765 h 291"/>
                  <a:gd name="T8" fmla="*/ 0 w 249"/>
                  <a:gd name="T9" fmla="*/ 22945725 h 291"/>
                  <a:gd name="T10" fmla="*/ 892213 w 249"/>
                  <a:gd name="T11" fmla="*/ 21130705 h 291"/>
                  <a:gd name="T12" fmla="*/ 892213 w 249"/>
                  <a:gd name="T13" fmla="*/ 21130705 h 291"/>
                  <a:gd name="T14" fmla="*/ 12746975 w 249"/>
                  <a:gd name="T15" fmla="*/ 1944638 h 291"/>
                  <a:gd name="T16" fmla="*/ 12746975 w 249"/>
                  <a:gd name="T17" fmla="*/ 1944638 h 291"/>
                  <a:gd name="T18" fmla="*/ 12746975 w 249"/>
                  <a:gd name="T19" fmla="*/ 1944638 h 291"/>
                  <a:gd name="T20" fmla="*/ 12746975 w 249"/>
                  <a:gd name="T21" fmla="*/ 1944638 h 291"/>
                  <a:gd name="T22" fmla="*/ 15423614 w 249"/>
                  <a:gd name="T23" fmla="*/ 0 h 291"/>
                  <a:gd name="T24" fmla="*/ 18992824 w 249"/>
                  <a:gd name="T25" fmla="*/ 1944638 h 291"/>
                  <a:gd name="T26" fmla="*/ 18992824 w 249"/>
                  <a:gd name="T27" fmla="*/ 1944638 h 291"/>
                  <a:gd name="T28" fmla="*/ 18992824 w 249"/>
                  <a:gd name="T29" fmla="*/ 1944638 h 291"/>
                  <a:gd name="T30" fmla="*/ 18992824 w 249"/>
                  <a:gd name="T31" fmla="*/ 1944638 h 291"/>
                  <a:gd name="T32" fmla="*/ 30720127 w 249"/>
                  <a:gd name="T33" fmla="*/ 21130705 h 291"/>
                  <a:gd name="T34" fmla="*/ 30720127 w 249"/>
                  <a:gd name="T35" fmla="*/ 21130705 h 291"/>
                  <a:gd name="T36" fmla="*/ 31612340 w 249"/>
                  <a:gd name="T37" fmla="*/ 22945725 h 291"/>
                  <a:gd name="T38" fmla="*/ 3696669 w 249"/>
                  <a:gd name="T39" fmla="*/ 30335063 h 291"/>
                  <a:gd name="T40" fmla="*/ 3696669 w 249"/>
                  <a:gd name="T41" fmla="*/ 30335063 h 291"/>
                  <a:gd name="T42" fmla="*/ 28043130 w 249"/>
                  <a:gd name="T43" fmla="*/ 30335063 h 291"/>
                  <a:gd name="T44" fmla="*/ 31612340 w 249"/>
                  <a:gd name="T45" fmla="*/ 33965103 h 291"/>
                  <a:gd name="T46" fmla="*/ 28043130 w 249"/>
                  <a:gd name="T47" fmla="*/ 37594782 h 291"/>
                  <a:gd name="T48" fmla="*/ 3696669 w 249"/>
                  <a:gd name="T49" fmla="*/ 37594782 h 291"/>
                  <a:gd name="T50" fmla="*/ 0 w 249"/>
                  <a:gd name="T51" fmla="*/ 33965103 h 291"/>
                  <a:gd name="T52" fmla="*/ 3696669 w 249"/>
                  <a:gd name="T53" fmla="*/ 30335063 h 2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9" h="291">
                    <a:moveTo>
                      <a:pt x="248" y="177"/>
                    </a:moveTo>
                    <a:lnTo>
                      <a:pt x="248" y="177"/>
                    </a:lnTo>
                    <a:cubicBezTo>
                      <a:pt x="248" y="191"/>
                      <a:pt x="234" y="205"/>
                      <a:pt x="220" y="205"/>
                    </a:cubicBezTo>
                    <a:cubicBezTo>
                      <a:pt x="29" y="205"/>
                      <a:pt x="29" y="205"/>
                      <a:pt x="29" y="205"/>
                    </a:cubicBezTo>
                    <a:cubicBezTo>
                      <a:pt x="15" y="205"/>
                      <a:pt x="0" y="191"/>
                      <a:pt x="0" y="177"/>
                    </a:cubicBezTo>
                    <a:cubicBezTo>
                      <a:pt x="0" y="170"/>
                      <a:pt x="0" y="163"/>
                      <a:pt x="7" y="163"/>
                    </a:cubicBezTo>
                    <a:cubicBezTo>
                      <a:pt x="100" y="15"/>
                      <a:pt x="100" y="15"/>
                      <a:pt x="100" y="15"/>
                    </a:cubicBezTo>
                    <a:cubicBezTo>
                      <a:pt x="107" y="0"/>
                      <a:pt x="114" y="0"/>
                      <a:pt x="121" y="0"/>
                    </a:cubicBezTo>
                    <a:cubicBezTo>
                      <a:pt x="135" y="0"/>
                      <a:pt x="142" y="0"/>
                      <a:pt x="149" y="15"/>
                    </a:cubicBezTo>
                    <a:cubicBezTo>
                      <a:pt x="241" y="163"/>
                      <a:pt x="241" y="163"/>
                      <a:pt x="241" y="163"/>
                    </a:cubicBezTo>
                    <a:cubicBezTo>
                      <a:pt x="241" y="163"/>
                      <a:pt x="248" y="170"/>
                      <a:pt x="248" y="177"/>
                    </a:cubicBezTo>
                    <a:close/>
                    <a:moveTo>
                      <a:pt x="29" y="234"/>
                    </a:moveTo>
                    <a:lnTo>
                      <a:pt x="29" y="234"/>
                    </a:lnTo>
                    <a:cubicBezTo>
                      <a:pt x="220" y="234"/>
                      <a:pt x="220" y="234"/>
                      <a:pt x="220" y="234"/>
                    </a:cubicBezTo>
                    <a:cubicBezTo>
                      <a:pt x="234" y="234"/>
                      <a:pt x="248" y="248"/>
                      <a:pt x="248" y="262"/>
                    </a:cubicBezTo>
                    <a:cubicBezTo>
                      <a:pt x="248" y="276"/>
                      <a:pt x="234" y="290"/>
                      <a:pt x="220" y="290"/>
                    </a:cubicBezTo>
                    <a:cubicBezTo>
                      <a:pt x="29" y="290"/>
                      <a:pt x="29" y="290"/>
                      <a:pt x="29" y="290"/>
                    </a:cubicBezTo>
                    <a:cubicBezTo>
                      <a:pt x="15" y="290"/>
                      <a:pt x="0" y="276"/>
                      <a:pt x="0" y="262"/>
                    </a:cubicBezTo>
                    <a:cubicBezTo>
                      <a:pt x="0" y="248"/>
                      <a:pt x="15" y="234"/>
                      <a:pt x="29" y="2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0" name="Freeform 65"/>
              <p:cNvSpPr>
                <a:spLocks noChangeArrowheads="1"/>
              </p:cNvSpPr>
              <p:nvPr/>
            </p:nvSpPr>
            <p:spPr bwMode="auto">
              <a:xfrm>
                <a:off x="3499644" y="3184524"/>
                <a:ext cx="82550" cy="88900"/>
              </a:xfrm>
              <a:custGeom>
                <a:avLst/>
                <a:gdLst>
                  <a:gd name="T0" fmla="*/ 0 w 228"/>
                  <a:gd name="T1" fmla="*/ 3597941 h 248"/>
                  <a:gd name="T2" fmla="*/ 0 w 228"/>
                  <a:gd name="T3" fmla="*/ 3597941 h 248"/>
                  <a:gd name="T4" fmla="*/ 0 w 228"/>
                  <a:gd name="T5" fmla="*/ 28141152 h 248"/>
                  <a:gd name="T6" fmla="*/ 0 w 228"/>
                  <a:gd name="T7" fmla="*/ 28141152 h 248"/>
                  <a:gd name="T8" fmla="*/ 3801645 w 228"/>
                  <a:gd name="T9" fmla="*/ 31739451 h 248"/>
                  <a:gd name="T10" fmla="*/ 5636934 w 228"/>
                  <a:gd name="T11" fmla="*/ 30839697 h 248"/>
                  <a:gd name="T12" fmla="*/ 5636934 w 228"/>
                  <a:gd name="T13" fmla="*/ 30839697 h 248"/>
                  <a:gd name="T14" fmla="*/ 22284879 w 228"/>
                  <a:gd name="T15" fmla="*/ 20816939 h 248"/>
                  <a:gd name="T16" fmla="*/ 22284879 w 228"/>
                  <a:gd name="T17" fmla="*/ 28141152 h 248"/>
                  <a:gd name="T18" fmla="*/ 25955458 w 228"/>
                  <a:gd name="T19" fmla="*/ 31739451 h 248"/>
                  <a:gd name="T20" fmla="*/ 29757103 w 228"/>
                  <a:gd name="T21" fmla="*/ 28141152 h 248"/>
                  <a:gd name="T22" fmla="*/ 29757103 w 228"/>
                  <a:gd name="T23" fmla="*/ 3597941 h 248"/>
                  <a:gd name="T24" fmla="*/ 25955458 w 228"/>
                  <a:gd name="T25" fmla="*/ 0 h 248"/>
                  <a:gd name="T26" fmla="*/ 22284879 w 228"/>
                  <a:gd name="T27" fmla="*/ 3597941 h 248"/>
                  <a:gd name="T28" fmla="*/ 22284879 w 228"/>
                  <a:gd name="T29" fmla="*/ 10793822 h 248"/>
                  <a:gd name="T30" fmla="*/ 5636934 w 228"/>
                  <a:gd name="T31" fmla="*/ 899396 h 248"/>
                  <a:gd name="T32" fmla="*/ 5636934 w 228"/>
                  <a:gd name="T33" fmla="*/ 899396 h 248"/>
                  <a:gd name="T34" fmla="*/ 3801645 w 228"/>
                  <a:gd name="T35" fmla="*/ 0 h 248"/>
                  <a:gd name="T36" fmla="*/ 0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0" y="28"/>
                    </a:moveTo>
                    <a:lnTo>
                      <a:pt x="0" y="28"/>
                    </a:lnTo>
                    <a:cubicBezTo>
                      <a:pt x="0" y="219"/>
                      <a:pt x="0" y="219"/>
                      <a:pt x="0" y="219"/>
                    </a:cubicBezTo>
                    <a:cubicBezTo>
                      <a:pt x="0" y="233"/>
                      <a:pt x="15" y="247"/>
                      <a:pt x="29" y="247"/>
                    </a:cubicBezTo>
                    <a:cubicBezTo>
                      <a:pt x="36" y="247"/>
                      <a:pt x="43" y="247"/>
                      <a:pt x="43" y="240"/>
                    </a:cubicBezTo>
                    <a:cubicBezTo>
                      <a:pt x="170" y="162"/>
                      <a:pt x="170" y="162"/>
                      <a:pt x="170" y="162"/>
                    </a:cubicBezTo>
                    <a:cubicBezTo>
                      <a:pt x="170" y="219"/>
                      <a:pt x="170" y="219"/>
                      <a:pt x="170" y="219"/>
                    </a:cubicBezTo>
                    <a:cubicBezTo>
                      <a:pt x="170" y="233"/>
                      <a:pt x="184" y="247"/>
                      <a:pt x="198" y="247"/>
                    </a:cubicBezTo>
                    <a:cubicBezTo>
                      <a:pt x="213" y="247"/>
                      <a:pt x="227" y="233"/>
                      <a:pt x="227" y="219"/>
                    </a:cubicBezTo>
                    <a:cubicBezTo>
                      <a:pt x="227" y="28"/>
                      <a:pt x="227" y="28"/>
                      <a:pt x="227" y="28"/>
                    </a:cubicBezTo>
                    <a:cubicBezTo>
                      <a:pt x="227" y="14"/>
                      <a:pt x="213" y="0"/>
                      <a:pt x="198" y="0"/>
                    </a:cubicBezTo>
                    <a:cubicBezTo>
                      <a:pt x="184" y="0"/>
                      <a:pt x="170" y="14"/>
                      <a:pt x="170" y="28"/>
                    </a:cubicBezTo>
                    <a:cubicBezTo>
                      <a:pt x="170" y="84"/>
                      <a:pt x="170" y="84"/>
                      <a:pt x="170" y="84"/>
                    </a:cubicBezTo>
                    <a:cubicBezTo>
                      <a:pt x="43" y="7"/>
                      <a:pt x="43" y="7"/>
                      <a:pt x="43" y="7"/>
                    </a:cubicBezTo>
                    <a:cubicBezTo>
                      <a:pt x="43" y="7"/>
                      <a:pt x="36" y="0"/>
                      <a:pt x="29" y="0"/>
                    </a:cubicBezTo>
                    <a:cubicBezTo>
                      <a:pt x="15"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1" name="Freeform 66"/>
              <p:cNvSpPr>
                <a:spLocks noChangeArrowheads="1"/>
              </p:cNvSpPr>
              <p:nvPr/>
            </p:nvSpPr>
            <p:spPr bwMode="auto">
              <a:xfrm>
                <a:off x="3120232" y="3184524"/>
                <a:ext cx="82550" cy="88900"/>
              </a:xfrm>
              <a:custGeom>
                <a:avLst/>
                <a:gdLst>
                  <a:gd name="T0" fmla="*/ 29757103 w 228"/>
                  <a:gd name="T1" fmla="*/ 3597941 h 248"/>
                  <a:gd name="T2" fmla="*/ 29757103 w 228"/>
                  <a:gd name="T3" fmla="*/ 3597941 h 248"/>
                  <a:gd name="T4" fmla="*/ 29757103 w 228"/>
                  <a:gd name="T5" fmla="*/ 28141152 h 248"/>
                  <a:gd name="T6" fmla="*/ 29757103 w 228"/>
                  <a:gd name="T7" fmla="*/ 28141152 h 248"/>
                  <a:gd name="T8" fmla="*/ 25955458 w 228"/>
                  <a:gd name="T9" fmla="*/ 31739451 h 248"/>
                  <a:gd name="T10" fmla="*/ 24120169 w 228"/>
                  <a:gd name="T11" fmla="*/ 30839697 h 248"/>
                  <a:gd name="T12" fmla="*/ 24120169 w 228"/>
                  <a:gd name="T13" fmla="*/ 30839697 h 248"/>
                  <a:gd name="T14" fmla="*/ 7472223 w 228"/>
                  <a:gd name="T15" fmla="*/ 20816939 h 248"/>
                  <a:gd name="T16" fmla="*/ 7472223 w 228"/>
                  <a:gd name="T17" fmla="*/ 28141152 h 248"/>
                  <a:gd name="T18" fmla="*/ 3801645 w 228"/>
                  <a:gd name="T19" fmla="*/ 31739451 h 248"/>
                  <a:gd name="T20" fmla="*/ 0 w 228"/>
                  <a:gd name="T21" fmla="*/ 28141152 h 248"/>
                  <a:gd name="T22" fmla="*/ 0 w 228"/>
                  <a:gd name="T23" fmla="*/ 3597941 h 248"/>
                  <a:gd name="T24" fmla="*/ 3801645 w 228"/>
                  <a:gd name="T25" fmla="*/ 0 h 248"/>
                  <a:gd name="T26" fmla="*/ 7472223 w 228"/>
                  <a:gd name="T27" fmla="*/ 3597941 h 248"/>
                  <a:gd name="T28" fmla="*/ 7472223 w 228"/>
                  <a:gd name="T29" fmla="*/ 10793822 h 248"/>
                  <a:gd name="T30" fmla="*/ 24120169 w 228"/>
                  <a:gd name="T31" fmla="*/ 899396 h 248"/>
                  <a:gd name="T32" fmla="*/ 24120169 w 228"/>
                  <a:gd name="T33" fmla="*/ 899396 h 248"/>
                  <a:gd name="T34" fmla="*/ 25955458 w 228"/>
                  <a:gd name="T35" fmla="*/ 0 h 248"/>
                  <a:gd name="T36" fmla="*/ 29757103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227" y="28"/>
                    </a:moveTo>
                    <a:lnTo>
                      <a:pt x="227" y="28"/>
                    </a:lnTo>
                    <a:cubicBezTo>
                      <a:pt x="227" y="219"/>
                      <a:pt x="227" y="219"/>
                      <a:pt x="227" y="219"/>
                    </a:cubicBezTo>
                    <a:cubicBezTo>
                      <a:pt x="227" y="233"/>
                      <a:pt x="212" y="247"/>
                      <a:pt x="198" y="247"/>
                    </a:cubicBezTo>
                    <a:cubicBezTo>
                      <a:pt x="191" y="247"/>
                      <a:pt x="184" y="247"/>
                      <a:pt x="184" y="240"/>
                    </a:cubicBezTo>
                    <a:cubicBezTo>
                      <a:pt x="57" y="162"/>
                      <a:pt x="57" y="162"/>
                      <a:pt x="57" y="162"/>
                    </a:cubicBezTo>
                    <a:cubicBezTo>
                      <a:pt x="57" y="219"/>
                      <a:pt x="57" y="219"/>
                      <a:pt x="57" y="219"/>
                    </a:cubicBezTo>
                    <a:cubicBezTo>
                      <a:pt x="57" y="233"/>
                      <a:pt x="43" y="247"/>
                      <a:pt x="29" y="247"/>
                    </a:cubicBezTo>
                    <a:cubicBezTo>
                      <a:pt x="7" y="247"/>
                      <a:pt x="0" y="233"/>
                      <a:pt x="0" y="219"/>
                    </a:cubicBezTo>
                    <a:cubicBezTo>
                      <a:pt x="0" y="28"/>
                      <a:pt x="0" y="28"/>
                      <a:pt x="0" y="28"/>
                    </a:cubicBezTo>
                    <a:cubicBezTo>
                      <a:pt x="0" y="14"/>
                      <a:pt x="7" y="0"/>
                      <a:pt x="29" y="0"/>
                    </a:cubicBezTo>
                    <a:cubicBezTo>
                      <a:pt x="43" y="0"/>
                      <a:pt x="57" y="14"/>
                      <a:pt x="57" y="28"/>
                    </a:cubicBezTo>
                    <a:cubicBezTo>
                      <a:pt x="57" y="84"/>
                      <a:pt x="57" y="84"/>
                      <a:pt x="57" y="84"/>
                    </a:cubicBezTo>
                    <a:cubicBezTo>
                      <a:pt x="184" y="7"/>
                      <a:pt x="184" y="7"/>
                      <a:pt x="184" y="7"/>
                    </a:cubicBezTo>
                    <a:cubicBezTo>
                      <a:pt x="184" y="7"/>
                      <a:pt x="191" y="0"/>
                      <a:pt x="198" y="0"/>
                    </a:cubicBezTo>
                    <a:cubicBezTo>
                      <a:pt x="212" y="0"/>
                      <a:pt x="227" y="14"/>
                      <a:pt x="227"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2" name="Freeform 67"/>
              <p:cNvSpPr>
                <a:spLocks noChangeArrowheads="1"/>
              </p:cNvSpPr>
              <p:nvPr/>
            </p:nvSpPr>
            <p:spPr bwMode="auto">
              <a:xfrm>
                <a:off x="2715420" y="3184524"/>
                <a:ext cx="130175" cy="88900"/>
              </a:xfrm>
              <a:custGeom>
                <a:avLst/>
                <a:gdLst>
                  <a:gd name="T0" fmla="*/ 0 w 361"/>
                  <a:gd name="T1" fmla="*/ 3597941 h 248"/>
                  <a:gd name="T2" fmla="*/ 0 w 361"/>
                  <a:gd name="T3" fmla="*/ 3597941 h 248"/>
                  <a:gd name="T4" fmla="*/ 0 w 361"/>
                  <a:gd name="T5" fmla="*/ 28141152 h 248"/>
                  <a:gd name="T6" fmla="*/ 3640933 w 361"/>
                  <a:gd name="T7" fmla="*/ 31739451 h 248"/>
                  <a:gd name="T8" fmla="*/ 5461220 w 361"/>
                  <a:gd name="T9" fmla="*/ 30839697 h 248"/>
                  <a:gd name="T10" fmla="*/ 5461220 w 361"/>
                  <a:gd name="T11" fmla="*/ 30839697 h 248"/>
                  <a:gd name="T12" fmla="*/ 19244264 w 361"/>
                  <a:gd name="T13" fmla="*/ 22615730 h 248"/>
                  <a:gd name="T14" fmla="*/ 19244264 w 361"/>
                  <a:gd name="T15" fmla="*/ 28141152 h 248"/>
                  <a:gd name="T16" fmla="*/ 22885198 w 361"/>
                  <a:gd name="T17" fmla="*/ 31739451 h 248"/>
                  <a:gd name="T18" fmla="*/ 24835659 w 361"/>
                  <a:gd name="T19" fmla="*/ 30839697 h 248"/>
                  <a:gd name="T20" fmla="*/ 24835659 w 361"/>
                  <a:gd name="T21" fmla="*/ 30839697 h 248"/>
                  <a:gd name="T22" fmla="*/ 44990067 w 361"/>
                  <a:gd name="T23" fmla="*/ 19017789 h 248"/>
                  <a:gd name="T24" fmla="*/ 44990067 w 361"/>
                  <a:gd name="T25" fmla="*/ 19017789 h 248"/>
                  <a:gd name="T26" fmla="*/ 44990067 w 361"/>
                  <a:gd name="T27" fmla="*/ 19017789 h 248"/>
                  <a:gd name="T28" fmla="*/ 44990067 w 361"/>
                  <a:gd name="T29" fmla="*/ 19017789 h 248"/>
                  <a:gd name="T30" fmla="*/ 46810353 w 361"/>
                  <a:gd name="T31" fmla="*/ 16319244 h 248"/>
                  <a:gd name="T32" fmla="*/ 44990067 w 361"/>
                  <a:gd name="T33" fmla="*/ 12721303 h 248"/>
                  <a:gd name="T34" fmla="*/ 44990067 w 361"/>
                  <a:gd name="T35" fmla="*/ 12721303 h 248"/>
                  <a:gd name="T36" fmla="*/ 44990067 w 361"/>
                  <a:gd name="T37" fmla="*/ 12721303 h 248"/>
                  <a:gd name="T38" fmla="*/ 44990067 w 361"/>
                  <a:gd name="T39" fmla="*/ 12721303 h 248"/>
                  <a:gd name="T40" fmla="*/ 24835659 w 361"/>
                  <a:gd name="T41" fmla="*/ 899396 h 248"/>
                  <a:gd name="T42" fmla="*/ 24835659 w 361"/>
                  <a:gd name="T43" fmla="*/ 899396 h 248"/>
                  <a:gd name="T44" fmla="*/ 22885198 w 361"/>
                  <a:gd name="T45" fmla="*/ 0 h 248"/>
                  <a:gd name="T46" fmla="*/ 19244264 w 361"/>
                  <a:gd name="T47" fmla="*/ 3597941 h 248"/>
                  <a:gd name="T48" fmla="*/ 19244264 w 361"/>
                  <a:gd name="T49" fmla="*/ 3597941 h 248"/>
                  <a:gd name="T50" fmla="*/ 19244264 w 361"/>
                  <a:gd name="T51" fmla="*/ 8995031 h 248"/>
                  <a:gd name="T52" fmla="*/ 5461220 w 361"/>
                  <a:gd name="T53" fmla="*/ 899396 h 248"/>
                  <a:gd name="T54" fmla="*/ 5461220 w 361"/>
                  <a:gd name="T55" fmla="*/ 899396 h 248"/>
                  <a:gd name="T56" fmla="*/ 3640933 w 361"/>
                  <a:gd name="T57" fmla="*/ 0 h 248"/>
                  <a:gd name="T58" fmla="*/ 0 w 361"/>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1" h="248">
                    <a:moveTo>
                      <a:pt x="0" y="28"/>
                    </a:moveTo>
                    <a:lnTo>
                      <a:pt x="0" y="28"/>
                    </a:lnTo>
                    <a:cubicBezTo>
                      <a:pt x="0" y="219"/>
                      <a:pt x="0" y="219"/>
                      <a:pt x="0" y="219"/>
                    </a:cubicBezTo>
                    <a:cubicBezTo>
                      <a:pt x="0" y="233"/>
                      <a:pt x="14" y="247"/>
                      <a:pt x="28" y="247"/>
                    </a:cubicBezTo>
                    <a:cubicBezTo>
                      <a:pt x="35" y="247"/>
                      <a:pt x="42" y="247"/>
                      <a:pt x="42" y="240"/>
                    </a:cubicBezTo>
                    <a:cubicBezTo>
                      <a:pt x="148" y="176"/>
                      <a:pt x="148" y="176"/>
                      <a:pt x="148" y="176"/>
                    </a:cubicBezTo>
                    <a:cubicBezTo>
                      <a:pt x="148" y="219"/>
                      <a:pt x="148" y="219"/>
                      <a:pt x="148" y="219"/>
                    </a:cubicBezTo>
                    <a:cubicBezTo>
                      <a:pt x="148" y="233"/>
                      <a:pt x="162" y="247"/>
                      <a:pt x="176" y="247"/>
                    </a:cubicBezTo>
                    <a:cubicBezTo>
                      <a:pt x="183" y="247"/>
                      <a:pt x="191" y="247"/>
                      <a:pt x="191" y="240"/>
                    </a:cubicBezTo>
                    <a:cubicBezTo>
                      <a:pt x="346" y="148"/>
                      <a:pt x="346" y="148"/>
                      <a:pt x="346" y="148"/>
                    </a:cubicBezTo>
                    <a:cubicBezTo>
                      <a:pt x="353" y="141"/>
                      <a:pt x="360" y="134"/>
                      <a:pt x="360" y="127"/>
                    </a:cubicBezTo>
                    <a:cubicBezTo>
                      <a:pt x="360" y="113"/>
                      <a:pt x="353" y="106"/>
                      <a:pt x="346" y="99"/>
                    </a:cubicBezTo>
                    <a:cubicBezTo>
                      <a:pt x="191" y="7"/>
                      <a:pt x="191" y="7"/>
                      <a:pt x="191" y="7"/>
                    </a:cubicBezTo>
                    <a:cubicBezTo>
                      <a:pt x="191" y="7"/>
                      <a:pt x="183" y="0"/>
                      <a:pt x="176" y="0"/>
                    </a:cubicBezTo>
                    <a:cubicBezTo>
                      <a:pt x="162" y="0"/>
                      <a:pt x="148" y="14"/>
                      <a:pt x="148" y="28"/>
                    </a:cubicBezTo>
                    <a:cubicBezTo>
                      <a:pt x="148" y="70"/>
                      <a:pt x="148" y="70"/>
                      <a:pt x="148" y="70"/>
                    </a:cubicBezTo>
                    <a:cubicBezTo>
                      <a:pt x="42" y="7"/>
                      <a:pt x="42" y="7"/>
                      <a:pt x="42" y="7"/>
                    </a:cubicBezTo>
                    <a:cubicBezTo>
                      <a:pt x="42" y="7"/>
                      <a:pt x="35" y="0"/>
                      <a:pt x="28" y="0"/>
                    </a:cubicBezTo>
                    <a:cubicBezTo>
                      <a:pt x="14"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3" name="Freeform 68"/>
              <p:cNvSpPr>
                <a:spLocks noChangeArrowheads="1"/>
              </p:cNvSpPr>
              <p:nvPr/>
            </p:nvSpPr>
            <p:spPr bwMode="auto">
              <a:xfrm>
                <a:off x="2337595" y="3184524"/>
                <a:ext cx="127000" cy="88900"/>
              </a:xfrm>
              <a:custGeom>
                <a:avLst/>
                <a:gdLst>
                  <a:gd name="T0" fmla="*/ 45433353 w 354"/>
                  <a:gd name="T1" fmla="*/ 3597941 h 248"/>
                  <a:gd name="T2" fmla="*/ 45433353 w 354"/>
                  <a:gd name="T3" fmla="*/ 3597941 h 248"/>
                  <a:gd name="T4" fmla="*/ 45433353 w 354"/>
                  <a:gd name="T5" fmla="*/ 28141152 h 248"/>
                  <a:gd name="T6" fmla="*/ 41829638 w 354"/>
                  <a:gd name="T7" fmla="*/ 31739451 h 248"/>
                  <a:gd name="T8" fmla="*/ 40027602 w 354"/>
                  <a:gd name="T9" fmla="*/ 30839697 h 248"/>
                  <a:gd name="T10" fmla="*/ 40027602 w 354"/>
                  <a:gd name="T11" fmla="*/ 30839697 h 248"/>
                  <a:gd name="T12" fmla="*/ 26384788 w 354"/>
                  <a:gd name="T13" fmla="*/ 22615730 h 248"/>
                  <a:gd name="T14" fmla="*/ 26384788 w 354"/>
                  <a:gd name="T15" fmla="*/ 28141152 h 248"/>
                  <a:gd name="T16" fmla="*/ 22652280 w 354"/>
                  <a:gd name="T17" fmla="*/ 31739451 h 248"/>
                  <a:gd name="T18" fmla="*/ 20850602 w 354"/>
                  <a:gd name="T19" fmla="*/ 30839697 h 248"/>
                  <a:gd name="T20" fmla="*/ 20850602 w 354"/>
                  <a:gd name="T21" fmla="*/ 30839697 h 248"/>
                  <a:gd name="T22" fmla="*/ 1802037 w 354"/>
                  <a:gd name="T23" fmla="*/ 19017789 h 248"/>
                  <a:gd name="T24" fmla="*/ 1802037 w 354"/>
                  <a:gd name="T25" fmla="*/ 19017789 h 248"/>
                  <a:gd name="T26" fmla="*/ 1802037 w 354"/>
                  <a:gd name="T27" fmla="*/ 19017789 h 248"/>
                  <a:gd name="T28" fmla="*/ 1802037 w 354"/>
                  <a:gd name="T29" fmla="*/ 19017789 h 248"/>
                  <a:gd name="T30" fmla="*/ 0 w 354"/>
                  <a:gd name="T31" fmla="*/ 16319244 h 248"/>
                  <a:gd name="T32" fmla="*/ 1802037 w 354"/>
                  <a:gd name="T33" fmla="*/ 12721303 h 248"/>
                  <a:gd name="T34" fmla="*/ 1802037 w 354"/>
                  <a:gd name="T35" fmla="*/ 12721303 h 248"/>
                  <a:gd name="T36" fmla="*/ 1802037 w 354"/>
                  <a:gd name="T37" fmla="*/ 12721303 h 248"/>
                  <a:gd name="T38" fmla="*/ 1802037 w 354"/>
                  <a:gd name="T39" fmla="*/ 12721303 h 248"/>
                  <a:gd name="T40" fmla="*/ 20850602 w 354"/>
                  <a:gd name="T41" fmla="*/ 899396 h 248"/>
                  <a:gd name="T42" fmla="*/ 20850602 w 354"/>
                  <a:gd name="T43" fmla="*/ 899396 h 248"/>
                  <a:gd name="T44" fmla="*/ 22652280 w 354"/>
                  <a:gd name="T45" fmla="*/ 0 h 248"/>
                  <a:gd name="T46" fmla="*/ 26384788 w 354"/>
                  <a:gd name="T47" fmla="*/ 3597941 h 248"/>
                  <a:gd name="T48" fmla="*/ 26384788 w 354"/>
                  <a:gd name="T49" fmla="*/ 3597941 h 248"/>
                  <a:gd name="T50" fmla="*/ 26384788 w 354"/>
                  <a:gd name="T51" fmla="*/ 8995031 h 248"/>
                  <a:gd name="T52" fmla="*/ 40027602 w 354"/>
                  <a:gd name="T53" fmla="*/ 899396 h 248"/>
                  <a:gd name="T54" fmla="*/ 40027602 w 354"/>
                  <a:gd name="T55" fmla="*/ 899396 h 248"/>
                  <a:gd name="T56" fmla="*/ 41829638 w 354"/>
                  <a:gd name="T57" fmla="*/ 0 h 248"/>
                  <a:gd name="T58" fmla="*/ 45433353 w 354"/>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4" h="248">
                    <a:moveTo>
                      <a:pt x="353" y="28"/>
                    </a:moveTo>
                    <a:lnTo>
                      <a:pt x="353" y="28"/>
                    </a:lnTo>
                    <a:cubicBezTo>
                      <a:pt x="353" y="219"/>
                      <a:pt x="353" y="219"/>
                      <a:pt x="353" y="219"/>
                    </a:cubicBezTo>
                    <a:cubicBezTo>
                      <a:pt x="353" y="233"/>
                      <a:pt x="346" y="247"/>
                      <a:pt x="325" y="247"/>
                    </a:cubicBezTo>
                    <a:cubicBezTo>
                      <a:pt x="325" y="247"/>
                      <a:pt x="318" y="247"/>
                      <a:pt x="311" y="240"/>
                    </a:cubicBezTo>
                    <a:cubicBezTo>
                      <a:pt x="205" y="176"/>
                      <a:pt x="205" y="176"/>
                      <a:pt x="205" y="176"/>
                    </a:cubicBezTo>
                    <a:cubicBezTo>
                      <a:pt x="205" y="219"/>
                      <a:pt x="205" y="219"/>
                      <a:pt x="205" y="219"/>
                    </a:cubicBezTo>
                    <a:cubicBezTo>
                      <a:pt x="205" y="233"/>
                      <a:pt x="190" y="247"/>
                      <a:pt x="176" y="247"/>
                    </a:cubicBezTo>
                    <a:cubicBezTo>
                      <a:pt x="169" y="247"/>
                      <a:pt x="162" y="247"/>
                      <a:pt x="162" y="240"/>
                    </a:cubicBezTo>
                    <a:cubicBezTo>
                      <a:pt x="14" y="148"/>
                      <a:pt x="14" y="148"/>
                      <a:pt x="14" y="148"/>
                    </a:cubicBezTo>
                    <a:cubicBezTo>
                      <a:pt x="0" y="141"/>
                      <a:pt x="0" y="134"/>
                      <a:pt x="0" y="127"/>
                    </a:cubicBezTo>
                    <a:cubicBezTo>
                      <a:pt x="0" y="113"/>
                      <a:pt x="0" y="106"/>
                      <a:pt x="14" y="99"/>
                    </a:cubicBezTo>
                    <a:cubicBezTo>
                      <a:pt x="162" y="7"/>
                      <a:pt x="162" y="7"/>
                      <a:pt x="162" y="7"/>
                    </a:cubicBezTo>
                    <a:cubicBezTo>
                      <a:pt x="162" y="7"/>
                      <a:pt x="169" y="0"/>
                      <a:pt x="176" y="0"/>
                    </a:cubicBezTo>
                    <a:cubicBezTo>
                      <a:pt x="190" y="0"/>
                      <a:pt x="205" y="14"/>
                      <a:pt x="205" y="28"/>
                    </a:cubicBezTo>
                    <a:cubicBezTo>
                      <a:pt x="205" y="70"/>
                      <a:pt x="205" y="70"/>
                      <a:pt x="205" y="70"/>
                    </a:cubicBezTo>
                    <a:cubicBezTo>
                      <a:pt x="311" y="7"/>
                      <a:pt x="311" y="7"/>
                      <a:pt x="311" y="7"/>
                    </a:cubicBezTo>
                    <a:cubicBezTo>
                      <a:pt x="318" y="7"/>
                      <a:pt x="325" y="0"/>
                      <a:pt x="325" y="0"/>
                    </a:cubicBezTo>
                    <a:cubicBezTo>
                      <a:pt x="346" y="0"/>
                      <a:pt x="353" y="14"/>
                      <a:pt x="353"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4" name="Freeform 69"/>
              <p:cNvSpPr>
                <a:spLocks noChangeArrowheads="1"/>
              </p:cNvSpPr>
              <p:nvPr/>
            </p:nvSpPr>
            <p:spPr bwMode="auto">
              <a:xfrm>
                <a:off x="1989933" y="3184524"/>
                <a:ext cx="61912" cy="88900"/>
              </a:xfrm>
              <a:custGeom>
                <a:avLst/>
                <a:gdLst>
                  <a:gd name="T0" fmla="*/ 18614151 w 171"/>
                  <a:gd name="T1" fmla="*/ 31739451 h 248"/>
                  <a:gd name="T2" fmla="*/ 18614151 w 171"/>
                  <a:gd name="T3" fmla="*/ 31739451 h 248"/>
                  <a:gd name="T4" fmla="*/ 14943964 w 171"/>
                  <a:gd name="T5" fmla="*/ 28141152 h 248"/>
                  <a:gd name="T6" fmla="*/ 14943964 w 171"/>
                  <a:gd name="T7" fmla="*/ 3597941 h 248"/>
                  <a:gd name="T8" fmla="*/ 18614151 w 171"/>
                  <a:gd name="T9" fmla="*/ 0 h 248"/>
                  <a:gd name="T10" fmla="*/ 22284699 w 171"/>
                  <a:gd name="T11" fmla="*/ 3597941 h 248"/>
                  <a:gd name="T12" fmla="*/ 22284699 w 171"/>
                  <a:gd name="T13" fmla="*/ 28141152 h 248"/>
                  <a:gd name="T14" fmla="*/ 18614151 w 171"/>
                  <a:gd name="T15" fmla="*/ 31739451 h 248"/>
                  <a:gd name="T16" fmla="*/ 3801614 w 171"/>
                  <a:gd name="T17" fmla="*/ 31739451 h 248"/>
                  <a:gd name="T18" fmla="*/ 3801614 w 171"/>
                  <a:gd name="T19" fmla="*/ 31739451 h 248"/>
                  <a:gd name="T20" fmla="*/ 0 w 171"/>
                  <a:gd name="T21" fmla="*/ 28141152 h 248"/>
                  <a:gd name="T22" fmla="*/ 0 w 171"/>
                  <a:gd name="T23" fmla="*/ 3597941 h 248"/>
                  <a:gd name="T24" fmla="*/ 3801614 w 171"/>
                  <a:gd name="T25" fmla="*/ 0 h 248"/>
                  <a:gd name="T26" fmla="*/ 7471801 w 171"/>
                  <a:gd name="T27" fmla="*/ 3597941 h 248"/>
                  <a:gd name="T28" fmla="*/ 7471801 w 171"/>
                  <a:gd name="T29" fmla="*/ 28141152 h 248"/>
                  <a:gd name="T30" fmla="*/ 3801614 w 171"/>
                  <a:gd name="T31" fmla="*/ 31739451 h 2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248">
                    <a:moveTo>
                      <a:pt x="142" y="247"/>
                    </a:moveTo>
                    <a:lnTo>
                      <a:pt x="142" y="247"/>
                    </a:lnTo>
                    <a:cubicBezTo>
                      <a:pt x="121" y="247"/>
                      <a:pt x="114" y="233"/>
                      <a:pt x="114" y="219"/>
                    </a:cubicBezTo>
                    <a:cubicBezTo>
                      <a:pt x="114" y="28"/>
                      <a:pt x="114" y="28"/>
                      <a:pt x="114" y="28"/>
                    </a:cubicBezTo>
                    <a:cubicBezTo>
                      <a:pt x="114" y="14"/>
                      <a:pt x="121" y="0"/>
                      <a:pt x="142" y="0"/>
                    </a:cubicBezTo>
                    <a:cubicBezTo>
                      <a:pt x="156" y="0"/>
                      <a:pt x="170" y="14"/>
                      <a:pt x="170" y="28"/>
                    </a:cubicBezTo>
                    <a:cubicBezTo>
                      <a:pt x="170" y="219"/>
                      <a:pt x="170" y="219"/>
                      <a:pt x="170" y="219"/>
                    </a:cubicBezTo>
                    <a:cubicBezTo>
                      <a:pt x="170" y="233"/>
                      <a:pt x="156" y="247"/>
                      <a:pt x="142" y="247"/>
                    </a:cubicBezTo>
                    <a:close/>
                    <a:moveTo>
                      <a:pt x="29" y="247"/>
                    </a:moveTo>
                    <a:lnTo>
                      <a:pt x="29" y="247"/>
                    </a:lnTo>
                    <a:cubicBezTo>
                      <a:pt x="7" y="247"/>
                      <a:pt x="0" y="233"/>
                      <a:pt x="0" y="219"/>
                    </a:cubicBezTo>
                    <a:cubicBezTo>
                      <a:pt x="0" y="28"/>
                      <a:pt x="0" y="28"/>
                      <a:pt x="0" y="28"/>
                    </a:cubicBezTo>
                    <a:cubicBezTo>
                      <a:pt x="0" y="14"/>
                      <a:pt x="7" y="0"/>
                      <a:pt x="29" y="0"/>
                    </a:cubicBezTo>
                    <a:cubicBezTo>
                      <a:pt x="43" y="0"/>
                      <a:pt x="57" y="14"/>
                      <a:pt x="57" y="28"/>
                    </a:cubicBezTo>
                    <a:cubicBezTo>
                      <a:pt x="57" y="219"/>
                      <a:pt x="57" y="219"/>
                      <a:pt x="57" y="219"/>
                    </a:cubicBezTo>
                    <a:cubicBezTo>
                      <a:pt x="57" y="233"/>
                      <a:pt x="43" y="247"/>
                      <a:pt x="29" y="2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5" name="Freeform 70"/>
              <p:cNvSpPr>
                <a:spLocks noChangeArrowheads="1"/>
              </p:cNvSpPr>
              <p:nvPr/>
            </p:nvSpPr>
            <p:spPr bwMode="auto">
              <a:xfrm>
                <a:off x="1594645" y="3182937"/>
                <a:ext cx="93663" cy="93662"/>
              </a:xfrm>
              <a:custGeom>
                <a:avLst/>
                <a:gdLst>
                  <a:gd name="T0" fmla="*/ 29777684 w 262"/>
                  <a:gd name="T1" fmla="*/ 33355469 h 262"/>
                  <a:gd name="T2" fmla="*/ 29777684 w 262"/>
                  <a:gd name="T3" fmla="*/ 33355469 h 262"/>
                  <a:gd name="T4" fmla="*/ 3578499 w 262"/>
                  <a:gd name="T5" fmla="*/ 33355469 h 262"/>
                  <a:gd name="T6" fmla="*/ 0 w 262"/>
                  <a:gd name="T7" fmla="*/ 29777009 h 262"/>
                  <a:gd name="T8" fmla="*/ 0 w 262"/>
                  <a:gd name="T9" fmla="*/ 3578460 h 262"/>
                  <a:gd name="T10" fmla="*/ 3578499 w 262"/>
                  <a:gd name="T11" fmla="*/ 0 h 262"/>
                  <a:gd name="T12" fmla="*/ 29777684 w 262"/>
                  <a:gd name="T13" fmla="*/ 0 h 262"/>
                  <a:gd name="T14" fmla="*/ 33356183 w 262"/>
                  <a:gd name="T15" fmla="*/ 3578460 h 262"/>
                  <a:gd name="T16" fmla="*/ 33356183 w 262"/>
                  <a:gd name="T17" fmla="*/ 29777009 h 262"/>
                  <a:gd name="T18" fmla="*/ 29777684 w 262"/>
                  <a:gd name="T19" fmla="*/ 33355469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2" h="262">
                    <a:moveTo>
                      <a:pt x="233" y="261"/>
                    </a:moveTo>
                    <a:lnTo>
                      <a:pt x="233" y="261"/>
                    </a:lnTo>
                    <a:cubicBezTo>
                      <a:pt x="28" y="261"/>
                      <a:pt x="28" y="261"/>
                      <a:pt x="28" y="261"/>
                    </a:cubicBezTo>
                    <a:cubicBezTo>
                      <a:pt x="7" y="261"/>
                      <a:pt x="0" y="254"/>
                      <a:pt x="0" y="233"/>
                    </a:cubicBezTo>
                    <a:cubicBezTo>
                      <a:pt x="0" y="28"/>
                      <a:pt x="0" y="28"/>
                      <a:pt x="0" y="28"/>
                    </a:cubicBezTo>
                    <a:cubicBezTo>
                      <a:pt x="0" y="14"/>
                      <a:pt x="7" y="0"/>
                      <a:pt x="28" y="0"/>
                    </a:cubicBezTo>
                    <a:cubicBezTo>
                      <a:pt x="233" y="0"/>
                      <a:pt x="233" y="0"/>
                      <a:pt x="233" y="0"/>
                    </a:cubicBezTo>
                    <a:cubicBezTo>
                      <a:pt x="247" y="0"/>
                      <a:pt x="261" y="14"/>
                      <a:pt x="261" y="28"/>
                    </a:cubicBezTo>
                    <a:cubicBezTo>
                      <a:pt x="261" y="233"/>
                      <a:pt x="261" y="233"/>
                      <a:pt x="261" y="233"/>
                    </a:cubicBezTo>
                    <a:cubicBezTo>
                      <a:pt x="261" y="254"/>
                      <a:pt x="247" y="261"/>
                      <a:pt x="233" y="26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6" name="Freeform 71"/>
              <p:cNvSpPr>
                <a:spLocks noChangeArrowheads="1"/>
              </p:cNvSpPr>
              <p:nvPr/>
            </p:nvSpPr>
            <p:spPr bwMode="auto">
              <a:xfrm>
                <a:off x="1212058" y="3182937"/>
                <a:ext cx="96837" cy="93662"/>
              </a:xfrm>
              <a:custGeom>
                <a:avLst/>
                <a:gdLst>
                  <a:gd name="T0" fmla="*/ 17365502 w 269"/>
                  <a:gd name="T1" fmla="*/ 0 h 262"/>
                  <a:gd name="T2" fmla="*/ 17365502 w 269"/>
                  <a:gd name="T3" fmla="*/ 0 h 262"/>
                  <a:gd name="T4" fmla="*/ 34730644 w 269"/>
                  <a:gd name="T5" fmla="*/ 17124774 h 262"/>
                  <a:gd name="T6" fmla="*/ 17365502 w 269"/>
                  <a:gd name="T7" fmla="*/ 33355469 h 262"/>
                  <a:gd name="T8" fmla="*/ 0 w 269"/>
                  <a:gd name="T9" fmla="*/ 17124774 h 262"/>
                  <a:gd name="T10" fmla="*/ 17365502 w 269"/>
                  <a:gd name="T11" fmla="*/ 0 h 2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62">
                    <a:moveTo>
                      <a:pt x="134" y="0"/>
                    </a:moveTo>
                    <a:lnTo>
                      <a:pt x="134" y="0"/>
                    </a:lnTo>
                    <a:cubicBezTo>
                      <a:pt x="205" y="0"/>
                      <a:pt x="268" y="56"/>
                      <a:pt x="268" y="134"/>
                    </a:cubicBezTo>
                    <a:cubicBezTo>
                      <a:pt x="268" y="204"/>
                      <a:pt x="205" y="261"/>
                      <a:pt x="134" y="261"/>
                    </a:cubicBezTo>
                    <a:cubicBezTo>
                      <a:pt x="63" y="261"/>
                      <a:pt x="0" y="204"/>
                      <a:pt x="0" y="134"/>
                    </a:cubicBezTo>
                    <a:cubicBezTo>
                      <a:pt x="0" y="56"/>
                      <a:pt x="63" y="0"/>
                      <a:pt x="134"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7" name="Freeform 72"/>
              <p:cNvSpPr>
                <a:spLocks noChangeArrowheads="1"/>
              </p:cNvSpPr>
              <p:nvPr/>
            </p:nvSpPr>
            <p:spPr bwMode="auto">
              <a:xfrm>
                <a:off x="832645" y="3174999"/>
                <a:ext cx="93663" cy="109538"/>
              </a:xfrm>
              <a:custGeom>
                <a:avLst/>
                <a:gdLst>
                  <a:gd name="T0" fmla="*/ 33356183 w 262"/>
                  <a:gd name="T1" fmla="*/ 20121233 h 305"/>
                  <a:gd name="T2" fmla="*/ 33356183 w 262"/>
                  <a:gd name="T3" fmla="*/ 20121233 h 305"/>
                  <a:gd name="T4" fmla="*/ 31566933 w 262"/>
                  <a:gd name="T5" fmla="*/ 22829874 h 305"/>
                  <a:gd name="T6" fmla="*/ 31566933 w 262"/>
                  <a:gd name="T7" fmla="*/ 22829874 h 305"/>
                  <a:gd name="T8" fmla="*/ 5367748 w 262"/>
                  <a:gd name="T9" fmla="*/ 38307773 h 305"/>
                  <a:gd name="T10" fmla="*/ 5367748 w 262"/>
                  <a:gd name="T11" fmla="*/ 38307773 h 305"/>
                  <a:gd name="T12" fmla="*/ 5367748 w 262"/>
                  <a:gd name="T13" fmla="*/ 38307773 h 305"/>
                  <a:gd name="T14" fmla="*/ 5367748 w 262"/>
                  <a:gd name="T15" fmla="*/ 38307773 h 305"/>
                  <a:gd name="T16" fmla="*/ 3578499 w 262"/>
                  <a:gd name="T17" fmla="*/ 39210653 h 305"/>
                  <a:gd name="T18" fmla="*/ 0 w 262"/>
                  <a:gd name="T19" fmla="*/ 35599132 h 305"/>
                  <a:gd name="T20" fmla="*/ 0 w 262"/>
                  <a:gd name="T21" fmla="*/ 35599132 h 305"/>
                  <a:gd name="T22" fmla="*/ 0 w 262"/>
                  <a:gd name="T23" fmla="*/ 3740453 h 305"/>
                  <a:gd name="T24" fmla="*/ 0 w 262"/>
                  <a:gd name="T25" fmla="*/ 3740453 h 305"/>
                  <a:gd name="T26" fmla="*/ 3578499 w 262"/>
                  <a:gd name="T27" fmla="*/ 0 h 305"/>
                  <a:gd name="T28" fmla="*/ 5367748 w 262"/>
                  <a:gd name="T29" fmla="*/ 902880 h 305"/>
                  <a:gd name="T30" fmla="*/ 5367748 w 262"/>
                  <a:gd name="T31" fmla="*/ 902880 h 305"/>
                  <a:gd name="T32" fmla="*/ 5367748 w 262"/>
                  <a:gd name="T33" fmla="*/ 902880 h 305"/>
                  <a:gd name="T34" fmla="*/ 5367748 w 262"/>
                  <a:gd name="T35" fmla="*/ 902880 h 305"/>
                  <a:gd name="T36" fmla="*/ 31566933 w 262"/>
                  <a:gd name="T37" fmla="*/ 16509711 h 305"/>
                  <a:gd name="T38" fmla="*/ 31566933 w 262"/>
                  <a:gd name="T39" fmla="*/ 16509711 h 305"/>
                  <a:gd name="T40" fmla="*/ 33356183 w 262"/>
                  <a:gd name="T41" fmla="*/ 20121233 h 3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2" h="305">
                    <a:moveTo>
                      <a:pt x="261" y="156"/>
                    </a:moveTo>
                    <a:lnTo>
                      <a:pt x="261" y="156"/>
                    </a:lnTo>
                    <a:cubicBezTo>
                      <a:pt x="261" y="163"/>
                      <a:pt x="261" y="170"/>
                      <a:pt x="247" y="177"/>
                    </a:cubicBezTo>
                    <a:cubicBezTo>
                      <a:pt x="42" y="297"/>
                      <a:pt x="42" y="297"/>
                      <a:pt x="42" y="297"/>
                    </a:cubicBezTo>
                    <a:cubicBezTo>
                      <a:pt x="35" y="304"/>
                      <a:pt x="35" y="304"/>
                      <a:pt x="28" y="304"/>
                    </a:cubicBezTo>
                    <a:cubicBezTo>
                      <a:pt x="14" y="304"/>
                      <a:pt x="0" y="290"/>
                      <a:pt x="0" y="276"/>
                    </a:cubicBezTo>
                    <a:cubicBezTo>
                      <a:pt x="0" y="29"/>
                      <a:pt x="0" y="29"/>
                      <a:pt x="0" y="29"/>
                    </a:cubicBezTo>
                    <a:cubicBezTo>
                      <a:pt x="0" y="14"/>
                      <a:pt x="14" y="0"/>
                      <a:pt x="28" y="0"/>
                    </a:cubicBezTo>
                    <a:cubicBezTo>
                      <a:pt x="35" y="0"/>
                      <a:pt x="35" y="7"/>
                      <a:pt x="42" y="7"/>
                    </a:cubicBezTo>
                    <a:cubicBezTo>
                      <a:pt x="247" y="128"/>
                      <a:pt x="247" y="128"/>
                      <a:pt x="247" y="128"/>
                    </a:cubicBezTo>
                    <a:cubicBezTo>
                      <a:pt x="261" y="135"/>
                      <a:pt x="261" y="142"/>
                      <a:pt x="261" y="156"/>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8" name="Freeform 73"/>
              <p:cNvSpPr>
                <a:spLocks noChangeArrowheads="1"/>
              </p:cNvSpPr>
              <p:nvPr/>
            </p:nvSpPr>
            <p:spPr bwMode="auto">
              <a:xfrm>
                <a:off x="4952207" y="2743199"/>
                <a:ext cx="217487" cy="217488"/>
              </a:xfrm>
              <a:custGeom>
                <a:avLst/>
                <a:gdLst>
                  <a:gd name="T0" fmla="*/ 74787349 w 602"/>
                  <a:gd name="T1" fmla="*/ 78442719 h 602"/>
                  <a:gd name="T2" fmla="*/ 74787349 w 602"/>
                  <a:gd name="T3" fmla="*/ 78442719 h 602"/>
                  <a:gd name="T4" fmla="*/ 3654649 w 602"/>
                  <a:gd name="T5" fmla="*/ 78442719 h 602"/>
                  <a:gd name="T6" fmla="*/ 0 w 602"/>
                  <a:gd name="T7" fmla="*/ 74657633 h 602"/>
                  <a:gd name="T8" fmla="*/ 0 w 602"/>
                  <a:gd name="T9" fmla="*/ 3654665 h 602"/>
                  <a:gd name="T10" fmla="*/ 3654649 w 602"/>
                  <a:gd name="T11" fmla="*/ 0 h 602"/>
                  <a:gd name="T12" fmla="*/ 74787349 w 602"/>
                  <a:gd name="T13" fmla="*/ 0 h 602"/>
                  <a:gd name="T14" fmla="*/ 78441997 w 602"/>
                  <a:gd name="T15" fmla="*/ 3654665 h 602"/>
                  <a:gd name="T16" fmla="*/ 78441997 w 602"/>
                  <a:gd name="T17" fmla="*/ 74657633 h 602"/>
                  <a:gd name="T18" fmla="*/ 74787349 w 602"/>
                  <a:gd name="T19" fmla="*/ 78442719 h 602"/>
                  <a:gd name="T20" fmla="*/ 71002280 w 602"/>
                  <a:gd name="T21" fmla="*/ 7308970 h 602"/>
                  <a:gd name="T22" fmla="*/ 71002280 w 602"/>
                  <a:gd name="T23" fmla="*/ 7308970 h 602"/>
                  <a:gd name="T24" fmla="*/ 7439717 w 602"/>
                  <a:gd name="T25" fmla="*/ 7308970 h 602"/>
                  <a:gd name="T26" fmla="*/ 7439717 w 602"/>
                  <a:gd name="T27" fmla="*/ 71002968 h 602"/>
                  <a:gd name="T28" fmla="*/ 71002280 w 602"/>
                  <a:gd name="T29" fmla="*/ 71002968 h 602"/>
                  <a:gd name="T30" fmla="*/ 71002280 w 602"/>
                  <a:gd name="T31" fmla="*/ 7308970 h 602"/>
                  <a:gd name="T32" fmla="*/ 14748653 w 602"/>
                  <a:gd name="T33" fmla="*/ 52599581 h 602"/>
                  <a:gd name="T34" fmla="*/ 14748653 w 602"/>
                  <a:gd name="T35" fmla="*/ 52599581 h 602"/>
                  <a:gd name="T36" fmla="*/ 22188371 w 602"/>
                  <a:gd name="T37" fmla="*/ 52599581 h 602"/>
                  <a:gd name="T38" fmla="*/ 25842658 w 602"/>
                  <a:gd name="T39" fmla="*/ 56254247 h 602"/>
                  <a:gd name="T40" fmla="*/ 25842658 w 602"/>
                  <a:gd name="T41" fmla="*/ 63563216 h 602"/>
                  <a:gd name="T42" fmla="*/ 22188371 w 602"/>
                  <a:gd name="T43" fmla="*/ 67348302 h 602"/>
                  <a:gd name="T44" fmla="*/ 14748653 w 602"/>
                  <a:gd name="T45" fmla="*/ 67348302 h 602"/>
                  <a:gd name="T46" fmla="*/ 11094005 w 602"/>
                  <a:gd name="T47" fmla="*/ 63563216 h 602"/>
                  <a:gd name="T48" fmla="*/ 11094005 w 602"/>
                  <a:gd name="T49" fmla="*/ 56254247 h 602"/>
                  <a:gd name="T50" fmla="*/ 14748653 w 602"/>
                  <a:gd name="T51" fmla="*/ 52599581 h 602"/>
                  <a:gd name="T52" fmla="*/ 35109700 w 602"/>
                  <a:gd name="T53" fmla="*/ 19317053 h 602"/>
                  <a:gd name="T54" fmla="*/ 35109700 w 602"/>
                  <a:gd name="T55" fmla="*/ 19317053 h 602"/>
                  <a:gd name="T56" fmla="*/ 42418636 w 602"/>
                  <a:gd name="T57" fmla="*/ 19317053 h 602"/>
                  <a:gd name="T58" fmla="*/ 46073284 w 602"/>
                  <a:gd name="T59" fmla="*/ 22971718 h 602"/>
                  <a:gd name="T60" fmla="*/ 46073284 w 602"/>
                  <a:gd name="T61" fmla="*/ 63563216 h 602"/>
                  <a:gd name="T62" fmla="*/ 42418636 w 602"/>
                  <a:gd name="T63" fmla="*/ 67348302 h 602"/>
                  <a:gd name="T64" fmla="*/ 35109700 w 602"/>
                  <a:gd name="T65" fmla="*/ 67348302 h 602"/>
                  <a:gd name="T66" fmla="*/ 31324631 w 602"/>
                  <a:gd name="T67" fmla="*/ 63563216 h 602"/>
                  <a:gd name="T68" fmla="*/ 31324631 w 602"/>
                  <a:gd name="T69" fmla="*/ 22971718 h 602"/>
                  <a:gd name="T70" fmla="*/ 35109700 w 602"/>
                  <a:gd name="T71" fmla="*/ 19317053 h 602"/>
                  <a:gd name="T72" fmla="*/ 56253627 w 602"/>
                  <a:gd name="T73" fmla="*/ 34065774 h 602"/>
                  <a:gd name="T74" fmla="*/ 56253627 w 602"/>
                  <a:gd name="T75" fmla="*/ 34065774 h 602"/>
                  <a:gd name="T76" fmla="*/ 63693344 w 602"/>
                  <a:gd name="T77" fmla="*/ 34065774 h 602"/>
                  <a:gd name="T78" fmla="*/ 67347631 w 602"/>
                  <a:gd name="T79" fmla="*/ 37850860 h 602"/>
                  <a:gd name="T80" fmla="*/ 67347631 w 602"/>
                  <a:gd name="T81" fmla="*/ 63563216 h 602"/>
                  <a:gd name="T82" fmla="*/ 63693344 w 602"/>
                  <a:gd name="T83" fmla="*/ 67348302 h 602"/>
                  <a:gd name="T84" fmla="*/ 56253627 w 602"/>
                  <a:gd name="T85" fmla="*/ 67348302 h 602"/>
                  <a:gd name="T86" fmla="*/ 52598978 w 602"/>
                  <a:gd name="T87" fmla="*/ 63563216 h 602"/>
                  <a:gd name="T88" fmla="*/ 52598978 w 602"/>
                  <a:gd name="T89" fmla="*/ 37850860 h 602"/>
                  <a:gd name="T90" fmla="*/ 56253627 w 602"/>
                  <a:gd name="T91" fmla="*/ 34065774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602">
                    <a:moveTo>
                      <a:pt x="573" y="601"/>
                    </a:moveTo>
                    <a:lnTo>
                      <a:pt x="573" y="601"/>
                    </a:lnTo>
                    <a:cubicBezTo>
                      <a:pt x="28" y="601"/>
                      <a:pt x="28" y="601"/>
                      <a:pt x="28" y="601"/>
                    </a:cubicBezTo>
                    <a:cubicBezTo>
                      <a:pt x="7" y="601"/>
                      <a:pt x="0" y="586"/>
                      <a:pt x="0" y="572"/>
                    </a:cubicBezTo>
                    <a:cubicBezTo>
                      <a:pt x="0" y="28"/>
                      <a:pt x="0" y="28"/>
                      <a:pt x="0" y="28"/>
                    </a:cubicBezTo>
                    <a:cubicBezTo>
                      <a:pt x="0" y="7"/>
                      <a:pt x="7" y="0"/>
                      <a:pt x="28" y="0"/>
                    </a:cubicBezTo>
                    <a:cubicBezTo>
                      <a:pt x="573" y="0"/>
                      <a:pt x="573" y="0"/>
                      <a:pt x="573" y="0"/>
                    </a:cubicBezTo>
                    <a:cubicBezTo>
                      <a:pt x="587" y="0"/>
                      <a:pt x="601" y="7"/>
                      <a:pt x="601" y="28"/>
                    </a:cubicBezTo>
                    <a:cubicBezTo>
                      <a:pt x="601" y="572"/>
                      <a:pt x="601" y="572"/>
                      <a:pt x="601" y="572"/>
                    </a:cubicBezTo>
                    <a:cubicBezTo>
                      <a:pt x="601" y="586"/>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13" y="403"/>
                    </a:moveTo>
                    <a:lnTo>
                      <a:pt x="113" y="403"/>
                    </a:lnTo>
                    <a:cubicBezTo>
                      <a:pt x="170" y="403"/>
                      <a:pt x="170" y="403"/>
                      <a:pt x="170" y="403"/>
                    </a:cubicBezTo>
                    <a:cubicBezTo>
                      <a:pt x="184" y="403"/>
                      <a:pt x="198" y="417"/>
                      <a:pt x="198" y="431"/>
                    </a:cubicBezTo>
                    <a:cubicBezTo>
                      <a:pt x="198" y="487"/>
                      <a:pt x="198" y="487"/>
                      <a:pt x="198" y="487"/>
                    </a:cubicBezTo>
                    <a:cubicBezTo>
                      <a:pt x="198" y="502"/>
                      <a:pt x="184" y="516"/>
                      <a:pt x="170" y="516"/>
                    </a:cubicBezTo>
                    <a:cubicBezTo>
                      <a:pt x="113" y="516"/>
                      <a:pt x="113" y="516"/>
                      <a:pt x="113" y="516"/>
                    </a:cubicBezTo>
                    <a:cubicBezTo>
                      <a:pt x="92" y="516"/>
                      <a:pt x="85" y="502"/>
                      <a:pt x="85" y="487"/>
                    </a:cubicBezTo>
                    <a:cubicBezTo>
                      <a:pt x="85" y="431"/>
                      <a:pt x="85" y="431"/>
                      <a:pt x="85" y="431"/>
                    </a:cubicBezTo>
                    <a:cubicBezTo>
                      <a:pt x="85" y="417"/>
                      <a:pt x="92" y="403"/>
                      <a:pt x="113" y="403"/>
                    </a:cubicBezTo>
                    <a:close/>
                    <a:moveTo>
                      <a:pt x="269" y="148"/>
                    </a:moveTo>
                    <a:lnTo>
                      <a:pt x="269" y="148"/>
                    </a:lnTo>
                    <a:cubicBezTo>
                      <a:pt x="325" y="148"/>
                      <a:pt x="325" y="148"/>
                      <a:pt x="325" y="148"/>
                    </a:cubicBezTo>
                    <a:cubicBezTo>
                      <a:pt x="346" y="148"/>
                      <a:pt x="353" y="162"/>
                      <a:pt x="353" y="176"/>
                    </a:cubicBezTo>
                    <a:cubicBezTo>
                      <a:pt x="353" y="487"/>
                      <a:pt x="353" y="487"/>
                      <a:pt x="353" y="487"/>
                    </a:cubicBezTo>
                    <a:cubicBezTo>
                      <a:pt x="353" y="502"/>
                      <a:pt x="346" y="516"/>
                      <a:pt x="325" y="516"/>
                    </a:cubicBezTo>
                    <a:cubicBezTo>
                      <a:pt x="269" y="516"/>
                      <a:pt x="269" y="516"/>
                      <a:pt x="269" y="516"/>
                    </a:cubicBezTo>
                    <a:cubicBezTo>
                      <a:pt x="255" y="516"/>
                      <a:pt x="240" y="502"/>
                      <a:pt x="240" y="487"/>
                    </a:cubicBezTo>
                    <a:cubicBezTo>
                      <a:pt x="240" y="176"/>
                      <a:pt x="240" y="176"/>
                      <a:pt x="240" y="176"/>
                    </a:cubicBezTo>
                    <a:cubicBezTo>
                      <a:pt x="240" y="162"/>
                      <a:pt x="255" y="148"/>
                      <a:pt x="269" y="148"/>
                    </a:cubicBezTo>
                    <a:close/>
                    <a:moveTo>
                      <a:pt x="431" y="261"/>
                    </a:moveTo>
                    <a:lnTo>
                      <a:pt x="431" y="261"/>
                    </a:lnTo>
                    <a:cubicBezTo>
                      <a:pt x="488" y="261"/>
                      <a:pt x="488" y="261"/>
                      <a:pt x="488" y="261"/>
                    </a:cubicBezTo>
                    <a:cubicBezTo>
                      <a:pt x="502" y="261"/>
                      <a:pt x="516" y="276"/>
                      <a:pt x="516" y="290"/>
                    </a:cubicBezTo>
                    <a:cubicBezTo>
                      <a:pt x="516" y="487"/>
                      <a:pt x="516" y="487"/>
                      <a:pt x="516" y="487"/>
                    </a:cubicBezTo>
                    <a:cubicBezTo>
                      <a:pt x="516" y="502"/>
                      <a:pt x="502" y="516"/>
                      <a:pt x="488" y="516"/>
                    </a:cubicBezTo>
                    <a:cubicBezTo>
                      <a:pt x="431" y="516"/>
                      <a:pt x="431" y="516"/>
                      <a:pt x="431" y="516"/>
                    </a:cubicBezTo>
                    <a:cubicBezTo>
                      <a:pt x="417" y="516"/>
                      <a:pt x="403" y="502"/>
                      <a:pt x="403" y="487"/>
                    </a:cubicBezTo>
                    <a:cubicBezTo>
                      <a:pt x="403" y="290"/>
                      <a:pt x="403" y="290"/>
                      <a:pt x="403" y="290"/>
                    </a:cubicBezTo>
                    <a:cubicBezTo>
                      <a:pt x="403" y="276"/>
                      <a:pt x="417" y="261"/>
                      <a:pt x="431" y="2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9" name="Freeform 74"/>
              <p:cNvSpPr>
                <a:spLocks noChangeArrowheads="1"/>
              </p:cNvSpPr>
              <p:nvPr/>
            </p:nvSpPr>
            <p:spPr bwMode="auto">
              <a:xfrm>
                <a:off x="4569619" y="2743199"/>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657633 h 602"/>
                  <a:gd name="T8" fmla="*/ 0 w 609"/>
                  <a:gd name="T9" fmla="*/ 3654665 h 602"/>
                  <a:gd name="T10" fmla="*/ 3623191 w 609"/>
                  <a:gd name="T11" fmla="*/ 0 h 602"/>
                  <a:gd name="T12" fmla="*/ 74925449 w 609"/>
                  <a:gd name="T13" fmla="*/ 0 h 602"/>
                  <a:gd name="T14" fmla="*/ 78678142 w 609"/>
                  <a:gd name="T15" fmla="*/ 3654665 h 602"/>
                  <a:gd name="T16" fmla="*/ 78678142 w 609"/>
                  <a:gd name="T17" fmla="*/ 74657633 h 602"/>
                  <a:gd name="T18" fmla="*/ 74925449 w 609"/>
                  <a:gd name="T19" fmla="*/ 78442719 h 602"/>
                  <a:gd name="T20" fmla="*/ 71302258 w 609"/>
                  <a:gd name="T21" fmla="*/ 7308970 h 602"/>
                  <a:gd name="T22" fmla="*/ 71302258 w 609"/>
                  <a:gd name="T23" fmla="*/ 7308970 h 602"/>
                  <a:gd name="T24" fmla="*/ 7246742 w 609"/>
                  <a:gd name="T25" fmla="*/ 7308970 h 602"/>
                  <a:gd name="T26" fmla="*/ 7246742 w 609"/>
                  <a:gd name="T27" fmla="*/ 71002968 h 602"/>
                  <a:gd name="T28" fmla="*/ 71302258 w 609"/>
                  <a:gd name="T29" fmla="*/ 71002968 h 602"/>
                  <a:gd name="T30" fmla="*/ 71302258 w 609"/>
                  <a:gd name="T31" fmla="*/ 7308970 h 602"/>
                  <a:gd name="T32" fmla="*/ 12811031 w 609"/>
                  <a:gd name="T33" fmla="*/ 39678193 h 602"/>
                  <a:gd name="T34" fmla="*/ 12811031 w 609"/>
                  <a:gd name="T35" fmla="*/ 39678193 h 602"/>
                  <a:gd name="T36" fmla="*/ 12811031 w 609"/>
                  <a:gd name="T37" fmla="*/ 39678193 h 602"/>
                  <a:gd name="T38" fmla="*/ 22904669 w 609"/>
                  <a:gd name="T39" fmla="*/ 33152108 h 602"/>
                  <a:gd name="T40" fmla="*/ 22904669 w 609"/>
                  <a:gd name="T41" fmla="*/ 33152108 h 602"/>
                  <a:gd name="T42" fmla="*/ 24716265 w 609"/>
                  <a:gd name="T43" fmla="*/ 33152108 h 602"/>
                  <a:gd name="T44" fmla="*/ 26527860 w 609"/>
                  <a:gd name="T45" fmla="*/ 33152108 h 602"/>
                  <a:gd name="T46" fmla="*/ 26527860 w 609"/>
                  <a:gd name="T47" fmla="*/ 33152108 h 602"/>
                  <a:gd name="T48" fmla="*/ 42962442 w 609"/>
                  <a:gd name="T49" fmla="*/ 44246163 h 602"/>
                  <a:gd name="T50" fmla="*/ 61208620 w 609"/>
                  <a:gd name="T51" fmla="*/ 31324775 h 602"/>
                  <a:gd name="T52" fmla="*/ 64055516 w 609"/>
                  <a:gd name="T53" fmla="*/ 30411109 h 602"/>
                  <a:gd name="T54" fmla="*/ 67678707 w 609"/>
                  <a:gd name="T55" fmla="*/ 34065774 h 602"/>
                  <a:gd name="T56" fmla="*/ 65867111 w 609"/>
                  <a:gd name="T57" fmla="*/ 36937194 h 602"/>
                  <a:gd name="T58" fmla="*/ 65867111 w 609"/>
                  <a:gd name="T59" fmla="*/ 36937194 h 602"/>
                  <a:gd name="T60" fmla="*/ 44774038 w 609"/>
                  <a:gd name="T61" fmla="*/ 51685915 h 602"/>
                  <a:gd name="T62" fmla="*/ 44774038 w 609"/>
                  <a:gd name="T63" fmla="*/ 51685915 h 602"/>
                  <a:gd name="T64" fmla="*/ 42962442 w 609"/>
                  <a:gd name="T65" fmla="*/ 52599581 h 602"/>
                  <a:gd name="T66" fmla="*/ 41150847 w 609"/>
                  <a:gd name="T67" fmla="*/ 51685915 h 602"/>
                  <a:gd name="T68" fmla="*/ 24716265 w 609"/>
                  <a:gd name="T69" fmla="*/ 40591859 h 602"/>
                  <a:gd name="T70" fmla="*/ 17340380 w 609"/>
                  <a:gd name="T71" fmla="*/ 46073496 h 602"/>
                  <a:gd name="T72" fmla="*/ 14622627 w 609"/>
                  <a:gd name="T73" fmla="*/ 46073496 h 602"/>
                  <a:gd name="T74" fmla="*/ 10999436 w 609"/>
                  <a:gd name="T75" fmla="*/ 42419192 h 602"/>
                  <a:gd name="T76" fmla="*/ 12811031 w 609"/>
                  <a:gd name="T77" fmla="*/ 39678193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602">
                    <a:moveTo>
                      <a:pt x="579" y="601"/>
                    </a:moveTo>
                    <a:lnTo>
                      <a:pt x="579" y="601"/>
                    </a:lnTo>
                    <a:cubicBezTo>
                      <a:pt x="28" y="601"/>
                      <a:pt x="28" y="601"/>
                      <a:pt x="28" y="601"/>
                    </a:cubicBezTo>
                    <a:cubicBezTo>
                      <a:pt x="14" y="601"/>
                      <a:pt x="0" y="586"/>
                      <a:pt x="0" y="572"/>
                    </a:cubicBezTo>
                    <a:cubicBezTo>
                      <a:pt x="0" y="28"/>
                      <a:pt x="0" y="28"/>
                      <a:pt x="0" y="28"/>
                    </a:cubicBezTo>
                    <a:cubicBezTo>
                      <a:pt x="0" y="7"/>
                      <a:pt x="14" y="0"/>
                      <a:pt x="28" y="0"/>
                    </a:cubicBezTo>
                    <a:cubicBezTo>
                      <a:pt x="579" y="0"/>
                      <a:pt x="579" y="0"/>
                      <a:pt x="579" y="0"/>
                    </a:cubicBezTo>
                    <a:cubicBezTo>
                      <a:pt x="594" y="0"/>
                      <a:pt x="608" y="7"/>
                      <a:pt x="608" y="28"/>
                    </a:cubicBezTo>
                    <a:cubicBezTo>
                      <a:pt x="608" y="572"/>
                      <a:pt x="608" y="572"/>
                      <a:pt x="608" y="572"/>
                    </a:cubicBezTo>
                    <a:cubicBezTo>
                      <a:pt x="608" y="586"/>
                      <a:pt x="594" y="601"/>
                      <a:pt x="579" y="601"/>
                    </a:cubicBezTo>
                    <a:close/>
                    <a:moveTo>
                      <a:pt x="551" y="56"/>
                    </a:moveTo>
                    <a:lnTo>
                      <a:pt x="551" y="56"/>
                    </a:lnTo>
                    <a:cubicBezTo>
                      <a:pt x="56" y="56"/>
                      <a:pt x="56" y="56"/>
                      <a:pt x="56" y="56"/>
                    </a:cubicBezTo>
                    <a:cubicBezTo>
                      <a:pt x="56" y="544"/>
                      <a:pt x="56" y="544"/>
                      <a:pt x="56" y="544"/>
                    </a:cubicBezTo>
                    <a:cubicBezTo>
                      <a:pt x="551" y="544"/>
                      <a:pt x="551" y="544"/>
                      <a:pt x="551" y="544"/>
                    </a:cubicBezTo>
                    <a:lnTo>
                      <a:pt x="551" y="56"/>
                    </a:lnTo>
                    <a:close/>
                    <a:moveTo>
                      <a:pt x="99" y="304"/>
                    </a:moveTo>
                    <a:lnTo>
                      <a:pt x="99" y="304"/>
                    </a:lnTo>
                    <a:cubicBezTo>
                      <a:pt x="177" y="254"/>
                      <a:pt x="177" y="254"/>
                      <a:pt x="177" y="254"/>
                    </a:cubicBezTo>
                    <a:cubicBezTo>
                      <a:pt x="184" y="254"/>
                      <a:pt x="184" y="254"/>
                      <a:pt x="191" y="254"/>
                    </a:cubicBezTo>
                    <a:cubicBezTo>
                      <a:pt x="198" y="254"/>
                      <a:pt x="205" y="254"/>
                      <a:pt x="205" y="254"/>
                    </a:cubicBezTo>
                    <a:cubicBezTo>
                      <a:pt x="332" y="339"/>
                      <a:pt x="332" y="339"/>
                      <a:pt x="332" y="339"/>
                    </a:cubicBezTo>
                    <a:cubicBezTo>
                      <a:pt x="473" y="240"/>
                      <a:pt x="473" y="240"/>
                      <a:pt x="473" y="240"/>
                    </a:cubicBezTo>
                    <a:cubicBezTo>
                      <a:pt x="480" y="233"/>
                      <a:pt x="488" y="233"/>
                      <a:pt x="495" y="233"/>
                    </a:cubicBezTo>
                    <a:cubicBezTo>
                      <a:pt x="509" y="233"/>
                      <a:pt x="523" y="247"/>
                      <a:pt x="523" y="261"/>
                    </a:cubicBezTo>
                    <a:cubicBezTo>
                      <a:pt x="523" y="268"/>
                      <a:pt x="516" y="283"/>
                      <a:pt x="509" y="283"/>
                    </a:cubicBezTo>
                    <a:cubicBezTo>
                      <a:pt x="346" y="396"/>
                      <a:pt x="346" y="396"/>
                      <a:pt x="346" y="396"/>
                    </a:cubicBezTo>
                    <a:cubicBezTo>
                      <a:pt x="346" y="403"/>
                      <a:pt x="339" y="403"/>
                      <a:pt x="332" y="403"/>
                    </a:cubicBezTo>
                    <a:cubicBezTo>
                      <a:pt x="325" y="403"/>
                      <a:pt x="318" y="403"/>
                      <a:pt x="318" y="396"/>
                    </a:cubicBezTo>
                    <a:cubicBezTo>
                      <a:pt x="191" y="311"/>
                      <a:pt x="191" y="311"/>
                      <a:pt x="191" y="311"/>
                    </a:cubicBezTo>
                    <a:cubicBezTo>
                      <a:pt x="134" y="353"/>
                      <a:pt x="134" y="353"/>
                      <a:pt x="134" y="353"/>
                    </a:cubicBezTo>
                    <a:cubicBezTo>
                      <a:pt x="127" y="353"/>
                      <a:pt x="120" y="353"/>
                      <a:pt x="113" y="353"/>
                    </a:cubicBezTo>
                    <a:cubicBezTo>
                      <a:pt x="99" y="353"/>
                      <a:pt x="85" y="346"/>
                      <a:pt x="85" y="325"/>
                    </a:cubicBezTo>
                    <a:cubicBezTo>
                      <a:pt x="85" y="318"/>
                      <a:pt x="92" y="311"/>
                      <a:pt x="99"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0" name="Freeform 75"/>
              <p:cNvSpPr>
                <a:spLocks noChangeArrowheads="1"/>
              </p:cNvSpPr>
              <p:nvPr/>
            </p:nvSpPr>
            <p:spPr bwMode="auto">
              <a:xfrm>
                <a:off x="4191794" y="2757487"/>
                <a:ext cx="217488" cy="184150"/>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1" name="Freeform 76"/>
              <p:cNvSpPr>
                <a:spLocks noChangeArrowheads="1"/>
              </p:cNvSpPr>
              <p:nvPr/>
            </p:nvSpPr>
            <p:spPr bwMode="auto">
              <a:xfrm>
                <a:off x="3812382" y="2757487"/>
                <a:ext cx="215900" cy="184150"/>
              </a:xfrm>
              <a:custGeom>
                <a:avLst/>
                <a:gdLst>
                  <a:gd name="T0" fmla="*/ 75622837 w 601"/>
                  <a:gd name="T1" fmla="*/ 23076884 h 510"/>
                  <a:gd name="T2" fmla="*/ 75622837 w 601"/>
                  <a:gd name="T3" fmla="*/ 23076884 h 510"/>
                  <a:gd name="T4" fmla="*/ 75622837 w 601"/>
                  <a:gd name="T5" fmla="*/ 23076884 h 510"/>
                  <a:gd name="T6" fmla="*/ 75622837 w 601"/>
                  <a:gd name="T7" fmla="*/ 23076884 h 510"/>
                  <a:gd name="T8" fmla="*/ 44651066 w 601"/>
                  <a:gd name="T9" fmla="*/ 45240961 h 510"/>
                  <a:gd name="T10" fmla="*/ 44651066 w 601"/>
                  <a:gd name="T11" fmla="*/ 45240961 h 510"/>
                  <a:gd name="T12" fmla="*/ 41941000 w 601"/>
                  <a:gd name="T13" fmla="*/ 46153767 h 510"/>
                  <a:gd name="T14" fmla="*/ 40134409 w 601"/>
                  <a:gd name="T15" fmla="*/ 45240961 h 510"/>
                  <a:gd name="T16" fmla="*/ 40134409 w 601"/>
                  <a:gd name="T17" fmla="*/ 45240961 h 510"/>
                  <a:gd name="T18" fmla="*/ 40134409 w 601"/>
                  <a:gd name="T19" fmla="*/ 45240961 h 510"/>
                  <a:gd name="T20" fmla="*/ 40134409 w 601"/>
                  <a:gd name="T21" fmla="*/ 45240961 h 510"/>
                  <a:gd name="T22" fmla="*/ 23616083 w 601"/>
                  <a:gd name="T23" fmla="*/ 34159103 h 510"/>
                  <a:gd name="T24" fmla="*/ 7226723 w 601"/>
                  <a:gd name="T25" fmla="*/ 44198166 h 510"/>
                  <a:gd name="T26" fmla="*/ 7226723 w 601"/>
                  <a:gd name="T27" fmla="*/ 58930528 h 510"/>
                  <a:gd name="T28" fmla="*/ 73816246 w 601"/>
                  <a:gd name="T29" fmla="*/ 58930528 h 510"/>
                  <a:gd name="T30" fmla="*/ 77429787 w 601"/>
                  <a:gd name="T31" fmla="*/ 62711741 h 510"/>
                  <a:gd name="T32" fmla="*/ 73816246 w 601"/>
                  <a:gd name="T33" fmla="*/ 66362244 h 510"/>
                  <a:gd name="T34" fmla="*/ 3613541 w 601"/>
                  <a:gd name="T35" fmla="*/ 66362244 h 510"/>
                  <a:gd name="T36" fmla="*/ 0 w 601"/>
                  <a:gd name="T37" fmla="*/ 62711741 h 510"/>
                  <a:gd name="T38" fmla="*/ 0 w 601"/>
                  <a:gd name="T39" fmla="*/ 3650503 h 510"/>
                  <a:gd name="T40" fmla="*/ 3613541 w 601"/>
                  <a:gd name="T41" fmla="*/ 0 h 510"/>
                  <a:gd name="T42" fmla="*/ 7226723 w 601"/>
                  <a:gd name="T43" fmla="*/ 3650503 h 510"/>
                  <a:gd name="T44" fmla="*/ 7226723 w 601"/>
                  <a:gd name="T45" fmla="*/ 35984354 h 510"/>
                  <a:gd name="T46" fmla="*/ 21809492 w 601"/>
                  <a:gd name="T47" fmla="*/ 26727387 h 510"/>
                  <a:gd name="T48" fmla="*/ 21809492 w 601"/>
                  <a:gd name="T49" fmla="*/ 26727387 h 510"/>
                  <a:gd name="T50" fmla="*/ 23616083 w 601"/>
                  <a:gd name="T51" fmla="*/ 25814941 h 510"/>
                  <a:gd name="T52" fmla="*/ 26455114 w 601"/>
                  <a:gd name="T53" fmla="*/ 26727387 h 510"/>
                  <a:gd name="T54" fmla="*/ 26455114 w 601"/>
                  <a:gd name="T55" fmla="*/ 26727387 h 510"/>
                  <a:gd name="T56" fmla="*/ 26455114 w 601"/>
                  <a:gd name="T57" fmla="*/ 26727387 h 510"/>
                  <a:gd name="T58" fmla="*/ 26455114 w 601"/>
                  <a:gd name="T59" fmla="*/ 26727387 h 510"/>
                  <a:gd name="T60" fmla="*/ 41941000 w 601"/>
                  <a:gd name="T61" fmla="*/ 37809606 h 510"/>
                  <a:gd name="T62" fmla="*/ 72009655 w 601"/>
                  <a:gd name="T63" fmla="*/ 16557974 h 510"/>
                  <a:gd name="T64" fmla="*/ 72009655 w 601"/>
                  <a:gd name="T65" fmla="*/ 16557974 h 510"/>
                  <a:gd name="T66" fmla="*/ 73816246 w 601"/>
                  <a:gd name="T67" fmla="*/ 16557974 h 510"/>
                  <a:gd name="T68" fmla="*/ 77429787 w 601"/>
                  <a:gd name="T69" fmla="*/ 20338826 h 510"/>
                  <a:gd name="T70" fmla="*/ 75622837 w 601"/>
                  <a:gd name="T71" fmla="*/ 23076884 h 5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10">
                    <a:moveTo>
                      <a:pt x="586" y="177"/>
                    </a:moveTo>
                    <a:lnTo>
                      <a:pt x="586" y="177"/>
                    </a:lnTo>
                    <a:cubicBezTo>
                      <a:pt x="346" y="347"/>
                      <a:pt x="346" y="347"/>
                      <a:pt x="346" y="347"/>
                    </a:cubicBezTo>
                    <a:cubicBezTo>
                      <a:pt x="339" y="347"/>
                      <a:pt x="332" y="354"/>
                      <a:pt x="325" y="354"/>
                    </a:cubicBezTo>
                    <a:cubicBezTo>
                      <a:pt x="325" y="354"/>
                      <a:pt x="318" y="347"/>
                      <a:pt x="311" y="347"/>
                    </a:cubicBezTo>
                    <a:cubicBezTo>
                      <a:pt x="183" y="262"/>
                      <a:pt x="183" y="262"/>
                      <a:pt x="183" y="262"/>
                    </a:cubicBezTo>
                    <a:cubicBezTo>
                      <a:pt x="56" y="339"/>
                      <a:pt x="56" y="339"/>
                      <a:pt x="56" y="339"/>
                    </a:cubicBezTo>
                    <a:cubicBezTo>
                      <a:pt x="56" y="452"/>
                      <a:pt x="56" y="452"/>
                      <a:pt x="56" y="452"/>
                    </a:cubicBezTo>
                    <a:cubicBezTo>
                      <a:pt x="572" y="452"/>
                      <a:pt x="572" y="452"/>
                      <a:pt x="572" y="452"/>
                    </a:cubicBezTo>
                    <a:cubicBezTo>
                      <a:pt x="586" y="452"/>
                      <a:pt x="600" y="467"/>
                      <a:pt x="600" y="481"/>
                    </a:cubicBezTo>
                    <a:cubicBezTo>
                      <a:pt x="600" y="502"/>
                      <a:pt x="586" y="509"/>
                      <a:pt x="572" y="509"/>
                    </a:cubicBezTo>
                    <a:cubicBezTo>
                      <a:pt x="28" y="509"/>
                      <a:pt x="28" y="509"/>
                      <a:pt x="28" y="509"/>
                    </a:cubicBezTo>
                    <a:cubicBezTo>
                      <a:pt x="7" y="509"/>
                      <a:pt x="0" y="502"/>
                      <a:pt x="0" y="481"/>
                    </a:cubicBezTo>
                    <a:cubicBezTo>
                      <a:pt x="0" y="28"/>
                      <a:pt x="0" y="28"/>
                      <a:pt x="0" y="28"/>
                    </a:cubicBezTo>
                    <a:cubicBezTo>
                      <a:pt x="0" y="14"/>
                      <a:pt x="7" y="0"/>
                      <a:pt x="28" y="0"/>
                    </a:cubicBezTo>
                    <a:cubicBezTo>
                      <a:pt x="42" y="0"/>
                      <a:pt x="56" y="14"/>
                      <a:pt x="56" y="28"/>
                    </a:cubicBezTo>
                    <a:cubicBezTo>
                      <a:pt x="56" y="276"/>
                      <a:pt x="56" y="276"/>
                      <a:pt x="56" y="276"/>
                    </a:cubicBezTo>
                    <a:cubicBezTo>
                      <a:pt x="169" y="205"/>
                      <a:pt x="169" y="205"/>
                      <a:pt x="169" y="205"/>
                    </a:cubicBezTo>
                    <a:cubicBezTo>
                      <a:pt x="176" y="205"/>
                      <a:pt x="183" y="198"/>
                      <a:pt x="183" y="198"/>
                    </a:cubicBezTo>
                    <a:cubicBezTo>
                      <a:pt x="191" y="198"/>
                      <a:pt x="198" y="205"/>
                      <a:pt x="205" y="205"/>
                    </a:cubicBezTo>
                    <a:cubicBezTo>
                      <a:pt x="325" y="290"/>
                      <a:pt x="325" y="290"/>
                      <a:pt x="325" y="290"/>
                    </a:cubicBezTo>
                    <a:cubicBezTo>
                      <a:pt x="558" y="127"/>
                      <a:pt x="558" y="127"/>
                      <a:pt x="558" y="127"/>
                    </a:cubicBezTo>
                    <a:cubicBezTo>
                      <a:pt x="558" y="127"/>
                      <a:pt x="565" y="127"/>
                      <a:pt x="572" y="127"/>
                    </a:cubicBezTo>
                    <a:cubicBezTo>
                      <a:pt x="586" y="127"/>
                      <a:pt x="600" y="134"/>
                      <a:pt x="600" y="156"/>
                    </a:cubicBezTo>
                    <a:cubicBezTo>
                      <a:pt x="600" y="163"/>
                      <a:pt x="593" y="170"/>
                      <a:pt x="586" y="17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2" name="Freeform 77"/>
              <p:cNvSpPr>
                <a:spLocks noChangeArrowheads="1"/>
              </p:cNvSpPr>
              <p:nvPr/>
            </p:nvSpPr>
            <p:spPr bwMode="auto">
              <a:xfrm>
                <a:off x="3431382" y="2743199"/>
                <a:ext cx="219075" cy="217488"/>
              </a:xfrm>
              <a:custGeom>
                <a:avLst/>
                <a:gdLst>
                  <a:gd name="T0" fmla="*/ 39468811 w 608"/>
                  <a:gd name="T1" fmla="*/ 78442719 h 602"/>
                  <a:gd name="T2" fmla="*/ 39468811 w 608"/>
                  <a:gd name="T3" fmla="*/ 78442719 h 602"/>
                  <a:gd name="T4" fmla="*/ 0 w 608"/>
                  <a:gd name="T5" fmla="*/ 38764526 h 602"/>
                  <a:gd name="T6" fmla="*/ 39468811 w 608"/>
                  <a:gd name="T7" fmla="*/ 0 h 602"/>
                  <a:gd name="T8" fmla="*/ 78807547 w 608"/>
                  <a:gd name="T9" fmla="*/ 38764526 h 602"/>
                  <a:gd name="T10" fmla="*/ 39468811 w 608"/>
                  <a:gd name="T11" fmla="*/ 78442719 h 602"/>
                  <a:gd name="T12" fmla="*/ 16488637 w 608"/>
                  <a:gd name="T13" fmla="*/ 16576054 h 602"/>
                  <a:gd name="T14" fmla="*/ 16488637 w 608"/>
                  <a:gd name="T15" fmla="*/ 16576054 h 602"/>
                  <a:gd name="T16" fmla="*/ 39468811 w 608"/>
                  <a:gd name="T17" fmla="*/ 38764526 h 602"/>
                  <a:gd name="T18" fmla="*/ 39468811 w 608"/>
                  <a:gd name="T19" fmla="*/ 7308970 h 602"/>
                  <a:gd name="T20" fmla="*/ 16488637 w 608"/>
                  <a:gd name="T21" fmla="*/ 16576054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8" h="602">
                    <a:moveTo>
                      <a:pt x="304" y="601"/>
                    </a:moveTo>
                    <a:lnTo>
                      <a:pt x="304" y="601"/>
                    </a:lnTo>
                    <a:cubicBezTo>
                      <a:pt x="134" y="601"/>
                      <a:pt x="0" y="466"/>
                      <a:pt x="0" y="297"/>
                    </a:cubicBezTo>
                    <a:cubicBezTo>
                      <a:pt x="0" y="134"/>
                      <a:pt x="134" y="0"/>
                      <a:pt x="304" y="0"/>
                    </a:cubicBezTo>
                    <a:cubicBezTo>
                      <a:pt x="473" y="0"/>
                      <a:pt x="607" y="134"/>
                      <a:pt x="607" y="297"/>
                    </a:cubicBezTo>
                    <a:cubicBezTo>
                      <a:pt x="607" y="466"/>
                      <a:pt x="473" y="601"/>
                      <a:pt x="304" y="601"/>
                    </a:cubicBezTo>
                    <a:close/>
                    <a:moveTo>
                      <a:pt x="127" y="127"/>
                    </a:moveTo>
                    <a:lnTo>
                      <a:pt x="127" y="127"/>
                    </a:lnTo>
                    <a:cubicBezTo>
                      <a:pt x="304" y="297"/>
                      <a:pt x="304" y="297"/>
                      <a:pt x="304" y="297"/>
                    </a:cubicBezTo>
                    <a:cubicBezTo>
                      <a:pt x="304" y="56"/>
                      <a:pt x="304" y="56"/>
                      <a:pt x="304" y="56"/>
                    </a:cubicBezTo>
                    <a:cubicBezTo>
                      <a:pt x="233" y="56"/>
                      <a:pt x="176" y="85"/>
                      <a:pt x="127"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3" name="Freeform 78"/>
              <p:cNvSpPr>
                <a:spLocks noChangeArrowheads="1"/>
              </p:cNvSpPr>
              <p:nvPr/>
            </p:nvSpPr>
            <p:spPr bwMode="auto">
              <a:xfrm>
                <a:off x="3051970" y="2743199"/>
                <a:ext cx="215900" cy="217488"/>
              </a:xfrm>
              <a:custGeom>
                <a:avLst/>
                <a:gdLst>
                  <a:gd name="T0" fmla="*/ 39230934 w 601"/>
                  <a:gd name="T1" fmla="*/ 78442719 h 602"/>
                  <a:gd name="T2" fmla="*/ 39230934 w 601"/>
                  <a:gd name="T3" fmla="*/ 78442719 h 602"/>
                  <a:gd name="T4" fmla="*/ 0 w 601"/>
                  <a:gd name="T5" fmla="*/ 38764526 h 602"/>
                  <a:gd name="T6" fmla="*/ 39230934 w 601"/>
                  <a:gd name="T7" fmla="*/ 0 h 602"/>
                  <a:gd name="T8" fmla="*/ 77429787 w 601"/>
                  <a:gd name="T9" fmla="*/ 38764526 h 602"/>
                  <a:gd name="T10" fmla="*/ 39230934 w 601"/>
                  <a:gd name="T11" fmla="*/ 78442719 h 602"/>
                  <a:gd name="T12" fmla="*/ 7226723 w 601"/>
                  <a:gd name="T13" fmla="*/ 38764526 h 602"/>
                  <a:gd name="T14" fmla="*/ 7226723 w 601"/>
                  <a:gd name="T15" fmla="*/ 38764526 h 602"/>
                  <a:gd name="T16" fmla="*/ 39230934 w 601"/>
                  <a:gd name="T17" fmla="*/ 38764526 h 602"/>
                  <a:gd name="T18" fmla="*/ 39230934 w 601"/>
                  <a:gd name="T19" fmla="*/ 7308970 h 602"/>
                  <a:gd name="T20" fmla="*/ 7226723 w 601"/>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1" h="602">
                    <a:moveTo>
                      <a:pt x="304" y="601"/>
                    </a:moveTo>
                    <a:lnTo>
                      <a:pt x="304" y="601"/>
                    </a:lnTo>
                    <a:cubicBezTo>
                      <a:pt x="134" y="601"/>
                      <a:pt x="0" y="466"/>
                      <a:pt x="0" y="297"/>
                    </a:cubicBezTo>
                    <a:cubicBezTo>
                      <a:pt x="0" y="134"/>
                      <a:pt x="134" y="0"/>
                      <a:pt x="304" y="0"/>
                    </a:cubicBezTo>
                    <a:cubicBezTo>
                      <a:pt x="466" y="0"/>
                      <a:pt x="600" y="134"/>
                      <a:pt x="600" y="297"/>
                    </a:cubicBezTo>
                    <a:cubicBezTo>
                      <a:pt x="600" y="466"/>
                      <a:pt x="466" y="601"/>
                      <a:pt x="304" y="601"/>
                    </a:cubicBezTo>
                    <a:close/>
                    <a:moveTo>
                      <a:pt x="56" y="297"/>
                    </a:moveTo>
                    <a:lnTo>
                      <a:pt x="56" y="297"/>
                    </a:lnTo>
                    <a:cubicBezTo>
                      <a:pt x="304" y="297"/>
                      <a:pt x="304" y="297"/>
                      <a:pt x="304" y="297"/>
                    </a:cubicBezTo>
                    <a:cubicBezTo>
                      <a:pt x="304" y="56"/>
                      <a:pt x="304" y="56"/>
                      <a:pt x="304" y="56"/>
                    </a:cubicBezTo>
                    <a:cubicBezTo>
                      <a:pt x="169"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4" name="Freeform 79"/>
              <p:cNvSpPr>
                <a:spLocks noChangeArrowheads="1"/>
              </p:cNvSpPr>
              <p:nvPr/>
            </p:nvSpPr>
            <p:spPr bwMode="auto">
              <a:xfrm>
                <a:off x="2672558" y="2743199"/>
                <a:ext cx="215900" cy="217488"/>
              </a:xfrm>
              <a:custGeom>
                <a:avLst/>
                <a:gdLst>
                  <a:gd name="T0" fmla="*/ 38198494 w 601"/>
                  <a:gd name="T1" fmla="*/ 78442719 h 602"/>
                  <a:gd name="T2" fmla="*/ 38198494 w 601"/>
                  <a:gd name="T3" fmla="*/ 78442719 h 602"/>
                  <a:gd name="T4" fmla="*/ 0 w 601"/>
                  <a:gd name="T5" fmla="*/ 38764526 h 602"/>
                  <a:gd name="T6" fmla="*/ 38198494 w 601"/>
                  <a:gd name="T7" fmla="*/ 0 h 602"/>
                  <a:gd name="T8" fmla="*/ 77429787 w 601"/>
                  <a:gd name="T9" fmla="*/ 38764526 h 602"/>
                  <a:gd name="T10" fmla="*/ 38198494 w 601"/>
                  <a:gd name="T11" fmla="*/ 78442719 h 602"/>
                  <a:gd name="T12" fmla="*/ 7226723 w 601"/>
                  <a:gd name="T13" fmla="*/ 38764526 h 602"/>
                  <a:gd name="T14" fmla="*/ 7226723 w 601"/>
                  <a:gd name="T15" fmla="*/ 38764526 h 602"/>
                  <a:gd name="T16" fmla="*/ 16389361 w 601"/>
                  <a:gd name="T17" fmla="*/ 61735884 h 602"/>
                  <a:gd name="T18" fmla="*/ 38198494 w 601"/>
                  <a:gd name="T19" fmla="*/ 38764526 h 602"/>
                  <a:gd name="T20" fmla="*/ 38198494 w 601"/>
                  <a:gd name="T21" fmla="*/ 7308970 h 602"/>
                  <a:gd name="T22" fmla="*/ 7226723 w 601"/>
                  <a:gd name="T23" fmla="*/ 38764526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5" name="Freeform 80"/>
              <p:cNvSpPr>
                <a:spLocks noChangeArrowheads="1"/>
              </p:cNvSpPr>
              <p:nvPr/>
            </p:nvSpPr>
            <p:spPr bwMode="auto">
              <a:xfrm>
                <a:off x="2291558" y="2743199"/>
                <a:ext cx="219075" cy="217488"/>
              </a:xfrm>
              <a:custGeom>
                <a:avLst/>
                <a:gdLst>
                  <a:gd name="T0" fmla="*/ 39339251 w 609"/>
                  <a:gd name="T1" fmla="*/ 78442719 h 602"/>
                  <a:gd name="T2" fmla="*/ 39339251 w 609"/>
                  <a:gd name="T3" fmla="*/ 78442719 h 602"/>
                  <a:gd name="T4" fmla="*/ 0 w 609"/>
                  <a:gd name="T5" fmla="*/ 38764526 h 602"/>
                  <a:gd name="T6" fmla="*/ 39339251 w 609"/>
                  <a:gd name="T7" fmla="*/ 0 h 602"/>
                  <a:gd name="T8" fmla="*/ 78678142 w 609"/>
                  <a:gd name="T9" fmla="*/ 38764526 h 602"/>
                  <a:gd name="T10" fmla="*/ 39339251 w 609"/>
                  <a:gd name="T11" fmla="*/ 78442719 h 602"/>
                  <a:gd name="T12" fmla="*/ 7376244 w 609"/>
                  <a:gd name="T13" fmla="*/ 38764526 h 602"/>
                  <a:gd name="T14" fmla="*/ 7376244 w 609"/>
                  <a:gd name="T15" fmla="*/ 38764526 h 602"/>
                  <a:gd name="T16" fmla="*/ 39339251 w 609"/>
                  <a:gd name="T17" fmla="*/ 71002968 h 602"/>
                  <a:gd name="T18" fmla="*/ 39339251 w 609"/>
                  <a:gd name="T19" fmla="*/ 7308970 h 602"/>
                  <a:gd name="T20" fmla="*/ 7376244 w 609"/>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9" h="602">
                    <a:moveTo>
                      <a:pt x="304" y="601"/>
                    </a:moveTo>
                    <a:lnTo>
                      <a:pt x="304" y="601"/>
                    </a:lnTo>
                    <a:cubicBezTo>
                      <a:pt x="135" y="601"/>
                      <a:pt x="0" y="466"/>
                      <a:pt x="0" y="297"/>
                    </a:cubicBezTo>
                    <a:cubicBezTo>
                      <a:pt x="0" y="134"/>
                      <a:pt x="135" y="0"/>
                      <a:pt x="304" y="0"/>
                    </a:cubicBezTo>
                    <a:cubicBezTo>
                      <a:pt x="474" y="0"/>
                      <a:pt x="608" y="134"/>
                      <a:pt x="608" y="297"/>
                    </a:cubicBezTo>
                    <a:cubicBezTo>
                      <a:pt x="608" y="466"/>
                      <a:pt x="474" y="601"/>
                      <a:pt x="304" y="601"/>
                    </a:cubicBezTo>
                    <a:close/>
                    <a:moveTo>
                      <a:pt x="57" y="297"/>
                    </a:moveTo>
                    <a:lnTo>
                      <a:pt x="57" y="297"/>
                    </a:lnTo>
                    <a:cubicBezTo>
                      <a:pt x="57" y="431"/>
                      <a:pt x="170" y="544"/>
                      <a:pt x="304" y="544"/>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6" name="Freeform 81"/>
              <p:cNvSpPr>
                <a:spLocks noChangeArrowheads="1"/>
              </p:cNvSpPr>
              <p:nvPr/>
            </p:nvSpPr>
            <p:spPr bwMode="auto">
              <a:xfrm>
                <a:off x="1912145" y="2743199"/>
                <a:ext cx="217488" cy="217488"/>
              </a:xfrm>
              <a:custGeom>
                <a:avLst/>
                <a:gdLst>
                  <a:gd name="T0" fmla="*/ 39678193 w 602"/>
                  <a:gd name="T1" fmla="*/ 78442719 h 602"/>
                  <a:gd name="T2" fmla="*/ 39678193 w 602"/>
                  <a:gd name="T3" fmla="*/ 78442719 h 602"/>
                  <a:gd name="T4" fmla="*/ 0 w 602"/>
                  <a:gd name="T5" fmla="*/ 38764526 h 602"/>
                  <a:gd name="T6" fmla="*/ 39678193 w 602"/>
                  <a:gd name="T7" fmla="*/ 0 h 602"/>
                  <a:gd name="T8" fmla="*/ 78442719 w 602"/>
                  <a:gd name="T9" fmla="*/ 38764526 h 602"/>
                  <a:gd name="T10" fmla="*/ 39678193 w 602"/>
                  <a:gd name="T11" fmla="*/ 78442719 h 602"/>
                  <a:gd name="T12" fmla="*/ 7439751 w 602"/>
                  <a:gd name="T13" fmla="*/ 38764526 h 602"/>
                  <a:gd name="T14" fmla="*/ 7439751 w 602"/>
                  <a:gd name="T15" fmla="*/ 38764526 h 602"/>
                  <a:gd name="T16" fmla="*/ 39678193 w 602"/>
                  <a:gd name="T17" fmla="*/ 71002968 h 602"/>
                  <a:gd name="T18" fmla="*/ 61866665 w 602"/>
                  <a:gd name="T19" fmla="*/ 61735884 h 602"/>
                  <a:gd name="T20" fmla="*/ 39678193 w 602"/>
                  <a:gd name="T21" fmla="*/ 38764526 h 602"/>
                  <a:gd name="T22" fmla="*/ 39678193 w 602"/>
                  <a:gd name="T23" fmla="*/ 7308970 h 602"/>
                  <a:gd name="T24" fmla="*/ 7439751 w 602"/>
                  <a:gd name="T25" fmla="*/ 38764526 h 6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2" h="602">
                    <a:moveTo>
                      <a:pt x="304" y="601"/>
                    </a:moveTo>
                    <a:lnTo>
                      <a:pt x="304" y="601"/>
                    </a:lnTo>
                    <a:cubicBezTo>
                      <a:pt x="135" y="601"/>
                      <a:pt x="0" y="466"/>
                      <a:pt x="0" y="297"/>
                    </a:cubicBezTo>
                    <a:cubicBezTo>
                      <a:pt x="0" y="134"/>
                      <a:pt x="135" y="0"/>
                      <a:pt x="304" y="0"/>
                    </a:cubicBezTo>
                    <a:cubicBezTo>
                      <a:pt x="467" y="0"/>
                      <a:pt x="601" y="134"/>
                      <a:pt x="601" y="297"/>
                    </a:cubicBezTo>
                    <a:cubicBezTo>
                      <a:pt x="601" y="466"/>
                      <a:pt x="467" y="601"/>
                      <a:pt x="304" y="601"/>
                    </a:cubicBezTo>
                    <a:close/>
                    <a:moveTo>
                      <a:pt x="57" y="297"/>
                    </a:moveTo>
                    <a:lnTo>
                      <a:pt x="57" y="297"/>
                    </a:lnTo>
                    <a:cubicBezTo>
                      <a:pt x="57" y="431"/>
                      <a:pt x="170" y="544"/>
                      <a:pt x="304" y="544"/>
                    </a:cubicBezTo>
                    <a:cubicBezTo>
                      <a:pt x="368" y="544"/>
                      <a:pt x="431" y="516"/>
                      <a:pt x="474" y="473"/>
                    </a:cubicBezTo>
                    <a:cubicBezTo>
                      <a:pt x="304" y="297"/>
                      <a:pt x="304" y="297"/>
                      <a:pt x="304" y="297"/>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7" name="Freeform 82"/>
              <p:cNvSpPr>
                <a:spLocks noChangeArrowheads="1"/>
              </p:cNvSpPr>
              <p:nvPr/>
            </p:nvSpPr>
            <p:spPr bwMode="auto">
              <a:xfrm>
                <a:off x="1532733" y="2743199"/>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7439717 w 602"/>
                  <a:gd name="T13" fmla="*/ 38764526 h 602"/>
                  <a:gd name="T14" fmla="*/ 7439717 w 602"/>
                  <a:gd name="T15" fmla="*/ 38764526 h 602"/>
                  <a:gd name="T16" fmla="*/ 38763987 w 602"/>
                  <a:gd name="T17" fmla="*/ 71002968 h 602"/>
                  <a:gd name="T18" fmla="*/ 71002280 w 602"/>
                  <a:gd name="T19" fmla="*/ 38764526 h 602"/>
                  <a:gd name="T20" fmla="*/ 71002280 w 602"/>
                  <a:gd name="T21" fmla="*/ 38764526 h 602"/>
                  <a:gd name="T22" fmla="*/ 38763987 w 602"/>
                  <a:gd name="T23" fmla="*/ 38764526 h 602"/>
                  <a:gd name="T24" fmla="*/ 38763987 w 602"/>
                  <a:gd name="T25" fmla="*/ 7308970 h 602"/>
                  <a:gd name="T26" fmla="*/ 7439717 w 602"/>
                  <a:gd name="T27" fmla="*/ 38764526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57" y="297"/>
                    </a:moveTo>
                    <a:lnTo>
                      <a:pt x="57" y="297"/>
                    </a:lnTo>
                    <a:cubicBezTo>
                      <a:pt x="57" y="431"/>
                      <a:pt x="163" y="544"/>
                      <a:pt x="297" y="544"/>
                    </a:cubicBezTo>
                    <a:cubicBezTo>
                      <a:pt x="431" y="544"/>
                      <a:pt x="544" y="431"/>
                      <a:pt x="544" y="297"/>
                    </a:cubicBezTo>
                    <a:cubicBezTo>
                      <a:pt x="297" y="297"/>
                      <a:pt x="297" y="297"/>
                      <a:pt x="297" y="297"/>
                    </a:cubicBezTo>
                    <a:cubicBezTo>
                      <a:pt x="297" y="56"/>
                      <a:pt x="297" y="56"/>
                      <a:pt x="297" y="56"/>
                    </a:cubicBezTo>
                    <a:cubicBezTo>
                      <a:pt x="163"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8" name="Freeform 83"/>
              <p:cNvSpPr>
                <a:spLocks noChangeArrowheads="1"/>
              </p:cNvSpPr>
              <p:nvPr/>
            </p:nvSpPr>
            <p:spPr bwMode="auto">
              <a:xfrm>
                <a:off x="1156495" y="2743199"/>
                <a:ext cx="217488" cy="217488"/>
              </a:xfrm>
              <a:custGeom>
                <a:avLst/>
                <a:gdLst>
                  <a:gd name="T0" fmla="*/ 38764526 w 602"/>
                  <a:gd name="T1" fmla="*/ 78442719 h 602"/>
                  <a:gd name="T2" fmla="*/ 38764526 w 602"/>
                  <a:gd name="T3" fmla="*/ 78442719 h 602"/>
                  <a:gd name="T4" fmla="*/ 0 w 602"/>
                  <a:gd name="T5" fmla="*/ 38764526 h 602"/>
                  <a:gd name="T6" fmla="*/ 38764526 w 602"/>
                  <a:gd name="T7" fmla="*/ 0 h 602"/>
                  <a:gd name="T8" fmla="*/ 78442719 w 602"/>
                  <a:gd name="T9" fmla="*/ 38764526 h 602"/>
                  <a:gd name="T10" fmla="*/ 38764526 w 602"/>
                  <a:gd name="T11" fmla="*/ 78442719 h 602"/>
                  <a:gd name="T12" fmla="*/ 61866665 w 602"/>
                  <a:gd name="T13" fmla="*/ 16576054 h 602"/>
                  <a:gd name="T14" fmla="*/ 61866665 w 602"/>
                  <a:gd name="T15" fmla="*/ 16576054 h 602"/>
                  <a:gd name="T16" fmla="*/ 38764526 w 602"/>
                  <a:gd name="T17" fmla="*/ 38764526 h 602"/>
                  <a:gd name="T18" fmla="*/ 38764526 w 602"/>
                  <a:gd name="T19" fmla="*/ 7308970 h 602"/>
                  <a:gd name="T20" fmla="*/ 7439751 w 602"/>
                  <a:gd name="T21" fmla="*/ 38764526 h 602"/>
                  <a:gd name="T22" fmla="*/ 38764526 w 602"/>
                  <a:gd name="T23" fmla="*/ 71002968 h 602"/>
                  <a:gd name="T24" fmla="*/ 71002968 w 602"/>
                  <a:gd name="T25" fmla="*/ 38764526 h 602"/>
                  <a:gd name="T26" fmla="*/ 61866665 w 602"/>
                  <a:gd name="T27" fmla="*/ 16576054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474" y="127"/>
                    </a:moveTo>
                    <a:lnTo>
                      <a:pt x="474" y="127"/>
                    </a:lnTo>
                    <a:cubicBezTo>
                      <a:pt x="297" y="297"/>
                      <a:pt x="297" y="297"/>
                      <a:pt x="297" y="297"/>
                    </a:cubicBezTo>
                    <a:cubicBezTo>
                      <a:pt x="297" y="56"/>
                      <a:pt x="297" y="56"/>
                      <a:pt x="297" y="56"/>
                    </a:cubicBezTo>
                    <a:cubicBezTo>
                      <a:pt x="163" y="56"/>
                      <a:pt x="57" y="162"/>
                      <a:pt x="57" y="297"/>
                    </a:cubicBezTo>
                    <a:cubicBezTo>
                      <a:pt x="57" y="431"/>
                      <a:pt x="163" y="544"/>
                      <a:pt x="297" y="544"/>
                    </a:cubicBezTo>
                    <a:cubicBezTo>
                      <a:pt x="431" y="544"/>
                      <a:pt x="544" y="431"/>
                      <a:pt x="544" y="297"/>
                    </a:cubicBezTo>
                    <a:cubicBezTo>
                      <a:pt x="544" y="233"/>
                      <a:pt x="516" y="169"/>
                      <a:pt x="474"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9" name="Freeform 84"/>
              <p:cNvSpPr>
                <a:spLocks noChangeArrowheads="1"/>
              </p:cNvSpPr>
              <p:nvPr/>
            </p:nvSpPr>
            <p:spPr bwMode="auto">
              <a:xfrm>
                <a:off x="772320" y="2743199"/>
                <a:ext cx="217488" cy="217488"/>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0" name="Freeform 85"/>
              <p:cNvSpPr>
                <a:spLocks noChangeArrowheads="1"/>
              </p:cNvSpPr>
              <p:nvPr/>
            </p:nvSpPr>
            <p:spPr bwMode="auto">
              <a:xfrm>
                <a:off x="4961732" y="2360612"/>
                <a:ext cx="206375" cy="219075"/>
              </a:xfrm>
              <a:custGeom>
                <a:avLst/>
                <a:gdLst>
                  <a:gd name="T0" fmla="*/ 74070289 w 574"/>
                  <a:gd name="T1" fmla="*/ 39339251 h 609"/>
                  <a:gd name="T2" fmla="*/ 74070289 w 574"/>
                  <a:gd name="T3" fmla="*/ 39339251 h 609"/>
                  <a:gd name="T4" fmla="*/ 34773109 w 574"/>
                  <a:gd name="T5" fmla="*/ 78678142 h 609"/>
                  <a:gd name="T6" fmla="*/ 34773109 w 574"/>
                  <a:gd name="T7" fmla="*/ 78678142 h 609"/>
                  <a:gd name="T8" fmla="*/ 34773109 w 574"/>
                  <a:gd name="T9" fmla="*/ 78678142 h 609"/>
                  <a:gd name="T10" fmla="*/ 0 w 574"/>
                  <a:gd name="T11" fmla="*/ 43091945 h 609"/>
                  <a:gd name="T12" fmla="*/ 21975702 w 574"/>
                  <a:gd name="T13" fmla="*/ 10093638 h 609"/>
                  <a:gd name="T14" fmla="*/ 21975702 w 574"/>
                  <a:gd name="T15" fmla="*/ 10093638 h 609"/>
                  <a:gd name="T16" fmla="*/ 22880300 w 574"/>
                  <a:gd name="T17" fmla="*/ 10093638 h 609"/>
                  <a:gd name="T18" fmla="*/ 26499772 w 574"/>
                  <a:gd name="T19" fmla="*/ 13846331 h 609"/>
                  <a:gd name="T20" fmla="*/ 23785258 w 574"/>
                  <a:gd name="T21" fmla="*/ 17469523 h 609"/>
                  <a:gd name="T22" fmla="*/ 23785258 w 574"/>
                  <a:gd name="T23" fmla="*/ 17469523 h 609"/>
                  <a:gd name="T24" fmla="*/ 7368378 w 574"/>
                  <a:gd name="T25" fmla="*/ 43091945 h 609"/>
                  <a:gd name="T26" fmla="*/ 34773109 w 574"/>
                  <a:gd name="T27" fmla="*/ 71431400 h 609"/>
                  <a:gd name="T28" fmla="*/ 63082797 w 574"/>
                  <a:gd name="T29" fmla="*/ 43091945 h 609"/>
                  <a:gd name="T30" fmla="*/ 45760960 w 574"/>
                  <a:gd name="T31" fmla="*/ 17469523 h 609"/>
                  <a:gd name="T32" fmla="*/ 45760960 w 574"/>
                  <a:gd name="T33" fmla="*/ 17469523 h 609"/>
                  <a:gd name="T34" fmla="*/ 43951044 w 574"/>
                  <a:gd name="T35" fmla="*/ 13846331 h 609"/>
                  <a:gd name="T36" fmla="*/ 47570516 w 574"/>
                  <a:gd name="T37" fmla="*/ 10093638 h 609"/>
                  <a:gd name="T38" fmla="*/ 48475474 w 574"/>
                  <a:gd name="T39" fmla="*/ 10093638 h 609"/>
                  <a:gd name="T40" fmla="*/ 48475474 w 574"/>
                  <a:gd name="T41" fmla="*/ 10093638 h 609"/>
                  <a:gd name="T42" fmla="*/ 70450816 w 574"/>
                  <a:gd name="T43" fmla="*/ 43091945 h 609"/>
                  <a:gd name="T44" fmla="*/ 34773109 w 574"/>
                  <a:gd name="T45" fmla="*/ 78678142 h 609"/>
                  <a:gd name="T46" fmla="*/ 34773109 w 574"/>
                  <a:gd name="T47" fmla="*/ 40245049 h 609"/>
                  <a:gd name="T48" fmla="*/ 34773109 w 574"/>
                  <a:gd name="T49" fmla="*/ 40245049 h 609"/>
                  <a:gd name="T50" fmla="*/ 31153637 w 574"/>
                  <a:gd name="T51" fmla="*/ 36621498 h 609"/>
                  <a:gd name="T52" fmla="*/ 31153637 w 574"/>
                  <a:gd name="T53" fmla="*/ 15657927 h 609"/>
                  <a:gd name="T54" fmla="*/ 31153637 w 574"/>
                  <a:gd name="T55" fmla="*/ 15657927 h 609"/>
                  <a:gd name="T56" fmla="*/ 31153637 w 574"/>
                  <a:gd name="T57" fmla="*/ 8282042 h 609"/>
                  <a:gd name="T58" fmla="*/ 31153637 w 574"/>
                  <a:gd name="T59" fmla="*/ 8282042 h 609"/>
                  <a:gd name="T60" fmla="*/ 31153637 w 574"/>
                  <a:gd name="T61" fmla="*/ 3752694 h 609"/>
                  <a:gd name="T62" fmla="*/ 34773109 w 574"/>
                  <a:gd name="T63" fmla="*/ 0 h 609"/>
                  <a:gd name="T64" fmla="*/ 38392581 w 574"/>
                  <a:gd name="T65" fmla="*/ 3752694 h 609"/>
                  <a:gd name="T66" fmla="*/ 38392581 w 574"/>
                  <a:gd name="T67" fmla="*/ 14752129 h 609"/>
                  <a:gd name="T68" fmla="*/ 38392581 w 574"/>
                  <a:gd name="T69" fmla="*/ 21998871 h 609"/>
                  <a:gd name="T70" fmla="*/ 38392581 w 574"/>
                  <a:gd name="T71" fmla="*/ 36621498 h 609"/>
                  <a:gd name="T72" fmla="*/ 34773109 w 574"/>
                  <a:gd name="T73" fmla="*/ 40245049 h 6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4" h="609">
                    <a:moveTo>
                      <a:pt x="573" y="304"/>
                    </a:moveTo>
                    <a:lnTo>
                      <a:pt x="573" y="304"/>
                    </a:lnTo>
                    <a:close/>
                    <a:moveTo>
                      <a:pt x="269" y="608"/>
                    </a:moveTo>
                    <a:lnTo>
                      <a:pt x="269" y="608"/>
                    </a:lnTo>
                    <a:cubicBezTo>
                      <a:pt x="120" y="608"/>
                      <a:pt x="0" y="481"/>
                      <a:pt x="0" y="333"/>
                    </a:cubicBezTo>
                    <a:cubicBezTo>
                      <a:pt x="0" y="220"/>
                      <a:pt x="71" y="121"/>
                      <a:pt x="170" y="78"/>
                    </a:cubicBezTo>
                    <a:lnTo>
                      <a:pt x="177" y="78"/>
                    </a:lnTo>
                    <a:cubicBezTo>
                      <a:pt x="191" y="78"/>
                      <a:pt x="205" y="93"/>
                      <a:pt x="205" y="107"/>
                    </a:cubicBezTo>
                    <a:cubicBezTo>
                      <a:pt x="205" y="121"/>
                      <a:pt x="198" y="128"/>
                      <a:pt x="184" y="135"/>
                    </a:cubicBezTo>
                    <a:cubicBezTo>
                      <a:pt x="106" y="163"/>
                      <a:pt x="57" y="241"/>
                      <a:pt x="57" y="333"/>
                    </a:cubicBezTo>
                    <a:cubicBezTo>
                      <a:pt x="57" y="453"/>
                      <a:pt x="149" y="552"/>
                      <a:pt x="269" y="552"/>
                    </a:cubicBezTo>
                    <a:cubicBezTo>
                      <a:pt x="389" y="552"/>
                      <a:pt x="488" y="453"/>
                      <a:pt x="488" y="333"/>
                    </a:cubicBezTo>
                    <a:cubicBezTo>
                      <a:pt x="488" y="241"/>
                      <a:pt x="431" y="163"/>
                      <a:pt x="354" y="135"/>
                    </a:cubicBezTo>
                    <a:cubicBezTo>
                      <a:pt x="347" y="128"/>
                      <a:pt x="340" y="121"/>
                      <a:pt x="340" y="107"/>
                    </a:cubicBezTo>
                    <a:cubicBezTo>
                      <a:pt x="340" y="93"/>
                      <a:pt x="347" y="78"/>
                      <a:pt x="368" y="78"/>
                    </a:cubicBezTo>
                    <a:lnTo>
                      <a:pt x="375" y="78"/>
                    </a:lnTo>
                    <a:cubicBezTo>
                      <a:pt x="474" y="121"/>
                      <a:pt x="545" y="220"/>
                      <a:pt x="545" y="333"/>
                    </a:cubicBezTo>
                    <a:cubicBezTo>
                      <a:pt x="545" y="481"/>
                      <a:pt x="424" y="608"/>
                      <a:pt x="269" y="608"/>
                    </a:cubicBezTo>
                    <a:close/>
                    <a:moveTo>
                      <a:pt x="269" y="311"/>
                    </a:moveTo>
                    <a:lnTo>
                      <a:pt x="269" y="311"/>
                    </a:lnTo>
                    <a:cubicBezTo>
                      <a:pt x="255" y="311"/>
                      <a:pt x="241" y="304"/>
                      <a:pt x="241" y="283"/>
                    </a:cubicBezTo>
                    <a:cubicBezTo>
                      <a:pt x="241" y="121"/>
                      <a:pt x="241" y="121"/>
                      <a:pt x="241" y="121"/>
                    </a:cubicBezTo>
                    <a:cubicBezTo>
                      <a:pt x="241" y="64"/>
                      <a:pt x="241" y="64"/>
                      <a:pt x="241" y="64"/>
                    </a:cubicBezTo>
                    <a:cubicBezTo>
                      <a:pt x="241" y="29"/>
                      <a:pt x="241" y="29"/>
                      <a:pt x="241" y="29"/>
                    </a:cubicBezTo>
                    <a:cubicBezTo>
                      <a:pt x="241" y="15"/>
                      <a:pt x="255" y="0"/>
                      <a:pt x="269" y="0"/>
                    </a:cubicBezTo>
                    <a:cubicBezTo>
                      <a:pt x="290" y="0"/>
                      <a:pt x="297" y="15"/>
                      <a:pt x="297" y="29"/>
                    </a:cubicBezTo>
                    <a:cubicBezTo>
                      <a:pt x="297" y="114"/>
                      <a:pt x="297" y="114"/>
                      <a:pt x="297" y="114"/>
                    </a:cubicBezTo>
                    <a:cubicBezTo>
                      <a:pt x="297" y="170"/>
                      <a:pt x="297" y="170"/>
                      <a:pt x="297" y="170"/>
                    </a:cubicBezTo>
                    <a:cubicBezTo>
                      <a:pt x="297" y="283"/>
                      <a:pt x="297" y="283"/>
                      <a:pt x="297" y="283"/>
                    </a:cubicBezTo>
                    <a:cubicBezTo>
                      <a:pt x="297" y="304"/>
                      <a:pt x="290" y="311"/>
                      <a:pt x="269" y="31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1" name="Freeform 86"/>
              <p:cNvSpPr>
                <a:spLocks noChangeArrowheads="1"/>
              </p:cNvSpPr>
              <p:nvPr/>
            </p:nvSpPr>
            <p:spPr bwMode="auto">
              <a:xfrm>
                <a:off x="4569619" y="2368549"/>
                <a:ext cx="219075" cy="206375"/>
              </a:xfrm>
              <a:custGeom>
                <a:avLst/>
                <a:gdLst>
                  <a:gd name="T0" fmla="*/ 74925449 w 609"/>
                  <a:gd name="T1" fmla="*/ 22830550 h 573"/>
                  <a:gd name="T2" fmla="*/ 74925449 w 609"/>
                  <a:gd name="T3" fmla="*/ 22830550 h 573"/>
                  <a:gd name="T4" fmla="*/ 54867675 w 609"/>
                  <a:gd name="T5" fmla="*/ 2723934 h 573"/>
                  <a:gd name="T6" fmla="*/ 64055516 w 609"/>
                  <a:gd name="T7" fmla="*/ 0 h 573"/>
                  <a:gd name="T8" fmla="*/ 78678142 w 609"/>
                  <a:gd name="T9" fmla="*/ 14658388 h 573"/>
                  <a:gd name="T10" fmla="*/ 74925449 w 609"/>
                  <a:gd name="T11" fmla="*/ 22830550 h 573"/>
                  <a:gd name="T12" fmla="*/ 74925449 w 609"/>
                  <a:gd name="T13" fmla="*/ 39434553 h 573"/>
                  <a:gd name="T14" fmla="*/ 74925449 w 609"/>
                  <a:gd name="T15" fmla="*/ 39434553 h 573"/>
                  <a:gd name="T16" fmla="*/ 64961313 w 609"/>
                  <a:gd name="T17" fmla="*/ 63173440 h 573"/>
                  <a:gd name="T18" fmla="*/ 70396460 w 609"/>
                  <a:gd name="T19" fmla="*/ 68751328 h 573"/>
                  <a:gd name="T20" fmla="*/ 71302258 w 609"/>
                  <a:gd name="T21" fmla="*/ 70567284 h 573"/>
                  <a:gd name="T22" fmla="*/ 67678707 w 609"/>
                  <a:gd name="T23" fmla="*/ 74199556 h 573"/>
                  <a:gd name="T24" fmla="*/ 64961313 w 609"/>
                  <a:gd name="T25" fmla="*/ 73291578 h 573"/>
                  <a:gd name="T26" fmla="*/ 59397024 w 609"/>
                  <a:gd name="T27" fmla="*/ 67843350 h 573"/>
                  <a:gd name="T28" fmla="*/ 39339251 w 609"/>
                  <a:gd name="T29" fmla="*/ 74199556 h 573"/>
                  <a:gd name="T30" fmla="*/ 19151975 w 609"/>
                  <a:gd name="T31" fmla="*/ 67843350 h 573"/>
                  <a:gd name="T32" fmla="*/ 13716829 w 609"/>
                  <a:gd name="T33" fmla="*/ 73291578 h 573"/>
                  <a:gd name="T34" fmla="*/ 10999436 w 609"/>
                  <a:gd name="T35" fmla="*/ 74199556 h 573"/>
                  <a:gd name="T36" fmla="*/ 7246742 w 609"/>
                  <a:gd name="T37" fmla="*/ 70567284 h 573"/>
                  <a:gd name="T38" fmla="*/ 9187840 w 609"/>
                  <a:gd name="T39" fmla="*/ 68751328 h 573"/>
                  <a:gd name="T40" fmla="*/ 13716829 w 609"/>
                  <a:gd name="T41" fmla="*/ 63173440 h 573"/>
                  <a:gd name="T42" fmla="*/ 3623191 w 609"/>
                  <a:gd name="T43" fmla="*/ 39434553 h 573"/>
                  <a:gd name="T44" fmla="*/ 39339251 w 609"/>
                  <a:gd name="T45" fmla="*/ 3632272 h 573"/>
                  <a:gd name="T46" fmla="*/ 74925449 w 609"/>
                  <a:gd name="T47" fmla="*/ 39434553 h 573"/>
                  <a:gd name="T48" fmla="*/ 39339251 w 609"/>
                  <a:gd name="T49" fmla="*/ 11026116 h 573"/>
                  <a:gd name="T50" fmla="*/ 39339251 w 609"/>
                  <a:gd name="T51" fmla="*/ 11026116 h 573"/>
                  <a:gd name="T52" fmla="*/ 10999436 w 609"/>
                  <a:gd name="T53" fmla="*/ 39434553 h 573"/>
                  <a:gd name="T54" fmla="*/ 39339251 w 609"/>
                  <a:gd name="T55" fmla="*/ 66935372 h 573"/>
                  <a:gd name="T56" fmla="*/ 67678707 w 609"/>
                  <a:gd name="T57" fmla="*/ 39434553 h 573"/>
                  <a:gd name="T58" fmla="*/ 39339251 w 609"/>
                  <a:gd name="T59" fmla="*/ 11026116 h 573"/>
                  <a:gd name="T60" fmla="*/ 53961878 w 609"/>
                  <a:gd name="T61" fmla="*/ 43066825 h 573"/>
                  <a:gd name="T62" fmla="*/ 53961878 w 609"/>
                  <a:gd name="T63" fmla="*/ 43066825 h 573"/>
                  <a:gd name="T64" fmla="*/ 39339251 w 609"/>
                  <a:gd name="T65" fmla="*/ 43066825 h 573"/>
                  <a:gd name="T66" fmla="*/ 35715700 w 609"/>
                  <a:gd name="T67" fmla="*/ 39434553 h 573"/>
                  <a:gd name="T68" fmla="*/ 35715700 w 609"/>
                  <a:gd name="T69" fmla="*/ 19198638 h 573"/>
                  <a:gd name="T70" fmla="*/ 39339251 w 609"/>
                  <a:gd name="T71" fmla="*/ 15566366 h 573"/>
                  <a:gd name="T72" fmla="*/ 42962442 w 609"/>
                  <a:gd name="T73" fmla="*/ 19198638 h 573"/>
                  <a:gd name="T74" fmla="*/ 42962442 w 609"/>
                  <a:gd name="T75" fmla="*/ 35672981 h 573"/>
                  <a:gd name="T76" fmla="*/ 53961878 w 609"/>
                  <a:gd name="T77" fmla="*/ 35672981 h 573"/>
                  <a:gd name="T78" fmla="*/ 57585069 w 609"/>
                  <a:gd name="T79" fmla="*/ 39434553 h 573"/>
                  <a:gd name="T80" fmla="*/ 53961878 w 609"/>
                  <a:gd name="T81" fmla="*/ 43066825 h 573"/>
                  <a:gd name="T82" fmla="*/ 3623191 w 609"/>
                  <a:gd name="T83" fmla="*/ 23738527 h 573"/>
                  <a:gd name="T84" fmla="*/ 3623191 w 609"/>
                  <a:gd name="T85" fmla="*/ 23738527 h 573"/>
                  <a:gd name="T86" fmla="*/ 0 w 609"/>
                  <a:gd name="T87" fmla="*/ 14658388 h 573"/>
                  <a:gd name="T88" fmla="*/ 14622627 w 609"/>
                  <a:gd name="T89" fmla="*/ 0 h 573"/>
                  <a:gd name="T90" fmla="*/ 23810467 w 609"/>
                  <a:gd name="T91" fmla="*/ 2723934 h 573"/>
                  <a:gd name="T92" fmla="*/ 3623191 w 609"/>
                  <a:gd name="T93" fmla="*/ 23738527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573">
                    <a:moveTo>
                      <a:pt x="579" y="176"/>
                    </a:moveTo>
                    <a:lnTo>
                      <a:pt x="579" y="176"/>
                    </a:lnTo>
                    <a:cubicBezTo>
                      <a:pt x="551" y="106"/>
                      <a:pt x="495" y="56"/>
                      <a:pt x="424" y="21"/>
                    </a:cubicBezTo>
                    <a:cubicBezTo>
                      <a:pt x="445" y="7"/>
                      <a:pt x="466" y="0"/>
                      <a:pt x="495" y="0"/>
                    </a:cubicBezTo>
                    <a:cubicBezTo>
                      <a:pt x="558" y="0"/>
                      <a:pt x="608" y="49"/>
                      <a:pt x="608" y="113"/>
                    </a:cubicBezTo>
                    <a:cubicBezTo>
                      <a:pt x="608" y="134"/>
                      <a:pt x="594" y="162"/>
                      <a:pt x="579" y="176"/>
                    </a:cubicBezTo>
                    <a:close/>
                    <a:moveTo>
                      <a:pt x="579" y="304"/>
                    </a:moveTo>
                    <a:lnTo>
                      <a:pt x="579" y="304"/>
                    </a:lnTo>
                    <a:cubicBezTo>
                      <a:pt x="579" y="374"/>
                      <a:pt x="551" y="438"/>
                      <a:pt x="502" y="487"/>
                    </a:cubicBezTo>
                    <a:cubicBezTo>
                      <a:pt x="544" y="530"/>
                      <a:pt x="544" y="530"/>
                      <a:pt x="544" y="530"/>
                    </a:cubicBezTo>
                    <a:cubicBezTo>
                      <a:pt x="544" y="530"/>
                      <a:pt x="551" y="537"/>
                      <a:pt x="551" y="544"/>
                    </a:cubicBezTo>
                    <a:cubicBezTo>
                      <a:pt x="551" y="565"/>
                      <a:pt x="537" y="572"/>
                      <a:pt x="523" y="572"/>
                    </a:cubicBezTo>
                    <a:cubicBezTo>
                      <a:pt x="516" y="572"/>
                      <a:pt x="509" y="572"/>
                      <a:pt x="502" y="565"/>
                    </a:cubicBezTo>
                    <a:cubicBezTo>
                      <a:pt x="459" y="523"/>
                      <a:pt x="459" y="523"/>
                      <a:pt x="459" y="523"/>
                    </a:cubicBezTo>
                    <a:cubicBezTo>
                      <a:pt x="417" y="558"/>
                      <a:pt x="360" y="572"/>
                      <a:pt x="304" y="572"/>
                    </a:cubicBezTo>
                    <a:cubicBezTo>
                      <a:pt x="247" y="572"/>
                      <a:pt x="191" y="558"/>
                      <a:pt x="148" y="523"/>
                    </a:cubicBezTo>
                    <a:cubicBezTo>
                      <a:pt x="106" y="565"/>
                      <a:pt x="106" y="565"/>
                      <a:pt x="106" y="565"/>
                    </a:cubicBezTo>
                    <a:cubicBezTo>
                      <a:pt x="99" y="572"/>
                      <a:pt x="92" y="572"/>
                      <a:pt x="85" y="572"/>
                    </a:cubicBezTo>
                    <a:cubicBezTo>
                      <a:pt x="71" y="572"/>
                      <a:pt x="56" y="565"/>
                      <a:pt x="56" y="544"/>
                    </a:cubicBezTo>
                    <a:cubicBezTo>
                      <a:pt x="56" y="537"/>
                      <a:pt x="64" y="530"/>
                      <a:pt x="71" y="530"/>
                    </a:cubicBezTo>
                    <a:cubicBezTo>
                      <a:pt x="106" y="487"/>
                      <a:pt x="106" y="487"/>
                      <a:pt x="106" y="487"/>
                    </a:cubicBezTo>
                    <a:cubicBezTo>
                      <a:pt x="56" y="438"/>
                      <a:pt x="28" y="374"/>
                      <a:pt x="28" y="304"/>
                    </a:cubicBezTo>
                    <a:cubicBezTo>
                      <a:pt x="28" y="148"/>
                      <a:pt x="155" y="28"/>
                      <a:pt x="304" y="28"/>
                    </a:cubicBezTo>
                    <a:cubicBezTo>
                      <a:pt x="452" y="28"/>
                      <a:pt x="579" y="148"/>
                      <a:pt x="579" y="304"/>
                    </a:cubicBezTo>
                    <a:close/>
                    <a:moveTo>
                      <a:pt x="304" y="85"/>
                    </a:moveTo>
                    <a:lnTo>
                      <a:pt x="304" y="85"/>
                    </a:lnTo>
                    <a:cubicBezTo>
                      <a:pt x="184" y="85"/>
                      <a:pt x="85" y="183"/>
                      <a:pt x="85" y="304"/>
                    </a:cubicBezTo>
                    <a:cubicBezTo>
                      <a:pt x="85" y="424"/>
                      <a:pt x="184" y="516"/>
                      <a:pt x="304" y="516"/>
                    </a:cubicBezTo>
                    <a:cubicBezTo>
                      <a:pt x="424" y="516"/>
                      <a:pt x="523" y="424"/>
                      <a:pt x="523" y="304"/>
                    </a:cubicBezTo>
                    <a:cubicBezTo>
                      <a:pt x="523" y="183"/>
                      <a:pt x="424" y="85"/>
                      <a:pt x="304" y="85"/>
                    </a:cubicBezTo>
                    <a:close/>
                    <a:moveTo>
                      <a:pt x="417" y="332"/>
                    </a:moveTo>
                    <a:lnTo>
                      <a:pt x="417" y="332"/>
                    </a:lnTo>
                    <a:cubicBezTo>
                      <a:pt x="304" y="332"/>
                      <a:pt x="304" y="332"/>
                      <a:pt x="304" y="332"/>
                    </a:cubicBezTo>
                    <a:cubicBezTo>
                      <a:pt x="290" y="332"/>
                      <a:pt x="276" y="318"/>
                      <a:pt x="276" y="304"/>
                    </a:cubicBezTo>
                    <a:cubicBezTo>
                      <a:pt x="276" y="148"/>
                      <a:pt x="276" y="148"/>
                      <a:pt x="276" y="148"/>
                    </a:cubicBezTo>
                    <a:cubicBezTo>
                      <a:pt x="276" y="134"/>
                      <a:pt x="290" y="120"/>
                      <a:pt x="304" y="120"/>
                    </a:cubicBezTo>
                    <a:cubicBezTo>
                      <a:pt x="318" y="120"/>
                      <a:pt x="332" y="134"/>
                      <a:pt x="332" y="148"/>
                    </a:cubicBezTo>
                    <a:cubicBezTo>
                      <a:pt x="332" y="275"/>
                      <a:pt x="332" y="275"/>
                      <a:pt x="332" y="275"/>
                    </a:cubicBezTo>
                    <a:cubicBezTo>
                      <a:pt x="417" y="275"/>
                      <a:pt x="417" y="275"/>
                      <a:pt x="417" y="275"/>
                    </a:cubicBezTo>
                    <a:cubicBezTo>
                      <a:pt x="431" y="275"/>
                      <a:pt x="445" y="282"/>
                      <a:pt x="445" y="304"/>
                    </a:cubicBezTo>
                    <a:cubicBezTo>
                      <a:pt x="445" y="318"/>
                      <a:pt x="431" y="332"/>
                      <a:pt x="417" y="332"/>
                    </a:cubicBezTo>
                    <a:close/>
                    <a:moveTo>
                      <a:pt x="28" y="183"/>
                    </a:moveTo>
                    <a:lnTo>
                      <a:pt x="28" y="183"/>
                    </a:lnTo>
                    <a:cubicBezTo>
                      <a:pt x="14" y="162"/>
                      <a:pt x="0" y="141"/>
                      <a:pt x="0" y="113"/>
                    </a:cubicBezTo>
                    <a:cubicBezTo>
                      <a:pt x="0" y="49"/>
                      <a:pt x="49" y="0"/>
                      <a:pt x="113" y="0"/>
                    </a:cubicBezTo>
                    <a:cubicBezTo>
                      <a:pt x="141" y="0"/>
                      <a:pt x="162" y="7"/>
                      <a:pt x="184" y="21"/>
                    </a:cubicBezTo>
                    <a:cubicBezTo>
                      <a:pt x="113" y="56"/>
                      <a:pt x="56" y="113"/>
                      <a:pt x="28" y="1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2" name="Freeform 87"/>
              <p:cNvSpPr>
                <a:spLocks noChangeArrowheads="1"/>
              </p:cNvSpPr>
              <p:nvPr/>
            </p:nvSpPr>
            <p:spPr bwMode="auto">
              <a:xfrm>
                <a:off x="4191794" y="2360612"/>
                <a:ext cx="217488" cy="219075"/>
              </a:xfrm>
              <a:custGeom>
                <a:avLst/>
                <a:gdLst>
                  <a:gd name="T0" fmla="*/ 39678193 w 602"/>
                  <a:gd name="T1" fmla="*/ 78678142 h 609"/>
                  <a:gd name="T2" fmla="*/ 39678193 w 602"/>
                  <a:gd name="T3" fmla="*/ 78678142 h 609"/>
                  <a:gd name="T4" fmla="*/ 0 w 602"/>
                  <a:gd name="T5" fmla="*/ 39339251 h 609"/>
                  <a:gd name="T6" fmla="*/ 39678193 w 602"/>
                  <a:gd name="T7" fmla="*/ 0 h 609"/>
                  <a:gd name="T8" fmla="*/ 78442719 w 602"/>
                  <a:gd name="T9" fmla="*/ 39339251 h 609"/>
                  <a:gd name="T10" fmla="*/ 39678193 w 602"/>
                  <a:gd name="T11" fmla="*/ 78678142 h 609"/>
                  <a:gd name="T12" fmla="*/ 39678193 w 602"/>
                  <a:gd name="T13" fmla="*/ 7376244 h 609"/>
                  <a:gd name="T14" fmla="*/ 39678193 w 602"/>
                  <a:gd name="T15" fmla="*/ 7376244 h 609"/>
                  <a:gd name="T16" fmla="*/ 7308970 w 602"/>
                  <a:gd name="T17" fmla="*/ 39339251 h 609"/>
                  <a:gd name="T18" fmla="*/ 39678193 w 602"/>
                  <a:gd name="T19" fmla="*/ 71431400 h 609"/>
                  <a:gd name="T20" fmla="*/ 71002968 w 602"/>
                  <a:gd name="T21" fmla="*/ 39339251 h 609"/>
                  <a:gd name="T22" fmla="*/ 39678193 w 602"/>
                  <a:gd name="T23" fmla="*/ 7376244 h 609"/>
                  <a:gd name="T24" fmla="*/ 55340580 w 602"/>
                  <a:gd name="T25" fmla="*/ 43091945 h 609"/>
                  <a:gd name="T26" fmla="*/ 55340580 w 602"/>
                  <a:gd name="T27" fmla="*/ 43091945 h 609"/>
                  <a:gd name="T28" fmla="*/ 47900829 w 602"/>
                  <a:gd name="T29" fmla="*/ 43091945 h 609"/>
                  <a:gd name="T30" fmla="*/ 43332858 w 602"/>
                  <a:gd name="T31" fmla="*/ 43091945 h 609"/>
                  <a:gd name="T32" fmla="*/ 39678193 w 602"/>
                  <a:gd name="T33" fmla="*/ 43091945 h 609"/>
                  <a:gd name="T34" fmla="*/ 39678193 w 602"/>
                  <a:gd name="T35" fmla="*/ 43091945 h 609"/>
                  <a:gd name="T36" fmla="*/ 36023527 w 602"/>
                  <a:gd name="T37" fmla="*/ 39339251 h 609"/>
                  <a:gd name="T38" fmla="*/ 36023527 w 602"/>
                  <a:gd name="T39" fmla="*/ 17469523 h 609"/>
                  <a:gd name="T40" fmla="*/ 39678193 w 602"/>
                  <a:gd name="T41" fmla="*/ 13846331 h 609"/>
                  <a:gd name="T42" fmla="*/ 43332858 w 602"/>
                  <a:gd name="T43" fmla="*/ 17469523 h 609"/>
                  <a:gd name="T44" fmla="*/ 43332858 w 602"/>
                  <a:gd name="T45" fmla="*/ 35715700 h 609"/>
                  <a:gd name="T46" fmla="*/ 47900829 w 602"/>
                  <a:gd name="T47" fmla="*/ 35715700 h 609"/>
                  <a:gd name="T48" fmla="*/ 55340580 w 602"/>
                  <a:gd name="T49" fmla="*/ 35715700 h 609"/>
                  <a:gd name="T50" fmla="*/ 58995246 w 602"/>
                  <a:gd name="T51" fmla="*/ 39339251 h 609"/>
                  <a:gd name="T52" fmla="*/ 55340580 w 602"/>
                  <a:gd name="T53" fmla="*/ 43091945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3" name="Freeform 88"/>
              <p:cNvSpPr>
                <a:spLocks noChangeArrowheads="1"/>
              </p:cNvSpPr>
              <p:nvPr/>
            </p:nvSpPr>
            <p:spPr bwMode="auto">
              <a:xfrm>
                <a:off x="3812382" y="2360612"/>
                <a:ext cx="215900" cy="219075"/>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4" name="Freeform 89"/>
              <p:cNvSpPr>
                <a:spLocks noChangeArrowheads="1"/>
              </p:cNvSpPr>
              <p:nvPr/>
            </p:nvSpPr>
            <p:spPr bwMode="auto">
              <a:xfrm>
                <a:off x="3431382" y="2422524"/>
                <a:ext cx="219075" cy="152400"/>
              </a:xfrm>
              <a:custGeom>
                <a:avLst/>
                <a:gdLst>
                  <a:gd name="T0" fmla="*/ 78807547 w 608"/>
                  <a:gd name="T1" fmla="*/ 52720001 h 425"/>
                  <a:gd name="T2" fmla="*/ 78807547 w 608"/>
                  <a:gd name="T3" fmla="*/ 52720001 h 425"/>
                  <a:gd name="T4" fmla="*/ 78807547 w 608"/>
                  <a:gd name="T5" fmla="*/ 52720001 h 425"/>
                  <a:gd name="T6" fmla="*/ 76081000 w 608"/>
                  <a:gd name="T7" fmla="*/ 54520114 h 425"/>
                  <a:gd name="T8" fmla="*/ 57774906 w 608"/>
                  <a:gd name="T9" fmla="*/ 54520114 h 425"/>
                  <a:gd name="T10" fmla="*/ 60501092 w 608"/>
                  <a:gd name="T11" fmla="*/ 51819944 h 425"/>
                  <a:gd name="T12" fmla="*/ 60501092 w 608"/>
                  <a:gd name="T13" fmla="*/ 51819944 h 425"/>
                  <a:gd name="T14" fmla="*/ 60501092 w 608"/>
                  <a:gd name="T15" fmla="*/ 51819944 h 425"/>
                  <a:gd name="T16" fmla="*/ 52321812 w 608"/>
                  <a:gd name="T17" fmla="*/ 37289949 h 425"/>
                  <a:gd name="T18" fmla="*/ 46739003 w 608"/>
                  <a:gd name="T19" fmla="*/ 35489478 h 425"/>
                  <a:gd name="T20" fmla="*/ 46739003 w 608"/>
                  <a:gd name="T21" fmla="*/ 30989195 h 425"/>
                  <a:gd name="T22" fmla="*/ 44012816 w 608"/>
                  <a:gd name="T23" fmla="*/ 24559708 h 425"/>
                  <a:gd name="T24" fmla="*/ 43103727 w 608"/>
                  <a:gd name="T25" fmla="*/ 21859539 h 425"/>
                  <a:gd name="T26" fmla="*/ 43103727 w 608"/>
                  <a:gd name="T27" fmla="*/ 18130580 h 425"/>
                  <a:gd name="T28" fmla="*/ 43103727 w 608"/>
                  <a:gd name="T29" fmla="*/ 12729882 h 425"/>
                  <a:gd name="T30" fmla="*/ 52321812 w 608"/>
                  <a:gd name="T31" fmla="*/ 5529072 h 425"/>
                  <a:gd name="T32" fmla="*/ 62318910 w 608"/>
                  <a:gd name="T33" fmla="*/ 12729882 h 425"/>
                  <a:gd name="T34" fmla="*/ 61410182 w 608"/>
                  <a:gd name="T35" fmla="*/ 18130580 h 425"/>
                  <a:gd name="T36" fmla="*/ 62318910 w 608"/>
                  <a:gd name="T37" fmla="*/ 21859539 h 425"/>
                  <a:gd name="T38" fmla="*/ 60501092 w 608"/>
                  <a:gd name="T39" fmla="*/ 24559708 h 425"/>
                  <a:gd name="T40" fmla="*/ 57774906 w 608"/>
                  <a:gd name="T41" fmla="*/ 30989195 h 425"/>
                  <a:gd name="T42" fmla="*/ 57774906 w 608"/>
                  <a:gd name="T43" fmla="*/ 35489478 h 425"/>
                  <a:gd name="T44" fmla="*/ 64136368 w 608"/>
                  <a:gd name="T45" fmla="*/ 38190006 h 425"/>
                  <a:gd name="T46" fmla="*/ 71536996 w 608"/>
                  <a:gd name="T47" fmla="*/ 40890175 h 425"/>
                  <a:gd name="T48" fmla="*/ 78807547 w 608"/>
                  <a:gd name="T49" fmla="*/ 52720001 h 425"/>
                  <a:gd name="T50" fmla="*/ 42194998 w 608"/>
                  <a:gd name="T51" fmla="*/ 36389534 h 425"/>
                  <a:gd name="T52" fmla="*/ 42194998 w 608"/>
                  <a:gd name="T53" fmla="*/ 36389534 h 425"/>
                  <a:gd name="T54" fmla="*/ 50374278 w 608"/>
                  <a:gd name="T55" fmla="*/ 39090062 h 425"/>
                  <a:gd name="T56" fmla="*/ 57774906 w 608"/>
                  <a:gd name="T57" fmla="*/ 51819944 h 425"/>
                  <a:gd name="T58" fmla="*/ 57774906 w 608"/>
                  <a:gd name="T59" fmla="*/ 51819944 h 425"/>
                  <a:gd name="T60" fmla="*/ 57774906 w 608"/>
                  <a:gd name="T61" fmla="*/ 51819944 h 425"/>
                  <a:gd name="T62" fmla="*/ 55048359 w 608"/>
                  <a:gd name="T63" fmla="*/ 54520114 h 425"/>
                  <a:gd name="T64" fmla="*/ 2726547 w 608"/>
                  <a:gd name="T65" fmla="*/ 54520114 h 425"/>
                  <a:gd name="T66" fmla="*/ 0 w 608"/>
                  <a:gd name="T67" fmla="*/ 51819944 h 425"/>
                  <a:gd name="T68" fmla="*/ 0 w 608"/>
                  <a:gd name="T69" fmla="*/ 51819944 h 425"/>
                  <a:gd name="T70" fmla="*/ 0 w 608"/>
                  <a:gd name="T71" fmla="*/ 51819944 h 425"/>
                  <a:gd name="T72" fmla="*/ 7270552 w 608"/>
                  <a:gd name="T73" fmla="*/ 39090062 h 425"/>
                  <a:gd name="T74" fmla="*/ 15579547 w 608"/>
                  <a:gd name="T75" fmla="*/ 36389534 h 425"/>
                  <a:gd name="T76" fmla="*/ 22850099 w 608"/>
                  <a:gd name="T77" fmla="*/ 33689365 h 425"/>
                  <a:gd name="T78" fmla="*/ 22850099 w 608"/>
                  <a:gd name="T79" fmla="*/ 28160293 h 425"/>
                  <a:gd name="T80" fmla="*/ 20123912 w 608"/>
                  <a:gd name="T81" fmla="*/ 21859539 h 425"/>
                  <a:gd name="T82" fmla="*/ 18306094 w 608"/>
                  <a:gd name="T83" fmla="*/ 19159369 h 425"/>
                  <a:gd name="T84" fmla="*/ 19214823 w 608"/>
                  <a:gd name="T85" fmla="*/ 14529995 h 425"/>
                  <a:gd name="T86" fmla="*/ 18306094 w 608"/>
                  <a:gd name="T87" fmla="*/ 9129656 h 425"/>
                  <a:gd name="T88" fmla="*/ 28432908 w 608"/>
                  <a:gd name="T89" fmla="*/ 0 h 425"/>
                  <a:gd name="T90" fmla="*/ 39468811 w 608"/>
                  <a:gd name="T91" fmla="*/ 9129656 h 425"/>
                  <a:gd name="T92" fmla="*/ 38559722 w 608"/>
                  <a:gd name="T93" fmla="*/ 14529995 h 425"/>
                  <a:gd name="T94" fmla="*/ 39468811 w 608"/>
                  <a:gd name="T95" fmla="*/ 19159369 h 425"/>
                  <a:gd name="T96" fmla="*/ 37650993 w 608"/>
                  <a:gd name="T97" fmla="*/ 21859539 h 425"/>
                  <a:gd name="T98" fmla="*/ 34794731 w 608"/>
                  <a:gd name="T99" fmla="*/ 28160293 h 425"/>
                  <a:gd name="T100" fmla="*/ 34794731 w 608"/>
                  <a:gd name="T101" fmla="*/ 33689365 h 425"/>
                  <a:gd name="T102" fmla="*/ 42194998 w 608"/>
                  <a:gd name="T103" fmla="*/ 36389534 h 4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5" name="Freeform 90"/>
              <p:cNvSpPr>
                <a:spLocks noChangeArrowheads="1"/>
              </p:cNvSpPr>
              <p:nvPr/>
            </p:nvSpPr>
            <p:spPr bwMode="auto">
              <a:xfrm>
                <a:off x="3051970" y="2365374"/>
                <a:ext cx="215900" cy="209550"/>
              </a:xfrm>
              <a:custGeom>
                <a:avLst/>
                <a:gdLst>
                  <a:gd name="T0" fmla="*/ 76526312 w 601"/>
                  <a:gd name="T1" fmla="*/ 66441079 h 580"/>
                  <a:gd name="T2" fmla="*/ 76526312 w 601"/>
                  <a:gd name="T3" fmla="*/ 66441079 h 580"/>
                  <a:gd name="T4" fmla="*/ 76526312 w 601"/>
                  <a:gd name="T5" fmla="*/ 66441079 h 580"/>
                  <a:gd name="T6" fmla="*/ 68396114 w 601"/>
                  <a:gd name="T7" fmla="*/ 74664833 h 580"/>
                  <a:gd name="T8" fmla="*/ 68396114 w 601"/>
                  <a:gd name="T9" fmla="*/ 74664833 h 580"/>
                  <a:gd name="T10" fmla="*/ 65557083 w 601"/>
                  <a:gd name="T11" fmla="*/ 75578543 h 580"/>
                  <a:gd name="T12" fmla="*/ 61943901 w 601"/>
                  <a:gd name="T13" fmla="*/ 71923702 h 580"/>
                  <a:gd name="T14" fmla="*/ 62847017 w 601"/>
                  <a:gd name="T15" fmla="*/ 70095920 h 580"/>
                  <a:gd name="T16" fmla="*/ 62847017 w 601"/>
                  <a:gd name="T17" fmla="*/ 70095920 h 580"/>
                  <a:gd name="T18" fmla="*/ 65557083 w 601"/>
                  <a:gd name="T19" fmla="*/ 67354789 h 580"/>
                  <a:gd name="T20" fmla="*/ 48264607 w 601"/>
                  <a:gd name="T21" fmla="*/ 67354789 h 580"/>
                  <a:gd name="T22" fmla="*/ 44651066 w 601"/>
                  <a:gd name="T23" fmla="*/ 63569522 h 580"/>
                  <a:gd name="T24" fmla="*/ 48264607 w 601"/>
                  <a:gd name="T25" fmla="*/ 59914681 h 580"/>
                  <a:gd name="T26" fmla="*/ 65557083 w 601"/>
                  <a:gd name="T27" fmla="*/ 59914681 h 580"/>
                  <a:gd name="T28" fmla="*/ 62847017 w 601"/>
                  <a:gd name="T29" fmla="*/ 57173188 h 580"/>
                  <a:gd name="T30" fmla="*/ 62847017 w 601"/>
                  <a:gd name="T31" fmla="*/ 57173188 h 580"/>
                  <a:gd name="T32" fmla="*/ 61943901 w 601"/>
                  <a:gd name="T33" fmla="*/ 55345768 h 580"/>
                  <a:gd name="T34" fmla="*/ 65557083 w 601"/>
                  <a:gd name="T35" fmla="*/ 51690927 h 580"/>
                  <a:gd name="T36" fmla="*/ 68396114 w 601"/>
                  <a:gd name="T37" fmla="*/ 52604637 h 580"/>
                  <a:gd name="T38" fmla="*/ 68396114 w 601"/>
                  <a:gd name="T39" fmla="*/ 52604637 h 580"/>
                  <a:gd name="T40" fmla="*/ 76526312 w 601"/>
                  <a:gd name="T41" fmla="*/ 60828391 h 580"/>
                  <a:gd name="T42" fmla="*/ 76526312 w 601"/>
                  <a:gd name="T43" fmla="*/ 60828391 h 580"/>
                  <a:gd name="T44" fmla="*/ 77429787 w 601"/>
                  <a:gd name="T45" fmla="*/ 63569522 h 580"/>
                  <a:gd name="T46" fmla="*/ 76526312 w 601"/>
                  <a:gd name="T47" fmla="*/ 66441079 h 580"/>
                  <a:gd name="T48" fmla="*/ 58330360 w 601"/>
                  <a:gd name="T49" fmla="*/ 56259478 h 580"/>
                  <a:gd name="T50" fmla="*/ 58330360 w 601"/>
                  <a:gd name="T51" fmla="*/ 56259478 h 580"/>
                  <a:gd name="T52" fmla="*/ 48264607 w 601"/>
                  <a:gd name="T53" fmla="*/ 56259478 h 580"/>
                  <a:gd name="T54" fmla="*/ 41037884 w 601"/>
                  <a:gd name="T55" fmla="*/ 63569522 h 580"/>
                  <a:gd name="T56" fmla="*/ 48264607 w 601"/>
                  <a:gd name="T57" fmla="*/ 71009630 h 580"/>
                  <a:gd name="T58" fmla="*/ 58330360 w 601"/>
                  <a:gd name="T59" fmla="*/ 71009630 h 580"/>
                  <a:gd name="T60" fmla="*/ 58330360 w 601"/>
                  <a:gd name="T61" fmla="*/ 71923702 h 580"/>
                  <a:gd name="T62" fmla="*/ 59233835 w 601"/>
                  <a:gd name="T63" fmla="*/ 75578543 h 580"/>
                  <a:gd name="T64" fmla="*/ 3613541 w 601"/>
                  <a:gd name="T65" fmla="*/ 75578543 h 580"/>
                  <a:gd name="T66" fmla="*/ 0 w 601"/>
                  <a:gd name="T67" fmla="*/ 71923702 h 580"/>
                  <a:gd name="T68" fmla="*/ 0 w 601"/>
                  <a:gd name="T69" fmla="*/ 71923702 h 580"/>
                  <a:gd name="T70" fmla="*/ 0 w 601"/>
                  <a:gd name="T71" fmla="*/ 71923702 h 580"/>
                  <a:gd name="T72" fmla="*/ 9936789 w 601"/>
                  <a:gd name="T73" fmla="*/ 53518347 h 580"/>
                  <a:gd name="T74" fmla="*/ 20906017 w 601"/>
                  <a:gd name="T75" fmla="*/ 49733080 h 580"/>
                  <a:gd name="T76" fmla="*/ 30068655 w 601"/>
                  <a:gd name="T77" fmla="*/ 46077877 h 580"/>
                  <a:gd name="T78" fmla="*/ 30068655 w 601"/>
                  <a:gd name="T79" fmla="*/ 38637768 h 580"/>
                  <a:gd name="T80" fmla="*/ 26326149 w 601"/>
                  <a:gd name="T81" fmla="*/ 29500304 h 580"/>
                  <a:gd name="T82" fmla="*/ 24519558 w 601"/>
                  <a:gd name="T83" fmla="*/ 25845463 h 580"/>
                  <a:gd name="T84" fmla="*/ 25422674 w 601"/>
                  <a:gd name="T85" fmla="*/ 19318704 h 580"/>
                  <a:gd name="T86" fmla="*/ 24519558 w 601"/>
                  <a:gd name="T87" fmla="*/ 12009021 h 580"/>
                  <a:gd name="T88" fmla="*/ 39230934 w 601"/>
                  <a:gd name="T89" fmla="*/ 0 h 580"/>
                  <a:gd name="T90" fmla="*/ 52910229 w 601"/>
                  <a:gd name="T91" fmla="*/ 12009021 h 580"/>
                  <a:gd name="T92" fmla="*/ 51877788 w 601"/>
                  <a:gd name="T93" fmla="*/ 19318704 h 580"/>
                  <a:gd name="T94" fmla="*/ 53813704 w 601"/>
                  <a:gd name="T95" fmla="*/ 25845463 h 580"/>
                  <a:gd name="T96" fmla="*/ 50974673 w 601"/>
                  <a:gd name="T97" fmla="*/ 29500304 h 580"/>
                  <a:gd name="T98" fmla="*/ 47361132 w 601"/>
                  <a:gd name="T99" fmla="*/ 38637768 h 580"/>
                  <a:gd name="T100" fmla="*/ 47361132 w 601"/>
                  <a:gd name="T101" fmla="*/ 46077877 h 580"/>
                  <a:gd name="T102" fmla="*/ 56523770 w 601"/>
                  <a:gd name="T103" fmla="*/ 49733080 h 580"/>
                  <a:gd name="T104" fmla="*/ 59233835 w 601"/>
                  <a:gd name="T105" fmla="*/ 50646790 h 580"/>
                  <a:gd name="T106" fmla="*/ 58330360 w 601"/>
                  <a:gd name="T107" fmla="*/ 55345768 h 580"/>
                  <a:gd name="T108" fmla="*/ 58330360 w 601"/>
                  <a:gd name="T109" fmla="*/ 56259478 h 580"/>
                  <a:gd name="T110" fmla="*/ 77429787 w 601"/>
                  <a:gd name="T111" fmla="*/ 71923702 h 580"/>
                  <a:gd name="T112" fmla="*/ 77429787 w 601"/>
                  <a:gd name="T113" fmla="*/ 71923702 h 580"/>
                  <a:gd name="T114" fmla="*/ 77429787 w 601"/>
                  <a:gd name="T115" fmla="*/ 71923702 h 580"/>
                  <a:gd name="T116" fmla="*/ 77429787 w 601"/>
                  <a:gd name="T117" fmla="*/ 71923702 h 580"/>
                  <a:gd name="T118" fmla="*/ 73816246 w 601"/>
                  <a:gd name="T119" fmla="*/ 75578543 h 580"/>
                  <a:gd name="T120" fmla="*/ 72009655 w 601"/>
                  <a:gd name="T121" fmla="*/ 75578543 h 580"/>
                  <a:gd name="T122" fmla="*/ 77429787 w 601"/>
                  <a:gd name="T123" fmla="*/ 70095920 h 580"/>
                  <a:gd name="T124" fmla="*/ 77429787 w 601"/>
                  <a:gd name="T125" fmla="*/ 71923702 h 5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80">
                    <a:moveTo>
                      <a:pt x="593" y="509"/>
                    </a:moveTo>
                    <a:lnTo>
                      <a:pt x="593" y="509"/>
                    </a:lnTo>
                    <a:cubicBezTo>
                      <a:pt x="530" y="572"/>
                      <a:pt x="530" y="572"/>
                      <a:pt x="530" y="572"/>
                    </a:cubicBezTo>
                    <a:cubicBezTo>
                      <a:pt x="523" y="579"/>
                      <a:pt x="515" y="579"/>
                      <a:pt x="508" y="579"/>
                    </a:cubicBezTo>
                    <a:cubicBezTo>
                      <a:pt x="494" y="579"/>
                      <a:pt x="480" y="572"/>
                      <a:pt x="480" y="551"/>
                    </a:cubicBezTo>
                    <a:cubicBezTo>
                      <a:pt x="480" y="544"/>
                      <a:pt x="480" y="537"/>
                      <a:pt x="487" y="537"/>
                    </a:cubicBezTo>
                    <a:cubicBezTo>
                      <a:pt x="508" y="516"/>
                      <a:pt x="508" y="516"/>
                      <a:pt x="508" y="516"/>
                    </a:cubicBezTo>
                    <a:cubicBezTo>
                      <a:pt x="374" y="516"/>
                      <a:pt x="374" y="516"/>
                      <a:pt x="374" y="516"/>
                    </a:cubicBezTo>
                    <a:cubicBezTo>
                      <a:pt x="360" y="516"/>
                      <a:pt x="346" y="502"/>
                      <a:pt x="346" y="487"/>
                    </a:cubicBezTo>
                    <a:cubicBezTo>
                      <a:pt x="346" y="473"/>
                      <a:pt x="360" y="459"/>
                      <a:pt x="374" y="459"/>
                    </a:cubicBezTo>
                    <a:cubicBezTo>
                      <a:pt x="508" y="459"/>
                      <a:pt x="508" y="459"/>
                      <a:pt x="508" y="459"/>
                    </a:cubicBezTo>
                    <a:cubicBezTo>
                      <a:pt x="487" y="438"/>
                      <a:pt x="487" y="438"/>
                      <a:pt x="487" y="438"/>
                    </a:cubicBezTo>
                    <a:cubicBezTo>
                      <a:pt x="480" y="438"/>
                      <a:pt x="480" y="431"/>
                      <a:pt x="480" y="424"/>
                    </a:cubicBezTo>
                    <a:cubicBezTo>
                      <a:pt x="480" y="403"/>
                      <a:pt x="494" y="396"/>
                      <a:pt x="508" y="396"/>
                    </a:cubicBezTo>
                    <a:cubicBezTo>
                      <a:pt x="515" y="396"/>
                      <a:pt x="523" y="396"/>
                      <a:pt x="530" y="403"/>
                    </a:cubicBezTo>
                    <a:cubicBezTo>
                      <a:pt x="593" y="466"/>
                      <a:pt x="593" y="466"/>
                      <a:pt x="593" y="466"/>
                    </a:cubicBezTo>
                    <a:cubicBezTo>
                      <a:pt x="600" y="473"/>
                      <a:pt x="600" y="480"/>
                      <a:pt x="600" y="487"/>
                    </a:cubicBezTo>
                    <a:cubicBezTo>
                      <a:pt x="600" y="494"/>
                      <a:pt x="600" y="502"/>
                      <a:pt x="593" y="509"/>
                    </a:cubicBezTo>
                    <a:close/>
                    <a:moveTo>
                      <a:pt x="452" y="431"/>
                    </a:moveTo>
                    <a:lnTo>
                      <a:pt x="452" y="431"/>
                    </a:lnTo>
                    <a:cubicBezTo>
                      <a:pt x="374" y="431"/>
                      <a:pt x="374" y="431"/>
                      <a:pt x="374" y="431"/>
                    </a:cubicBezTo>
                    <a:cubicBezTo>
                      <a:pt x="346" y="431"/>
                      <a:pt x="318" y="459"/>
                      <a:pt x="318" y="487"/>
                    </a:cubicBezTo>
                    <a:cubicBezTo>
                      <a:pt x="318" y="516"/>
                      <a:pt x="346" y="544"/>
                      <a:pt x="374" y="544"/>
                    </a:cubicBezTo>
                    <a:cubicBezTo>
                      <a:pt x="452" y="544"/>
                      <a:pt x="452" y="544"/>
                      <a:pt x="452" y="544"/>
                    </a:cubicBezTo>
                    <a:lnTo>
                      <a:pt x="452" y="551"/>
                    </a:lnTo>
                    <a:cubicBezTo>
                      <a:pt x="452" y="565"/>
                      <a:pt x="452" y="572"/>
                      <a:pt x="459" y="579"/>
                    </a:cubicBezTo>
                    <a:cubicBezTo>
                      <a:pt x="28" y="579"/>
                      <a:pt x="28" y="579"/>
                      <a:pt x="28" y="579"/>
                    </a:cubicBezTo>
                    <a:cubicBezTo>
                      <a:pt x="14" y="579"/>
                      <a:pt x="0" y="572"/>
                      <a:pt x="0" y="551"/>
                    </a:cubicBezTo>
                    <a:cubicBezTo>
                      <a:pt x="0" y="551"/>
                      <a:pt x="0" y="452"/>
                      <a:pt x="77" y="410"/>
                    </a:cubicBezTo>
                    <a:cubicBezTo>
                      <a:pt x="120" y="388"/>
                      <a:pt x="106" y="410"/>
                      <a:pt x="162" y="381"/>
                    </a:cubicBezTo>
                    <a:cubicBezTo>
                      <a:pt x="219" y="360"/>
                      <a:pt x="233" y="353"/>
                      <a:pt x="233" y="353"/>
                    </a:cubicBezTo>
                    <a:cubicBezTo>
                      <a:pt x="233" y="296"/>
                      <a:pt x="233" y="296"/>
                      <a:pt x="233" y="296"/>
                    </a:cubicBezTo>
                    <a:cubicBezTo>
                      <a:pt x="233" y="296"/>
                      <a:pt x="212" y="275"/>
                      <a:pt x="204" y="226"/>
                    </a:cubicBezTo>
                    <a:cubicBezTo>
                      <a:pt x="190" y="233"/>
                      <a:pt x="190" y="212"/>
                      <a:pt x="190" y="198"/>
                    </a:cubicBezTo>
                    <a:cubicBezTo>
                      <a:pt x="190" y="183"/>
                      <a:pt x="183" y="148"/>
                      <a:pt x="197" y="148"/>
                    </a:cubicBezTo>
                    <a:cubicBezTo>
                      <a:pt x="190" y="127"/>
                      <a:pt x="190" y="99"/>
                      <a:pt x="190" y="92"/>
                    </a:cubicBezTo>
                    <a:cubicBezTo>
                      <a:pt x="197" y="49"/>
                      <a:pt x="240" y="0"/>
                      <a:pt x="304" y="0"/>
                    </a:cubicBezTo>
                    <a:cubicBezTo>
                      <a:pt x="374" y="0"/>
                      <a:pt x="410" y="49"/>
                      <a:pt x="410" y="92"/>
                    </a:cubicBezTo>
                    <a:cubicBezTo>
                      <a:pt x="410" y="99"/>
                      <a:pt x="410" y="127"/>
                      <a:pt x="402" y="148"/>
                    </a:cubicBezTo>
                    <a:cubicBezTo>
                      <a:pt x="424" y="148"/>
                      <a:pt x="417" y="183"/>
                      <a:pt x="417" y="198"/>
                    </a:cubicBezTo>
                    <a:cubicBezTo>
                      <a:pt x="417" y="212"/>
                      <a:pt x="410" y="233"/>
                      <a:pt x="395" y="226"/>
                    </a:cubicBezTo>
                    <a:cubicBezTo>
                      <a:pt x="388" y="275"/>
                      <a:pt x="367" y="296"/>
                      <a:pt x="367" y="296"/>
                    </a:cubicBezTo>
                    <a:cubicBezTo>
                      <a:pt x="367" y="353"/>
                      <a:pt x="367" y="353"/>
                      <a:pt x="367" y="353"/>
                    </a:cubicBezTo>
                    <a:cubicBezTo>
                      <a:pt x="367" y="353"/>
                      <a:pt x="381" y="360"/>
                      <a:pt x="438" y="381"/>
                    </a:cubicBezTo>
                    <a:cubicBezTo>
                      <a:pt x="445" y="388"/>
                      <a:pt x="452" y="388"/>
                      <a:pt x="459" y="388"/>
                    </a:cubicBezTo>
                    <a:cubicBezTo>
                      <a:pt x="452" y="403"/>
                      <a:pt x="452" y="410"/>
                      <a:pt x="452" y="424"/>
                    </a:cubicBezTo>
                    <a:lnTo>
                      <a:pt x="452" y="431"/>
                    </a:lnTo>
                    <a:close/>
                    <a:moveTo>
                      <a:pt x="600" y="551"/>
                    </a:moveTo>
                    <a:lnTo>
                      <a:pt x="600" y="551"/>
                    </a:lnTo>
                    <a:cubicBezTo>
                      <a:pt x="600" y="572"/>
                      <a:pt x="593" y="579"/>
                      <a:pt x="572" y="579"/>
                    </a:cubicBezTo>
                    <a:cubicBezTo>
                      <a:pt x="558" y="579"/>
                      <a:pt x="558" y="579"/>
                      <a:pt x="558" y="579"/>
                    </a:cubicBezTo>
                    <a:cubicBezTo>
                      <a:pt x="600" y="537"/>
                      <a:pt x="600" y="537"/>
                      <a:pt x="600" y="537"/>
                    </a:cubicBezTo>
                    <a:cubicBezTo>
                      <a:pt x="600" y="551"/>
                      <a:pt x="600" y="551"/>
                      <a:pt x="600" y="55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6" name="Freeform 91"/>
              <p:cNvSpPr>
                <a:spLocks noChangeArrowheads="1"/>
              </p:cNvSpPr>
              <p:nvPr/>
            </p:nvSpPr>
            <p:spPr bwMode="auto">
              <a:xfrm>
                <a:off x="2672558" y="2365374"/>
                <a:ext cx="215900" cy="209550"/>
              </a:xfrm>
              <a:custGeom>
                <a:avLst/>
                <a:gdLst>
                  <a:gd name="T0" fmla="*/ 73816246 w 601"/>
                  <a:gd name="T1" fmla="*/ 67354789 h 580"/>
                  <a:gd name="T2" fmla="*/ 59233835 w 601"/>
                  <a:gd name="T3" fmla="*/ 70095920 h 580"/>
                  <a:gd name="T4" fmla="*/ 60136951 w 601"/>
                  <a:gd name="T5" fmla="*/ 71923702 h 580"/>
                  <a:gd name="T6" fmla="*/ 54716819 w 601"/>
                  <a:gd name="T7" fmla="*/ 74664833 h 580"/>
                  <a:gd name="T8" fmla="*/ 45554541 w 601"/>
                  <a:gd name="T9" fmla="*/ 66441079 h 580"/>
                  <a:gd name="T10" fmla="*/ 44651066 w 601"/>
                  <a:gd name="T11" fmla="*/ 63569522 h 580"/>
                  <a:gd name="T12" fmla="*/ 45554541 w 601"/>
                  <a:gd name="T13" fmla="*/ 60828391 h 580"/>
                  <a:gd name="T14" fmla="*/ 54716819 w 601"/>
                  <a:gd name="T15" fmla="*/ 52604637 h 580"/>
                  <a:gd name="T16" fmla="*/ 60136951 w 601"/>
                  <a:gd name="T17" fmla="*/ 55345768 h 580"/>
                  <a:gd name="T18" fmla="*/ 59233835 w 601"/>
                  <a:gd name="T19" fmla="*/ 57173188 h 580"/>
                  <a:gd name="T20" fmla="*/ 73816246 w 601"/>
                  <a:gd name="T21" fmla="*/ 59914681 h 580"/>
                  <a:gd name="T22" fmla="*/ 73816246 w 601"/>
                  <a:gd name="T23" fmla="*/ 67354789 h 580"/>
                  <a:gd name="T24" fmla="*/ 63750492 w 601"/>
                  <a:gd name="T25" fmla="*/ 55345768 h 580"/>
                  <a:gd name="T26" fmla="*/ 67363674 w 601"/>
                  <a:gd name="T27" fmla="*/ 53518347 h 580"/>
                  <a:gd name="T28" fmla="*/ 63750492 w 601"/>
                  <a:gd name="T29" fmla="*/ 56259478 h 580"/>
                  <a:gd name="T30" fmla="*/ 50974673 w 601"/>
                  <a:gd name="T31" fmla="*/ 29500304 h 580"/>
                  <a:gd name="T32" fmla="*/ 47361132 w 601"/>
                  <a:gd name="T33" fmla="*/ 38637768 h 580"/>
                  <a:gd name="T34" fmla="*/ 52781263 w 601"/>
                  <a:gd name="T35" fmla="*/ 48819369 h 580"/>
                  <a:gd name="T36" fmla="*/ 51877788 w 601"/>
                  <a:gd name="T37" fmla="*/ 49733080 h 580"/>
                  <a:gd name="T38" fmla="*/ 42844475 w 601"/>
                  <a:gd name="T39" fmla="*/ 58086899 h 580"/>
                  <a:gd name="T40" fmla="*/ 42844475 w 601"/>
                  <a:gd name="T41" fmla="*/ 69182210 h 580"/>
                  <a:gd name="T42" fmla="*/ 50071198 w 601"/>
                  <a:gd name="T43" fmla="*/ 75578543 h 580"/>
                  <a:gd name="T44" fmla="*/ 0 w 601"/>
                  <a:gd name="T45" fmla="*/ 71923702 h 580"/>
                  <a:gd name="T46" fmla="*/ 0 w 601"/>
                  <a:gd name="T47" fmla="*/ 71923702 h 580"/>
                  <a:gd name="T48" fmla="*/ 20906017 w 601"/>
                  <a:gd name="T49" fmla="*/ 49733080 h 580"/>
                  <a:gd name="T50" fmla="*/ 30068655 w 601"/>
                  <a:gd name="T51" fmla="*/ 38637768 h 580"/>
                  <a:gd name="T52" fmla="*/ 23616083 w 601"/>
                  <a:gd name="T53" fmla="*/ 25845463 h 580"/>
                  <a:gd name="T54" fmla="*/ 24519558 w 601"/>
                  <a:gd name="T55" fmla="*/ 12009021 h 580"/>
                  <a:gd name="T56" fmla="*/ 52781263 w 601"/>
                  <a:gd name="T57" fmla="*/ 12009021 h 580"/>
                  <a:gd name="T58" fmla="*/ 52781263 w 601"/>
                  <a:gd name="T59" fmla="*/ 25845463 h 580"/>
                  <a:gd name="T60" fmla="*/ 63750492 w 601"/>
                  <a:gd name="T61" fmla="*/ 71009630 h 580"/>
                  <a:gd name="T62" fmla="*/ 73816246 w 601"/>
                  <a:gd name="T63" fmla="*/ 71009630 h 580"/>
                  <a:gd name="T64" fmla="*/ 77429787 w 601"/>
                  <a:gd name="T65" fmla="*/ 71923702 h 580"/>
                  <a:gd name="T66" fmla="*/ 77429787 w 601"/>
                  <a:gd name="T67" fmla="*/ 71923702 h 580"/>
                  <a:gd name="T68" fmla="*/ 62847017 w 601"/>
                  <a:gd name="T69" fmla="*/ 75578543 h 580"/>
                  <a:gd name="T70" fmla="*/ 63750492 w 601"/>
                  <a:gd name="T71" fmla="*/ 71009630 h 5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80">
                    <a:moveTo>
                      <a:pt x="572" y="516"/>
                    </a:moveTo>
                    <a:lnTo>
                      <a:pt x="572" y="516"/>
                    </a:lnTo>
                    <a:cubicBezTo>
                      <a:pt x="445" y="516"/>
                      <a:pt x="445" y="516"/>
                      <a:pt x="445" y="516"/>
                    </a:cubicBezTo>
                    <a:cubicBezTo>
                      <a:pt x="459" y="537"/>
                      <a:pt x="459" y="537"/>
                      <a:pt x="459" y="537"/>
                    </a:cubicBezTo>
                    <a:cubicBezTo>
                      <a:pt x="466" y="537"/>
                      <a:pt x="466" y="544"/>
                      <a:pt x="466" y="551"/>
                    </a:cubicBezTo>
                    <a:cubicBezTo>
                      <a:pt x="466" y="572"/>
                      <a:pt x="459" y="579"/>
                      <a:pt x="438" y="579"/>
                    </a:cubicBezTo>
                    <a:cubicBezTo>
                      <a:pt x="431" y="579"/>
                      <a:pt x="424" y="579"/>
                      <a:pt x="424" y="572"/>
                    </a:cubicBezTo>
                    <a:cubicBezTo>
                      <a:pt x="353" y="509"/>
                      <a:pt x="353" y="509"/>
                      <a:pt x="353" y="509"/>
                    </a:cubicBezTo>
                    <a:cubicBezTo>
                      <a:pt x="346" y="502"/>
                      <a:pt x="346" y="494"/>
                      <a:pt x="346" y="487"/>
                    </a:cubicBezTo>
                    <a:cubicBezTo>
                      <a:pt x="346" y="480"/>
                      <a:pt x="346" y="473"/>
                      <a:pt x="353" y="466"/>
                    </a:cubicBezTo>
                    <a:cubicBezTo>
                      <a:pt x="424" y="403"/>
                      <a:pt x="424" y="403"/>
                      <a:pt x="424" y="403"/>
                    </a:cubicBezTo>
                    <a:cubicBezTo>
                      <a:pt x="424" y="396"/>
                      <a:pt x="431" y="396"/>
                      <a:pt x="438" y="396"/>
                    </a:cubicBezTo>
                    <a:cubicBezTo>
                      <a:pt x="459" y="396"/>
                      <a:pt x="466" y="403"/>
                      <a:pt x="466" y="424"/>
                    </a:cubicBezTo>
                    <a:cubicBezTo>
                      <a:pt x="466" y="431"/>
                      <a:pt x="466" y="438"/>
                      <a:pt x="459" y="438"/>
                    </a:cubicBezTo>
                    <a:cubicBezTo>
                      <a:pt x="445" y="459"/>
                      <a:pt x="445" y="459"/>
                      <a:pt x="445" y="459"/>
                    </a:cubicBezTo>
                    <a:cubicBezTo>
                      <a:pt x="572" y="459"/>
                      <a:pt x="572" y="459"/>
                      <a:pt x="572" y="459"/>
                    </a:cubicBezTo>
                    <a:cubicBezTo>
                      <a:pt x="586" y="459"/>
                      <a:pt x="600" y="473"/>
                      <a:pt x="600" y="487"/>
                    </a:cubicBezTo>
                    <a:cubicBezTo>
                      <a:pt x="600" y="502"/>
                      <a:pt x="586" y="516"/>
                      <a:pt x="572" y="516"/>
                    </a:cubicBezTo>
                    <a:close/>
                    <a:moveTo>
                      <a:pt x="494" y="424"/>
                    </a:moveTo>
                    <a:lnTo>
                      <a:pt x="494" y="424"/>
                    </a:lnTo>
                    <a:cubicBezTo>
                      <a:pt x="494" y="417"/>
                      <a:pt x="494" y="410"/>
                      <a:pt x="494" y="403"/>
                    </a:cubicBezTo>
                    <a:cubicBezTo>
                      <a:pt x="501" y="403"/>
                      <a:pt x="508" y="403"/>
                      <a:pt x="522" y="410"/>
                    </a:cubicBezTo>
                    <a:cubicBezTo>
                      <a:pt x="537" y="417"/>
                      <a:pt x="544" y="424"/>
                      <a:pt x="551" y="431"/>
                    </a:cubicBezTo>
                    <a:cubicBezTo>
                      <a:pt x="494" y="431"/>
                      <a:pt x="494" y="431"/>
                      <a:pt x="494" y="431"/>
                    </a:cubicBezTo>
                    <a:lnTo>
                      <a:pt x="494" y="424"/>
                    </a:lnTo>
                    <a:close/>
                    <a:moveTo>
                      <a:pt x="395" y="226"/>
                    </a:moveTo>
                    <a:lnTo>
                      <a:pt x="395" y="226"/>
                    </a:lnTo>
                    <a:cubicBezTo>
                      <a:pt x="388" y="275"/>
                      <a:pt x="367" y="296"/>
                      <a:pt x="367" y="296"/>
                    </a:cubicBezTo>
                    <a:cubicBezTo>
                      <a:pt x="367" y="353"/>
                      <a:pt x="367" y="353"/>
                      <a:pt x="367" y="353"/>
                    </a:cubicBezTo>
                    <a:cubicBezTo>
                      <a:pt x="367" y="353"/>
                      <a:pt x="374" y="353"/>
                      <a:pt x="409" y="374"/>
                    </a:cubicBezTo>
                    <a:lnTo>
                      <a:pt x="402" y="381"/>
                    </a:lnTo>
                    <a:cubicBezTo>
                      <a:pt x="332" y="445"/>
                      <a:pt x="332" y="445"/>
                      <a:pt x="332" y="445"/>
                    </a:cubicBezTo>
                    <a:cubicBezTo>
                      <a:pt x="325" y="459"/>
                      <a:pt x="318" y="473"/>
                      <a:pt x="318" y="487"/>
                    </a:cubicBezTo>
                    <a:cubicBezTo>
                      <a:pt x="318" y="502"/>
                      <a:pt x="325" y="516"/>
                      <a:pt x="332" y="530"/>
                    </a:cubicBezTo>
                    <a:cubicBezTo>
                      <a:pt x="388" y="579"/>
                      <a:pt x="388" y="579"/>
                      <a:pt x="388" y="579"/>
                    </a:cubicBezTo>
                    <a:cubicBezTo>
                      <a:pt x="28" y="579"/>
                      <a:pt x="28" y="579"/>
                      <a:pt x="28" y="579"/>
                    </a:cubicBezTo>
                    <a:cubicBezTo>
                      <a:pt x="7" y="579"/>
                      <a:pt x="0" y="572"/>
                      <a:pt x="0" y="551"/>
                    </a:cubicBezTo>
                    <a:cubicBezTo>
                      <a:pt x="0" y="551"/>
                      <a:pt x="0" y="452"/>
                      <a:pt x="70" y="410"/>
                    </a:cubicBezTo>
                    <a:cubicBezTo>
                      <a:pt x="120" y="388"/>
                      <a:pt x="98" y="410"/>
                      <a:pt x="162" y="381"/>
                    </a:cubicBezTo>
                    <a:cubicBezTo>
                      <a:pt x="219" y="360"/>
                      <a:pt x="233" y="353"/>
                      <a:pt x="233" y="353"/>
                    </a:cubicBezTo>
                    <a:cubicBezTo>
                      <a:pt x="233" y="296"/>
                      <a:pt x="233" y="296"/>
                      <a:pt x="233" y="296"/>
                    </a:cubicBezTo>
                    <a:cubicBezTo>
                      <a:pt x="233" y="296"/>
                      <a:pt x="211" y="275"/>
                      <a:pt x="204" y="226"/>
                    </a:cubicBezTo>
                    <a:cubicBezTo>
                      <a:pt x="190" y="233"/>
                      <a:pt x="183" y="212"/>
                      <a:pt x="183" y="198"/>
                    </a:cubicBezTo>
                    <a:cubicBezTo>
                      <a:pt x="183" y="183"/>
                      <a:pt x="176" y="148"/>
                      <a:pt x="197" y="148"/>
                    </a:cubicBezTo>
                    <a:cubicBezTo>
                      <a:pt x="190" y="127"/>
                      <a:pt x="190" y="99"/>
                      <a:pt x="190" y="92"/>
                    </a:cubicBezTo>
                    <a:cubicBezTo>
                      <a:pt x="190" y="49"/>
                      <a:pt x="233" y="0"/>
                      <a:pt x="296" y="0"/>
                    </a:cubicBezTo>
                    <a:cubicBezTo>
                      <a:pt x="374" y="0"/>
                      <a:pt x="402" y="49"/>
                      <a:pt x="409" y="92"/>
                    </a:cubicBezTo>
                    <a:cubicBezTo>
                      <a:pt x="409" y="99"/>
                      <a:pt x="409" y="127"/>
                      <a:pt x="402" y="148"/>
                    </a:cubicBezTo>
                    <a:cubicBezTo>
                      <a:pt x="424" y="148"/>
                      <a:pt x="417" y="183"/>
                      <a:pt x="409" y="198"/>
                    </a:cubicBezTo>
                    <a:cubicBezTo>
                      <a:pt x="409" y="212"/>
                      <a:pt x="409" y="233"/>
                      <a:pt x="395" y="226"/>
                    </a:cubicBezTo>
                    <a:close/>
                    <a:moveTo>
                      <a:pt x="494" y="544"/>
                    </a:moveTo>
                    <a:lnTo>
                      <a:pt x="494" y="544"/>
                    </a:lnTo>
                    <a:cubicBezTo>
                      <a:pt x="572" y="544"/>
                      <a:pt x="572" y="544"/>
                      <a:pt x="572" y="544"/>
                    </a:cubicBezTo>
                    <a:cubicBezTo>
                      <a:pt x="579" y="544"/>
                      <a:pt x="593" y="544"/>
                      <a:pt x="600" y="537"/>
                    </a:cubicBezTo>
                    <a:cubicBezTo>
                      <a:pt x="600" y="544"/>
                      <a:pt x="600" y="551"/>
                      <a:pt x="600" y="551"/>
                    </a:cubicBezTo>
                    <a:cubicBezTo>
                      <a:pt x="600" y="572"/>
                      <a:pt x="586" y="579"/>
                      <a:pt x="572" y="579"/>
                    </a:cubicBezTo>
                    <a:cubicBezTo>
                      <a:pt x="487" y="579"/>
                      <a:pt x="487" y="579"/>
                      <a:pt x="487" y="579"/>
                    </a:cubicBezTo>
                    <a:cubicBezTo>
                      <a:pt x="494" y="572"/>
                      <a:pt x="494" y="565"/>
                      <a:pt x="494" y="551"/>
                    </a:cubicBezTo>
                    <a:lnTo>
                      <a:pt x="494" y="544"/>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7" name="Freeform 92"/>
              <p:cNvSpPr>
                <a:spLocks noChangeArrowheads="1"/>
              </p:cNvSpPr>
              <p:nvPr/>
            </p:nvSpPr>
            <p:spPr bwMode="auto">
              <a:xfrm>
                <a:off x="2291558" y="2365374"/>
                <a:ext cx="219075" cy="209550"/>
              </a:xfrm>
              <a:custGeom>
                <a:avLst/>
                <a:gdLst>
                  <a:gd name="T0" fmla="*/ 72337558 w 609"/>
                  <a:gd name="T1" fmla="*/ 64483232 h 580"/>
                  <a:gd name="T2" fmla="*/ 72337558 w 609"/>
                  <a:gd name="T3" fmla="*/ 64483232 h 580"/>
                  <a:gd name="T4" fmla="*/ 76866547 w 609"/>
                  <a:gd name="T5" fmla="*/ 70095920 h 580"/>
                  <a:gd name="T6" fmla="*/ 78678142 w 609"/>
                  <a:gd name="T7" fmla="*/ 71923702 h 580"/>
                  <a:gd name="T8" fmla="*/ 75054951 w 609"/>
                  <a:gd name="T9" fmla="*/ 75578543 h 580"/>
                  <a:gd name="T10" fmla="*/ 72337558 w 609"/>
                  <a:gd name="T11" fmla="*/ 74664833 h 580"/>
                  <a:gd name="T12" fmla="*/ 67678707 w 609"/>
                  <a:gd name="T13" fmla="*/ 70095920 h 580"/>
                  <a:gd name="T14" fmla="*/ 62243920 w 609"/>
                  <a:gd name="T15" fmla="*/ 74664833 h 580"/>
                  <a:gd name="T16" fmla="*/ 60431965 w 609"/>
                  <a:gd name="T17" fmla="*/ 75578543 h 580"/>
                  <a:gd name="T18" fmla="*/ 56808774 w 609"/>
                  <a:gd name="T19" fmla="*/ 71923702 h 580"/>
                  <a:gd name="T20" fmla="*/ 57714571 w 609"/>
                  <a:gd name="T21" fmla="*/ 70095920 h 580"/>
                  <a:gd name="T22" fmla="*/ 57714571 w 609"/>
                  <a:gd name="T23" fmla="*/ 70095920 h 580"/>
                  <a:gd name="T24" fmla="*/ 62243920 w 609"/>
                  <a:gd name="T25" fmla="*/ 64483232 h 580"/>
                  <a:gd name="T26" fmla="*/ 57714571 w 609"/>
                  <a:gd name="T27" fmla="*/ 59914681 h 580"/>
                  <a:gd name="T28" fmla="*/ 56808774 w 609"/>
                  <a:gd name="T29" fmla="*/ 57173188 h 580"/>
                  <a:gd name="T30" fmla="*/ 60431965 w 609"/>
                  <a:gd name="T31" fmla="*/ 53518347 h 580"/>
                  <a:gd name="T32" fmla="*/ 62243920 w 609"/>
                  <a:gd name="T33" fmla="*/ 55345768 h 580"/>
                  <a:gd name="T34" fmla="*/ 67678707 w 609"/>
                  <a:gd name="T35" fmla="*/ 59914681 h 580"/>
                  <a:gd name="T36" fmla="*/ 72337558 w 609"/>
                  <a:gd name="T37" fmla="*/ 55345768 h 580"/>
                  <a:gd name="T38" fmla="*/ 72337558 w 609"/>
                  <a:gd name="T39" fmla="*/ 55345768 h 580"/>
                  <a:gd name="T40" fmla="*/ 75054951 w 609"/>
                  <a:gd name="T41" fmla="*/ 53518347 h 580"/>
                  <a:gd name="T42" fmla="*/ 78678142 w 609"/>
                  <a:gd name="T43" fmla="*/ 57173188 h 580"/>
                  <a:gd name="T44" fmla="*/ 76866547 w 609"/>
                  <a:gd name="T45" fmla="*/ 59914681 h 580"/>
                  <a:gd name="T46" fmla="*/ 72337558 w 609"/>
                  <a:gd name="T47" fmla="*/ 64483232 h 580"/>
                  <a:gd name="T48" fmla="*/ 53056080 w 609"/>
                  <a:gd name="T49" fmla="*/ 57173188 h 580"/>
                  <a:gd name="T50" fmla="*/ 53056080 w 609"/>
                  <a:gd name="T51" fmla="*/ 57173188 h 580"/>
                  <a:gd name="T52" fmla="*/ 54867675 w 609"/>
                  <a:gd name="T53" fmla="*/ 62655811 h 580"/>
                  <a:gd name="T54" fmla="*/ 54867675 w 609"/>
                  <a:gd name="T55" fmla="*/ 62655811 h 580"/>
                  <a:gd name="T56" fmla="*/ 56808774 w 609"/>
                  <a:gd name="T57" fmla="*/ 64483232 h 580"/>
                  <a:gd name="T58" fmla="*/ 54867675 w 609"/>
                  <a:gd name="T59" fmla="*/ 67354789 h 580"/>
                  <a:gd name="T60" fmla="*/ 53056080 w 609"/>
                  <a:gd name="T61" fmla="*/ 71923702 h 580"/>
                  <a:gd name="T62" fmla="*/ 53961878 w 609"/>
                  <a:gd name="T63" fmla="*/ 75578543 h 580"/>
                  <a:gd name="T64" fmla="*/ 3752694 w 609"/>
                  <a:gd name="T65" fmla="*/ 75578543 h 580"/>
                  <a:gd name="T66" fmla="*/ 0 w 609"/>
                  <a:gd name="T67" fmla="*/ 71923702 h 580"/>
                  <a:gd name="T68" fmla="*/ 0 w 609"/>
                  <a:gd name="T69" fmla="*/ 71923702 h 580"/>
                  <a:gd name="T70" fmla="*/ 0 w 609"/>
                  <a:gd name="T71" fmla="*/ 71923702 h 580"/>
                  <a:gd name="T72" fmla="*/ 10093638 w 609"/>
                  <a:gd name="T73" fmla="*/ 53518347 h 580"/>
                  <a:gd name="T74" fmla="*/ 21093073 w 609"/>
                  <a:gd name="T75" fmla="*/ 49733080 h 580"/>
                  <a:gd name="T76" fmla="*/ 31186711 w 609"/>
                  <a:gd name="T77" fmla="*/ 46077877 h 580"/>
                  <a:gd name="T78" fmla="*/ 31186711 w 609"/>
                  <a:gd name="T79" fmla="*/ 38637768 h 580"/>
                  <a:gd name="T80" fmla="*/ 27434018 w 609"/>
                  <a:gd name="T81" fmla="*/ 29500304 h 580"/>
                  <a:gd name="T82" fmla="*/ 24716265 w 609"/>
                  <a:gd name="T83" fmla="*/ 25845463 h 580"/>
                  <a:gd name="T84" fmla="*/ 25622062 w 609"/>
                  <a:gd name="T85" fmla="*/ 19318704 h 580"/>
                  <a:gd name="T86" fmla="*/ 25622062 w 609"/>
                  <a:gd name="T87" fmla="*/ 12009021 h 580"/>
                  <a:gd name="T88" fmla="*/ 39339251 w 609"/>
                  <a:gd name="T89" fmla="*/ 0 h 580"/>
                  <a:gd name="T90" fmla="*/ 53961878 w 609"/>
                  <a:gd name="T91" fmla="*/ 12009021 h 580"/>
                  <a:gd name="T92" fmla="*/ 53056080 w 609"/>
                  <a:gd name="T93" fmla="*/ 19318704 h 580"/>
                  <a:gd name="T94" fmla="*/ 53961878 w 609"/>
                  <a:gd name="T95" fmla="*/ 25845463 h 580"/>
                  <a:gd name="T96" fmla="*/ 51244484 w 609"/>
                  <a:gd name="T97" fmla="*/ 29500304 h 580"/>
                  <a:gd name="T98" fmla="*/ 47620933 w 609"/>
                  <a:gd name="T99" fmla="*/ 38637768 h 580"/>
                  <a:gd name="T100" fmla="*/ 47620933 w 609"/>
                  <a:gd name="T101" fmla="*/ 46077877 h 580"/>
                  <a:gd name="T102" fmla="*/ 57714571 w 609"/>
                  <a:gd name="T103" fmla="*/ 49733080 h 580"/>
                  <a:gd name="T104" fmla="*/ 58620369 w 609"/>
                  <a:gd name="T105" fmla="*/ 50646790 h 580"/>
                  <a:gd name="T106" fmla="*/ 53056080 w 609"/>
                  <a:gd name="T107" fmla="*/ 57173188 h 5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80">
                    <a:moveTo>
                      <a:pt x="559" y="494"/>
                    </a:moveTo>
                    <a:lnTo>
                      <a:pt x="559" y="494"/>
                    </a:lnTo>
                    <a:cubicBezTo>
                      <a:pt x="594" y="537"/>
                      <a:pt x="594" y="537"/>
                      <a:pt x="594" y="537"/>
                    </a:cubicBezTo>
                    <a:cubicBezTo>
                      <a:pt x="601" y="537"/>
                      <a:pt x="608" y="544"/>
                      <a:pt x="608" y="551"/>
                    </a:cubicBezTo>
                    <a:cubicBezTo>
                      <a:pt x="608" y="572"/>
                      <a:pt x="594" y="579"/>
                      <a:pt x="580" y="579"/>
                    </a:cubicBezTo>
                    <a:cubicBezTo>
                      <a:pt x="573" y="579"/>
                      <a:pt x="566" y="579"/>
                      <a:pt x="559" y="572"/>
                    </a:cubicBezTo>
                    <a:cubicBezTo>
                      <a:pt x="523" y="537"/>
                      <a:pt x="523" y="537"/>
                      <a:pt x="523" y="537"/>
                    </a:cubicBezTo>
                    <a:cubicBezTo>
                      <a:pt x="481" y="572"/>
                      <a:pt x="481" y="572"/>
                      <a:pt x="481" y="572"/>
                    </a:cubicBezTo>
                    <a:cubicBezTo>
                      <a:pt x="481" y="579"/>
                      <a:pt x="474" y="579"/>
                      <a:pt x="467" y="579"/>
                    </a:cubicBezTo>
                    <a:cubicBezTo>
                      <a:pt x="446" y="579"/>
                      <a:pt x="439" y="572"/>
                      <a:pt x="439" y="551"/>
                    </a:cubicBezTo>
                    <a:cubicBezTo>
                      <a:pt x="439" y="544"/>
                      <a:pt x="439" y="537"/>
                      <a:pt x="446" y="537"/>
                    </a:cubicBezTo>
                    <a:cubicBezTo>
                      <a:pt x="481" y="494"/>
                      <a:pt x="481" y="494"/>
                      <a:pt x="481" y="494"/>
                    </a:cubicBezTo>
                    <a:cubicBezTo>
                      <a:pt x="446" y="459"/>
                      <a:pt x="446" y="459"/>
                      <a:pt x="446" y="459"/>
                    </a:cubicBezTo>
                    <a:cubicBezTo>
                      <a:pt x="439" y="452"/>
                      <a:pt x="439" y="445"/>
                      <a:pt x="439" y="438"/>
                    </a:cubicBezTo>
                    <a:cubicBezTo>
                      <a:pt x="439" y="424"/>
                      <a:pt x="446" y="410"/>
                      <a:pt x="467" y="410"/>
                    </a:cubicBezTo>
                    <a:cubicBezTo>
                      <a:pt x="474" y="410"/>
                      <a:pt x="481" y="417"/>
                      <a:pt x="481" y="424"/>
                    </a:cubicBezTo>
                    <a:cubicBezTo>
                      <a:pt x="523" y="459"/>
                      <a:pt x="523" y="459"/>
                      <a:pt x="523" y="459"/>
                    </a:cubicBezTo>
                    <a:cubicBezTo>
                      <a:pt x="559" y="424"/>
                      <a:pt x="559" y="424"/>
                      <a:pt x="559" y="424"/>
                    </a:cubicBezTo>
                    <a:cubicBezTo>
                      <a:pt x="566" y="417"/>
                      <a:pt x="573" y="410"/>
                      <a:pt x="580" y="410"/>
                    </a:cubicBezTo>
                    <a:cubicBezTo>
                      <a:pt x="594" y="410"/>
                      <a:pt x="608" y="424"/>
                      <a:pt x="608" y="438"/>
                    </a:cubicBezTo>
                    <a:cubicBezTo>
                      <a:pt x="608" y="445"/>
                      <a:pt x="601" y="452"/>
                      <a:pt x="594" y="459"/>
                    </a:cubicBezTo>
                    <a:lnTo>
                      <a:pt x="559" y="494"/>
                    </a:lnTo>
                    <a:close/>
                    <a:moveTo>
                      <a:pt x="410" y="438"/>
                    </a:moveTo>
                    <a:lnTo>
                      <a:pt x="410" y="438"/>
                    </a:lnTo>
                    <a:cubicBezTo>
                      <a:pt x="410" y="459"/>
                      <a:pt x="417" y="473"/>
                      <a:pt x="424" y="480"/>
                    </a:cubicBezTo>
                    <a:cubicBezTo>
                      <a:pt x="439" y="494"/>
                      <a:pt x="439" y="494"/>
                      <a:pt x="439" y="494"/>
                    </a:cubicBezTo>
                    <a:cubicBezTo>
                      <a:pt x="424" y="516"/>
                      <a:pt x="424" y="516"/>
                      <a:pt x="424" y="516"/>
                    </a:cubicBezTo>
                    <a:cubicBezTo>
                      <a:pt x="417" y="523"/>
                      <a:pt x="410" y="537"/>
                      <a:pt x="410" y="551"/>
                    </a:cubicBezTo>
                    <a:cubicBezTo>
                      <a:pt x="410" y="565"/>
                      <a:pt x="410" y="572"/>
                      <a:pt x="417" y="579"/>
                    </a:cubicBezTo>
                    <a:cubicBezTo>
                      <a:pt x="29" y="579"/>
                      <a:pt x="29" y="579"/>
                      <a:pt x="29" y="579"/>
                    </a:cubicBezTo>
                    <a:cubicBezTo>
                      <a:pt x="15" y="579"/>
                      <a:pt x="0" y="572"/>
                      <a:pt x="0" y="551"/>
                    </a:cubicBezTo>
                    <a:cubicBezTo>
                      <a:pt x="0" y="551"/>
                      <a:pt x="0" y="452"/>
                      <a:pt x="78" y="410"/>
                    </a:cubicBezTo>
                    <a:cubicBezTo>
                      <a:pt x="128" y="388"/>
                      <a:pt x="106" y="410"/>
                      <a:pt x="163" y="381"/>
                    </a:cubicBezTo>
                    <a:cubicBezTo>
                      <a:pt x="226" y="360"/>
                      <a:pt x="241" y="353"/>
                      <a:pt x="241" y="353"/>
                    </a:cubicBezTo>
                    <a:cubicBezTo>
                      <a:pt x="241" y="296"/>
                      <a:pt x="241" y="296"/>
                      <a:pt x="241" y="296"/>
                    </a:cubicBezTo>
                    <a:cubicBezTo>
                      <a:pt x="241" y="296"/>
                      <a:pt x="219" y="275"/>
                      <a:pt x="212" y="226"/>
                    </a:cubicBezTo>
                    <a:cubicBezTo>
                      <a:pt x="198" y="233"/>
                      <a:pt x="191" y="212"/>
                      <a:pt x="191" y="198"/>
                    </a:cubicBezTo>
                    <a:cubicBezTo>
                      <a:pt x="191" y="183"/>
                      <a:pt x="184" y="148"/>
                      <a:pt x="198" y="148"/>
                    </a:cubicBezTo>
                    <a:cubicBezTo>
                      <a:pt x="198" y="127"/>
                      <a:pt x="191" y="99"/>
                      <a:pt x="198" y="92"/>
                    </a:cubicBezTo>
                    <a:cubicBezTo>
                      <a:pt x="198" y="49"/>
                      <a:pt x="241"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6" y="381"/>
                    </a:cubicBezTo>
                    <a:cubicBezTo>
                      <a:pt x="446" y="381"/>
                      <a:pt x="446" y="388"/>
                      <a:pt x="453" y="388"/>
                    </a:cubicBezTo>
                    <a:cubicBezTo>
                      <a:pt x="424" y="396"/>
                      <a:pt x="410" y="417"/>
                      <a:pt x="410"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8" name="Freeform 93"/>
              <p:cNvSpPr>
                <a:spLocks noChangeArrowheads="1"/>
              </p:cNvSpPr>
              <p:nvPr/>
            </p:nvSpPr>
            <p:spPr bwMode="auto">
              <a:xfrm>
                <a:off x="1912145" y="2365374"/>
                <a:ext cx="217488" cy="209550"/>
              </a:xfrm>
              <a:custGeom>
                <a:avLst/>
                <a:gdLst>
                  <a:gd name="T0" fmla="*/ 67348302 w 602"/>
                  <a:gd name="T1" fmla="*/ 71923702 h 580"/>
                  <a:gd name="T2" fmla="*/ 67348302 w 602"/>
                  <a:gd name="T3" fmla="*/ 71923702 h 580"/>
                  <a:gd name="T4" fmla="*/ 65520970 w 602"/>
                  <a:gd name="T5" fmla="*/ 73751123 h 580"/>
                  <a:gd name="T6" fmla="*/ 62780332 w 602"/>
                  <a:gd name="T7" fmla="*/ 71923702 h 580"/>
                  <a:gd name="T8" fmla="*/ 58212000 w 602"/>
                  <a:gd name="T9" fmla="*/ 67354789 h 580"/>
                  <a:gd name="T10" fmla="*/ 56254247 w 602"/>
                  <a:gd name="T11" fmla="*/ 64483232 h 580"/>
                  <a:gd name="T12" fmla="*/ 60039333 w 602"/>
                  <a:gd name="T13" fmla="*/ 60828391 h 580"/>
                  <a:gd name="T14" fmla="*/ 62780332 w 602"/>
                  <a:gd name="T15" fmla="*/ 62655811 h 580"/>
                  <a:gd name="T16" fmla="*/ 65520970 w 602"/>
                  <a:gd name="T17" fmla="*/ 64483232 h 580"/>
                  <a:gd name="T18" fmla="*/ 72960721 w 602"/>
                  <a:gd name="T19" fmla="*/ 57173188 h 580"/>
                  <a:gd name="T20" fmla="*/ 72960721 w 602"/>
                  <a:gd name="T21" fmla="*/ 57173188 h 580"/>
                  <a:gd name="T22" fmla="*/ 74788054 w 602"/>
                  <a:gd name="T23" fmla="*/ 56259478 h 580"/>
                  <a:gd name="T24" fmla="*/ 78442719 w 602"/>
                  <a:gd name="T25" fmla="*/ 59914681 h 580"/>
                  <a:gd name="T26" fmla="*/ 77529053 w 602"/>
                  <a:gd name="T27" fmla="*/ 62655811 h 580"/>
                  <a:gd name="T28" fmla="*/ 67348302 w 602"/>
                  <a:gd name="T29" fmla="*/ 71923702 h 580"/>
                  <a:gd name="T30" fmla="*/ 65520970 w 602"/>
                  <a:gd name="T31" fmla="*/ 59000609 h 580"/>
                  <a:gd name="T32" fmla="*/ 65520970 w 602"/>
                  <a:gd name="T33" fmla="*/ 59000609 h 580"/>
                  <a:gd name="T34" fmla="*/ 60039333 w 602"/>
                  <a:gd name="T35" fmla="*/ 57173188 h 580"/>
                  <a:gd name="T36" fmla="*/ 52599581 w 602"/>
                  <a:gd name="T37" fmla="*/ 64483232 h 580"/>
                  <a:gd name="T38" fmla="*/ 55340580 w 602"/>
                  <a:gd name="T39" fmla="*/ 70095920 h 580"/>
                  <a:gd name="T40" fmla="*/ 60039333 w 602"/>
                  <a:gd name="T41" fmla="*/ 74664833 h 580"/>
                  <a:gd name="T42" fmla="*/ 60952999 w 602"/>
                  <a:gd name="T43" fmla="*/ 75578543 h 580"/>
                  <a:gd name="T44" fmla="*/ 3785086 w 602"/>
                  <a:gd name="T45" fmla="*/ 75578543 h 580"/>
                  <a:gd name="T46" fmla="*/ 0 w 602"/>
                  <a:gd name="T47" fmla="*/ 71923702 h 580"/>
                  <a:gd name="T48" fmla="*/ 0 w 602"/>
                  <a:gd name="T49" fmla="*/ 71923702 h 580"/>
                  <a:gd name="T50" fmla="*/ 0 w 602"/>
                  <a:gd name="T51" fmla="*/ 71923702 h 580"/>
                  <a:gd name="T52" fmla="*/ 10180751 w 602"/>
                  <a:gd name="T53" fmla="*/ 53518347 h 580"/>
                  <a:gd name="T54" fmla="*/ 21274806 w 602"/>
                  <a:gd name="T55" fmla="*/ 49733080 h 580"/>
                  <a:gd name="T56" fmla="*/ 30411109 w 602"/>
                  <a:gd name="T57" fmla="*/ 46077877 h 580"/>
                  <a:gd name="T58" fmla="*/ 30411109 w 602"/>
                  <a:gd name="T59" fmla="*/ 38637768 h 580"/>
                  <a:gd name="T60" fmla="*/ 26756804 w 602"/>
                  <a:gd name="T61" fmla="*/ 29500304 h 580"/>
                  <a:gd name="T62" fmla="*/ 24929472 w 602"/>
                  <a:gd name="T63" fmla="*/ 25845463 h 580"/>
                  <a:gd name="T64" fmla="*/ 25843138 w 602"/>
                  <a:gd name="T65" fmla="*/ 19318704 h 580"/>
                  <a:gd name="T66" fmla="*/ 24929472 w 602"/>
                  <a:gd name="T67" fmla="*/ 12009021 h 580"/>
                  <a:gd name="T68" fmla="*/ 39678193 w 602"/>
                  <a:gd name="T69" fmla="*/ 0 h 580"/>
                  <a:gd name="T70" fmla="*/ 53513248 w 602"/>
                  <a:gd name="T71" fmla="*/ 12009021 h 580"/>
                  <a:gd name="T72" fmla="*/ 52599581 w 602"/>
                  <a:gd name="T73" fmla="*/ 19318704 h 580"/>
                  <a:gd name="T74" fmla="*/ 54426914 w 602"/>
                  <a:gd name="T75" fmla="*/ 25845463 h 580"/>
                  <a:gd name="T76" fmla="*/ 51685915 w 602"/>
                  <a:gd name="T77" fmla="*/ 29500304 h 580"/>
                  <a:gd name="T78" fmla="*/ 48031249 w 602"/>
                  <a:gd name="T79" fmla="*/ 38637768 h 580"/>
                  <a:gd name="T80" fmla="*/ 48031249 w 602"/>
                  <a:gd name="T81" fmla="*/ 46077877 h 580"/>
                  <a:gd name="T82" fmla="*/ 57298334 w 602"/>
                  <a:gd name="T83" fmla="*/ 49733080 h 580"/>
                  <a:gd name="T84" fmla="*/ 69175635 w 602"/>
                  <a:gd name="T85" fmla="*/ 53518347 h 580"/>
                  <a:gd name="T86" fmla="*/ 70089301 w 602"/>
                  <a:gd name="T87" fmla="*/ 54432058 h 580"/>
                  <a:gd name="T88" fmla="*/ 70089301 w 602"/>
                  <a:gd name="T89" fmla="*/ 54432058 h 580"/>
                  <a:gd name="T90" fmla="*/ 65520970 w 602"/>
                  <a:gd name="T91" fmla="*/ 59000609 h 580"/>
                  <a:gd name="T92" fmla="*/ 78442719 w 602"/>
                  <a:gd name="T93" fmla="*/ 67354789 h 580"/>
                  <a:gd name="T94" fmla="*/ 78442719 w 602"/>
                  <a:gd name="T95" fmla="*/ 67354789 h 580"/>
                  <a:gd name="T96" fmla="*/ 78442719 w 602"/>
                  <a:gd name="T97" fmla="*/ 71923702 h 580"/>
                  <a:gd name="T98" fmla="*/ 78442719 w 602"/>
                  <a:gd name="T99" fmla="*/ 71923702 h 580"/>
                  <a:gd name="T100" fmla="*/ 78442719 w 602"/>
                  <a:gd name="T101" fmla="*/ 71923702 h 580"/>
                  <a:gd name="T102" fmla="*/ 74788054 w 602"/>
                  <a:gd name="T103" fmla="*/ 75578543 h 580"/>
                  <a:gd name="T104" fmla="*/ 69175635 w 602"/>
                  <a:gd name="T105" fmla="*/ 75578543 h 580"/>
                  <a:gd name="T106" fmla="*/ 70089301 w 602"/>
                  <a:gd name="T107" fmla="*/ 74664833 h 580"/>
                  <a:gd name="T108" fmla="*/ 78442719 w 602"/>
                  <a:gd name="T109" fmla="*/ 67354789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9" name="Freeform 94"/>
              <p:cNvSpPr>
                <a:spLocks noChangeArrowheads="1"/>
              </p:cNvSpPr>
              <p:nvPr/>
            </p:nvSpPr>
            <p:spPr bwMode="auto">
              <a:xfrm>
                <a:off x="1532733" y="2365374"/>
                <a:ext cx="217487" cy="209550"/>
              </a:xfrm>
              <a:custGeom>
                <a:avLst/>
                <a:gdLst>
                  <a:gd name="T0" fmla="*/ 78441997 w 602"/>
                  <a:gd name="T1" fmla="*/ 71923702 h 580"/>
                  <a:gd name="T2" fmla="*/ 78441997 w 602"/>
                  <a:gd name="T3" fmla="*/ 71923702 h 580"/>
                  <a:gd name="T4" fmla="*/ 78441997 w 602"/>
                  <a:gd name="T5" fmla="*/ 71923702 h 580"/>
                  <a:gd name="T6" fmla="*/ 74787349 w 602"/>
                  <a:gd name="T7" fmla="*/ 75578543 h 580"/>
                  <a:gd name="T8" fmla="*/ 3785069 w 602"/>
                  <a:gd name="T9" fmla="*/ 75578543 h 580"/>
                  <a:gd name="T10" fmla="*/ 0 w 602"/>
                  <a:gd name="T11" fmla="*/ 71923702 h 580"/>
                  <a:gd name="T12" fmla="*/ 0 w 602"/>
                  <a:gd name="T13" fmla="*/ 71923702 h 580"/>
                  <a:gd name="T14" fmla="*/ 0 w 602"/>
                  <a:gd name="T15" fmla="*/ 71923702 h 580"/>
                  <a:gd name="T16" fmla="*/ 9266680 w 602"/>
                  <a:gd name="T17" fmla="*/ 53518347 h 580"/>
                  <a:gd name="T18" fmla="*/ 21274708 w 602"/>
                  <a:gd name="T19" fmla="*/ 49733080 h 580"/>
                  <a:gd name="T20" fmla="*/ 30410969 w 602"/>
                  <a:gd name="T21" fmla="*/ 46077877 h 580"/>
                  <a:gd name="T22" fmla="*/ 30410969 w 602"/>
                  <a:gd name="T23" fmla="*/ 38637768 h 580"/>
                  <a:gd name="T24" fmla="*/ 26756320 w 602"/>
                  <a:gd name="T25" fmla="*/ 29500304 h 580"/>
                  <a:gd name="T26" fmla="*/ 24015334 w 602"/>
                  <a:gd name="T27" fmla="*/ 25845463 h 580"/>
                  <a:gd name="T28" fmla="*/ 25842658 w 602"/>
                  <a:gd name="T29" fmla="*/ 19318704 h 580"/>
                  <a:gd name="T30" fmla="*/ 24928996 w 602"/>
                  <a:gd name="T31" fmla="*/ 12009021 h 580"/>
                  <a:gd name="T32" fmla="*/ 38763987 w 602"/>
                  <a:gd name="T33" fmla="*/ 0 h 580"/>
                  <a:gd name="T34" fmla="*/ 53512640 w 602"/>
                  <a:gd name="T35" fmla="*/ 12009021 h 580"/>
                  <a:gd name="T36" fmla="*/ 52598978 w 602"/>
                  <a:gd name="T37" fmla="*/ 19318704 h 580"/>
                  <a:gd name="T38" fmla="*/ 53512640 w 602"/>
                  <a:gd name="T39" fmla="*/ 25845463 h 580"/>
                  <a:gd name="T40" fmla="*/ 51685677 w 602"/>
                  <a:gd name="T41" fmla="*/ 29500304 h 580"/>
                  <a:gd name="T42" fmla="*/ 48031029 w 602"/>
                  <a:gd name="T43" fmla="*/ 38637768 h 580"/>
                  <a:gd name="T44" fmla="*/ 48031029 w 602"/>
                  <a:gd name="T45" fmla="*/ 46077877 h 580"/>
                  <a:gd name="T46" fmla="*/ 57167289 w 602"/>
                  <a:gd name="T47" fmla="*/ 49733080 h 580"/>
                  <a:gd name="T48" fmla="*/ 68261294 w 602"/>
                  <a:gd name="T49" fmla="*/ 53518347 h 580"/>
                  <a:gd name="T50" fmla="*/ 72960024 w 602"/>
                  <a:gd name="T51" fmla="*/ 57173188 h 580"/>
                  <a:gd name="T52" fmla="*/ 59125033 w 602"/>
                  <a:gd name="T53" fmla="*/ 57173188 h 580"/>
                  <a:gd name="T54" fmla="*/ 51685677 w 602"/>
                  <a:gd name="T55" fmla="*/ 64483232 h 580"/>
                  <a:gd name="T56" fmla="*/ 59125033 w 602"/>
                  <a:gd name="T57" fmla="*/ 71923702 h 580"/>
                  <a:gd name="T58" fmla="*/ 73873686 w 602"/>
                  <a:gd name="T59" fmla="*/ 71923702 h 580"/>
                  <a:gd name="T60" fmla="*/ 78441997 w 602"/>
                  <a:gd name="T61" fmla="*/ 70095920 h 580"/>
                  <a:gd name="T62" fmla="*/ 78441997 w 602"/>
                  <a:gd name="T63" fmla="*/ 71923702 h 580"/>
                  <a:gd name="T64" fmla="*/ 73873686 w 602"/>
                  <a:gd name="T65" fmla="*/ 68268500 h 580"/>
                  <a:gd name="T66" fmla="*/ 73873686 w 602"/>
                  <a:gd name="T67" fmla="*/ 68268500 h 580"/>
                  <a:gd name="T68" fmla="*/ 59125033 w 602"/>
                  <a:gd name="T69" fmla="*/ 68268500 h 580"/>
                  <a:gd name="T70" fmla="*/ 55339965 w 602"/>
                  <a:gd name="T71" fmla="*/ 64483232 h 580"/>
                  <a:gd name="T72" fmla="*/ 59125033 w 602"/>
                  <a:gd name="T73" fmla="*/ 60828391 h 580"/>
                  <a:gd name="T74" fmla="*/ 73873686 w 602"/>
                  <a:gd name="T75" fmla="*/ 60828391 h 580"/>
                  <a:gd name="T76" fmla="*/ 77528335 w 602"/>
                  <a:gd name="T77" fmla="*/ 64483232 h 580"/>
                  <a:gd name="T78" fmla="*/ 73873686 w 602"/>
                  <a:gd name="T79" fmla="*/ 68268500 h 5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80">
                    <a:moveTo>
                      <a:pt x="601" y="551"/>
                    </a:moveTo>
                    <a:lnTo>
                      <a:pt x="601" y="551"/>
                    </a:lnTo>
                    <a:cubicBezTo>
                      <a:pt x="601" y="572"/>
                      <a:pt x="587" y="579"/>
                      <a:pt x="573" y="579"/>
                    </a:cubicBezTo>
                    <a:cubicBezTo>
                      <a:pt x="29" y="579"/>
                      <a:pt x="29" y="579"/>
                      <a:pt x="29" y="579"/>
                    </a:cubicBezTo>
                    <a:cubicBezTo>
                      <a:pt x="7" y="579"/>
                      <a:pt x="0" y="572"/>
                      <a:pt x="0" y="551"/>
                    </a:cubicBezTo>
                    <a:cubicBezTo>
                      <a:pt x="0" y="551"/>
                      <a:pt x="0" y="452"/>
                      <a:pt x="71" y="410"/>
                    </a:cubicBezTo>
                    <a:cubicBezTo>
                      <a:pt x="120" y="388"/>
                      <a:pt x="99" y="410"/>
                      <a:pt x="163" y="381"/>
                    </a:cubicBezTo>
                    <a:cubicBezTo>
                      <a:pt x="219" y="360"/>
                      <a:pt x="233" y="353"/>
                      <a:pt x="233" y="353"/>
                    </a:cubicBezTo>
                    <a:cubicBezTo>
                      <a:pt x="233" y="296"/>
                      <a:pt x="233" y="296"/>
                      <a:pt x="233" y="296"/>
                    </a:cubicBezTo>
                    <a:cubicBezTo>
                      <a:pt x="233" y="296"/>
                      <a:pt x="212" y="275"/>
                      <a:pt x="205" y="226"/>
                    </a:cubicBezTo>
                    <a:cubicBezTo>
                      <a:pt x="191" y="233"/>
                      <a:pt x="184" y="212"/>
                      <a:pt x="184" y="198"/>
                    </a:cubicBezTo>
                    <a:cubicBezTo>
                      <a:pt x="184" y="183"/>
                      <a:pt x="177" y="148"/>
                      <a:pt x="198" y="148"/>
                    </a:cubicBezTo>
                    <a:cubicBezTo>
                      <a:pt x="191" y="127"/>
                      <a:pt x="191" y="99"/>
                      <a:pt x="191" y="92"/>
                    </a:cubicBezTo>
                    <a:cubicBezTo>
                      <a:pt x="191" y="49"/>
                      <a:pt x="233" y="0"/>
                      <a:pt x="297" y="0"/>
                    </a:cubicBezTo>
                    <a:cubicBezTo>
                      <a:pt x="375" y="0"/>
                      <a:pt x="403" y="49"/>
                      <a:pt x="410" y="92"/>
                    </a:cubicBezTo>
                    <a:cubicBezTo>
                      <a:pt x="410" y="99"/>
                      <a:pt x="410" y="127"/>
                      <a:pt x="403" y="148"/>
                    </a:cubicBezTo>
                    <a:cubicBezTo>
                      <a:pt x="424" y="148"/>
                      <a:pt x="417" y="183"/>
                      <a:pt x="410" y="198"/>
                    </a:cubicBezTo>
                    <a:cubicBezTo>
                      <a:pt x="410" y="212"/>
                      <a:pt x="410" y="233"/>
                      <a:pt x="396" y="226"/>
                    </a:cubicBezTo>
                    <a:cubicBezTo>
                      <a:pt x="389" y="275"/>
                      <a:pt x="368" y="296"/>
                      <a:pt x="368" y="296"/>
                    </a:cubicBezTo>
                    <a:cubicBezTo>
                      <a:pt x="368" y="353"/>
                      <a:pt x="368" y="353"/>
                      <a:pt x="368" y="353"/>
                    </a:cubicBezTo>
                    <a:cubicBezTo>
                      <a:pt x="368" y="353"/>
                      <a:pt x="382" y="360"/>
                      <a:pt x="438" y="381"/>
                    </a:cubicBezTo>
                    <a:cubicBezTo>
                      <a:pt x="495" y="410"/>
                      <a:pt x="481" y="388"/>
                      <a:pt x="523" y="410"/>
                    </a:cubicBezTo>
                    <a:cubicBezTo>
                      <a:pt x="537" y="417"/>
                      <a:pt x="551" y="431"/>
                      <a:pt x="559" y="438"/>
                    </a:cubicBezTo>
                    <a:cubicBezTo>
                      <a:pt x="453" y="438"/>
                      <a:pt x="453" y="438"/>
                      <a:pt x="453" y="438"/>
                    </a:cubicBezTo>
                    <a:cubicBezTo>
                      <a:pt x="417" y="438"/>
                      <a:pt x="396" y="466"/>
                      <a:pt x="396" y="494"/>
                    </a:cubicBezTo>
                    <a:cubicBezTo>
                      <a:pt x="396" y="530"/>
                      <a:pt x="417" y="551"/>
                      <a:pt x="453" y="551"/>
                    </a:cubicBezTo>
                    <a:cubicBezTo>
                      <a:pt x="566" y="551"/>
                      <a:pt x="566" y="551"/>
                      <a:pt x="566" y="551"/>
                    </a:cubicBezTo>
                    <a:cubicBezTo>
                      <a:pt x="580" y="551"/>
                      <a:pt x="587" y="551"/>
                      <a:pt x="601" y="537"/>
                    </a:cubicBezTo>
                    <a:cubicBezTo>
                      <a:pt x="601" y="551"/>
                      <a:pt x="601" y="551"/>
                      <a:pt x="601" y="551"/>
                    </a:cubicBezTo>
                    <a:close/>
                    <a:moveTo>
                      <a:pt x="566" y="523"/>
                    </a:moveTo>
                    <a:lnTo>
                      <a:pt x="566" y="523"/>
                    </a:lnTo>
                    <a:cubicBezTo>
                      <a:pt x="453" y="523"/>
                      <a:pt x="453" y="523"/>
                      <a:pt x="453" y="523"/>
                    </a:cubicBezTo>
                    <a:cubicBezTo>
                      <a:pt x="431" y="523"/>
                      <a:pt x="424" y="516"/>
                      <a:pt x="424" y="494"/>
                    </a:cubicBezTo>
                    <a:cubicBezTo>
                      <a:pt x="424" y="480"/>
                      <a:pt x="431" y="466"/>
                      <a:pt x="453" y="466"/>
                    </a:cubicBezTo>
                    <a:cubicBezTo>
                      <a:pt x="566" y="466"/>
                      <a:pt x="566" y="466"/>
                      <a:pt x="566" y="466"/>
                    </a:cubicBezTo>
                    <a:cubicBezTo>
                      <a:pt x="580" y="466"/>
                      <a:pt x="594" y="480"/>
                      <a:pt x="594" y="494"/>
                    </a:cubicBezTo>
                    <a:cubicBezTo>
                      <a:pt x="594" y="516"/>
                      <a:pt x="580" y="523"/>
                      <a:pt x="566" y="52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0" name="Freeform 95"/>
              <p:cNvSpPr>
                <a:spLocks noChangeArrowheads="1"/>
              </p:cNvSpPr>
              <p:nvPr/>
            </p:nvSpPr>
            <p:spPr bwMode="auto">
              <a:xfrm>
                <a:off x="1151733" y="2365374"/>
                <a:ext cx="219075" cy="209550"/>
              </a:xfrm>
              <a:custGeom>
                <a:avLst/>
                <a:gdLst>
                  <a:gd name="T0" fmla="*/ 78678142 w 609"/>
                  <a:gd name="T1" fmla="*/ 71923702 h 580"/>
                  <a:gd name="T2" fmla="*/ 78678142 w 609"/>
                  <a:gd name="T3" fmla="*/ 71923702 h 580"/>
                  <a:gd name="T4" fmla="*/ 78678142 w 609"/>
                  <a:gd name="T5" fmla="*/ 71923702 h 580"/>
                  <a:gd name="T6" fmla="*/ 75054951 w 609"/>
                  <a:gd name="T7" fmla="*/ 75578543 h 580"/>
                  <a:gd name="T8" fmla="*/ 72208055 w 609"/>
                  <a:gd name="T9" fmla="*/ 75578543 h 580"/>
                  <a:gd name="T10" fmla="*/ 73113853 w 609"/>
                  <a:gd name="T11" fmla="*/ 71923702 h 580"/>
                  <a:gd name="T12" fmla="*/ 78678142 w 609"/>
                  <a:gd name="T13" fmla="*/ 70095920 h 580"/>
                  <a:gd name="T14" fmla="*/ 78678142 w 609"/>
                  <a:gd name="T15" fmla="*/ 71923702 h 580"/>
                  <a:gd name="T16" fmla="*/ 73113853 w 609"/>
                  <a:gd name="T17" fmla="*/ 68268500 h 580"/>
                  <a:gd name="T18" fmla="*/ 73113853 w 609"/>
                  <a:gd name="T19" fmla="*/ 68268500 h 580"/>
                  <a:gd name="T20" fmla="*/ 69490662 w 609"/>
                  <a:gd name="T21" fmla="*/ 68268500 h 580"/>
                  <a:gd name="T22" fmla="*/ 69490662 w 609"/>
                  <a:gd name="T23" fmla="*/ 71923702 h 580"/>
                  <a:gd name="T24" fmla="*/ 65867111 w 609"/>
                  <a:gd name="T25" fmla="*/ 75578543 h 580"/>
                  <a:gd name="T26" fmla="*/ 62243920 w 609"/>
                  <a:gd name="T27" fmla="*/ 71923702 h 580"/>
                  <a:gd name="T28" fmla="*/ 62243920 w 609"/>
                  <a:gd name="T29" fmla="*/ 68268500 h 580"/>
                  <a:gd name="T30" fmla="*/ 58491226 w 609"/>
                  <a:gd name="T31" fmla="*/ 68268500 h 580"/>
                  <a:gd name="T32" fmla="*/ 54867675 w 609"/>
                  <a:gd name="T33" fmla="*/ 64483232 h 580"/>
                  <a:gd name="T34" fmla="*/ 58491226 w 609"/>
                  <a:gd name="T35" fmla="*/ 60828391 h 580"/>
                  <a:gd name="T36" fmla="*/ 62243920 w 609"/>
                  <a:gd name="T37" fmla="*/ 60828391 h 580"/>
                  <a:gd name="T38" fmla="*/ 62243920 w 609"/>
                  <a:gd name="T39" fmla="*/ 57173188 h 580"/>
                  <a:gd name="T40" fmla="*/ 65867111 w 609"/>
                  <a:gd name="T41" fmla="*/ 53518347 h 580"/>
                  <a:gd name="T42" fmla="*/ 69490662 w 609"/>
                  <a:gd name="T43" fmla="*/ 57173188 h 580"/>
                  <a:gd name="T44" fmla="*/ 69490662 w 609"/>
                  <a:gd name="T45" fmla="*/ 60828391 h 580"/>
                  <a:gd name="T46" fmla="*/ 73113853 w 609"/>
                  <a:gd name="T47" fmla="*/ 60828391 h 580"/>
                  <a:gd name="T48" fmla="*/ 76866547 w 609"/>
                  <a:gd name="T49" fmla="*/ 64483232 h 580"/>
                  <a:gd name="T50" fmla="*/ 73113853 w 609"/>
                  <a:gd name="T51" fmla="*/ 68268500 h 580"/>
                  <a:gd name="T52" fmla="*/ 58491226 w 609"/>
                  <a:gd name="T53" fmla="*/ 57173188 h 580"/>
                  <a:gd name="T54" fmla="*/ 58491226 w 609"/>
                  <a:gd name="T55" fmla="*/ 57173188 h 580"/>
                  <a:gd name="T56" fmla="*/ 51244484 w 609"/>
                  <a:gd name="T57" fmla="*/ 64483232 h 580"/>
                  <a:gd name="T58" fmla="*/ 58491226 w 609"/>
                  <a:gd name="T59" fmla="*/ 71923702 h 580"/>
                  <a:gd name="T60" fmla="*/ 59397024 w 609"/>
                  <a:gd name="T61" fmla="*/ 75578543 h 580"/>
                  <a:gd name="T62" fmla="*/ 3623191 w 609"/>
                  <a:gd name="T63" fmla="*/ 75578543 h 580"/>
                  <a:gd name="T64" fmla="*/ 0 w 609"/>
                  <a:gd name="T65" fmla="*/ 71923702 h 580"/>
                  <a:gd name="T66" fmla="*/ 0 w 609"/>
                  <a:gd name="T67" fmla="*/ 71923702 h 580"/>
                  <a:gd name="T68" fmla="*/ 0 w 609"/>
                  <a:gd name="T69" fmla="*/ 71923702 h 580"/>
                  <a:gd name="T70" fmla="*/ 10093638 w 609"/>
                  <a:gd name="T71" fmla="*/ 53518347 h 580"/>
                  <a:gd name="T72" fmla="*/ 21093073 w 609"/>
                  <a:gd name="T73" fmla="*/ 49733080 h 580"/>
                  <a:gd name="T74" fmla="*/ 31057209 w 609"/>
                  <a:gd name="T75" fmla="*/ 46077877 h 580"/>
                  <a:gd name="T76" fmla="*/ 31057209 w 609"/>
                  <a:gd name="T77" fmla="*/ 38637768 h 580"/>
                  <a:gd name="T78" fmla="*/ 27434018 w 609"/>
                  <a:gd name="T79" fmla="*/ 29500304 h 580"/>
                  <a:gd name="T80" fmla="*/ 24716265 w 609"/>
                  <a:gd name="T81" fmla="*/ 25845463 h 580"/>
                  <a:gd name="T82" fmla="*/ 25622062 w 609"/>
                  <a:gd name="T83" fmla="*/ 19318704 h 580"/>
                  <a:gd name="T84" fmla="*/ 25622062 w 609"/>
                  <a:gd name="T85" fmla="*/ 12009021 h 580"/>
                  <a:gd name="T86" fmla="*/ 39339251 w 609"/>
                  <a:gd name="T87" fmla="*/ 0 h 580"/>
                  <a:gd name="T88" fmla="*/ 53961878 w 609"/>
                  <a:gd name="T89" fmla="*/ 12009021 h 580"/>
                  <a:gd name="T90" fmla="*/ 53056080 w 609"/>
                  <a:gd name="T91" fmla="*/ 19318704 h 580"/>
                  <a:gd name="T92" fmla="*/ 53961878 w 609"/>
                  <a:gd name="T93" fmla="*/ 25845463 h 580"/>
                  <a:gd name="T94" fmla="*/ 51244484 w 609"/>
                  <a:gd name="T95" fmla="*/ 29500304 h 580"/>
                  <a:gd name="T96" fmla="*/ 47620933 w 609"/>
                  <a:gd name="T97" fmla="*/ 38637768 h 580"/>
                  <a:gd name="T98" fmla="*/ 47620933 w 609"/>
                  <a:gd name="T99" fmla="*/ 46077877 h 580"/>
                  <a:gd name="T100" fmla="*/ 57585069 w 609"/>
                  <a:gd name="T101" fmla="*/ 49733080 h 580"/>
                  <a:gd name="T102" fmla="*/ 62243920 w 609"/>
                  <a:gd name="T103" fmla="*/ 51690927 h 580"/>
                  <a:gd name="T104" fmla="*/ 58491226 w 609"/>
                  <a:gd name="T105" fmla="*/ 57173188 h 5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9" h="580">
                    <a:moveTo>
                      <a:pt x="608" y="551"/>
                    </a:moveTo>
                    <a:lnTo>
                      <a:pt x="608" y="551"/>
                    </a:lnTo>
                    <a:cubicBezTo>
                      <a:pt x="608" y="572"/>
                      <a:pt x="594" y="579"/>
                      <a:pt x="580" y="579"/>
                    </a:cubicBezTo>
                    <a:cubicBezTo>
                      <a:pt x="558" y="579"/>
                      <a:pt x="558" y="579"/>
                      <a:pt x="558" y="579"/>
                    </a:cubicBezTo>
                    <a:cubicBezTo>
                      <a:pt x="565" y="572"/>
                      <a:pt x="565" y="565"/>
                      <a:pt x="565" y="551"/>
                    </a:cubicBezTo>
                    <a:cubicBezTo>
                      <a:pt x="580" y="551"/>
                      <a:pt x="594" y="551"/>
                      <a:pt x="608" y="537"/>
                    </a:cubicBezTo>
                    <a:cubicBezTo>
                      <a:pt x="608" y="551"/>
                      <a:pt x="608" y="551"/>
                      <a:pt x="608" y="551"/>
                    </a:cubicBezTo>
                    <a:close/>
                    <a:moveTo>
                      <a:pt x="565" y="523"/>
                    </a:moveTo>
                    <a:lnTo>
                      <a:pt x="565" y="523"/>
                    </a:lnTo>
                    <a:cubicBezTo>
                      <a:pt x="537" y="523"/>
                      <a:pt x="537" y="523"/>
                      <a:pt x="537" y="523"/>
                    </a:cubicBezTo>
                    <a:cubicBezTo>
                      <a:pt x="537" y="551"/>
                      <a:pt x="537" y="551"/>
                      <a:pt x="537" y="551"/>
                    </a:cubicBezTo>
                    <a:cubicBezTo>
                      <a:pt x="537" y="572"/>
                      <a:pt x="530" y="579"/>
                      <a:pt x="509" y="579"/>
                    </a:cubicBezTo>
                    <a:cubicBezTo>
                      <a:pt x="495" y="579"/>
                      <a:pt x="481" y="572"/>
                      <a:pt x="481" y="551"/>
                    </a:cubicBezTo>
                    <a:cubicBezTo>
                      <a:pt x="481" y="523"/>
                      <a:pt x="481" y="523"/>
                      <a:pt x="481" y="523"/>
                    </a:cubicBezTo>
                    <a:cubicBezTo>
                      <a:pt x="452" y="523"/>
                      <a:pt x="452" y="523"/>
                      <a:pt x="452" y="523"/>
                    </a:cubicBezTo>
                    <a:cubicBezTo>
                      <a:pt x="438" y="523"/>
                      <a:pt x="424" y="516"/>
                      <a:pt x="424" y="494"/>
                    </a:cubicBezTo>
                    <a:cubicBezTo>
                      <a:pt x="424" y="480"/>
                      <a:pt x="438" y="466"/>
                      <a:pt x="452" y="466"/>
                    </a:cubicBezTo>
                    <a:cubicBezTo>
                      <a:pt x="481" y="466"/>
                      <a:pt x="481" y="466"/>
                      <a:pt x="481" y="466"/>
                    </a:cubicBezTo>
                    <a:cubicBezTo>
                      <a:pt x="481" y="438"/>
                      <a:pt x="481" y="438"/>
                      <a:pt x="481" y="438"/>
                    </a:cubicBezTo>
                    <a:cubicBezTo>
                      <a:pt x="481" y="424"/>
                      <a:pt x="495" y="410"/>
                      <a:pt x="509" y="410"/>
                    </a:cubicBezTo>
                    <a:cubicBezTo>
                      <a:pt x="530" y="410"/>
                      <a:pt x="537" y="424"/>
                      <a:pt x="537" y="438"/>
                    </a:cubicBezTo>
                    <a:cubicBezTo>
                      <a:pt x="537" y="466"/>
                      <a:pt x="537" y="466"/>
                      <a:pt x="537" y="466"/>
                    </a:cubicBezTo>
                    <a:cubicBezTo>
                      <a:pt x="565" y="466"/>
                      <a:pt x="565" y="466"/>
                      <a:pt x="565" y="466"/>
                    </a:cubicBezTo>
                    <a:cubicBezTo>
                      <a:pt x="587" y="466"/>
                      <a:pt x="594" y="480"/>
                      <a:pt x="594" y="494"/>
                    </a:cubicBezTo>
                    <a:cubicBezTo>
                      <a:pt x="594" y="516"/>
                      <a:pt x="587" y="523"/>
                      <a:pt x="565" y="523"/>
                    </a:cubicBezTo>
                    <a:close/>
                    <a:moveTo>
                      <a:pt x="452" y="438"/>
                    </a:moveTo>
                    <a:lnTo>
                      <a:pt x="452" y="438"/>
                    </a:lnTo>
                    <a:cubicBezTo>
                      <a:pt x="424" y="438"/>
                      <a:pt x="396" y="466"/>
                      <a:pt x="396" y="494"/>
                    </a:cubicBezTo>
                    <a:cubicBezTo>
                      <a:pt x="396" y="530"/>
                      <a:pt x="424" y="551"/>
                      <a:pt x="452" y="551"/>
                    </a:cubicBezTo>
                    <a:cubicBezTo>
                      <a:pt x="452" y="565"/>
                      <a:pt x="459" y="572"/>
                      <a:pt x="459" y="579"/>
                    </a:cubicBezTo>
                    <a:cubicBezTo>
                      <a:pt x="28" y="579"/>
                      <a:pt x="28" y="579"/>
                      <a:pt x="28" y="579"/>
                    </a:cubicBezTo>
                    <a:cubicBezTo>
                      <a:pt x="14" y="579"/>
                      <a:pt x="0" y="572"/>
                      <a:pt x="0" y="551"/>
                    </a:cubicBezTo>
                    <a:cubicBezTo>
                      <a:pt x="0" y="551"/>
                      <a:pt x="0" y="452"/>
                      <a:pt x="78" y="410"/>
                    </a:cubicBezTo>
                    <a:cubicBezTo>
                      <a:pt x="127" y="388"/>
                      <a:pt x="106" y="410"/>
                      <a:pt x="163" y="381"/>
                    </a:cubicBezTo>
                    <a:cubicBezTo>
                      <a:pt x="226" y="360"/>
                      <a:pt x="240" y="353"/>
                      <a:pt x="240" y="353"/>
                    </a:cubicBezTo>
                    <a:cubicBezTo>
                      <a:pt x="240" y="296"/>
                      <a:pt x="240" y="296"/>
                      <a:pt x="240" y="296"/>
                    </a:cubicBezTo>
                    <a:cubicBezTo>
                      <a:pt x="240" y="296"/>
                      <a:pt x="219" y="275"/>
                      <a:pt x="212" y="226"/>
                    </a:cubicBezTo>
                    <a:cubicBezTo>
                      <a:pt x="198" y="233"/>
                      <a:pt x="191" y="212"/>
                      <a:pt x="191" y="198"/>
                    </a:cubicBezTo>
                    <a:cubicBezTo>
                      <a:pt x="191" y="183"/>
                      <a:pt x="184" y="148"/>
                      <a:pt x="198" y="148"/>
                    </a:cubicBezTo>
                    <a:cubicBezTo>
                      <a:pt x="198" y="127"/>
                      <a:pt x="191" y="99"/>
                      <a:pt x="198" y="92"/>
                    </a:cubicBezTo>
                    <a:cubicBezTo>
                      <a:pt x="198" y="49"/>
                      <a:pt x="240"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5" y="381"/>
                    </a:cubicBezTo>
                    <a:cubicBezTo>
                      <a:pt x="459" y="388"/>
                      <a:pt x="467" y="396"/>
                      <a:pt x="481" y="396"/>
                    </a:cubicBezTo>
                    <a:cubicBezTo>
                      <a:pt x="467" y="403"/>
                      <a:pt x="452" y="424"/>
                      <a:pt x="452"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1" name="Freeform 96"/>
              <p:cNvSpPr>
                <a:spLocks noChangeArrowheads="1"/>
              </p:cNvSpPr>
              <p:nvPr/>
            </p:nvSpPr>
            <p:spPr bwMode="auto">
              <a:xfrm>
                <a:off x="772320" y="2365374"/>
                <a:ext cx="217488" cy="20955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2" name="Freeform 97"/>
              <p:cNvSpPr>
                <a:spLocks noChangeArrowheads="1"/>
              </p:cNvSpPr>
              <p:nvPr/>
            </p:nvSpPr>
            <p:spPr bwMode="auto">
              <a:xfrm>
                <a:off x="4952207" y="1993899"/>
                <a:ext cx="217487" cy="190500"/>
              </a:xfrm>
              <a:custGeom>
                <a:avLst/>
                <a:gdLst>
                  <a:gd name="T0" fmla="*/ 56253627 w 602"/>
                  <a:gd name="T1" fmla="*/ 0 h 531"/>
                  <a:gd name="T2" fmla="*/ 56253627 w 602"/>
                  <a:gd name="T3" fmla="*/ 0 h 531"/>
                  <a:gd name="T4" fmla="*/ 41504973 w 602"/>
                  <a:gd name="T5" fmla="*/ 6306590 h 531"/>
                  <a:gd name="T6" fmla="*/ 41504973 w 602"/>
                  <a:gd name="T7" fmla="*/ 6306590 h 531"/>
                  <a:gd name="T8" fmla="*/ 41504973 w 602"/>
                  <a:gd name="T9" fmla="*/ 6306590 h 531"/>
                  <a:gd name="T10" fmla="*/ 38763987 w 602"/>
                  <a:gd name="T11" fmla="*/ 9009466 h 531"/>
                  <a:gd name="T12" fmla="*/ 36937024 w 602"/>
                  <a:gd name="T13" fmla="*/ 6306590 h 531"/>
                  <a:gd name="T14" fmla="*/ 36937024 w 602"/>
                  <a:gd name="T15" fmla="*/ 6306590 h 531"/>
                  <a:gd name="T16" fmla="*/ 36937024 w 602"/>
                  <a:gd name="T17" fmla="*/ 6306590 h 531"/>
                  <a:gd name="T18" fmla="*/ 36937024 w 602"/>
                  <a:gd name="T19" fmla="*/ 6306590 h 531"/>
                  <a:gd name="T20" fmla="*/ 22188371 w 602"/>
                  <a:gd name="T21" fmla="*/ 0 h 531"/>
                  <a:gd name="T22" fmla="*/ 6526055 w 602"/>
                  <a:gd name="T23" fmla="*/ 6306590 h 531"/>
                  <a:gd name="T24" fmla="*/ 0 w 602"/>
                  <a:gd name="T25" fmla="*/ 21751441 h 531"/>
                  <a:gd name="T26" fmla="*/ 6526055 w 602"/>
                  <a:gd name="T27" fmla="*/ 37325085 h 531"/>
                  <a:gd name="T28" fmla="*/ 36023362 w 602"/>
                  <a:gd name="T29" fmla="*/ 66412749 h 531"/>
                  <a:gd name="T30" fmla="*/ 38763987 w 602"/>
                  <a:gd name="T31" fmla="*/ 68214427 h 531"/>
                  <a:gd name="T32" fmla="*/ 42418636 w 602"/>
                  <a:gd name="T33" fmla="*/ 66412749 h 531"/>
                  <a:gd name="T34" fmla="*/ 71915942 w 602"/>
                  <a:gd name="T35" fmla="*/ 37325085 h 531"/>
                  <a:gd name="T36" fmla="*/ 78441997 w 602"/>
                  <a:gd name="T37" fmla="*/ 21751441 h 531"/>
                  <a:gd name="T38" fmla="*/ 71915942 w 602"/>
                  <a:gd name="T39" fmla="*/ 6306590 h 531"/>
                  <a:gd name="T40" fmla="*/ 56253627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3" name="Freeform 98"/>
              <p:cNvSpPr>
                <a:spLocks noChangeArrowheads="1"/>
              </p:cNvSpPr>
              <p:nvPr/>
            </p:nvSpPr>
            <p:spPr bwMode="auto">
              <a:xfrm>
                <a:off x="4577557" y="1992312"/>
                <a:ext cx="211137" cy="196850"/>
              </a:xfrm>
              <a:custGeom>
                <a:avLst/>
                <a:gdLst>
                  <a:gd name="T0" fmla="*/ 65628418 w 588"/>
                  <a:gd name="T1" fmla="*/ 20221371 h 545"/>
                  <a:gd name="T2" fmla="*/ 53766324 w 588"/>
                  <a:gd name="T3" fmla="*/ 36789640 h 545"/>
                  <a:gd name="T4" fmla="*/ 46546013 w 588"/>
                  <a:gd name="T5" fmla="*/ 10045490 h 545"/>
                  <a:gd name="T6" fmla="*/ 26431982 w 588"/>
                  <a:gd name="T7" fmla="*/ 61707599 h 545"/>
                  <a:gd name="T8" fmla="*/ 40099153 w 588"/>
                  <a:gd name="T9" fmla="*/ 55315211 h 545"/>
                  <a:gd name="T10" fmla="*/ 24626905 w 588"/>
                  <a:gd name="T11" fmla="*/ 70970385 h 545"/>
                  <a:gd name="T12" fmla="*/ 22821827 w 588"/>
                  <a:gd name="T13" fmla="*/ 70970385 h 545"/>
                  <a:gd name="T14" fmla="*/ 1805078 w 588"/>
                  <a:gd name="T15" fmla="*/ 56228306 h 545"/>
                  <a:gd name="T16" fmla="*/ 0 w 588"/>
                  <a:gd name="T17" fmla="*/ 3652741 h 545"/>
                  <a:gd name="T18" fmla="*/ 5544142 w 588"/>
                  <a:gd name="T19" fmla="*/ 913095 h 545"/>
                  <a:gd name="T20" fmla="*/ 23724186 w 588"/>
                  <a:gd name="T21" fmla="*/ 13828622 h 545"/>
                  <a:gd name="T22" fmla="*/ 48351091 w 588"/>
                  <a:gd name="T23" fmla="*/ 0 h 545"/>
                  <a:gd name="T24" fmla="*/ 51961247 w 588"/>
                  <a:gd name="T25" fmla="*/ 913095 h 545"/>
                  <a:gd name="T26" fmla="*/ 71043651 w 588"/>
                  <a:gd name="T27" fmla="*/ 15655173 h 545"/>
                  <a:gd name="T28" fmla="*/ 71043651 w 588"/>
                  <a:gd name="T29" fmla="*/ 15655173 h 545"/>
                  <a:gd name="T30" fmla="*/ 72977637 w 588"/>
                  <a:gd name="T31" fmla="*/ 18394820 h 545"/>
                  <a:gd name="T32" fmla="*/ 65628418 w 588"/>
                  <a:gd name="T33" fmla="*/ 36789640 h 545"/>
                  <a:gd name="T34" fmla="*/ 19082404 w 588"/>
                  <a:gd name="T35" fmla="*/ 20221371 h 545"/>
                  <a:gd name="T36" fmla="*/ 7349219 w 588"/>
                  <a:gd name="T37" fmla="*/ 10958585 h 545"/>
                  <a:gd name="T38" fmla="*/ 19082404 w 588"/>
                  <a:gd name="T39" fmla="*/ 59881048 h 545"/>
                  <a:gd name="T40" fmla="*/ 59181557 w 588"/>
                  <a:gd name="T41" fmla="*/ 39660038 h 545"/>
                  <a:gd name="T42" fmla="*/ 75685433 w 588"/>
                  <a:gd name="T43" fmla="*/ 55315211 h 545"/>
                  <a:gd name="T44" fmla="*/ 43709309 w 588"/>
                  <a:gd name="T45" fmla="*/ 55315211 h 545"/>
                  <a:gd name="T46" fmla="*/ 51961247 w 588"/>
                  <a:gd name="T47" fmla="*/ 58054858 h 545"/>
                  <a:gd name="T48" fmla="*/ 51058528 w 588"/>
                  <a:gd name="T49" fmla="*/ 59881048 h 545"/>
                  <a:gd name="T50" fmla="*/ 57376480 w 588"/>
                  <a:gd name="T51" fmla="*/ 62620694 h 545"/>
                  <a:gd name="T52" fmla="*/ 62018262 w 588"/>
                  <a:gd name="T53" fmla="*/ 62620694 h 545"/>
                  <a:gd name="T54" fmla="*/ 68336214 w 588"/>
                  <a:gd name="T55" fmla="*/ 59881048 h 545"/>
                  <a:gd name="T56" fmla="*/ 64725699 w 588"/>
                  <a:gd name="T57" fmla="*/ 55315211 h 545"/>
                  <a:gd name="T58" fmla="*/ 68336214 w 588"/>
                  <a:gd name="T59" fmla="*/ 50618623 h 545"/>
                  <a:gd name="T60" fmla="*/ 62018262 w 588"/>
                  <a:gd name="T61" fmla="*/ 47878977 h 545"/>
                  <a:gd name="T62" fmla="*/ 57376480 w 588"/>
                  <a:gd name="T63" fmla="*/ 47878977 h 545"/>
                  <a:gd name="T64" fmla="*/ 51058528 w 588"/>
                  <a:gd name="T65" fmla="*/ 50618623 h 545"/>
                  <a:gd name="T66" fmla="*/ 54668684 w 588"/>
                  <a:gd name="T67" fmla="*/ 55315211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4" name="Freeform 99"/>
              <p:cNvSpPr>
                <a:spLocks noChangeArrowheads="1"/>
              </p:cNvSpPr>
              <p:nvPr/>
            </p:nvSpPr>
            <p:spPr bwMode="auto">
              <a:xfrm>
                <a:off x="4198144" y="1992312"/>
                <a:ext cx="209550" cy="196850"/>
              </a:xfrm>
              <a:custGeom>
                <a:avLst/>
                <a:gdLst>
                  <a:gd name="T0" fmla="*/ 66212751 w 581"/>
                  <a:gd name="T1" fmla="*/ 20221371 h 545"/>
                  <a:gd name="T2" fmla="*/ 66212751 w 581"/>
                  <a:gd name="T3" fmla="*/ 20221371 h 545"/>
                  <a:gd name="T4" fmla="*/ 53334262 w 581"/>
                  <a:gd name="T5" fmla="*/ 10958585 h 545"/>
                  <a:gd name="T6" fmla="*/ 53334262 w 581"/>
                  <a:gd name="T7" fmla="*/ 36789640 h 545"/>
                  <a:gd name="T8" fmla="*/ 45919582 w 581"/>
                  <a:gd name="T9" fmla="*/ 41486228 h 545"/>
                  <a:gd name="T10" fmla="*/ 45919582 w 581"/>
                  <a:gd name="T11" fmla="*/ 10045490 h 545"/>
                  <a:gd name="T12" fmla="*/ 26667311 w 581"/>
                  <a:gd name="T13" fmla="*/ 20221371 h 545"/>
                  <a:gd name="T14" fmla="*/ 26667311 w 581"/>
                  <a:gd name="T15" fmla="*/ 61707599 h 545"/>
                  <a:gd name="T16" fmla="*/ 40456134 w 581"/>
                  <a:gd name="T17" fmla="*/ 54401755 h 545"/>
                  <a:gd name="T18" fmla="*/ 40456134 w 581"/>
                  <a:gd name="T19" fmla="*/ 55315211 h 545"/>
                  <a:gd name="T20" fmla="*/ 41366468 w 581"/>
                  <a:gd name="T21" fmla="*/ 61707599 h 545"/>
                  <a:gd name="T22" fmla="*/ 24845922 w 581"/>
                  <a:gd name="T23" fmla="*/ 70970385 h 545"/>
                  <a:gd name="T24" fmla="*/ 24845922 w 581"/>
                  <a:gd name="T25" fmla="*/ 70970385 h 545"/>
                  <a:gd name="T26" fmla="*/ 23024892 w 581"/>
                  <a:gd name="T27" fmla="*/ 70970385 h 545"/>
                  <a:gd name="T28" fmla="*/ 21203502 w 581"/>
                  <a:gd name="T29" fmla="*/ 70970385 h 545"/>
                  <a:gd name="T30" fmla="*/ 910695 w 581"/>
                  <a:gd name="T31" fmla="*/ 56228306 h 545"/>
                  <a:gd name="T32" fmla="*/ 0 w 581"/>
                  <a:gd name="T33" fmla="*/ 52444813 h 545"/>
                  <a:gd name="T34" fmla="*/ 0 w 581"/>
                  <a:gd name="T35" fmla="*/ 3652741 h 545"/>
                  <a:gd name="T36" fmla="*/ 3642419 w 581"/>
                  <a:gd name="T37" fmla="*/ 0 h 545"/>
                  <a:gd name="T38" fmla="*/ 5463448 w 581"/>
                  <a:gd name="T39" fmla="*/ 913095 h 545"/>
                  <a:gd name="T40" fmla="*/ 5463448 w 581"/>
                  <a:gd name="T41" fmla="*/ 913095 h 545"/>
                  <a:gd name="T42" fmla="*/ 23024892 w 581"/>
                  <a:gd name="T43" fmla="*/ 13828622 h 545"/>
                  <a:gd name="T44" fmla="*/ 48781509 w 581"/>
                  <a:gd name="T45" fmla="*/ 0 h 545"/>
                  <a:gd name="T46" fmla="*/ 48781509 w 581"/>
                  <a:gd name="T47" fmla="*/ 0 h 545"/>
                  <a:gd name="T48" fmla="*/ 49691843 w 581"/>
                  <a:gd name="T49" fmla="*/ 0 h 545"/>
                  <a:gd name="T50" fmla="*/ 52423928 w 581"/>
                  <a:gd name="T51" fmla="*/ 913095 h 545"/>
                  <a:gd name="T52" fmla="*/ 52423928 w 581"/>
                  <a:gd name="T53" fmla="*/ 913095 h 545"/>
                  <a:gd name="T54" fmla="*/ 71676199 w 581"/>
                  <a:gd name="T55" fmla="*/ 15655173 h 545"/>
                  <a:gd name="T56" fmla="*/ 71676199 w 581"/>
                  <a:gd name="T57" fmla="*/ 15655173 h 545"/>
                  <a:gd name="T58" fmla="*/ 71676199 w 581"/>
                  <a:gd name="T59" fmla="*/ 15655173 h 545"/>
                  <a:gd name="T60" fmla="*/ 71676199 w 581"/>
                  <a:gd name="T61" fmla="*/ 15655173 h 545"/>
                  <a:gd name="T62" fmla="*/ 73497228 w 581"/>
                  <a:gd name="T63" fmla="*/ 18394820 h 545"/>
                  <a:gd name="T64" fmla="*/ 73497228 w 581"/>
                  <a:gd name="T65" fmla="*/ 41486228 h 545"/>
                  <a:gd name="T66" fmla="*/ 66212751 w 581"/>
                  <a:gd name="T67" fmla="*/ 36789640 h 545"/>
                  <a:gd name="T68" fmla="*/ 66212751 w 581"/>
                  <a:gd name="T69" fmla="*/ 20221371 h 545"/>
                  <a:gd name="T70" fmla="*/ 19252271 w 581"/>
                  <a:gd name="T71" fmla="*/ 20221371 h 545"/>
                  <a:gd name="T72" fmla="*/ 19252271 w 581"/>
                  <a:gd name="T73" fmla="*/ 20221371 h 545"/>
                  <a:gd name="T74" fmla="*/ 7414680 w 581"/>
                  <a:gd name="T75" fmla="*/ 10958585 h 545"/>
                  <a:gd name="T76" fmla="*/ 7414680 w 581"/>
                  <a:gd name="T77" fmla="*/ 50618623 h 545"/>
                  <a:gd name="T78" fmla="*/ 19252271 w 581"/>
                  <a:gd name="T79" fmla="*/ 59881048 h 545"/>
                  <a:gd name="T80" fmla="*/ 19252271 w 581"/>
                  <a:gd name="T81" fmla="*/ 20221371 h 545"/>
                  <a:gd name="T82" fmla="*/ 59708405 w 581"/>
                  <a:gd name="T83" fmla="*/ 39660038 h 545"/>
                  <a:gd name="T84" fmla="*/ 59708405 w 581"/>
                  <a:gd name="T85" fmla="*/ 39660038 h 545"/>
                  <a:gd name="T86" fmla="*/ 75448459 w 581"/>
                  <a:gd name="T87" fmla="*/ 55315211 h 545"/>
                  <a:gd name="T88" fmla="*/ 59708405 w 581"/>
                  <a:gd name="T89" fmla="*/ 70970385 h 545"/>
                  <a:gd name="T90" fmla="*/ 44098553 w 581"/>
                  <a:gd name="T91" fmla="*/ 55315211 h 545"/>
                  <a:gd name="T92" fmla="*/ 59708405 w 581"/>
                  <a:gd name="T93" fmla="*/ 39660038 h 545"/>
                  <a:gd name="T94" fmla="*/ 49691843 w 581"/>
                  <a:gd name="T95" fmla="*/ 58967953 h 545"/>
                  <a:gd name="T96" fmla="*/ 49691843 w 581"/>
                  <a:gd name="T97" fmla="*/ 58967953 h 545"/>
                  <a:gd name="T98" fmla="*/ 55155652 w 581"/>
                  <a:gd name="T99" fmla="*/ 63534150 h 545"/>
                  <a:gd name="T100" fmla="*/ 56976681 w 581"/>
                  <a:gd name="T101" fmla="*/ 65491092 h 545"/>
                  <a:gd name="T102" fmla="*/ 59708405 w 581"/>
                  <a:gd name="T103" fmla="*/ 63534150 h 545"/>
                  <a:gd name="T104" fmla="*/ 69854809 w 581"/>
                  <a:gd name="T105" fmla="*/ 54401755 h 545"/>
                  <a:gd name="T106" fmla="*/ 70765504 w 581"/>
                  <a:gd name="T107" fmla="*/ 51531718 h 545"/>
                  <a:gd name="T108" fmla="*/ 67123085 w 581"/>
                  <a:gd name="T109" fmla="*/ 47878977 h 545"/>
                  <a:gd name="T110" fmla="*/ 64391361 w 581"/>
                  <a:gd name="T111" fmla="*/ 48792072 h 545"/>
                  <a:gd name="T112" fmla="*/ 56976681 w 581"/>
                  <a:gd name="T113" fmla="*/ 56228306 h 545"/>
                  <a:gd name="T114" fmla="*/ 55155652 w 581"/>
                  <a:gd name="T115" fmla="*/ 54401755 h 545"/>
                  <a:gd name="T116" fmla="*/ 52423928 w 581"/>
                  <a:gd name="T117" fmla="*/ 52444813 h 545"/>
                  <a:gd name="T118" fmla="*/ 48781509 w 581"/>
                  <a:gd name="T119" fmla="*/ 56228306 h 545"/>
                  <a:gd name="T120" fmla="*/ 49691843 w 581"/>
                  <a:gd name="T121" fmla="*/ 58967953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5" name="Freeform 100"/>
              <p:cNvSpPr>
                <a:spLocks noChangeArrowheads="1"/>
              </p:cNvSpPr>
              <p:nvPr/>
            </p:nvSpPr>
            <p:spPr bwMode="auto">
              <a:xfrm>
                <a:off x="3817144" y="1992312"/>
                <a:ext cx="211138" cy="196850"/>
              </a:xfrm>
              <a:custGeom>
                <a:avLst/>
                <a:gdLst>
                  <a:gd name="T0" fmla="*/ 65852755 w 587"/>
                  <a:gd name="T1" fmla="*/ 20221371 h 545"/>
                  <a:gd name="T2" fmla="*/ 65852755 w 587"/>
                  <a:gd name="T3" fmla="*/ 20221371 h 545"/>
                  <a:gd name="T4" fmla="*/ 53950255 w 587"/>
                  <a:gd name="T5" fmla="*/ 10958585 h 545"/>
                  <a:gd name="T6" fmla="*/ 53950255 w 587"/>
                  <a:gd name="T7" fmla="*/ 36789640 h 545"/>
                  <a:gd name="T8" fmla="*/ 46575532 w 587"/>
                  <a:gd name="T9" fmla="*/ 41486228 h 545"/>
                  <a:gd name="T10" fmla="*/ 46575532 w 587"/>
                  <a:gd name="T11" fmla="*/ 10045490 h 545"/>
                  <a:gd name="T12" fmla="*/ 27427797 w 587"/>
                  <a:gd name="T13" fmla="*/ 20221371 h 545"/>
                  <a:gd name="T14" fmla="*/ 27427797 w 587"/>
                  <a:gd name="T15" fmla="*/ 61707599 h 545"/>
                  <a:gd name="T16" fmla="*/ 40236356 w 587"/>
                  <a:gd name="T17" fmla="*/ 54401755 h 545"/>
                  <a:gd name="T18" fmla="*/ 40236356 w 587"/>
                  <a:gd name="T19" fmla="*/ 55315211 h 545"/>
                  <a:gd name="T20" fmla="*/ 42047395 w 587"/>
                  <a:gd name="T21" fmla="*/ 61707599 h 545"/>
                  <a:gd name="T22" fmla="*/ 25616758 w 587"/>
                  <a:gd name="T23" fmla="*/ 70970385 h 545"/>
                  <a:gd name="T24" fmla="*/ 25616758 w 587"/>
                  <a:gd name="T25" fmla="*/ 70970385 h 545"/>
                  <a:gd name="T26" fmla="*/ 23805360 w 587"/>
                  <a:gd name="T27" fmla="*/ 70970385 h 545"/>
                  <a:gd name="T28" fmla="*/ 20959133 w 587"/>
                  <a:gd name="T29" fmla="*/ 70970385 h 545"/>
                  <a:gd name="T30" fmla="*/ 1811399 w 587"/>
                  <a:gd name="T31" fmla="*/ 56228306 h 545"/>
                  <a:gd name="T32" fmla="*/ 0 w 587"/>
                  <a:gd name="T33" fmla="*/ 52444813 h 545"/>
                  <a:gd name="T34" fmla="*/ 0 w 587"/>
                  <a:gd name="T35" fmla="*/ 3652741 h 545"/>
                  <a:gd name="T36" fmla="*/ 3622437 w 587"/>
                  <a:gd name="T37" fmla="*/ 0 h 545"/>
                  <a:gd name="T38" fmla="*/ 6339535 w 587"/>
                  <a:gd name="T39" fmla="*/ 913095 h 545"/>
                  <a:gd name="T40" fmla="*/ 6339535 w 587"/>
                  <a:gd name="T41" fmla="*/ 913095 h 545"/>
                  <a:gd name="T42" fmla="*/ 23805360 w 587"/>
                  <a:gd name="T43" fmla="*/ 13828622 h 545"/>
                  <a:gd name="T44" fmla="*/ 48516419 w 587"/>
                  <a:gd name="T45" fmla="*/ 0 h 545"/>
                  <a:gd name="T46" fmla="*/ 48516419 w 587"/>
                  <a:gd name="T47" fmla="*/ 0 h 545"/>
                  <a:gd name="T48" fmla="*/ 50327458 w 587"/>
                  <a:gd name="T49" fmla="*/ 0 h 545"/>
                  <a:gd name="T50" fmla="*/ 52138857 w 587"/>
                  <a:gd name="T51" fmla="*/ 913095 h 545"/>
                  <a:gd name="T52" fmla="*/ 52138857 w 587"/>
                  <a:gd name="T53" fmla="*/ 913095 h 545"/>
                  <a:gd name="T54" fmla="*/ 71286591 w 587"/>
                  <a:gd name="T55" fmla="*/ 15655173 h 545"/>
                  <a:gd name="T56" fmla="*/ 72192291 w 587"/>
                  <a:gd name="T57" fmla="*/ 15655173 h 545"/>
                  <a:gd name="T58" fmla="*/ 72192291 w 587"/>
                  <a:gd name="T59" fmla="*/ 15655173 h 545"/>
                  <a:gd name="T60" fmla="*/ 72192291 w 587"/>
                  <a:gd name="T61" fmla="*/ 15655173 h 545"/>
                  <a:gd name="T62" fmla="*/ 73097990 w 587"/>
                  <a:gd name="T63" fmla="*/ 18394820 h 545"/>
                  <a:gd name="T64" fmla="*/ 73097990 w 587"/>
                  <a:gd name="T65" fmla="*/ 41486228 h 545"/>
                  <a:gd name="T66" fmla="*/ 65852755 w 587"/>
                  <a:gd name="T67" fmla="*/ 36789640 h 545"/>
                  <a:gd name="T68" fmla="*/ 65852755 w 587"/>
                  <a:gd name="T69" fmla="*/ 20221371 h 545"/>
                  <a:gd name="T70" fmla="*/ 20053434 w 587"/>
                  <a:gd name="T71" fmla="*/ 20221371 h 545"/>
                  <a:gd name="T72" fmla="*/ 20053434 w 587"/>
                  <a:gd name="T73" fmla="*/ 20221371 h 545"/>
                  <a:gd name="T74" fmla="*/ 7245235 w 587"/>
                  <a:gd name="T75" fmla="*/ 10958585 h 545"/>
                  <a:gd name="T76" fmla="*/ 7245235 w 587"/>
                  <a:gd name="T77" fmla="*/ 50618623 h 545"/>
                  <a:gd name="T78" fmla="*/ 20053434 w 587"/>
                  <a:gd name="T79" fmla="*/ 59881048 h 545"/>
                  <a:gd name="T80" fmla="*/ 20053434 w 587"/>
                  <a:gd name="T81" fmla="*/ 20221371 h 545"/>
                  <a:gd name="T82" fmla="*/ 60289790 w 587"/>
                  <a:gd name="T83" fmla="*/ 39660038 h 545"/>
                  <a:gd name="T84" fmla="*/ 60289790 w 587"/>
                  <a:gd name="T85" fmla="*/ 39660038 h 545"/>
                  <a:gd name="T86" fmla="*/ 75814728 w 587"/>
                  <a:gd name="T87" fmla="*/ 55315211 h 545"/>
                  <a:gd name="T88" fmla="*/ 60289790 w 587"/>
                  <a:gd name="T89" fmla="*/ 70970385 h 545"/>
                  <a:gd name="T90" fmla="*/ 43858794 w 587"/>
                  <a:gd name="T91" fmla="*/ 55315211 h 545"/>
                  <a:gd name="T92" fmla="*/ 60289790 w 587"/>
                  <a:gd name="T93" fmla="*/ 39660038 h 545"/>
                  <a:gd name="T94" fmla="*/ 53044556 w 587"/>
                  <a:gd name="T95" fmla="*/ 58967953 h 545"/>
                  <a:gd name="T96" fmla="*/ 53044556 w 587"/>
                  <a:gd name="T97" fmla="*/ 58967953 h 545"/>
                  <a:gd name="T98" fmla="*/ 67664154 w 587"/>
                  <a:gd name="T99" fmla="*/ 58967953 h 545"/>
                  <a:gd name="T100" fmla="*/ 71286591 w 587"/>
                  <a:gd name="T101" fmla="*/ 55315211 h 545"/>
                  <a:gd name="T102" fmla="*/ 67664154 w 587"/>
                  <a:gd name="T103" fmla="*/ 51531718 h 545"/>
                  <a:gd name="T104" fmla="*/ 53044556 w 587"/>
                  <a:gd name="T105" fmla="*/ 51531718 h 545"/>
                  <a:gd name="T106" fmla="*/ 49422118 w 587"/>
                  <a:gd name="T107" fmla="*/ 55315211 h 545"/>
                  <a:gd name="T108" fmla="*/ 53044556 w 587"/>
                  <a:gd name="T109" fmla="*/ 58967953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6" name="Freeform 101"/>
              <p:cNvSpPr>
                <a:spLocks noChangeArrowheads="1"/>
              </p:cNvSpPr>
              <p:nvPr/>
            </p:nvSpPr>
            <p:spPr bwMode="auto">
              <a:xfrm>
                <a:off x="3437732" y="1992312"/>
                <a:ext cx="211137" cy="196850"/>
              </a:xfrm>
              <a:custGeom>
                <a:avLst/>
                <a:gdLst>
                  <a:gd name="T0" fmla="*/ 65852084 w 587"/>
                  <a:gd name="T1" fmla="*/ 20221371 h 545"/>
                  <a:gd name="T2" fmla="*/ 53949640 w 587"/>
                  <a:gd name="T3" fmla="*/ 36789640 h 545"/>
                  <a:gd name="T4" fmla="*/ 46575312 w 587"/>
                  <a:gd name="T5" fmla="*/ 10045490 h 545"/>
                  <a:gd name="T6" fmla="*/ 26521972 w 587"/>
                  <a:gd name="T7" fmla="*/ 61707599 h 545"/>
                  <a:gd name="T8" fmla="*/ 40235806 w 587"/>
                  <a:gd name="T9" fmla="*/ 55315211 h 545"/>
                  <a:gd name="T10" fmla="*/ 24710582 w 587"/>
                  <a:gd name="T11" fmla="*/ 70970385 h 545"/>
                  <a:gd name="T12" fmla="*/ 22770064 w 587"/>
                  <a:gd name="T13" fmla="*/ 70970385 h 545"/>
                  <a:gd name="T14" fmla="*/ 1811390 w 587"/>
                  <a:gd name="T15" fmla="*/ 56228306 h 545"/>
                  <a:gd name="T16" fmla="*/ 0 w 587"/>
                  <a:gd name="T17" fmla="*/ 3652741 h 545"/>
                  <a:gd name="T18" fmla="*/ 5433810 w 587"/>
                  <a:gd name="T19" fmla="*/ 913095 h 545"/>
                  <a:gd name="T20" fmla="*/ 23805247 w 587"/>
                  <a:gd name="T21" fmla="*/ 13828622 h 545"/>
                  <a:gd name="T22" fmla="*/ 48386342 w 587"/>
                  <a:gd name="T23" fmla="*/ 0 h 545"/>
                  <a:gd name="T24" fmla="*/ 52138250 w 587"/>
                  <a:gd name="T25" fmla="*/ 913095 h 545"/>
                  <a:gd name="T26" fmla="*/ 71285894 w 587"/>
                  <a:gd name="T27" fmla="*/ 15655173 h 545"/>
                  <a:gd name="T28" fmla="*/ 71285894 w 587"/>
                  <a:gd name="T29" fmla="*/ 15655173 h 545"/>
                  <a:gd name="T30" fmla="*/ 73097284 w 587"/>
                  <a:gd name="T31" fmla="*/ 18394820 h 545"/>
                  <a:gd name="T32" fmla="*/ 65852084 w 587"/>
                  <a:gd name="T33" fmla="*/ 36789640 h 545"/>
                  <a:gd name="T34" fmla="*/ 19147644 w 587"/>
                  <a:gd name="T35" fmla="*/ 20221371 h 545"/>
                  <a:gd name="T36" fmla="*/ 7245200 w 587"/>
                  <a:gd name="T37" fmla="*/ 10958585 h 545"/>
                  <a:gd name="T38" fmla="*/ 19147644 w 587"/>
                  <a:gd name="T39" fmla="*/ 59881048 h 545"/>
                  <a:gd name="T40" fmla="*/ 59383450 w 587"/>
                  <a:gd name="T41" fmla="*/ 39660038 h 545"/>
                  <a:gd name="T42" fmla="*/ 75814009 w 587"/>
                  <a:gd name="T43" fmla="*/ 55315211 h 545"/>
                  <a:gd name="T44" fmla="*/ 43858227 w 587"/>
                  <a:gd name="T45" fmla="*/ 55315211 h 545"/>
                  <a:gd name="T46" fmla="*/ 52138250 w 587"/>
                  <a:gd name="T47" fmla="*/ 58967953 h 545"/>
                  <a:gd name="T48" fmla="*/ 55761030 w 587"/>
                  <a:gd name="T49" fmla="*/ 58967953 h 545"/>
                  <a:gd name="T50" fmla="*/ 59383450 w 587"/>
                  <a:gd name="T51" fmla="*/ 66404187 h 545"/>
                  <a:gd name="T52" fmla="*/ 63005871 w 587"/>
                  <a:gd name="T53" fmla="*/ 58967953 h 545"/>
                  <a:gd name="T54" fmla="*/ 70380199 w 587"/>
                  <a:gd name="T55" fmla="*/ 55315211 h 545"/>
                  <a:gd name="T56" fmla="*/ 63005871 w 587"/>
                  <a:gd name="T57" fmla="*/ 51531718 h 545"/>
                  <a:gd name="T58" fmla="*/ 59383450 w 587"/>
                  <a:gd name="T59" fmla="*/ 44225874 h 545"/>
                  <a:gd name="T60" fmla="*/ 55761030 w 587"/>
                  <a:gd name="T61" fmla="*/ 51531718 h 545"/>
                  <a:gd name="T62" fmla="*/ 48386342 w 587"/>
                  <a:gd name="T63" fmla="*/ 55315211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7" name="Freeform 102"/>
              <p:cNvSpPr>
                <a:spLocks noChangeArrowheads="1"/>
              </p:cNvSpPr>
              <p:nvPr/>
            </p:nvSpPr>
            <p:spPr bwMode="auto">
              <a:xfrm>
                <a:off x="3058320" y="1992312"/>
                <a:ext cx="203200" cy="196850"/>
              </a:xfrm>
              <a:custGeom>
                <a:avLst/>
                <a:gdLst>
                  <a:gd name="T0" fmla="*/ 72822069 w 566"/>
                  <a:gd name="T1" fmla="*/ 67317282 h 545"/>
                  <a:gd name="T2" fmla="*/ 72822069 w 566"/>
                  <a:gd name="T3" fmla="*/ 67317282 h 545"/>
                  <a:gd name="T4" fmla="*/ 69213295 w 566"/>
                  <a:gd name="T5" fmla="*/ 70970385 h 545"/>
                  <a:gd name="T6" fmla="*/ 66506355 w 566"/>
                  <a:gd name="T7" fmla="*/ 70970385 h 545"/>
                  <a:gd name="T8" fmla="*/ 66506355 w 566"/>
                  <a:gd name="T9" fmla="*/ 70970385 h 545"/>
                  <a:gd name="T10" fmla="*/ 49106547 w 566"/>
                  <a:gd name="T11" fmla="*/ 57141401 h 545"/>
                  <a:gd name="T12" fmla="*/ 24617716 w 566"/>
                  <a:gd name="T13" fmla="*/ 70970385 h 545"/>
                  <a:gd name="T14" fmla="*/ 24617716 w 566"/>
                  <a:gd name="T15" fmla="*/ 70970385 h 545"/>
                  <a:gd name="T16" fmla="*/ 22684444 w 566"/>
                  <a:gd name="T17" fmla="*/ 70970385 h 545"/>
                  <a:gd name="T18" fmla="*/ 20880057 w 566"/>
                  <a:gd name="T19" fmla="*/ 70970385 h 545"/>
                  <a:gd name="T20" fmla="*/ 902194 w 566"/>
                  <a:gd name="T21" fmla="*/ 56228306 h 545"/>
                  <a:gd name="T22" fmla="*/ 0 w 566"/>
                  <a:gd name="T23" fmla="*/ 52444813 h 545"/>
                  <a:gd name="T24" fmla="*/ 0 w 566"/>
                  <a:gd name="T25" fmla="*/ 3652741 h 545"/>
                  <a:gd name="T26" fmla="*/ 3608775 w 566"/>
                  <a:gd name="T27" fmla="*/ 0 h 545"/>
                  <a:gd name="T28" fmla="*/ 5413162 w 566"/>
                  <a:gd name="T29" fmla="*/ 913095 h 545"/>
                  <a:gd name="T30" fmla="*/ 5413162 w 566"/>
                  <a:gd name="T31" fmla="*/ 913095 h 545"/>
                  <a:gd name="T32" fmla="*/ 22684444 w 566"/>
                  <a:gd name="T33" fmla="*/ 13828622 h 545"/>
                  <a:gd name="T34" fmla="*/ 48204353 w 566"/>
                  <a:gd name="T35" fmla="*/ 0 h 545"/>
                  <a:gd name="T36" fmla="*/ 48204353 w 566"/>
                  <a:gd name="T37" fmla="*/ 0 h 545"/>
                  <a:gd name="T38" fmla="*/ 49106547 w 566"/>
                  <a:gd name="T39" fmla="*/ 0 h 545"/>
                  <a:gd name="T40" fmla="*/ 51942013 w 566"/>
                  <a:gd name="T41" fmla="*/ 913095 h 545"/>
                  <a:gd name="T42" fmla="*/ 51942013 w 566"/>
                  <a:gd name="T43" fmla="*/ 913095 h 545"/>
                  <a:gd name="T44" fmla="*/ 71017682 w 566"/>
                  <a:gd name="T45" fmla="*/ 15655173 h 545"/>
                  <a:gd name="T46" fmla="*/ 71017682 w 566"/>
                  <a:gd name="T47" fmla="*/ 15655173 h 545"/>
                  <a:gd name="T48" fmla="*/ 71017682 w 566"/>
                  <a:gd name="T49" fmla="*/ 15655173 h 545"/>
                  <a:gd name="T50" fmla="*/ 71017682 w 566"/>
                  <a:gd name="T51" fmla="*/ 15655173 h 545"/>
                  <a:gd name="T52" fmla="*/ 72822069 w 566"/>
                  <a:gd name="T53" fmla="*/ 18394820 h 545"/>
                  <a:gd name="T54" fmla="*/ 72822069 w 566"/>
                  <a:gd name="T55" fmla="*/ 67317282 h 545"/>
                  <a:gd name="T56" fmla="*/ 19075669 w 566"/>
                  <a:gd name="T57" fmla="*/ 59881048 h 545"/>
                  <a:gd name="T58" fmla="*/ 19075669 w 566"/>
                  <a:gd name="T59" fmla="*/ 59881048 h 545"/>
                  <a:gd name="T60" fmla="*/ 19075669 w 566"/>
                  <a:gd name="T61" fmla="*/ 20221371 h 545"/>
                  <a:gd name="T62" fmla="*/ 7217908 w 566"/>
                  <a:gd name="T63" fmla="*/ 10958585 h 545"/>
                  <a:gd name="T64" fmla="*/ 7217908 w 566"/>
                  <a:gd name="T65" fmla="*/ 50618623 h 545"/>
                  <a:gd name="T66" fmla="*/ 19075669 w 566"/>
                  <a:gd name="T67" fmla="*/ 59881048 h 545"/>
                  <a:gd name="T68" fmla="*/ 45497772 w 566"/>
                  <a:gd name="T69" fmla="*/ 10045490 h 545"/>
                  <a:gd name="T70" fmla="*/ 45497772 w 566"/>
                  <a:gd name="T71" fmla="*/ 10045490 h 545"/>
                  <a:gd name="T72" fmla="*/ 26422103 w 566"/>
                  <a:gd name="T73" fmla="*/ 20221371 h 545"/>
                  <a:gd name="T74" fmla="*/ 26422103 w 566"/>
                  <a:gd name="T75" fmla="*/ 61707599 h 545"/>
                  <a:gd name="T76" fmla="*/ 45497772 w 566"/>
                  <a:gd name="T77" fmla="*/ 50618623 h 545"/>
                  <a:gd name="T78" fmla="*/ 45497772 w 566"/>
                  <a:gd name="T79" fmla="*/ 10045490 h 545"/>
                  <a:gd name="T80" fmla="*/ 65604161 w 566"/>
                  <a:gd name="T81" fmla="*/ 20221371 h 545"/>
                  <a:gd name="T82" fmla="*/ 65604161 w 566"/>
                  <a:gd name="T83" fmla="*/ 20221371 h 545"/>
                  <a:gd name="T84" fmla="*/ 52844206 w 566"/>
                  <a:gd name="T85" fmla="*/ 10958585 h 545"/>
                  <a:gd name="T86" fmla="*/ 52844206 w 566"/>
                  <a:gd name="T87" fmla="*/ 50618623 h 545"/>
                  <a:gd name="T88" fmla="*/ 65604161 w 566"/>
                  <a:gd name="T89" fmla="*/ 59881048 h 545"/>
                  <a:gd name="T90" fmla="*/ 65604161 w 566"/>
                  <a:gd name="T91" fmla="*/ 20221371 h 5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66" h="545">
                    <a:moveTo>
                      <a:pt x="565" y="516"/>
                    </a:moveTo>
                    <a:lnTo>
                      <a:pt x="565" y="516"/>
                    </a:lnTo>
                    <a:cubicBezTo>
                      <a:pt x="565" y="537"/>
                      <a:pt x="551" y="544"/>
                      <a:pt x="537" y="544"/>
                    </a:cubicBezTo>
                    <a:cubicBezTo>
                      <a:pt x="530" y="544"/>
                      <a:pt x="523" y="544"/>
                      <a:pt x="516" y="544"/>
                    </a:cubicBezTo>
                    <a:cubicBezTo>
                      <a:pt x="381" y="438"/>
                      <a:pt x="381" y="438"/>
                      <a:pt x="381" y="438"/>
                    </a:cubicBezTo>
                    <a:cubicBezTo>
                      <a:pt x="191" y="544"/>
                      <a:pt x="191" y="544"/>
                      <a:pt x="191" y="544"/>
                    </a:cubicBezTo>
                    <a:cubicBezTo>
                      <a:pt x="183" y="544"/>
                      <a:pt x="183" y="544"/>
                      <a:pt x="176" y="544"/>
                    </a:cubicBezTo>
                    <a:cubicBezTo>
                      <a:pt x="169" y="544"/>
                      <a:pt x="162" y="544"/>
                      <a:pt x="162"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6" y="106"/>
                      <a:pt x="176" y="106"/>
                      <a:pt x="176" y="106"/>
                    </a:cubicBezTo>
                    <a:cubicBezTo>
                      <a:pt x="374" y="0"/>
                      <a:pt x="374" y="0"/>
                      <a:pt x="374" y="0"/>
                    </a:cubicBezTo>
                    <a:lnTo>
                      <a:pt x="381" y="0"/>
                    </a:lnTo>
                    <a:cubicBezTo>
                      <a:pt x="389" y="0"/>
                      <a:pt x="396" y="0"/>
                      <a:pt x="403" y="7"/>
                    </a:cubicBezTo>
                    <a:cubicBezTo>
                      <a:pt x="551" y="120"/>
                      <a:pt x="551" y="120"/>
                      <a:pt x="551" y="120"/>
                    </a:cubicBezTo>
                    <a:cubicBezTo>
                      <a:pt x="558" y="127"/>
                      <a:pt x="565" y="134"/>
                      <a:pt x="565" y="141"/>
                    </a:cubicBezTo>
                    <a:lnTo>
                      <a:pt x="565" y="516"/>
                    </a:lnTo>
                    <a:close/>
                    <a:moveTo>
                      <a:pt x="148" y="459"/>
                    </a:moveTo>
                    <a:lnTo>
                      <a:pt x="148" y="459"/>
                    </a:lnTo>
                    <a:cubicBezTo>
                      <a:pt x="148" y="155"/>
                      <a:pt x="148" y="155"/>
                      <a:pt x="148" y="155"/>
                    </a:cubicBezTo>
                    <a:cubicBezTo>
                      <a:pt x="56" y="84"/>
                      <a:pt x="56" y="84"/>
                      <a:pt x="56" y="84"/>
                    </a:cubicBezTo>
                    <a:cubicBezTo>
                      <a:pt x="56" y="388"/>
                      <a:pt x="56" y="388"/>
                      <a:pt x="56" y="388"/>
                    </a:cubicBezTo>
                    <a:lnTo>
                      <a:pt x="148" y="459"/>
                    </a:lnTo>
                    <a:close/>
                    <a:moveTo>
                      <a:pt x="353" y="77"/>
                    </a:moveTo>
                    <a:lnTo>
                      <a:pt x="353" y="77"/>
                    </a:lnTo>
                    <a:cubicBezTo>
                      <a:pt x="205" y="155"/>
                      <a:pt x="205" y="155"/>
                      <a:pt x="205" y="155"/>
                    </a:cubicBezTo>
                    <a:cubicBezTo>
                      <a:pt x="205" y="473"/>
                      <a:pt x="205" y="473"/>
                      <a:pt x="205" y="473"/>
                    </a:cubicBezTo>
                    <a:cubicBezTo>
                      <a:pt x="353" y="388"/>
                      <a:pt x="353" y="388"/>
                      <a:pt x="353" y="388"/>
                    </a:cubicBezTo>
                    <a:lnTo>
                      <a:pt x="353" y="77"/>
                    </a:lnTo>
                    <a:close/>
                    <a:moveTo>
                      <a:pt x="509" y="155"/>
                    </a:moveTo>
                    <a:lnTo>
                      <a:pt x="509" y="155"/>
                    </a:lnTo>
                    <a:cubicBezTo>
                      <a:pt x="410" y="84"/>
                      <a:pt x="410" y="84"/>
                      <a:pt x="410" y="84"/>
                    </a:cubicBezTo>
                    <a:cubicBezTo>
                      <a:pt x="410" y="388"/>
                      <a:pt x="410" y="388"/>
                      <a:pt x="410" y="388"/>
                    </a:cubicBezTo>
                    <a:cubicBezTo>
                      <a:pt x="509" y="459"/>
                      <a:pt x="509" y="459"/>
                      <a:pt x="509" y="459"/>
                    </a:cubicBezTo>
                    <a:lnTo>
                      <a:pt x="509" y="15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8" name="Freeform 103"/>
              <p:cNvSpPr>
                <a:spLocks noChangeArrowheads="1"/>
              </p:cNvSpPr>
              <p:nvPr/>
            </p:nvSpPr>
            <p:spPr bwMode="auto">
              <a:xfrm>
                <a:off x="2672558" y="1981199"/>
                <a:ext cx="215900" cy="217488"/>
              </a:xfrm>
              <a:custGeom>
                <a:avLst/>
                <a:gdLst>
                  <a:gd name="T0" fmla="*/ 73816246 w 601"/>
                  <a:gd name="T1" fmla="*/ 43463279 h 602"/>
                  <a:gd name="T2" fmla="*/ 63750492 w 601"/>
                  <a:gd name="T3" fmla="*/ 43463279 h 602"/>
                  <a:gd name="T4" fmla="*/ 63750492 w 601"/>
                  <a:gd name="T5" fmla="*/ 36023527 h 602"/>
                  <a:gd name="T6" fmla="*/ 73816246 w 601"/>
                  <a:gd name="T7" fmla="*/ 36023527 h 602"/>
                  <a:gd name="T8" fmla="*/ 73816246 w 601"/>
                  <a:gd name="T9" fmla="*/ 43463279 h 602"/>
                  <a:gd name="T10" fmla="*/ 67363674 w 601"/>
                  <a:gd name="T11" fmla="*/ 14748721 h 602"/>
                  <a:gd name="T12" fmla="*/ 59233835 w 601"/>
                  <a:gd name="T13" fmla="*/ 23102139 h 602"/>
                  <a:gd name="T14" fmla="*/ 59233835 w 601"/>
                  <a:gd name="T15" fmla="*/ 23102139 h 602"/>
                  <a:gd name="T16" fmla="*/ 52781263 w 601"/>
                  <a:gd name="T17" fmla="*/ 21274806 h 602"/>
                  <a:gd name="T18" fmla="*/ 54716819 w 601"/>
                  <a:gd name="T19" fmla="*/ 18533807 h 602"/>
                  <a:gd name="T20" fmla="*/ 56523770 w 601"/>
                  <a:gd name="T21" fmla="*/ 16706474 h 602"/>
                  <a:gd name="T22" fmla="*/ 62847017 w 601"/>
                  <a:gd name="T23" fmla="*/ 10180751 h 602"/>
                  <a:gd name="T24" fmla="*/ 69299589 w 601"/>
                  <a:gd name="T25" fmla="*/ 12007722 h 602"/>
                  <a:gd name="T26" fmla="*/ 38198494 w 601"/>
                  <a:gd name="T27" fmla="*/ 54426914 h 602"/>
                  <a:gd name="T28" fmla="*/ 25422674 w 601"/>
                  <a:gd name="T29" fmla="*/ 47117944 h 602"/>
                  <a:gd name="T30" fmla="*/ 23616083 w 601"/>
                  <a:gd name="T31" fmla="*/ 39678193 h 602"/>
                  <a:gd name="T32" fmla="*/ 52781263 w 601"/>
                  <a:gd name="T33" fmla="*/ 39678193 h 602"/>
                  <a:gd name="T34" fmla="*/ 38198494 w 601"/>
                  <a:gd name="T35" fmla="*/ 32368862 h 602"/>
                  <a:gd name="T36" fmla="*/ 30971771 w 601"/>
                  <a:gd name="T37" fmla="*/ 39678193 h 602"/>
                  <a:gd name="T38" fmla="*/ 45554541 w 601"/>
                  <a:gd name="T39" fmla="*/ 39678193 h 602"/>
                  <a:gd name="T40" fmla="*/ 38198494 w 601"/>
                  <a:gd name="T41" fmla="*/ 17620141 h 602"/>
                  <a:gd name="T42" fmla="*/ 34585312 w 601"/>
                  <a:gd name="T43" fmla="*/ 13835055 h 602"/>
                  <a:gd name="T44" fmla="*/ 34585312 w 601"/>
                  <a:gd name="T45" fmla="*/ 3785086 h 602"/>
                  <a:gd name="T46" fmla="*/ 41941000 w 601"/>
                  <a:gd name="T47" fmla="*/ 3785086 h 602"/>
                  <a:gd name="T48" fmla="*/ 41941000 w 601"/>
                  <a:gd name="T49" fmla="*/ 13835055 h 602"/>
                  <a:gd name="T50" fmla="*/ 22712608 w 601"/>
                  <a:gd name="T51" fmla="*/ 60039333 h 602"/>
                  <a:gd name="T52" fmla="*/ 22712608 w 601"/>
                  <a:gd name="T53" fmla="*/ 60039333 h 602"/>
                  <a:gd name="T54" fmla="*/ 14582770 w 601"/>
                  <a:gd name="T55" fmla="*/ 69306056 h 602"/>
                  <a:gd name="T56" fmla="*/ 11743379 w 601"/>
                  <a:gd name="T57" fmla="*/ 70219722 h 602"/>
                  <a:gd name="T58" fmla="*/ 9033313 w 601"/>
                  <a:gd name="T59" fmla="*/ 63693998 h 602"/>
                  <a:gd name="T60" fmla="*/ 15485886 w 601"/>
                  <a:gd name="T61" fmla="*/ 57298334 h 602"/>
                  <a:gd name="T62" fmla="*/ 18195951 w 601"/>
                  <a:gd name="T63" fmla="*/ 55340580 h 602"/>
                  <a:gd name="T64" fmla="*/ 20002542 w 601"/>
                  <a:gd name="T65" fmla="*/ 54426914 h 602"/>
                  <a:gd name="T66" fmla="*/ 22712608 w 601"/>
                  <a:gd name="T67" fmla="*/ 60039333 h 602"/>
                  <a:gd name="T68" fmla="*/ 20002542 w 601"/>
                  <a:gd name="T69" fmla="*/ 24929472 h 602"/>
                  <a:gd name="T70" fmla="*/ 18195951 w 601"/>
                  <a:gd name="T71" fmla="*/ 23102139 h 602"/>
                  <a:gd name="T72" fmla="*/ 15485886 w 601"/>
                  <a:gd name="T73" fmla="*/ 21274806 h 602"/>
                  <a:gd name="T74" fmla="*/ 9033313 w 601"/>
                  <a:gd name="T75" fmla="*/ 14748721 h 602"/>
                  <a:gd name="T76" fmla="*/ 11743379 w 601"/>
                  <a:gd name="T77" fmla="*/ 8353418 h 602"/>
                  <a:gd name="T78" fmla="*/ 14582770 w 601"/>
                  <a:gd name="T79" fmla="*/ 10180751 h 602"/>
                  <a:gd name="T80" fmla="*/ 22712608 w 601"/>
                  <a:gd name="T81" fmla="*/ 18533807 h 602"/>
                  <a:gd name="T82" fmla="*/ 22712608 w 601"/>
                  <a:gd name="T83" fmla="*/ 18533807 h 602"/>
                  <a:gd name="T84" fmla="*/ 20002542 w 601"/>
                  <a:gd name="T85" fmla="*/ 24929472 h 602"/>
                  <a:gd name="T86" fmla="*/ 12646854 w 601"/>
                  <a:gd name="T87" fmla="*/ 36023527 h 602"/>
                  <a:gd name="T88" fmla="*/ 12646854 w 601"/>
                  <a:gd name="T89" fmla="*/ 43463279 h 602"/>
                  <a:gd name="T90" fmla="*/ 3613541 w 601"/>
                  <a:gd name="T91" fmla="*/ 43463279 h 602"/>
                  <a:gd name="T92" fmla="*/ 3613541 w 601"/>
                  <a:gd name="T93" fmla="*/ 36023527 h 602"/>
                  <a:gd name="T94" fmla="*/ 38198494 w 601"/>
                  <a:gd name="T95" fmla="*/ 61866665 h 602"/>
                  <a:gd name="T96" fmla="*/ 41941000 w 601"/>
                  <a:gd name="T97" fmla="*/ 65520970 h 602"/>
                  <a:gd name="T98" fmla="*/ 41941000 w 601"/>
                  <a:gd name="T99" fmla="*/ 74788054 h 602"/>
                  <a:gd name="T100" fmla="*/ 34585312 w 601"/>
                  <a:gd name="T101" fmla="*/ 74788054 h 602"/>
                  <a:gd name="T102" fmla="*/ 34585312 w 601"/>
                  <a:gd name="T103" fmla="*/ 65520970 h 602"/>
                  <a:gd name="T104" fmla="*/ 56523770 w 601"/>
                  <a:gd name="T105" fmla="*/ 54426914 h 602"/>
                  <a:gd name="T106" fmla="*/ 59233835 w 601"/>
                  <a:gd name="T107" fmla="*/ 55340580 h 602"/>
                  <a:gd name="T108" fmla="*/ 59233835 w 601"/>
                  <a:gd name="T109" fmla="*/ 55340580 h 602"/>
                  <a:gd name="T110" fmla="*/ 61040426 w 601"/>
                  <a:gd name="T111" fmla="*/ 57298334 h 602"/>
                  <a:gd name="T112" fmla="*/ 67363674 w 601"/>
                  <a:gd name="T113" fmla="*/ 63693998 h 602"/>
                  <a:gd name="T114" fmla="*/ 65557083 w 601"/>
                  <a:gd name="T115" fmla="*/ 70219722 h 602"/>
                  <a:gd name="T116" fmla="*/ 62847017 w 601"/>
                  <a:gd name="T117" fmla="*/ 69306056 h 602"/>
                  <a:gd name="T118" fmla="*/ 54716819 w 601"/>
                  <a:gd name="T119" fmla="*/ 60039333 h 602"/>
                  <a:gd name="T120" fmla="*/ 54716819 w 601"/>
                  <a:gd name="T121" fmla="*/ 60039333 h 602"/>
                  <a:gd name="T122" fmla="*/ 52781263 w 601"/>
                  <a:gd name="T123" fmla="*/ 58212000 h 6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1" h="602">
                    <a:moveTo>
                      <a:pt x="572" y="333"/>
                    </a:moveTo>
                    <a:lnTo>
                      <a:pt x="572" y="333"/>
                    </a:lnTo>
                    <a:cubicBezTo>
                      <a:pt x="494" y="333"/>
                      <a:pt x="494" y="333"/>
                      <a:pt x="494" y="333"/>
                    </a:cubicBezTo>
                    <a:cubicBezTo>
                      <a:pt x="480" y="333"/>
                      <a:pt x="466" y="318"/>
                      <a:pt x="466" y="304"/>
                    </a:cubicBezTo>
                    <a:cubicBezTo>
                      <a:pt x="466" y="283"/>
                      <a:pt x="480" y="276"/>
                      <a:pt x="494" y="276"/>
                    </a:cubicBezTo>
                    <a:cubicBezTo>
                      <a:pt x="572" y="276"/>
                      <a:pt x="572" y="276"/>
                      <a:pt x="572" y="276"/>
                    </a:cubicBezTo>
                    <a:cubicBezTo>
                      <a:pt x="586" y="276"/>
                      <a:pt x="600" y="283"/>
                      <a:pt x="600" y="304"/>
                    </a:cubicBezTo>
                    <a:cubicBezTo>
                      <a:pt x="600" y="318"/>
                      <a:pt x="586" y="333"/>
                      <a:pt x="572" y="333"/>
                    </a:cubicBezTo>
                    <a:close/>
                    <a:moveTo>
                      <a:pt x="522" y="113"/>
                    </a:moveTo>
                    <a:lnTo>
                      <a:pt x="522" y="113"/>
                    </a:lnTo>
                    <a:cubicBezTo>
                      <a:pt x="473" y="163"/>
                      <a:pt x="473" y="163"/>
                      <a:pt x="473" y="163"/>
                    </a:cubicBezTo>
                    <a:cubicBezTo>
                      <a:pt x="459" y="177"/>
                      <a:pt x="459" y="177"/>
                      <a:pt x="459" y="177"/>
                    </a:cubicBezTo>
                    <a:cubicBezTo>
                      <a:pt x="452" y="184"/>
                      <a:pt x="445" y="191"/>
                      <a:pt x="438" y="191"/>
                    </a:cubicBezTo>
                    <a:cubicBezTo>
                      <a:pt x="424" y="191"/>
                      <a:pt x="409" y="177"/>
                      <a:pt x="409" y="163"/>
                    </a:cubicBezTo>
                    <a:cubicBezTo>
                      <a:pt x="409" y="156"/>
                      <a:pt x="417" y="149"/>
                      <a:pt x="424" y="142"/>
                    </a:cubicBezTo>
                    <a:cubicBezTo>
                      <a:pt x="438" y="128"/>
                      <a:pt x="438" y="128"/>
                      <a:pt x="438" y="128"/>
                    </a:cubicBezTo>
                    <a:cubicBezTo>
                      <a:pt x="487" y="78"/>
                      <a:pt x="487" y="78"/>
                      <a:pt x="487" y="78"/>
                    </a:cubicBezTo>
                    <a:cubicBezTo>
                      <a:pt x="494" y="71"/>
                      <a:pt x="501" y="64"/>
                      <a:pt x="508" y="64"/>
                    </a:cubicBezTo>
                    <a:cubicBezTo>
                      <a:pt x="522" y="64"/>
                      <a:pt x="537" y="78"/>
                      <a:pt x="537" y="92"/>
                    </a:cubicBezTo>
                    <a:cubicBezTo>
                      <a:pt x="537" y="99"/>
                      <a:pt x="530" y="106"/>
                      <a:pt x="522" y="113"/>
                    </a:cubicBezTo>
                    <a:close/>
                    <a:moveTo>
                      <a:pt x="296" y="417"/>
                    </a:moveTo>
                    <a:lnTo>
                      <a:pt x="296" y="417"/>
                    </a:lnTo>
                    <a:cubicBezTo>
                      <a:pt x="254" y="417"/>
                      <a:pt x="219" y="389"/>
                      <a:pt x="197" y="361"/>
                    </a:cubicBezTo>
                    <a:cubicBezTo>
                      <a:pt x="190" y="333"/>
                      <a:pt x="190" y="333"/>
                      <a:pt x="190" y="333"/>
                    </a:cubicBezTo>
                    <a:cubicBezTo>
                      <a:pt x="190" y="318"/>
                      <a:pt x="183" y="311"/>
                      <a:pt x="183" y="304"/>
                    </a:cubicBezTo>
                    <a:cubicBezTo>
                      <a:pt x="183" y="241"/>
                      <a:pt x="233" y="191"/>
                      <a:pt x="296" y="191"/>
                    </a:cubicBezTo>
                    <a:cubicBezTo>
                      <a:pt x="360" y="191"/>
                      <a:pt x="409" y="241"/>
                      <a:pt x="409" y="304"/>
                    </a:cubicBezTo>
                    <a:cubicBezTo>
                      <a:pt x="409" y="368"/>
                      <a:pt x="360" y="417"/>
                      <a:pt x="296" y="417"/>
                    </a:cubicBezTo>
                    <a:close/>
                    <a:moveTo>
                      <a:pt x="296" y="248"/>
                    </a:moveTo>
                    <a:lnTo>
                      <a:pt x="296" y="248"/>
                    </a:lnTo>
                    <a:cubicBezTo>
                      <a:pt x="268" y="248"/>
                      <a:pt x="240" y="269"/>
                      <a:pt x="240" y="304"/>
                    </a:cubicBezTo>
                    <a:cubicBezTo>
                      <a:pt x="240" y="333"/>
                      <a:pt x="268" y="361"/>
                      <a:pt x="296" y="361"/>
                    </a:cubicBezTo>
                    <a:cubicBezTo>
                      <a:pt x="332" y="361"/>
                      <a:pt x="353" y="333"/>
                      <a:pt x="353" y="304"/>
                    </a:cubicBezTo>
                    <a:cubicBezTo>
                      <a:pt x="353" y="269"/>
                      <a:pt x="332" y="248"/>
                      <a:pt x="296" y="248"/>
                    </a:cubicBezTo>
                    <a:close/>
                    <a:moveTo>
                      <a:pt x="296" y="135"/>
                    </a:moveTo>
                    <a:lnTo>
                      <a:pt x="296" y="135"/>
                    </a:lnTo>
                    <a:cubicBezTo>
                      <a:pt x="282" y="135"/>
                      <a:pt x="268" y="120"/>
                      <a:pt x="268" y="106"/>
                    </a:cubicBezTo>
                    <a:cubicBezTo>
                      <a:pt x="268" y="29"/>
                      <a:pt x="268" y="29"/>
                      <a:pt x="268" y="29"/>
                    </a:cubicBezTo>
                    <a:cubicBezTo>
                      <a:pt x="268" y="15"/>
                      <a:pt x="282" y="0"/>
                      <a:pt x="296" y="0"/>
                    </a:cubicBezTo>
                    <a:cubicBezTo>
                      <a:pt x="318" y="0"/>
                      <a:pt x="325" y="15"/>
                      <a:pt x="325" y="29"/>
                    </a:cubicBezTo>
                    <a:cubicBezTo>
                      <a:pt x="325" y="106"/>
                      <a:pt x="325" y="106"/>
                      <a:pt x="325" y="106"/>
                    </a:cubicBezTo>
                    <a:cubicBezTo>
                      <a:pt x="325" y="120"/>
                      <a:pt x="318" y="135"/>
                      <a:pt x="296" y="135"/>
                    </a:cubicBezTo>
                    <a:close/>
                    <a:moveTo>
                      <a:pt x="176" y="460"/>
                    </a:moveTo>
                    <a:lnTo>
                      <a:pt x="176" y="460"/>
                    </a:lnTo>
                    <a:cubicBezTo>
                      <a:pt x="162" y="481"/>
                      <a:pt x="162" y="481"/>
                      <a:pt x="162" y="481"/>
                    </a:cubicBezTo>
                    <a:cubicBezTo>
                      <a:pt x="113" y="531"/>
                      <a:pt x="113" y="531"/>
                      <a:pt x="113" y="531"/>
                    </a:cubicBezTo>
                    <a:cubicBezTo>
                      <a:pt x="106" y="538"/>
                      <a:pt x="98" y="538"/>
                      <a:pt x="91" y="538"/>
                    </a:cubicBezTo>
                    <a:cubicBezTo>
                      <a:pt x="77" y="538"/>
                      <a:pt x="63" y="524"/>
                      <a:pt x="63" y="509"/>
                    </a:cubicBezTo>
                    <a:cubicBezTo>
                      <a:pt x="63" y="502"/>
                      <a:pt x="63" y="495"/>
                      <a:pt x="70" y="488"/>
                    </a:cubicBezTo>
                    <a:cubicBezTo>
                      <a:pt x="120" y="439"/>
                      <a:pt x="120" y="439"/>
                      <a:pt x="120" y="439"/>
                    </a:cubicBezTo>
                    <a:cubicBezTo>
                      <a:pt x="141" y="424"/>
                      <a:pt x="141" y="424"/>
                      <a:pt x="141" y="424"/>
                    </a:cubicBezTo>
                    <a:cubicBezTo>
                      <a:pt x="141" y="417"/>
                      <a:pt x="148" y="417"/>
                      <a:pt x="155" y="417"/>
                    </a:cubicBezTo>
                    <a:cubicBezTo>
                      <a:pt x="176" y="417"/>
                      <a:pt x="183" y="424"/>
                      <a:pt x="183" y="446"/>
                    </a:cubicBezTo>
                    <a:cubicBezTo>
                      <a:pt x="183" y="453"/>
                      <a:pt x="183" y="460"/>
                      <a:pt x="176" y="460"/>
                    </a:cubicBezTo>
                    <a:close/>
                    <a:moveTo>
                      <a:pt x="155" y="191"/>
                    </a:moveTo>
                    <a:lnTo>
                      <a:pt x="155" y="191"/>
                    </a:lnTo>
                    <a:cubicBezTo>
                      <a:pt x="148" y="191"/>
                      <a:pt x="141" y="184"/>
                      <a:pt x="141" y="177"/>
                    </a:cubicBezTo>
                    <a:cubicBezTo>
                      <a:pt x="120" y="163"/>
                      <a:pt x="120" y="163"/>
                      <a:pt x="120" y="163"/>
                    </a:cubicBezTo>
                    <a:cubicBezTo>
                      <a:pt x="70" y="113"/>
                      <a:pt x="70" y="113"/>
                      <a:pt x="70" y="113"/>
                    </a:cubicBezTo>
                    <a:cubicBezTo>
                      <a:pt x="63" y="106"/>
                      <a:pt x="63" y="99"/>
                      <a:pt x="63" y="92"/>
                    </a:cubicBezTo>
                    <a:cubicBezTo>
                      <a:pt x="63" y="78"/>
                      <a:pt x="77" y="64"/>
                      <a:pt x="91" y="64"/>
                    </a:cubicBezTo>
                    <a:cubicBezTo>
                      <a:pt x="98" y="64"/>
                      <a:pt x="106" y="71"/>
                      <a:pt x="113" y="78"/>
                    </a:cubicBezTo>
                    <a:cubicBezTo>
                      <a:pt x="162" y="128"/>
                      <a:pt x="162" y="128"/>
                      <a:pt x="162" y="128"/>
                    </a:cubicBezTo>
                    <a:cubicBezTo>
                      <a:pt x="176" y="142"/>
                      <a:pt x="176" y="142"/>
                      <a:pt x="176" y="142"/>
                    </a:cubicBezTo>
                    <a:cubicBezTo>
                      <a:pt x="183" y="149"/>
                      <a:pt x="183" y="156"/>
                      <a:pt x="183" y="163"/>
                    </a:cubicBezTo>
                    <a:cubicBezTo>
                      <a:pt x="183" y="177"/>
                      <a:pt x="176" y="191"/>
                      <a:pt x="155" y="191"/>
                    </a:cubicBezTo>
                    <a:close/>
                    <a:moveTo>
                      <a:pt x="98" y="276"/>
                    </a:moveTo>
                    <a:lnTo>
                      <a:pt x="98" y="276"/>
                    </a:lnTo>
                    <a:cubicBezTo>
                      <a:pt x="120" y="276"/>
                      <a:pt x="127" y="283"/>
                      <a:pt x="127" y="304"/>
                    </a:cubicBezTo>
                    <a:cubicBezTo>
                      <a:pt x="127" y="318"/>
                      <a:pt x="120" y="333"/>
                      <a:pt x="98" y="333"/>
                    </a:cubicBezTo>
                    <a:cubicBezTo>
                      <a:pt x="28" y="333"/>
                      <a:pt x="28" y="333"/>
                      <a:pt x="28" y="333"/>
                    </a:cubicBezTo>
                    <a:cubicBezTo>
                      <a:pt x="7" y="333"/>
                      <a:pt x="0" y="318"/>
                      <a:pt x="0" y="304"/>
                    </a:cubicBezTo>
                    <a:cubicBezTo>
                      <a:pt x="0" y="283"/>
                      <a:pt x="7" y="276"/>
                      <a:pt x="28" y="276"/>
                    </a:cubicBezTo>
                    <a:cubicBezTo>
                      <a:pt x="98" y="276"/>
                      <a:pt x="98" y="276"/>
                      <a:pt x="98" y="276"/>
                    </a:cubicBezTo>
                    <a:close/>
                    <a:moveTo>
                      <a:pt x="296" y="474"/>
                    </a:moveTo>
                    <a:lnTo>
                      <a:pt x="296" y="474"/>
                    </a:lnTo>
                    <a:cubicBezTo>
                      <a:pt x="318" y="474"/>
                      <a:pt x="325" y="481"/>
                      <a:pt x="325" y="502"/>
                    </a:cubicBezTo>
                    <a:cubicBezTo>
                      <a:pt x="325" y="573"/>
                      <a:pt x="325" y="573"/>
                      <a:pt x="325" y="573"/>
                    </a:cubicBezTo>
                    <a:cubicBezTo>
                      <a:pt x="325" y="594"/>
                      <a:pt x="318" y="601"/>
                      <a:pt x="296" y="601"/>
                    </a:cubicBezTo>
                    <a:cubicBezTo>
                      <a:pt x="282" y="601"/>
                      <a:pt x="268" y="594"/>
                      <a:pt x="268" y="573"/>
                    </a:cubicBezTo>
                    <a:cubicBezTo>
                      <a:pt x="268" y="502"/>
                      <a:pt x="268" y="502"/>
                      <a:pt x="268" y="502"/>
                    </a:cubicBezTo>
                    <a:cubicBezTo>
                      <a:pt x="268" y="481"/>
                      <a:pt x="282" y="474"/>
                      <a:pt x="296" y="474"/>
                    </a:cubicBezTo>
                    <a:close/>
                    <a:moveTo>
                      <a:pt x="438" y="417"/>
                    </a:moveTo>
                    <a:lnTo>
                      <a:pt x="438" y="417"/>
                    </a:lnTo>
                    <a:cubicBezTo>
                      <a:pt x="445" y="417"/>
                      <a:pt x="452" y="417"/>
                      <a:pt x="459" y="424"/>
                    </a:cubicBezTo>
                    <a:cubicBezTo>
                      <a:pt x="473" y="439"/>
                      <a:pt x="473" y="439"/>
                      <a:pt x="473" y="439"/>
                    </a:cubicBezTo>
                    <a:cubicBezTo>
                      <a:pt x="522" y="488"/>
                      <a:pt x="522" y="488"/>
                      <a:pt x="522" y="488"/>
                    </a:cubicBezTo>
                    <a:cubicBezTo>
                      <a:pt x="530" y="495"/>
                      <a:pt x="537" y="502"/>
                      <a:pt x="537" y="509"/>
                    </a:cubicBezTo>
                    <a:cubicBezTo>
                      <a:pt x="537" y="524"/>
                      <a:pt x="522" y="538"/>
                      <a:pt x="508" y="538"/>
                    </a:cubicBezTo>
                    <a:cubicBezTo>
                      <a:pt x="501" y="538"/>
                      <a:pt x="494" y="538"/>
                      <a:pt x="487" y="531"/>
                    </a:cubicBezTo>
                    <a:cubicBezTo>
                      <a:pt x="438" y="481"/>
                      <a:pt x="438" y="481"/>
                      <a:pt x="438" y="481"/>
                    </a:cubicBezTo>
                    <a:cubicBezTo>
                      <a:pt x="424" y="460"/>
                      <a:pt x="424" y="460"/>
                      <a:pt x="424" y="460"/>
                    </a:cubicBezTo>
                    <a:cubicBezTo>
                      <a:pt x="417" y="460"/>
                      <a:pt x="409" y="453"/>
                      <a:pt x="409" y="446"/>
                    </a:cubicBezTo>
                    <a:cubicBezTo>
                      <a:pt x="409" y="424"/>
                      <a:pt x="424" y="417"/>
                      <a:pt x="438" y="41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9" name="Freeform 104"/>
              <p:cNvSpPr>
                <a:spLocks noChangeArrowheads="1"/>
              </p:cNvSpPr>
              <p:nvPr/>
            </p:nvSpPr>
            <p:spPr bwMode="auto">
              <a:xfrm>
                <a:off x="2310608" y="2001837"/>
                <a:ext cx="177800" cy="176212"/>
              </a:xfrm>
              <a:custGeom>
                <a:avLst/>
                <a:gdLst>
                  <a:gd name="T0" fmla="*/ 59880602 w 496"/>
                  <a:gd name="T1" fmla="*/ 35839503 h 489"/>
                  <a:gd name="T2" fmla="*/ 53584117 w 496"/>
                  <a:gd name="T3" fmla="*/ 32073827 h 489"/>
                  <a:gd name="T4" fmla="*/ 59880602 w 496"/>
                  <a:gd name="T5" fmla="*/ 28437878 h 489"/>
                  <a:gd name="T6" fmla="*/ 59880602 w 496"/>
                  <a:gd name="T7" fmla="*/ 35839503 h 489"/>
                  <a:gd name="T8" fmla="*/ 54483512 w 496"/>
                  <a:gd name="T9" fmla="*/ 13764355 h 489"/>
                  <a:gd name="T10" fmla="*/ 52684721 w 496"/>
                  <a:gd name="T11" fmla="*/ 15582330 h 489"/>
                  <a:gd name="T12" fmla="*/ 46259545 w 496"/>
                  <a:gd name="T13" fmla="*/ 13764355 h 489"/>
                  <a:gd name="T14" fmla="*/ 47159299 w 496"/>
                  <a:gd name="T15" fmla="*/ 11037574 h 489"/>
                  <a:gd name="T16" fmla="*/ 49986176 w 496"/>
                  <a:gd name="T17" fmla="*/ 8180705 h 489"/>
                  <a:gd name="T18" fmla="*/ 56282662 w 496"/>
                  <a:gd name="T19" fmla="*/ 11037574 h 489"/>
                  <a:gd name="T20" fmla="*/ 31739451 w 496"/>
                  <a:gd name="T21" fmla="*/ 46747350 h 489"/>
                  <a:gd name="T22" fmla="*/ 19017789 w 496"/>
                  <a:gd name="T23" fmla="*/ 39475452 h 489"/>
                  <a:gd name="T24" fmla="*/ 17218998 w 496"/>
                  <a:gd name="T25" fmla="*/ 32073827 h 489"/>
                  <a:gd name="T26" fmla="*/ 46259545 w 496"/>
                  <a:gd name="T27" fmla="*/ 32073827 h 489"/>
                  <a:gd name="T28" fmla="*/ 31739451 w 496"/>
                  <a:gd name="T29" fmla="*/ 24801929 h 489"/>
                  <a:gd name="T30" fmla="*/ 24543211 w 496"/>
                  <a:gd name="T31" fmla="*/ 32073827 h 489"/>
                  <a:gd name="T32" fmla="*/ 39063664 w 496"/>
                  <a:gd name="T33" fmla="*/ 32073827 h 489"/>
                  <a:gd name="T34" fmla="*/ 31739451 w 496"/>
                  <a:gd name="T35" fmla="*/ 10128406 h 489"/>
                  <a:gd name="T36" fmla="*/ 28141152 w 496"/>
                  <a:gd name="T37" fmla="*/ 6362731 h 489"/>
                  <a:gd name="T38" fmla="*/ 31739451 w 496"/>
                  <a:gd name="T39" fmla="*/ 0 h 489"/>
                  <a:gd name="T40" fmla="*/ 35465723 w 496"/>
                  <a:gd name="T41" fmla="*/ 6362731 h 489"/>
                  <a:gd name="T42" fmla="*/ 13621057 w 496"/>
                  <a:gd name="T43" fmla="*/ 17400304 h 489"/>
                  <a:gd name="T44" fmla="*/ 10922512 w 496"/>
                  <a:gd name="T45" fmla="*/ 15582330 h 489"/>
                  <a:gd name="T46" fmla="*/ 9123363 w 496"/>
                  <a:gd name="T47" fmla="*/ 13764355 h 489"/>
                  <a:gd name="T48" fmla="*/ 7195881 w 496"/>
                  <a:gd name="T49" fmla="*/ 11037574 h 489"/>
                  <a:gd name="T50" fmla="*/ 13621057 w 496"/>
                  <a:gd name="T51" fmla="*/ 8180705 h 489"/>
                  <a:gd name="T52" fmla="*/ 16319244 w 496"/>
                  <a:gd name="T53" fmla="*/ 11037574 h 489"/>
                  <a:gd name="T54" fmla="*/ 17218998 w 496"/>
                  <a:gd name="T55" fmla="*/ 13764355 h 489"/>
                  <a:gd name="T56" fmla="*/ 10022758 w 496"/>
                  <a:gd name="T57" fmla="*/ 32073827 h 489"/>
                  <a:gd name="T58" fmla="*/ 6296486 w 496"/>
                  <a:gd name="T59" fmla="*/ 35839503 h 489"/>
                  <a:gd name="T60" fmla="*/ 0 w 496"/>
                  <a:gd name="T61" fmla="*/ 32073827 h 489"/>
                  <a:gd name="T62" fmla="*/ 6296486 w 496"/>
                  <a:gd name="T63" fmla="*/ 28437878 h 489"/>
                  <a:gd name="T64" fmla="*/ 10922512 w 496"/>
                  <a:gd name="T65" fmla="*/ 47656157 h 489"/>
                  <a:gd name="T66" fmla="*/ 13621057 w 496"/>
                  <a:gd name="T67" fmla="*/ 46747350 h 489"/>
                  <a:gd name="T68" fmla="*/ 16319244 w 496"/>
                  <a:gd name="T69" fmla="*/ 52331000 h 489"/>
                  <a:gd name="T70" fmla="*/ 10922512 w 496"/>
                  <a:gd name="T71" fmla="*/ 55966949 h 489"/>
                  <a:gd name="T72" fmla="*/ 9123363 w 496"/>
                  <a:gd name="T73" fmla="*/ 50513026 h 489"/>
                  <a:gd name="T74" fmla="*/ 31739451 w 496"/>
                  <a:gd name="T75" fmla="*/ 54148975 h 489"/>
                  <a:gd name="T76" fmla="*/ 35465723 w 496"/>
                  <a:gd name="T77" fmla="*/ 57784924 h 489"/>
                  <a:gd name="T78" fmla="*/ 31739451 w 496"/>
                  <a:gd name="T79" fmla="*/ 63368574 h 489"/>
                  <a:gd name="T80" fmla="*/ 28141152 w 496"/>
                  <a:gd name="T81" fmla="*/ 57784924 h 489"/>
                  <a:gd name="T82" fmla="*/ 49986176 w 496"/>
                  <a:gd name="T83" fmla="*/ 46747350 h 489"/>
                  <a:gd name="T84" fmla="*/ 52684721 w 496"/>
                  <a:gd name="T85" fmla="*/ 47656157 h 489"/>
                  <a:gd name="T86" fmla="*/ 56282662 w 496"/>
                  <a:gd name="T87" fmla="*/ 52331000 h 489"/>
                  <a:gd name="T88" fmla="*/ 49986176 w 496"/>
                  <a:gd name="T89" fmla="*/ 55057782 h 489"/>
                  <a:gd name="T90" fmla="*/ 46259545 w 496"/>
                  <a:gd name="T91" fmla="*/ 50513026 h 4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6" h="489">
                    <a:moveTo>
                      <a:pt x="466" y="276"/>
                    </a:moveTo>
                    <a:lnTo>
                      <a:pt x="466" y="276"/>
                    </a:lnTo>
                    <a:cubicBezTo>
                      <a:pt x="445" y="276"/>
                      <a:pt x="445" y="276"/>
                      <a:pt x="445" y="276"/>
                    </a:cubicBezTo>
                    <a:cubicBezTo>
                      <a:pt x="431" y="276"/>
                      <a:pt x="417" y="261"/>
                      <a:pt x="417" y="247"/>
                    </a:cubicBezTo>
                    <a:cubicBezTo>
                      <a:pt x="417" y="226"/>
                      <a:pt x="431" y="219"/>
                      <a:pt x="445" y="219"/>
                    </a:cubicBezTo>
                    <a:cubicBezTo>
                      <a:pt x="466" y="219"/>
                      <a:pt x="466" y="219"/>
                      <a:pt x="466" y="219"/>
                    </a:cubicBezTo>
                    <a:cubicBezTo>
                      <a:pt x="480" y="219"/>
                      <a:pt x="495" y="226"/>
                      <a:pt x="495" y="247"/>
                    </a:cubicBezTo>
                    <a:cubicBezTo>
                      <a:pt x="495" y="261"/>
                      <a:pt x="480" y="276"/>
                      <a:pt x="466" y="276"/>
                    </a:cubicBezTo>
                    <a:close/>
                    <a:moveTo>
                      <a:pt x="424" y="106"/>
                    </a:moveTo>
                    <a:lnTo>
                      <a:pt x="424" y="106"/>
                    </a:lnTo>
                    <a:cubicBezTo>
                      <a:pt x="410" y="120"/>
                      <a:pt x="410" y="120"/>
                      <a:pt x="410" y="120"/>
                    </a:cubicBezTo>
                    <a:cubicBezTo>
                      <a:pt x="403" y="127"/>
                      <a:pt x="396" y="134"/>
                      <a:pt x="389" y="134"/>
                    </a:cubicBezTo>
                    <a:cubicBezTo>
                      <a:pt x="375" y="134"/>
                      <a:pt x="360" y="120"/>
                      <a:pt x="360" y="106"/>
                    </a:cubicBezTo>
                    <a:cubicBezTo>
                      <a:pt x="360" y="99"/>
                      <a:pt x="360" y="92"/>
                      <a:pt x="367" y="85"/>
                    </a:cubicBezTo>
                    <a:cubicBezTo>
                      <a:pt x="389" y="63"/>
                      <a:pt x="389" y="63"/>
                      <a:pt x="389" y="63"/>
                    </a:cubicBezTo>
                    <a:cubicBezTo>
                      <a:pt x="396" y="56"/>
                      <a:pt x="403" y="56"/>
                      <a:pt x="410" y="56"/>
                    </a:cubicBezTo>
                    <a:cubicBezTo>
                      <a:pt x="424" y="56"/>
                      <a:pt x="438" y="71"/>
                      <a:pt x="438" y="85"/>
                    </a:cubicBezTo>
                    <a:cubicBezTo>
                      <a:pt x="438" y="92"/>
                      <a:pt x="431" y="99"/>
                      <a:pt x="424" y="106"/>
                    </a:cubicBezTo>
                    <a:close/>
                    <a:moveTo>
                      <a:pt x="247" y="360"/>
                    </a:moveTo>
                    <a:lnTo>
                      <a:pt x="247" y="360"/>
                    </a:lnTo>
                    <a:cubicBezTo>
                      <a:pt x="205" y="360"/>
                      <a:pt x="169" y="332"/>
                      <a:pt x="148" y="304"/>
                    </a:cubicBezTo>
                    <a:cubicBezTo>
                      <a:pt x="141" y="276"/>
                      <a:pt x="141" y="276"/>
                      <a:pt x="141" y="276"/>
                    </a:cubicBezTo>
                    <a:cubicBezTo>
                      <a:pt x="134" y="261"/>
                      <a:pt x="134" y="254"/>
                      <a:pt x="134" y="247"/>
                    </a:cubicBezTo>
                    <a:cubicBezTo>
                      <a:pt x="134" y="184"/>
                      <a:pt x="184" y="134"/>
                      <a:pt x="247" y="134"/>
                    </a:cubicBezTo>
                    <a:cubicBezTo>
                      <a:pt x="311" y="134"/>
                      <a:pt x="360" y="184"/>
                      <a:pt x="360" y="247"/>
                    </a:cubicBezTo>
                    <a:cubicBezTo>
                      <a:pt x="360" y="311"/>
                      <a:pt x="311" y="360"/>
                      <a:pt x="247" y="360"/>
                    </a:cubicBezTo>
                    <a:close/>
                    <a:moveTo>
                      <a:pt x="247" y="191"/>
                    </a:moveTo>
                    <a:lnTo>
                      <a:pt x="247" y="191"/>
                    </a:lnTo>
                    <a:cubicBezTo>
                      <a:pt x="219" y="191"/>
                      <a:pt x="191" y="212"/>
                      <a:pt x="191" y="247"/>
                    </a:cubicBezTo>
                    <a:cubicBezTo>
                      <a:pt x="191" y="276"/>
                      <a:pt x="219" y="304"/>
                      <a:pt x="247" y="304"/>
                    </a:cubicBezTo>
                    <a:cubicBezTo>
                      <a:pt x="276" y="304"/>
                      <a:pt x="304" y="276"/>
                      <a:pt x="304" y="247"/>
                    </a:cubicBezTo>
                    <a:cubicBezTo>
                      <a:pt x="304" y="212"/>
                      <a:pt x="276" y="191"/>
                      <a:pt x="247" y="191"/>
                    </a:cubicBezTo>
                    <a:close/>
                    <a:moveTo>
                      <a:pt x="247" y="78"/>
                    </a:moveTo>
                    <a:lnTo>
                      <a:pt x="247" y="78"/>
                    </a:lnTo>
                    <a:cubicBezTo>
                      <a:pt x="233" y="78"/>
                      <a:pt x="219" y="63"/>
                      <a:pt x="219" y="49"/>
                    </a:cubicBezTo>
                    <a:cubicBezTo>
                      <a:pt x="219" y="28"/>
                      <a:pt x="219" y="28"/>
                      <a:pt x="219" y="28"/>
                    </a:cubicBezTo>
                    <a:cubicBezTo>
                      <a:pt x="219" y="14"/>
                      <a:pt x="233" y="0"/>
                      <a:pt x="247" y="0"/>
                    </a:cubicBezTo>
                    <a:cubicBezTo>
                      <a:pt x="261" y="0"/>
                      <a:pt x="276" y="14"/>
                      <a:pt x="276" y="28"/>
                    </a:cubicBezTo>
                    <a:cubicBezTo>
                      <a:pt x="276" y="49"/>
                      <a:pt x="276" y="49"/>
                      <a:pt x="276" y="49"/>
                    </a:cubicBezTo>
                    <a:cubicBezTo>
                      <a:pt x="276" y="63"/>
                      <a:pt x="261" y="78"/>
                      <a:pt x="247" y="78"/>
                    </a:cubicBezTo>
                    <a:close/>
                    <a:moveTo>
                      <a:pt x="106" y="134"/>
                    </a:moveTo>
                    <a:lnTo>
                      <a:pt x="106" y="134"/>
                    </a:lnTo>
                    <a:cubicBezTo>
                      <a:pt x="99" y="134"/>
                      <a:pt x="92" y="127"/>
                      <a:pt x="85" y="120"/>
                    </a:cubicBezTo>
                    <a:cubicBezTo>
                      <a:pt x="71" y="106"/>
                      <a:pt x="71" y="106"/>
                      <a:pt x="71" y="106"/>
                    </a:cubicBezTo>
                    <a:cubicBezTo>
                      <a:pt x="64" y="99"/>
                      <a:pt x="56" y="92"/>
                      <a:pt x="56" y="85"/>
                    </a:cubicBezTo>
                    <a:cubicBezTo>
                      <a:pt x="56" y="71"/>
                      <a:pt x="71" y="56"/>
                      <a:pt x="85" y="56"/>
                    </a:cubicBezTo>
                    <a:cubicBezTo>
                      <a:pt x="92" y="56"/>
                      <a:pt x="99" y="56"/>
                      <a:pt x="106" y="63"/>
                    </a:cubicBezTo>
                    <a:cubicBezTo>
                      <a:pt x="127" y="85"/>
                      <a:pt x="127" y="85"/>
                      <a:pt x="127" y="85"/>
                    </a:cubicBezTo>
                    <a:cubicBezTo>
                      <a:pt x="134" y="92"/>
                      <a:pt x="134" y="99"/>
                      <a:pt x="134" y="106"/>
                    </a:cubicBezTo>
                    <a:cubicBezTo>
                      <a:pt x="134" y="120"/>
                      <a:pt x="120" y="134"/>
                      <a:pt x="106" y="134"/>
                    </a:cubicBezTo>
                    <a:close/>
                    <a:moveTo>
                      <a:pt x="78" y="247"/>
                    </a:moveTo>
                    <a:lnTo>
                      <a:pt x="78" y="247"/>
                    </a:lnTo>
                    <a:cubicBezTo>
                      <a:pt x="78" y="261"/>
                      <a:pt x="64" y="276"/>
                      <a:pt x="49" y="276"/>
                    </a:cubicBezTo>
                    <a:cubicBezTo>
                      <a:pt x="28" y="276"/>
                      <a:pt x="28" y="276"/>
                      <a:pt x="28" y="276"/>
                    </a:cubicBezTo>
                    <a:cubicBezTo>
                      <a:pt x="14" y="276"/>
                      <a:pt x="0" y="261"/>
                      <a:pt x="0" y="247"/>
                    </a:cubicBezTo>
                    <a:cubicBezTo>
                      <a:pt x="0" y="226"/>
                      <a:pt x="14" y="219"/>
                      <a:pt x="28" y="219"/>
                    </a:cubicBezTo>
                    <a:cubicBezTo>
                      <a:pt x="49" y="219"/>
                      <a:pt x="49" y="219"/>
                      <a:pt x="49" y="219"/>
                    </a:cubicBezTo>
                    <a:cubicBezTo>
                      <a:pt x="64" y="219"/>
                      <a:pt x="78" y="226"/>
                      <a:pt x="78" y="247"/>
                    </a:cubicBezTo>
                    <a:close/>
                    <a:moveTo>
                      <a:pt x="85" y="367"/>
                    </a:moveTo>
                    <a:lnTo>
                      <a:pt x="85" y="367"/>
                    </a:lnTo>
                    <a:cubicBezTo>
                      <a:pt x="92" y="360"/>
                      <a:pt x="99" y="360"/>
                      <a:pt x="106" y="360"/>
                    </a:cubicBezTo>
                    <a:cubicBezTo>
                      <a:pt x="120" y="360"/>
                      <a:pt x="134" y="367"/>
                      <a:pt x="134" y="389"/>
                    </a:cubicBezTo>
                    <a:cubicBezTo>
                      <a:pt x="134" y="396"/>
                      <a:pt x="134" y="403"/>
                      <a:pt x="127" y="403"/>
                    </a:cubicBezTo>
                    <a:cubicBezTo>
                      <a:pt x="106" y="424"/>
                      <a:pt x="106" y="424"/>
                      <a:pt x="106" y="424"/>
                    </a:cubicBezTo>
                    <a:cubicBezTo>
                      <a:pt x="99" y="431"/>
                      <a:pt x="92" y="431"/>
                      <a:pt x="85" y="431"/>
                    </a:cubicBezTo>
                    <a:cubicBezTo>
                      <a:pt x="71" y="431"/>
                      <a:pt x="56" y="424"/>
                      <a:pt x="56" y="403"/>
                    </a:cubicBezTo>
                    <a:cubicBezTo>
                      <a:pt x="56" y="396"/>
                      <a:pt x="64" y="389"/>
                      <a:pt x="71" y="389"/>
                    </a:cubicBezTo>
                    <a:lnTo>
                      <a:pt x="85" y="367"/>
                    </a:lnTo>
                    <a:close/>
                    <a:moveTo>
                      <a:pt x="247" y="417"/>
                    </a:moveTo>
                    <a:lnTo>
                      <a:pt x="247" y="417"/>
                    </a:lnTo>
                    <a:cubicBezTo>
                      <a:pt x="261" y="417"/>
                      <a:pt x="276" y="424"/>
                      <a:pt x="276" y="445"/>
                    </a:cubicBezTo>
                    <a:cubicBezTo>
                      <a:pt x="276" y="459"/>
                      <a:pt x="276" y="459"/>
                      <a:pt x="276" y="459"/>
                    </a:cubicBezTo>
                    <a:cubicBezTo>
                      <a:pt x="276" y="481"/>
                      <a:pt x="261" y="488"/>
                      <a:pt x="247" y="488"/>
                    </a:cubicBezTo>
                    <a:cubicBezTo>
                      <a:pt x="233" y="488"/>
                      <a:pt x="219" y="481"/>
                      <a:pt x="219" y="459"/>
                    </a:cubicBezTo>
                    <a:cubicBezTo>
                      <a:pt x="219" y="445"/>
                      <a:pt x="219" y="445"/>
                      <a:pt x="219" y="445"/>
                    </a:cubicBezTo>
                    <a:cubicBezTo>
                      <a:pt x="219" y="424"/>
                      <a:pt x="233" y="417"/>
                      <a:pt x="247" y="417"/>
                    </a:cubicBezTo>
                    <a:close/>
                    <a:moveTo>
                      <a:pt x="389" y="360"/>
                    </a:moveTo>
                    <a:lnTo>
                      <a:pt x="389" y="360"/>
                    </a:lnTo>
                    <a:cubicBezTo>
                      <a:pt x="396" y="360"/>
                      <a:pt x="403" y="360"/>
                      <a:pt x="410" y="367"/>
                    </a:cubicBezTo>
                    <a:cubicBezTo>
                      <a:pt x="424" y="389"/>
                      <a:pt x="424" y="389"/>
                      <a:pt x="424" y="389"/>
                    </a:cubicBezTo>
                    <a:cubicBezTo>
                      <a:pt x="431" y="389"/>
                      <a:pt x="438" y="396"/>
                      <a:pt x="438" y="403"/>
                    </a:cubicBezTo>
                    <a:cubicBezTo>
                      <a:pt x="438" y="424"/>
                      <a:pt x="424" y="431"/>
                      <a:pt x="410" y="431"/>
                    </a:cubicBezTo>
                    <a:cubicBezTo>
                      <a:pt x="403" y="431"/>
                      <a:pt x="396" y="431"/>
                      <a:pt x="389" y="424"/>
                    </a:cubicBezTo>
                    <a:cubicBezTo>
                      <a:pt x="367" y="403"/>
                      <a:pt x="367" y="403"/>
                      <a:pt x="367" y="403"/>
                    </a:cubicBezTo>
                    <a:cubicBezTo>
                      <a:pt x="360" y="403"/>
                      <a:pt x="360" y="396"/>
                      <a:pt x="360" y="389"/>
                    </a:cubicBezTo>
                    <a:cubicBezTo>
                      <a:pt x="360" y="367"/>
                      <a:pt x="375" y="360"/>
                      <a:pt x="389"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0" name="Freeform 105"/>
              <p:cNvSpPr>
                <a:spLocks noChangeArrowheads="1"/>
              </p:cNvSpPr>
              <p:nvPr/>
            </p:nvSpPr>
            <p:spPr bwMode="auto">
              <a:xfrm>
                <a:off x="1912145" y="1981199"/>
                <a:ext cx="217488" cy="217488"/>
              </a:xfrm>
              <a:custGeom>
                <a:avLst/>
                <a:gdLst>
                  <a:gd name="T0" fmla="*/ 74788054 w 602"/>
                  <a:gd name="T1" fmla="*/ 63693998 h 602"/>
                  <a:gd name="T2" fmla="*/ 74788054 w 602"/>
                  <a:gd name="T3" fmla="*/ 63693998 h 602"/>
                  <a:gd name="T4" fmla="*/ 62780332 w 602"/>
                  <a:gd name="T5" fmla="*/ 63693998 h 602"/>
                  <a:gd name="T6" fmla="*/ 62780332 w 602"/>
                  <a:gd name="T7" fmla="*/ 45290612 h 602"/>
                  <a:gd name="T8" fmla="*/ 71002968 w 602"/>
                  <a:gd name="T9" fmla="*/ 45290612 h 602"/>
                  <a:gd name="T10" fmla="*/ 71002968 w 602"/>
                  <a:gd name="T11" fmla="*/ 7439751 h 602"/>
                  <a:gd name="T12" fmla="*/ 26756804 w 602"/>
                  <a:gd name="T13" fmla="*/ 7439751 h 602"/>
                  <a:gd name="T14" fmla="*/ 26756804 w 602"/>
                  <a:gd name="T15" fmla="*/ 11094056 h 602"/>
                  <a:gd name="T16" fmla="*/ 19447473 w 602"/>
                  <a:gd name="T17" fmla="*/ 11094056 h 602"/>
                  <a:gd name="T18" fmla="*/ 19447473 w 602"/>
                  <a:gd name="T19" fmla="*/ 3785086 h 602"/>
                  <a:gd name="T20" fmla="*/ 23102139 w 602"/>
                  <a:gd name="T21" fmla="*/ 0 h 602"/>
                  <a:gd name="T22" fmla="*/ 74788054 w 602"/>
                  <a:gd name="T23" fmla="*/ 0 h 602"/>
                  <a:gd name="T24" fmla="*/ 78442719 w 602"/>
                  <a:gd name="T25" fmla="*/ 3785086 h 602"/>
                  <a:gd name="T26" fmla="*/ 78442719 w 602"/>
                  <a:gd name="T27" fmla="*/ 60039333 h 602"/>
                  <a:gd name="T28" fmla="*/ 74788054 w 602"/>
                  <a:gd name="T29" fmla="*/ 63693998 h 602"/>
                  <a:gd name="T30" fmla="*/ 59125666 w 602"/>
                  <a:gd name="T31" fmla="*/ 18533807 h 602"/>
                  <a:gd name="T32" fmla="*/ 59125666 w 602"/>
                  <a:gd name="T33" fmla="*/ 18533807 h 602"/>
                  <a:gd name="T34" fmla="*/ 59125666 w 602"/>
                  <a:gd name="T35" fmla="*/ 74788054 h 602"/>
                  <a:gd name="T36" fmla="*/ 55340580 w 602"/>
                  <a:gd name="T37" fmla="*/ 78442719 h 602"/>
                  <a:gd name="T38" fmla="*/ 3785086 w 602"/>
                  <a:gd name="T39" fmla="*/ 78442719 h 602"/>
                  <a:gd name="T40" fmla="*/ 0 w 602"/>
                  <a:gd name="T41" fmla="*/ 74788054 h 602"/>
                  <a:gd name="T42" fmla="*/ 0 w 602"/>
                  <a:gd name="T43" fmla="*/ 18533807 h 602"/>
                  <a:gd name="T44" fmla="*/ 3785086 w 602"/>
                  <a:gd name="T45" fmla="*/ 14748721 h 602"/>
                  <a:gd name="T46" fmla="*/ 55340580 w 602"/>
                  <a:gd name="T47" fmla="*/ 14748721 h 602"/>
                  <a:gd name="T48" fmla="*/ 59125666 w 602"/>
                  <a:gd name="T49" fmla="*/ 18533807 h 602"/>
                  <a:gd name="T50" fmla="*/ 51685915 w 602"/>
                  <a:gd name="T51" fmla="*/ 22188473 h 602"/>
                  <a:gd name="T52" fmla="*/ 51685915 w 602"/>
                  <a:gd name="T53" fmla="*/ 22188473 h 602"/>
                  <a:gd name="T54" fmla="*/ 7439751 w 602"/>
                  <a:gd name="T55" fmla="*/ 22188473 h 602"/>
                  <a:gd name="T56" fmla="*/ 7439751 w 602"/>
                  <a:gd name="T57" fmla="*/ 60039333 h 602"/>
                  <a:gd name="T58" fmla="*/ 51685915 w 602"/>
                  <a:gd name="T59" fmla="*/ 60039333 h 602"/>
                  <a:gd name="T60" fmla="*/ 51685915 w 602"/>
                  <a:gd name="T61" fmla="*/ 22188473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1" name="Freeform 106"/>
              <p:cNvSpPr>
                <a:spLocks noChangeArrowheads="1"/>
              </p:cNvSpPr>
              <p:nvPr/>
            </p:nvSpPr>
            <p:spPr bwMode="auto">
              <a:xfrm>
                <a:off x="1558133" y="2001837"/>
                <a:ext cx="163512" cy="176212"/>
              </a:xfrm>
              <a:custGeom>
                <a:avLst/>
                <a:gdLst>
                  <a:gd name="T0" fmla="*/ 55241789 w 453"/>
                  <a:gd name="T1" fmla="*/ 63368574 h 489"/>
                  <a:gd name="T2" fmla="*/ 55241789 w 453"/>
                  <a:gd name="T3" fmla="*/ 63368574 h 489"/>
                  <a:gd name="T4" fmla="*/ 3648158 w 453"/>
                  <a:gd name="T5" fmla="*/ 63368574 h 489"/>
                  <a:gd name="T6" fmla="*/ 0 w 453"/>
                  <a:gd name="T7" fmla="*/ 59602538 h 489"/>
                  <a:gd name="T8" fmla="*/ 0 w 453"/>
                  <a:gd name="T9" fmla="*/ 3635949 h 489"/>
                  <a:gd name="T10" fmla="*/ 3648158 w 453"/>
                  <a:gd name="T11" fmla="*/ 0 h 489"/>
                  <a:gd name="T12" fmla="*/ 55241789 w 453"/>
                  <a:gd name="T13" fmla="*/ 0 h 489"/>
                  <a:gd name="T14" fmla="*/ 58889948 w 453"/>
                  <a:gd name="T15" fmla="*/ 3635949 h 489"/>
                  <a:gd name="T16" fmla="*/ 58889948 w 453"/>
                  <a:gd name="T17" fmla="*/ 59602538 h 489"/>
                  <a:gd name="T18" fmla="*/ 55241789 w 453"/>
                  <a:gd name="T19" fmla="*/ 63368574 h 489"/>
                  <a:gd name="T20" fmla="*/ 51593992 w 453"/>
                  <a:gd name="T21" fmla="*/ 7271898 h 489"/>
                  <a:gd name="T22" fmla="*/ 51593992 w 453"/>
                  <a:gd name="T23" fmla="*/ 7271898 h 489"/>
                  <a:gd name="T24" fmla="*/ 7295956 w 453"/>
                  <a:gd name="T25" fmla="*/ 7271898 h 489"/>
                  <a:gd name="T26" fmla="*/ 7295956 w 453"/>
                  <a:gd name="T27" fmla="*/ 44929375 h 489"/>
                  <a:gd name="T28" fmla="*/ 51593992 w 453"/>
                  <a:gd name="T29" fmla="*/ 44929375 h 489"/>
                  <a:gd name="T30" fmla="*/ 51593992 w 453"/>
                  <a:gd name="T31" fmla="*/ 7271898 h 4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3" h="489">
                    <a:moveTo>
                      <a:pt x="424" y="488"/>
                    </a:moveTo>
                    <a:lnTo>
                      <a:pt x="424" y="488"/>
                    </a:lnTo>
                    <a:cubicBezTo>
                      <a:pt x="28" y="488"/>
                      <a:pt x="28" y="488"/>
                      <a:pt x="28" y="488"/>
                    </a:cubicBezTo>
                    <a:cubicBezTo>
                      <a:pt x="14" y="488"/>
                      <a:pt x="0" y="481"/>
                      <a:pt x="0" y="459"/>
                    </a:cubicBezTo>
                    <a:cubicBezTo>
                      <a:pt x="0" y="28"/>
                      <a:pt x="0" y="28"/>
                      <a:pt x="0" y="28"/>
                    </a:cubicBezTo>
                    <a:cubicBezTo>
                      <a:pt x="0" y="14"/>
                      <a:pt x="14" y="0"/>
                      <a:pt x="28" y="0"/>
                    </a:cubicBezTo>
                    <a:cubicBezTo>
                      <a:pt x="424" y="0"/>
                      <a:pt x="424" y="0"/>
                      <a:pt x="424" y="0"/>
                    </a:cubicBezTo>
                    <a:cubicBezTo>
                      <a:pt x="445" y="0"/>
                      <a:pt x="452" y="14"/>
                      <a:pt x="452" y="28"/>
                    </a:cubicBezTo>
                    <a:cubicBezTo>
                      <a:pt x="452" y="459"/>
                      <a:pt x="452" y="459"/>
                      <a:pt x="452" y="459"/>
                    </a:cubicBezTo>
                    <a:cubicBezTo>
                      <a:pt x="452" y="481"/>
                      <a:pt x="445" y="488"/>
                      <a:pt x="424" y="488"/>
                    </a:cubicBezTo>
                    <a:close/>
                    <a:moveTo>
                      <a:pt x="396" y="56"/>
                    </a:moveTo>
                    <a:lnTo>
                      <a:pt x="396" y="56"/>
                    </a:lnTo>
                    <a:cubicBezTo>
                      <a:pt x="56" y="56"/>
                      <a:pt x="56" y="56"/>
                      <a:pt x="56" y="56"/>
                    </a:cubicBezTo>
                    <a:cubicBezTo>
                      <a:pt x="56" y="346"/>
                      <a:pt x="56" y="346"/>
                      <a:pt x="56" y="346"/>
                    </a:cubicBezTo>
                    <a:cubicBezTo>
                      <a:pt x="396" y="346"/>
                      <a:pt x="396" y="346"/>
                      <a:pt x="396" y="346"/>
                    </a:cubicBezTo>
                    <a:lnTo>
                      <a:pt x="396"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2" name="Freeform 107"/>
              <p:cNvSpPr>
                <a:spLocks noChangeArrowheads="1"/>
              </p:cNvSpPr>
              <p:nvPr/>
            </p:nvSpPr>
            <p:spPr bwMode="auto">
              <a:xfrm>
                <a:off x="1158083" y="1989137"/>
                <a:ext cx="204787" cy="203200"/>
              </a:xfrm>
              <a:custGeom>
                <a:avLst/>
                <a:gdLst>
                  <a:gd name="T0" fmla="*/ 73833840 w 567"/>
                  <a:gd name="T1" fmla="*/ 58257727 h 566"/>
                  <a:gd name="T2" fmla="*/ 70963933 w 567"/>
                  <a:gd name="T3" fmla="*/ 65604161 h 566"/>
                  <a:gd name="T4" fmla="*/ 70050879 w 567"/>
                  <a:gd name="T5" fmla="*/ 72822069 h 566"/>
                  <a:gd name="T6" fmla="*/ 62745726 w 567"/>
                  <a:gd name="T7" fmla="*/ 70115488 h 566"/>
                  <a:gd name="T8" fmla="*/ 55310188 w 567"/>
                  <a:gd name="T9" fmla="*/ 70115488 h 566"/>
                  <a:gd name="T10" fmla="*/ 48005034 w 567"/>
                  <a:gd name="T11" fmla="*/ 72822069 h 566"/>
                  <a:gd name="T12" fmla="*/ 40569497 w 567"/>
                  <a:gd name="T13" fmla="*/ 70115488 h 566"/>
                  <a:gd name="T14" fmla="*/ 33264343 w 567"/>
                  <a:gd name="T15" fmla="*/ 70115488 h 566"/>
                  <a:gd name="T16" fmla="*/ 25828806 w 567"/>
                  <a:gd name="T17" fmla="*/ 72822069 h 566"/>
                  <a:gd name="T18" fmla="*/ 18523652 w 567"/>
                  <a:gd name="T19" fmla="*/ 70115488 h 566"/>
                  <a:gd name="T20" fmla="*/ 11088114 w 567"/>
                  <a:gd name="T21" fmla="*/ 70115488 h 566"/>
                  <a:gd name="T22" fmla="*/ 3782961 w 567"/>
                  <a:gd name="T23" fmla="*/ 72822069 h 566"/>
                  <a:gd name="T24" fmla="*/ 2869907 w 567"/>
                  <a:gd name="T25" fmla="*/ 65604161 h 566"/>
                  <a:gd name="T26" fmla="*/ 0 w 567"/>
                  <a:gd name="T27" fmla="*/ 58257727 h 566"/>
                  <a:gd name="T28" fmla="*/ 2869907 w 567"/>
                  <a:gd name="T29" fmla="*/ 50008741 h 566"/>
                  <a:gd name="T30" fmla="*/ 2869907 w 567"/>
                  <a:gd name="T31" fmla="*/ 43693385 h 566"/>
                  <a:gd name="T32" fmla="*/ 0 w 567"/>
                  <a:gd name="T33" fmla="*/ 36346592 h 566"/>
                  <a:gd name="T34" fmla="*/ 2869907 w 567"/>
                  <a:gd name="T35" fmla="*/ 28226490 h 566"/>
                  <a:gd name="T36" fmla="*/ 2869907 w 567"/>
                  <a:gd name="T37" fmla="*/ 21782250 h 566"/>
                  <a:gd name="T38" fmla="*/ 0 w 567"/>
                  <a:gd name="T39" fmla="*/ 14564342 h 566"/>
                  <a:gd name="T40" fmla="*/ 2869907 w 567"/>
                  <a:gd name="T41" fmla="*/ 6315714 h 566"/>
                  <a:gd name="T42" fmla="*/ 3782961 w 567"/>
                  <a:gd name="T43" fmla="*/ 0 h 566"/>
                  <a:gd name="T44" fmla="*/ 11088114 w 567"/>
                  <a:gd name="T45" fmla="*/ 1804387 h 566"/>
                  <a:gd name="T46" fmla="*/ 18523652 w 567"/>
                  <a:gd name="T47" fmla="*/ 1804387 h 566"/>
                  <a:gd name="T48" fmla="*/ 25828806 w 567"/>
                  <a:gd name="T49" fmla="*/ 0 h 566"/>
                  <a:gd name="T50" fmla="*/ 33264343 w 567"/>
                  <a:gd name="T51" fmla="*/ 1804387 h 566"/>
                  <a:gd name="T52" fmla="*/ 40569497 w 567"/>
                  <a:gd name="T53" fmla="*/ 1804387 h 566"/>
                  <a:gd name="T54" fmla="*/ 48005034 w 567"/>
                  <a:gd name="T55" fmla="*/ 0 h 566"/>
                  <a:gd name="T56" fmla="*/ 55310188 w 567"/>
                  <a:gd name="T57" fmla="*/ 1804387 h 566"/>
                  <a:gd name="T58" fmla="*/ 62745726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10175061 w 567"/>
                  <a:gd name="T81" fmla="*/ 62768695 h 566"/>
                  <a:gd name="T82" fmla="*/ 63658779 w 567"/>
                  <a:gd name="T83" fmla="*/ 9022295 h 566"/>
                  <a:gd name="T84" fmla="*/ 32351290 w 567"/>
                  <a:gd name="T85" fmla="*/ 48204353 h 566"/>
                  <a:gd name="T86" fmla="*/ 60006203 w 567"/>
                  <a:gd name="T87" fmla="*/ 44595579 h 566"/>
                  <a:gd name="T88" fmla="*/ 13827637 w 567"/>
                  <a:gd name="T89" fmla="*/ 59159921 h 566"/>
                  <a:gd name="T90" fmla="*/ 32351290 w 567"/>
                  <a:gd name="T91" fmla="*/ 48204353 h 566"/>
                  <a:gd name="T92" fmla="*/ 24915752 w 567"/>
                  <a:gd name="T93" fmla="*/ 30933430 h 566"/>
                  <a:gd name="T94" fmla="*/ 24915752 w 567"/>
                  <a:gd name="T95" fmla="*/ 16368729 h 566"/>
                  <a:gd name="T96" fmla="*/ 24915752 w 567"/>
                  <a:gd name="T97" fmla="*/ 30933430 h 5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2" y="565"/>
                      <a:pt x="537" y="565"/>
                    </a:cubicBezTo>
                    <a:cubicBezTo>
                      <a:pt x="523" y="565"/>
                      <a:pt x="516" y="558"/>
                      <a:pt x="509" y="544"/>
                    </a:cubicBezTo>
                    <a:cubicBezTo>
                      <a:pt x="481" y="544"/>
                      <a:pt x="481" y="544"/>
                      <a:pt x="481" y="544"/>
                    </a:cubicBezTo>
                    <a:cubicBezTo>
                      <a:pt x="474" y="558"/>
                      <a:pt x="467" y="565"/>
                      <a:pt x="453" y="565"/>
                    </a:cubicBezTo>
                    <a:cubicBezTo>
                      <a:pt x="438" y="565"/>
                      <a:pt x="431" y="558"/>
                      <a:pt x="424" y="544"/>
                    </a:cubicBezTo>
                    <a:cubicBezTo>
                      <a:pt x="396" y="544"/>
                      <a:pt x="396" y="544"/>
                      <a:pt x="396" y="544"/>
                    </a:cubicBezTo>
                    <a:cubicBezTo>
                      <a:pt x="389" y="558"/>
                      <a:pt x="382" y="565"/>
                      <a:pt x="368" y="565"/>
                    </a:cubicBezTo>
                    <a:cubicBezTo>
                      <a:pt x="354" y="565"/>
                      <a:pt x="347" y="558"/>
                      <a:pt x="340" y="544"/>
                    </a:cubicBezTo>
                    <a:cubicBezTo>
                      <a:pt x="311" y="544"/>
                      <a:pt x="311" y="544"/>
                      <a:pt x="311" y="544"/>
                    </a:cubicBezTo>
                    <a:cubicBezTo>
                      <a:pt x="304" y="558"/>
                      <a:pt x="297" y="565"/>
                      <a:pt x="283" y="565"/>
                    </a:cubicBezTo>
                    <a:cubicBezTo>
                      <a:pt x="269" y="565"/>
                      <a:pt x="262" y="558"/>
                      <a:pt x="255" y="544"/>
                    </a:cubicBezTo>
                    <a:cubicBezTo>
                      <a:pt x="226" y="544"/>
                      <a:pt x="226" y="544"/>
                      <a:pt x="226" y="544"/>
                    </a:cubicBezTo>
                    <a:cubicBezTo>
                      <a:pt x="219" y="558"/>
                      <a:pt x="212" y="565"/>
                      <a:pt x="198" y="565"/>
                    </a:cubicBezTo>
                    <a:cubicBezTo>
                      <a:pt x="184" y="565"/>
                      <a:pt x="177" y="558"/>
                      <a:pt x="170" y="544"/>
                    </a:cubicBezTo>
                    <a:cubicBezTo>
                      <a:pt x="142" y="544"/>
                      <a:pt x="142" y="544"/>
                      <a:pt x="142" y="544"/>
                    </a:cubicBezTo>
                    <a:cubicBezTo>
                      <a:pt x="135" y="558"/>
                      <a:pt x="128" y="565"/>
                      <a:pt x="113" y="565"/>
                    </a:cubicBezTo>
                    <a:cubicBezTo>
                      <a:pt x="99" y="565"/>
                      <a:pt x="92" y="558"/>
                      <a:pt x="85" y="544"/>
                    </a:cubicBezTo>
                    <a:cubicBezTo>
                      <a:pt x="57" y="544"/>
                      <a:pt x="57" y="544"/>
                      <a:pt x="57" y="544"/>
                    </a:cubicBezTo>
                    <a:cubicBezTo>
                      <a:pt x="50" y="558"/>
                      <a:pt x="43" y="565"/>
                      <a:pt x="29" y="565"/>
                    </a:cubicBezTo>
                    <a:cubicBezTo>
                      <a:pt x="15" y="565"/>
                      <a:pt x="0" y="551"/>
                      <a:pt x="0" y="537"/>
                    </a:cubicBezTo>
                    <a:cubicBezTo>
                      <a:pt x="0" y="523"/>
                      <a:pt x="7" y="509"/>
                      <a:pt x="22" y="509"/>
                    </a:cubicBezTo>
                    <a:cubicBezTo>
                      <a:pt x="22" y="473"/>
                      <a:pt x="22" y="473"/>
                      <a:pt x="22" y="473"/>
                    </a:cubicBezTo>
                    <a:cubicBezTo>
                      <a:pt x="7" y="473"/>
                      <a:pt x="0" y="459"/>
                      <a:pt x="0" y="452"/>
                    </a:cubicBezTo>
                    <a:cubicBezTo>
                      <a:pt x="0" y="438"/>
                      <a:pt x="7" y="424"/>
                      <a:pt x="22" y="424"/>
                    </a:cubicBezTo>
                    <a:cubicBezTo>
                      <a:pt x="22" y="388"/>
                      <a:pt x="22" y="388"/>
                      <a:pt x="22" y="388"/>
                    </a:cubicBezTo>
                    <a:cubicBezTo>
                      <a:pt x="7" y="388"/>
                      <a:pt x="0" y="374"/>
                      <a:pt x="0" y="367"/>
                    </a:cubicBezTo>
                    <a:cubicBezTo>
                      <a:pt x="0" y="353"/>
                      <a:pt x="7" y="339"/>
                      <a:pt x="22" y="339"/>
                    </a:cubicBezTo>
                    <a:cubicBezTo>
                      <a:pt x="22" y="304"/>
                      <a:pt x="22" y="304"/>
                      <a:pt x="22" y="304"/>
                    </a:cubicBezTo>
                    <a:cubicBezTo>
                      <a:pt x="7" y="304"/>
                      <a:pt x="0" y="289"/>
                      <a:pt x="0" y="282"/>
                    </a:cubicBezTo>
                    <a:cubicBezTo>
                      <a:pt x="0" y="268"/>
                      <a:pt x="7" y="254"/>
                      <a:pt x="22" y="254"/>
                    </a:cubicBezTo>
                    <a:cubicBezTo>
                      <a:pt x="22" y="219"/>
                      <a:pt x="22" y="219"/>
                      <a:pt x="22" y="219"/>
                    </a:cubicBezTo>
                    <a:cubicBezTo>
                      <a:pt x="7" y="219"/>
                      <a:pt x="0" y="205"/>
                      <a:pt x="0" y="198"/>
                    </a:cubicBezTo>
                    <a:cubicBezTo>
                      <a:pt x="0" y="183"/>
                      <a:pt x="7" y="169"/>
                      <a:pt x="22" y="169"/>
                    </a:cubicBezTo>
                    <a:cubicBezTo>
                      <a:pt x="22" y="134"/>
                      <a:pt x="22" y="134"/>
                      <a:pt x="22" y="134"/>
                    </a:cubicBezTo>
                    <a:cubicBezTo>
                      <a:pt x="7" y="134"/>
                      <a:pt x="0" y="120"/>
                      <a:pt x="0" y="113"/>
                    </a:cubicBezTo>
                    <a:cubicBezTo>
                      <a:pt x="0" y="98"/>
                      <a:pt x="7" y="84"/>
                      <a:pt x="22" y="84"/>
                    </a:cubicBezTo>
                    <a:cubicBezTo>
                      <a:pt x="22" y="49"/>
                      <a:pt x="22" y="49"/>
                      <a:pt x="22" y="49"/>
                    </a:cubicBezTo>
                    <a:cubicBezTo>
                      <a:pt x="7" y="49"/>
                      <a:pt x="0" y="35"/>
                      <a:pt x="0" y="28"/>
                    </a:cubicBezTo>
                    <a:cubicBezTo>
                      <a:pt x="0" y="7"/>
                      <a:pt x="15" y="0"/>
                      <a:pt x="29" y="0"/>
                    </a:cubicBezTo>
                    <a:cubicBezTo>
                      <a:pt x="43" y="0"/>
                      <a:pt x="50" y="7"/>
                      <a:pt x="57" y="14"/>
                    </a:cubicBezTo>
                    <a:cubicBezTo>
                      <a:pt x="85" y="14"/>
                      <a:pt x="85" y="14"/>
                      <a:pt x="85" y="14"/>
                    </a:cubicBezTo>
                    <a:cubicBezTo>
                      <a:pt x="92" y="7"/>
                      <a:pt x="99" y="0"/>
                      <a:pt x="113" y="0"/>
                    </a:cubicBezTo>
                    <a:cubicBezTo>
                      <a:pt x="128" y="0"/>
                      <a:pt x="135" y="7"/>
                      <a:pt x="142" y="14"/>
                    </a:cubicBezTo>
                    <a:cubicBezTo>
                      <a:pt x="170" y="14"/>
                      <a:pt x="170" y="14"/>
                      <a:pt x="170" y="14"/>
                    </a:cubicBezTo>
                    <a:cubicBezTo>
                      <a:pt x="177" y="7"/>
                      <a:pt x="184" y="0"/>
                      <a:pt x="198" y="0"/>
                    </a:cubicBezTo>
                    <a:cubicBezTo>
                      <a:pt x="212" y="0"/>
                      <a:pt x="219" y="7"/>
                      <a:pt x="226" y="14"/>
                    </a:cubicBezTo>
                    <a:cubicBezTo>
                      <a:pt x="255" y="14"/>
                      <a:pt x="255" y="14"/>
                      <a:pt x="255" y="14"/>
                    </a:cubicBezTo>
                    <a:cubicBezTo>
                      <a:pt x="262" y="7"/>
                      <a:pt x="269" y="0"/>
                      <a:pt x="283" y="0"/>
                    </a:cubicBezTo>
                    <a:cubicBezTo>
                      <a:pt x="297" y="0"/>
                      <a:pt x="304" y="7"/>
                      <a:pt x="311" y="14"/>
                    </a:cubicBezTo>
                    <a:cubicBezTo>
                      <a:pt x="340" y="14"/>
                      <a:pt x="340" y="14"/>
                      <a:pt x="340" y="14"/>
                    </a:cubicBezTo>
                    <a:cubicBezTo>
                      <a:pt x="347" y="7"/>
                      <a:pt x="354" y="0"/>
                      <a:pt x="368" y="0"/>
                    </a:cubicBezTo>
                    <a:cubicBezTo>
                      <a:pt x="382" y="0"/>
                      <a:pt x="389" y="7"/>
                      <a:pt x="396" y="14"/>
                    </a:cubicBezTo>
                    <a:cubicBezTo>
                      <a:pt x="424" y="14"/>
                      <a:pt x="424" y="14"/>
                      <a:pt x="424" y="14"/>
                    </a:cubicBezTo>
                    <a:cubicBezTo>
                      <a:pt x="431" y="7"/>
                      <a:pt x="438" y="0"/>
                      <a:pt x="453" y="0"/>
                    </a:cubicBezTo>
                    <a:cubicBezTo>
                      <a:pt x="467" y="0"/>
                      <a:pt x="474" y="7"/>
                      <a:pt x="481" y="14"/>
                    </a:cubicBezTo>
                    <a:cubicBezTo>
                      <a:pt x="509" y="14"/>
                      <a:pt x="509" y="14"/>
                      <a:pt x="509" y="14"/>
                    </a:cubicBezTo>
                    <a:cubicBezTo>
                      <a:pt x="516" y="7"/>
                      <a:pt x="523" y="0"/>
                      <a:pt x="537" y="0"/>
                    </a:cubicBezTo>
                    <a:cubicBezTo>
                      <a:pt x="552"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8" y="70"/>
                      <a:pt x="78" y="70"/>
                      <a:pt x="78" y="70"/>
                    </a:cubicBezTo>
                    <a:cubicBezTo>
                      <a:pt x="78" y="487"/>
                      <a:pt x="78" y="487"/>
                      <a:pt x="78" y="487"/>
                    </a:cubicBezTo>
                    <a:cubicBezTo>
                      <a:pt x="488" y="487"/>
                      <a:pt x="488" y="487"/>
                      <a:pt x="488" y="487"/>
                    </a:cubicBezTo>
                    <a:lnTo>
                      <a:pt x="488" y="70"/>
                    </a:lnTo>
                    <a:close/>
                    <a:moveTo>
                      <a:pt x="248" y="374"/>
                    </a:moveTo>
                    <a:lnTo>
                      <a:pt x="248" y="374"/>
                    </a:lnTo>
                    <a:cubicBezTo>
                      <a:pt x="375" y="212"/>
                      <a:pt x="375" y="212"/>
                      <a:pt x="375" y="212"/>
                    </a:cubicBezTo>
                    <a:cubicBezTo>
                      <a:pt x="460" y="346"/>
                      <a:pt x="460" y="346"/>
                      <a:pt x="460" y="346"/>
                    </a:cubicBezTo>
                    <a:cubicBezTo>
                      <a:pt x="460" y="459"/>
                      <a:pt x="460" y="459"/>
                      <a:pt x="460" y="459"/>
                    </a:cubicBezTo>
                    <a:cubicBezTo>
                      <a:pt x="106" y="459"/>
                      <a:pt x="106" y="459"/>
                      <a:pt x="106" y="459"/>
                    </a:cubicBezTo>
                    <a:cubicBezTo>
                      <a:pt x="219" y="346"/>
                      <a:pt x="219" y="346"/>
                      <a:pt x="219" y="346"/>
                    </a:cubicBezTo>
                    <a:lnTo>
                      <a:pt x="248" y="374"/>
                    </a:lnTo>
                    <a:close/>
                    <a:moveTo>
                      <a:pt x="191" y="240"/>
                    </a:moveTo>
                    <a:lnTo>
                      <a:pt x="191" y="240"/>
                    </a:lnTo>
                    <a:cubicBezTo>
                      <a:pt x="156" y="240"/>
                      <a:pt x="135" y="219"/>
                      <a:pt x="135" y="183"/>
                    </a:cubicBezTo>
                    <a:cubicBezTo>
                      <a:pt x="135" y="155"/>
                      <a:pt x="156" y="127"/>
                      <a:pt x="191" y="127"/>
                    </a:cubicBezTo>
                    <a:cubicBezTo>
                      <a:pt x="219" y="127"/>
                      <a:pt x="248" y="155"/>
                      <a:pt x="248" y="183"/>
                    </a:cubicBezTo>
                    <a:cubicBezTo>
                      <a:pt x="248" y="219"/>
                      <a:pt x="219" y="240"/>
                      <a:pt x="191" y="24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3" name="Freeform 108"/>
              <p:cNvSpPr>
                <a:spLocks noChangeArrowheads="1"/>
              </p:cNvSpPr>
              <p:nvPr/>
            </p:nvSpPr>
            <p:spPr bwMode="auto">
              <a:xfrm>
                <a:off x="780258" y="1989137"/>
                <a:ext cx="204787" cy="203200"/>
              </a:xfrm>
              <a:custGeom>
                <a:avLst/>
                <a:gdLst>
                  <a:gd name="T0" fmla="*/ 73833840 w 567"/>
                  <a:gd name="T1" fmla="*/ 58257727 h 566"/>
                  <a:gd name="T2" fmla="*/ 70963933 w 567"/>
                  <a:gd name="T3" fmla="*/ 65604161 h 566"/>
                  <a:gd name="T4" fmla="*/ 70050879 w 567"/>
                  <a:gd name="T5" fmla="*/ 72822069 h 566"/>
                  <a:gd name="T6" fmla="*/ 61832672 w 567"/>
                  <a:gd name="T7" fmla="*/ 70115488 h 566"/>
                  <a:gd name="T8" fmla="*/ 55310188 w 567"/>
                  <a:gd name="T9" fmla="*/ 70115488 h 566"/>
                  <a:gd name="T10" fmla="*/ 48005034 w 567"/>
                  <a:gd name="T11" fmla="*/ 72822069 h 566"/>
                  <a:gd name="T12" fmla="*/ 39656443 w 567"/>
                  <a:gd name="T13" fmla="*/ 70115488 h 566"/>
                  <a:gd name="T14" fmla="*/ 33264343 w 567"/>
                  <a:gd name="T15" fmla="*/ 70115488 h 566"/>
                  <a:gd name="T16" fmla="*/ 25828806 w 567"/>
                  <a:gd name="T17" fmla="*/ 72822069 h 566"/>
                  <a:gd name="T18" fmla="*/ 17610598 w 567"/>
                  <a:gd name="T19" fmla="*/ 70115488 h 566"/>
                  <a:gd name="T20" fmla="*/ 11088114 w 567"/>
                  <a:gd name="T21" fmla="*/ 70115488 h 566"/>
                  <a:gd name="T22" fmla="*/ 3782961 w 567"/>
                  <a:gd name="T23" fmla="*/ 72822069 h 566"/>
                  <a:gd name="T24" fmla="*/ 1826108 w 567"/>
                  <a:gd name="T25" fmla="*/ 65604161 h 566"/>
                  <a:gd name="T26" fmla="*/ 0 w 567"/>
                  <a:gd name="T27" fmla="*/ 58257727 h 566"/>
                  <a:gd name="T28" fmla="*/ 1826108 w 567"/>
                  <a:gd name="T29" fmla="*/ 50008741 h 566"/>
                  <a:gd name="T30" fmla="*/ 1826108 w 567"/>
                  <a:gd name="T31" fmla="*/ 43693385 h 566"/>
                  <a:gd name="T32" fmla="*/ 0 w 567"/>
                  <a:gd name="T33" fmla="*/ 36346592 h 566"/>
                  <a:gd name="T34" fmla="*/ 1826108 w 567"/>
                  <a:gd name="T35" fmla="*/ 28226490 h 566"/>
                  <a:gd name="T36" fmla="*/ 1826108 w 567"/>
                  <a:gd name="T37" fmla="*/ 21782250 h 566"/>
                  <a:gd name="T38" fmla="*/ 0 w 567"/>
                  <a:gd name="T39" fmla="*/ 14564342 h 566"/>
                  <a:gd name="T40" fmla="*/ 1826108 w 567"/>
                  <a:gd name="T41" fmla="*/ 6315714 h 566"/>
                  <a:gd name="T42" fmla="*/ 3782961 w 567"/>
                  <a:gd name="T43" fmla="*/ 0 h 566"/>
                  <a:gd name="T44" fmla="*/ 11088114 w 567"/>
                  <a:gd name="T45" fmla="*/ 1804387 h 566"/>
                  <a:gd name="T46" fmla="*/ 17610598 w 567"/>
                  <a:gd name="T47" fmla="*/ 1804387 h 566"/>
                  <a:gd name="T48" fmla="*/ 25828806 w 567"/>
                  <a:gd name="T49" fmla="*/ 0 h 566"/>
                  <a:gd name="T50" fmla="*/ 33264343 w 567"/>
                  <a:gd name="T51" fmla="*/ 1804387 h 566"/>
                  <a:gd name="T52" fmla="*/ 39656443 w 567"/>
                  <a:gd name="T53" fmla="*/ 1804387 h 566"/>
                  <a:gd name="T54" fmla="*/ 48005034 w 567"/>
                  <a:gd name="T55" fmla="*/ 0 h 566"/>
                  <a:gd name="T56" fmla="*/ 55310188 w 567"/>
                  <a:gd name="T57" fmla="*/ 1804387 h 566"/>
                  <a:gd name="T58" fmla="*/ 61832672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9262007 w 567"/>
                  <a:gd name="T81" fmla="*/ 62768695 h 566"/>
                  <a:gd name="T82" fmla="*/ 63658779 w 567"/>
                  <a:gd name="T83" fmla="*/ 9022295 h 5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1" y="565"/>
                      <a:pt x="537" y="565"/>
                    </a:cubicBezTo>
                    <a:cubicBezTo>
                      <a:pt x="523" y="565"/>
                      <a:pt x="509" y="558"/>
                      <a:pt x="509" y="544"/>
                    </a:cubicBezTo>
                    <a:cubicBezTo>
                      <a:pt x="474" y="544"/>
                      <a:pt x="474" y="544"/>
                      <a:pt x="474" y="544"/>
                    </a:cubicBezTo>
                    <a:cubicBezTo>
                      <a:pt x="474" y="558"/>
                      <a:pt x="460" y="565"/>
                      <a:pt x="453" y="565"/>
                    </a:cubicBezTo>
                    <a:cubicBezTo>
                      <a:pt x="438" y="565"/>
                      <a:pt x="424" y="558"/>
                      <a:pt x="424" y="544"/>
                    </a:cubicBezTo>
                    <a:cubicBezTo>
                      <a:pt x="389" y="544"/>
                      <a:pt x="389" y="544"/>
                      <a:pt x="389" y="544"/>
                    </a:cubicBezTo>
                    <a:cubicBezTo>
                      <a:pt x="389" y="558"/>
                      <a:pt x="375" y="565"/>
                      <a:pt x="368" y="565"/>
                    </a:cubicBezTo>
                    <a:cubicBezTo>
                      <a:pt x="354" y="565"/>
                      <a:pt x="340" y="558"/>
                      <a:pt x="340" y="544"/>
                    </a:cubicBezTo>
                    <a:cubicBezTo>
                      <a:pt x="304" y="544"/>
                      <a:pt x="304" y="544"/>
                      <a:pt x="304" y="544"/>
                    </a:cubicBezTo>
                    <a:cubicBezTo>
                      <a:pt x="304" y="558"/>
                      <a:pt x="290" y="565"/>
                      <a:pt x="283" y="565"/>
                    </a:cubicBezTo>
                    <a:cubicBezTo>
                      <a:pt x="269" y="565"/>
                      <a:pt x="255" y="558"/>
                      <a:pt x="255" y="544"/>
                    </a:cubicBezTo>
                    <a:cubicBezTo>
                      <a:pt x="219" y="544"/>
                      <a:pt x="219" y="544"/>
                      <a:pt x="219" y="544"/>
                    </a:cubicBezTo>
                    <a:cubicBezTo>
                      <a:pt x="219" y="558"/>
                      <a:pt x="205" y="565"/>
                      <a:pt x="198" y="565"/>
                    </a:cubicBezTo>
                    <a:cubicBezTo>
                      <a:pt x="184" y="565"/>
                      <a:pt x="170" y="558"/>
                      <a:pt x="170" y="544"/>
                    </a:cubicBezTo>
                    <a:cubicBezTo>
                      <a:pt x="135" y="544"/>
                      <a:pt x="135" y="544"/>
                      <a:pt x="135" y="544"/>
                    </a:cubicBezTo>
                    <a:cubicBezTo>
                      <a:pt x="135" y="558"/>
                      <a:pt x="120" y="565"/>
                      <a:pt x="113" y="565"/>
                    </a:cubicBezTo>
                    <a:cubicBezTo>
                      <a:pt x="99" y="565"/>
                      <a:pt x="85" y="558"/>
                      <a:pt x="85" y="544"/>
                    </a:cubicBezTo>
                    <a:cubicBezTo>
                      <a:pt x="50" y="544"/>
                      <a:pt x="50" y="544"/>
                      <a:pt x="50" y="544"/>
                    </a:cubicBezTo>
                    <a:cubicBezTo>
                      <a:pt x="50" y="558"/>
                      <a:pt x="36" y="565"/>
                      <a:pt x="29" y="565"/>
                    </a:cubicBezTo>
                    <a:cubicBezTo>
                      <a:pt x="7" y="565"/>
                      <a:pt x="0" y="551"/>
                      <a:pt x="0" y="537"/>
                    </a:cubicBezTo>
                    <a:cubicBezTo>
                      <a:pt x="0" y="523"/>
                      <a:pt x="7" y="509"/>
                      <a:pt x="14" y="509"/>
                    </a:cubicBezTo>
                    <a:cubicBezTo>
                      <a:pt x="14" y="473"/>
                      <a:pt x="14" y="473"/>
                      <a:pt x="14" y="473"/>
                    </a:cubicBezTo>
                    <a:cubicBezTo>
                      <a:pt x="7" y="473"/>
                      <a:pt x="0" y="459"/>
                      <a:pt x="0" y="452"/>
                    </a:cubicBezTo>
                    <a:cubicBezTo>
                      <a:pt x="0" y="438"/>
                      <a:pt x="7" y="424"/>
                      <a:pt x="14" y="424"/>
                    </a:cubicBezTo>
                    <a:cubicBezTo>
                      <a:pt x="14" y="388"/>
                      <a:pt x="14" y="388"/>
                      <a:pt x="14" y="388"/>
                    </a:cubicBezTo>
                    <a:cubicBezTo>
                      <a:pt x="7" y="388"/>
                      <a:pt x="0" y="374"/>
                      <a:pt x="0" y="367"/>
                    </a:cubicBezTo>
                    <a:cubicBezTo>
                      <a:pt x="0" y="353"/>
                      <a:pt x="7" y="339"/>
                      <a:pt x="14" y="339"/>
                    </a:cubicBezTo>
                    <a:cubicBezTo>
                      <a:pt x="14" y="304"/>
                      <a:pt x="14" y="304"/>
                      <a:pt x="14" y="304"/>
                    </a:cubicBezTo>
                    <a:cubicBezTo>
                      <a:pt x="7" y="304"/>
                      <a:pt x="0" y="289"/>
                      <a:pt x="0" y="282"/>
                    </a:cubicBezTo>
                    <a:cubicBezTo>
                      <a:pt x="0" y="268"/>
                      <a:pt x="7" y="254"/>
                      <a:pt x="14" y="254"/>
                    </a:cubicBezTo>
                    <a:cubicBezTo>
                      <a:pt x="14" y="219"/>
                      <a:pt x="14" y="219"/>
                      <a:pt x="14" y="219"/>
                    </a:cubicBezTo>
                    <a:cubicBezTo>
                      <a:pt x="7" y="219"/>
                      <a:pt x="0" y="205"/>
                      <a:pt x="0" y="198"/>
                    </a:cubicBezTo>
                    <a:cubicBezTo>
                      <a:pt x="0" y="183"/>
                      <a:pt x="7" y="169"/>
                      <a:pt x="14" y="169"/>
                    </a:cubicBezTo>
                    <a:cubicBezTo>
                      <a:pt x="14" y="134"/>
                      <a:pt x="14" y="134"/>
                      <a:pt x="14" y="134"/>
                    </a:cubicBezTo>
                    <a:cubicBezTo>
                      <a:pt x="7" y="134"/>
                      <a:pt x="0" y="120"/>
                      <a:pt x="0" y="113"/>
                    </a:cubicBezTo>
                    <a:cubicBezTo>
                      <a:pt x="0" y="98"/>
                      <a:pt x="7" y="84"/>
                      <a:pt x="14" y="84"/>
                    </a:cubicBezTo>
                    <a:cubicBezTo>
                      <a:pt x="14" y="49"/>
                      <a:pt x="14" y="49"/>
                      <a:pt x="14" y="49"/>
                    </a:cubicBezTo>
                    <a:cubicBezTo>
                      <a:pt x="7" y="49"/>
                      <a:pt x="0" y="35"/>
                      <a:pt x="0" y="28"/>
                    </a:cubicBezTo>
                    <a:cubicBezTo>
                      <a:pt x="0" y="7"/>
                      <a:pt x="7" y="0"/>
                      <a:pt x="29" y="0"/>
                    </a:cubicBezTo>
                    <a:cubicBezTo>
                      <a:pt x="36" y="0"/>
                      <a:pt x="50" y="7"/>
                      <a:pt x="50" y="14"/>
                    </a:cubicBezTo>
                    <a:cubicBezTo>
                      <a:pt x="85" y="14"/>
                      <a:pt x="85" y="14"/>
                      <a:pt x="85" y="14"/>
                    </a:cubicBezTo>
                    <a:cubicBezTo>
                      <a:pt x="85" y="7"/>
                      <a:pt x="99" y="0"/>
                      <a:pt x="113" y="0"/>
                    </a:cubicBezTo>
                    <a:cubicBezTo>
                      <a:pt x="120" y="0"/>
                      <a:pt x="135" y="7"/>
                      <a:pt x="135" y="14"/>
                    </a:cubicBezTo>
                    <a:cubicBezTo>
                      <a:pt x="170" y="14"/>
                      <a:pt x="170" y="14"/>
                      <a:pt x="170" y="14"/>
                    </a:cubicBezTo>
                    <a:cubicBezTo>
                      <a:pt x="170" y="7"/>
                      <a:pt x="184" y="0"/>
                      <a:pt x="198" y="0"/>
                    </a:cubicBezTo>
                    <a:cubicBezTo>
                      <a:pt x="205" y="0"/>
                      <a:pt x="219" y="7"/>
                      <a:pt x="219" y="14"/>
                    </a:cubicBezTo>
                    <a:cubicBezTo>
                      <a:pt x="255" y="14"/>
                      <a:pt x="255" y="14"/>
                      <a:pt x="255" y="14"/>
                    </a:cubicBezTo>
                    <a:cubicBezTo>
                      <a:pt x="255" y="7"/>
                      <a:pt x="269" y="0"/>
                      <a:pt x="283" y="0"/>
                    </a:cubicBezTo>
                    <a:cubicBezTo>
                      <a:pt x="290" y="0"/>
                      <a:pt x="304" y="7"/>
                      <a:pt x="304" y="14"/>
                    </a:cubicBezTo>
                    <a:cubicBezTo>
                      <a:pt x="340" y="14"/>
                      <a:pt x="340" y="14"/>
                      <a:pt x="340" y="14"/>
                    </a:cubicBezTo>
                    <a:cubicBezTo>
                      <a:pt x="340" y="7"/>
                      <a:pt x="354" y="0"/>
                      <a:pt x="368" y="0"/>
                    </a:cubicBezTo>
                    <a:cubicBezTo>
                      <a:pt x="375" y="0"/>
                      <a:pt x="389" y="7"/>
                      <a:pt x="389" y="14"/>
                    </a:cubicBezTo>
                    <a:cubicBezTo>
                      <a:pt x="424" y="14"/>
                      <a:pt x="424" y="14"/>
                      <a:pt x="424" y="14"/>
                    </a:cubicBezTo>
                    <a:cubicBezTo>
                      <a:pt x="424" y="7"/>
                      <a:pt x="438" y="0"/>
                      <a:pt x="453" y="0"/>
                    </a:cubicBezTo>
                    <a:cubicBezTo>
                      <a:pt x="460" y="0"/>
                      <a:pt x="474" y="7"/>
                      <a:pt x="474" y="14"/>
                    </a:cubicBezTo>
                    <a:cubicBezTo>
                      <a:pt x="509" y="14"/>
                      <a:pt x="509" y="14"/>
                      <a:pt x="509" y="14"/>
                    </a:cubicBezTo>
                    <a:cubicBezTo>
                      <a:pt x="509" y="7"/>
                      <a:pt x="523" y="0"/>
                      <a:pt x="537" y="0"/>
                    </a:cubicBezTo>
                    <a:cubicBezTo>
                      <a:pt x="551"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1" y="70"/>
                      <a:pt x="71" y="70"/>
                      <a:pt x="71" y="70"/>
                    </a:cubicBezTo>
                    <a:cubicBezTo>
                      <a:pt x="71" y="487"/>
                      <a:pt x="71" y="487"/>
                      <a:pt x="71" y="487"/>
                    </a:cubicBezTo>
                    <a:cubicBezTo>
                      <a:pt x="488" y="487"/>
                      <a:pt x="488" y="487"/>
                      <a:pt x="488" y="487"/>
                    </a:cubicBezTo>
                    <a:lnTo>
                      <a:pt x="488" y="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4" name="Freeform 109"/>
              <p:cNvSpPr>
                <a:spLocks noChangeArrowheads="1"/>
              </p:cNvSpPr>
              <p:nvPr/>
            </p:nvSpPr>
            <p:spPr bwMode="auto">
              <a:xfrm>
                <a:off x="4952207" y="1601787"/>
                <a:ext cx="217487" cy="217487"/>
              </a:xfrm>
              <a:custGeom>
                <a:avLst/>
                <a:gdLst>
                  <a:gd name="T0" fmla="*/ 78441997 w 602"/>
                  <a:gd name="T1" fmla="*/ 71002280 h 602"/>
                  <a:gd name="T2" fmla="*/ 78441997 w 602"/>
                  <a:gd name="T3" fmla="*/ 71002280 h 602"/>
                  <a:gd name="T4" fmla="*/ 71002280 w 602"/>
                  <a:gd name="T5" fmla="*/ 78441997 h 602"/>
                  <a:gd name="T6" fmla="*/ 65520668 w 602"/>
                  <a:gd name="T7" fmla="*/ 76614673 h 602"/>
                  <a:gd name="T8" fmla="*/ 44245960 w 602"/>
                  <a:gd name="T9" fmla="*/ 54426302 h 602"/>
                  <a:gd name="T10" fmla="*/ 29497307 w 602"/>
                  <a:gd name="T11" fmla="*/ 59125033 h 602"/>
                  <a:gd name="T12" fmla="*/ 0 w 602"/>
                  <a:gd name="T13" fmla="*/ 29497307 h 602"/>
                  <a:gd name="T14" fmla="*/ 29497307 w 602"/>
                  <a:gd name="T15" fmla="*/ 0 h 602"/>
                  <a:gd name="T16" fmla="*/ 58994613 w 602"/>
                  <a:gd name="T17" fmla="*/ 29497307 h 602"/>
                  <a:gd name="T18" fmla="*/ 54426302 w 602"/>
                  <a:gd name="T19" fmla="*/ 44376380 h 602"/>
                  <a:gd name="T20" fmla="*/ 76614673 w 602"/>
                  <a:gd name="T21" fmla="*/ 65520668 h 602"/>
                  <a:gd name="T22" fmla="*/ 78441997 w 602"/>
                  <a:gd name="T23" fmla="*/ 71002280 h 602"/>
                  <a:gd name="T24" fmla="*/ 29497307 w 602"/>
                  <a:gd name="T25" fmla="*/ 7439717 h 602"/>
                  <a:gd name="T26" fmla="*/ 29497307 w 602"/>
                  <a:gd name="T27" fmla="*/ 7439717 h 602"/>
                  <a:gd name="T28" fmla="*/ 7439717 w 602"/>
                  <a:gd name="T29" fmla="*/ 29497307 h 602"/>
                  <a:gd name="T30" fmla="*/ 29497307 w 602"/>
                  <a:gd name="T31" fmla="*/ 51685677 h 602"/>
                  <a:gd name="T32" fmla="*/ 51685677 w 602"/>
                  <a:gd name="T33" fmla="*/ 29497307 h 602"/>
                  <a:gd name="T34" fmla="*/ 29497307 w 602"/>
                  <a:gd name="T35" fmla="*/ 7439717 h 602"/>
                  <a:gd name="T36" fmla="*/ 41504973 w 602"/>
                  <a:gd name="T37" fmla="*/ 33282375 h 602"/>
                  <a:gd name="T38" fmla="*/ 41504973 w 602"/>
                  <a:gd name="T39" fmla="*/ 33282375 h 602"/>
                  <a:gd name="T40" fmla="*/ 16575978 w 602"/>
                  <a:gd name="T41" fmla="*/ 33282375 h 602"/>
                  <a:gd name="T42" fmla="*/ 12921329 w 602"/>
                  <a:gd name="T43" fmla="*/ 29497307 h 602"/>
                  <a:gd name="T44" fmla="*/ 16575978 w 602"/>
                  <a:gd name="T45" fmla="*/ 25842658 h 602"/>
                  <a:gd name="T46" fmla="*/ 41504973 w 602"/>
                  <a:gd name="T47" fmla="*/ 25842658 h 602"/>
                  <a:gd name="T48" fmla="*/ 45159622 w 602"/>
                  <a:gd name="T49" fmla="*/ 29497307 h 602"/>
                  <a:gd name="T50" fmla="*/ 41504973 w 602"/>
                  <a:gd name="T51" fmla="*/ 33282375 h 6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602">
                    <a:moveTo>
                      <a:pt x="601" y="544"/>
                    </a:moveTo>
                    <a:lnTo>
                      <a:pt x="601" y="544"/>
                    </a:lnTo>
                    <a:cubicBezTo>
                      <a:pt x="601" y="573"/>
                      <a:pt x="573" y="601"/>
                      <a:pt x="544" y="601"/>
                    </a:cubicBezTo>
                    <a:cubicBezTo>
                      <a:pt x="530" y="601"/>
                      <a:pt x="516" y="594"/>
                      <a:pt x="502"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46" y="0"/>
                      <a:pt x="452" y="99"/>
                      <a:pt x="452" y="226"/>
                    </a:cubicBezTo>
                    <a:cubicBezTo>
                      <a:pt x="452" y="269"/>
                      <a:pt x="438" y="304"/>
                      <a:pt x="417" y="340"/>
                    </a:cubicBezTo>
                    <a:cubicBezTo>
                      <a:pt x="587" y="502"/>
                      <a:pt x="587" y="502"/>
                      <a:pt x="587" y="502"/>
                    </a:cubicBezTo>
                    <a:cubicBezTo>
                      <a:pt x="594" y="516"/>
                      <a:pt x="601" y="530"/>
                      <a:pt x="601" y="544"/>
                    </a:cubicBezTo>
                    <a:close/>
                    <a:moveTo>
                      <a:pt x="226" y="57"/>
                    </a:moveTo>
                    <a:lnTo>
                      <a:pt x="226" y="57"/>
                    </a:lnTo>
                    <a:cubicBezTo>
                      <a:pt x="127" y="57"/>
                      <a:pt x="57" y="127"/>
                      <a:pt x="57" y="226"/>
                    </a:cubicBezTo>
                    <a:cubicBezTo>
                      <a:pt x="57" y="318"/>
                      <a:pt x="127" y="396"/>
                      <a:pt x="226" y="396"/>
                    </a:cubicBezTo>
                    <a:cubicBezTo>
                      <a:pt x="318" y="396"/>
                      <a:pt x="396" y="318"/>
                      <a:pt x="396" y="226"/>
                    </a:cubicBezTo>
                    <a:cubicBezTo>
                      <a:pt x="396" y="127"/>
                      <a:pt x="318" y="57"/>
                      <a:pt x="226" y="57"/>
                    </a:cubicBezTo>
                    <a:close/>
                    <a:moveTo>
                      <a:pt x="318" y="255"/>
                    </a:moveTo>
                    <a:lnTo>
                      <a:pt x="318" y="255"/>
                    </a:lnTo>
                    <a:cubicBezTo>
                      <a:pt x="127" y="255"/>
                      <a:pt x="127" y="255"/>
                      <a:pt x="127" y="255"/>
                    </a:cubicBezTo>
                    <a:cubicBezTo>
                      <a:pt x="113" y="255"/>
                      <a:pt x="99" y="241"/>
                      <a:pt x="99" y="226"/>
                    </a:cubicBezTo>
                    <a:cubicBezTo>
                      <a:pt x="99" y="205"/>
                      <a:pt x="113" y="198"/>
                      <a:pt x="127" y="198"/>
                    </a:cubicBezTo>
                    <a:cubicBezTo>
                      <a:pt x="318" y="198"/>
                      <a:pt x="318" y="198"/>
                      <a:pt x="318" y="198"/>
                    </a:cubicBezTo>
                    <a:cubicBezTo>
                      <a:pt x="332" y="198"/>
                      <a:pt x="346" y="205"/>
                      <a:pt x="346" y="226"/>
                    </a:cubicBezTo>
                    <a:cubicBezTo>
                      <a:pt x="346" y="241"/>
                      <a:pt x="332" y="255"/>
                      <a:pt x="318"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5" name="Freeform 110"/>
              <p:cNvSpPr>
                <a:spLocks noChangeArrowheads="1"/>
              </p:cNvSpPr>
              <p:nvPr/>
            </p:nvSpPr>
            <p:spPr bwMode="auto">
              <a:xfrm>
                <a:off x="4569619" y="1601787"/>
                <a:ext cx="219075" cy="217487"/>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6" name="Freeform 111"/>
              <p:cNvSpPr>
                <a:spLocks noChangeArrowheads="1"/>
              </p:cNvSpPr>
              <p:nvPr/>
            </p:nvSpPr>
            <p:spPr bwMode="auto">
              <a:xfrm>
                <a:off x="4191794" y="1601787"/>
                <a:ext cx="217488" cy="217487"/>
              </a:xfrm>
              <a:custGeom>
                <a:avLst/>
                <a:gdLst>
                  <a:gd name="T0" fmla="*/ 76484966 w 602"/>
                  <a:gd name="T1" fmla="*/ 65520668 h 602"/>
                  <a:gd name="T2" fmla="*/ 76484966 w 602"/>
                  <a:gd name="T3" fmla="*/ 65520668 h 602"/>
                  <a:gd name="T4" fmla="*/ 78442719 w 602"/>
                  <a:gd name="T5" fmla="*/ 71002280 h 602"/>
                  <a:gd name="T6" fmla="*/ 71002968 w 602"/>
                  <a:gd name="T7" fmla="*/ 78441997 h 602"/>
                  <a:gd name="T8" fmla="*/ 66434636 w 602"/>
                  <a:gd name="T9" fmla="*/ 76614673 h 602"/>
                  <a:gd name="T10" fmla="*/ 66434636 w 602"/>
                  <a:gd name="T11" fmla="*/ 76614673 h 602"/>
                  <a:gd name="T12" fmla="*/ 44246163 w 602"/>
                  <a:gd name="T13" fmla="*/ 54426302 h 602"/>
                  <a:gd name="T14" fmla="*/ 29497442 w 602"/>
                  <a:gd name="T15" fmla="*/ 59125033 h 602"/>
                  <a:gd name="T16" fmla="*/ 0 w 602"/>
                  <a:gd name="T17" fmla="*/ 29497307 h 602"/>
                  <a:gd name="T18" fmla="*/ 29497442 w 602"/>
                  <a:gd name="T19" fmla="*/ 0 h 602"/>
                  <a:gd name="T20" fmla="*/ 58995246 w 602"/>
                  <a:gd name="T21" fmla="*/ 29497307 h 602"/>
                  <a:gd name="T22" fmla="*/ 55340580 w 602"/>
                  <a:gd name="T23" fmla="*/ 44376380 h 602"/>
                  <a:gd name="T24" fmla="*/ 76484966 w 602"/>
                  <a:gd name="T25" fmla="*/ 65520668 h 602"/>
                  <a:gd name="T26" fmla="*/ 29497442 w 602"/>
                  <a:gd name="T27" fmla="*/ 7439717 h 602"/>
                  <a:gd name="T28" fmla="*/ 29497442 w 602"/>
                  <a:gd name="T29" fmla="*/ 7439717 h 602"/>
                  <a:gd name="T30" fmla="*/ 7308970 w 602"/>
                  <a:gd name="T31" fmla="*/ 29497307 h 602"/>
                  <a:gd name="T32" fmla="*/ 29497442 w 602"/>
                  <a:gd name="T33" fmla="*/ 51685677 h 602"/>
                  <a:gd name="T34" fmla="*/ 51685915 w 602"/>
                  <a:gd name="T35" fmla="*/ 29497307 h 602"/>
                  <a:gd name="T36" fmla="*/ 29497442 w 602"/>
                  <a:gd name="T37" fmla="*/ 7439717 h 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2" h="602">
                    <a:moveTo>
                      <a:pt x="586" y="502"/>
                    </a:moveTo>
                    <a:lnTo>
                      <a:pt x="586" y="502"/>
                    </a:lnTo>
                    <a:cubicBezTo>
                      <a:pt x="594" y="516"/>
                      <a:pt x="601" y="530"/>
                      <a:pt x="601" y="544"/>
                    </a:cubicBezTo>
                    <a:cubicBezTo>
                      <a:pt x="601" y="573"/>
                      <a:pt x="579" y="601"/>
                      <a:pt x="544" y="601"/>
                    </a:cubicBezTo>
                    <a:cubicBezTo>
                      <a:pt x="530" y="601"/>
                      <a:pt x="516" y="594"/>
                      <a:pt x="509"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53" y="0"/>
                      <a:pt x="452" y="99"/>
                      <a:pt x="452" y="226"/>
                    </a:cubicBezTo>
                    <a:cubicBezTo>
                      <a:pt x="452" y="269"/>
                      <a:pt x="438" y="304"/>
                      <a:pt x="424" y="340"/>
                    </a:cubicBezTo>
                    <a:cubicBezTo>
                      <a:pt x="586" y="502"/>
                      <a:pt x="586" y="502"/>
                      <a:pt x="586" y="502"/>
                    </a:cubicBezTo>
                    <a:close/>
                    <a:moveTo>
                      <a:pt x="226" y="57"/>
                    </a:moveTo>
                    <a:lnTo>
                      <a:pt x="226" y="57"/>
                    </a:lnTo>
                    <a:cubicBezTo>
                      <a:pt x="134" y="57"/>
                      <a:pt x="56" y="127"/>
                      <a:pt x="56" y="226"/>
                    </a:cubicBezTo>
                    <a:cubicBezTo>
                      <a:pt x="56" y="318"/>
                      <a:pt x="134" y="396"/>
                      <a:pt x="226" y="396"/>
                    </a:cubicBezTo>
                    <a:cubicBezTo>
                      <a:pt x="318" y="396"/>
                      <a:pt x="396" y="318"/>
                      <a:pt x="396" y="226"/>
                    </a:cubicBezTo>
                    <a:cubicBezTo>
                      <a:pt x="396" y="127"/>
                      <a:pt x="318" y="57"/>
                      <a:pt x="226"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7" name="Freeform 112"/>
              <p:cNvSpPr>
                <a:spLocks noChangeArrowheads="1"/>
              </p:cNvSpPr>
              <p:nvPr/>
            </p:nvSpPr>
            <p:spPr bwMode="auto">
              <a:xfrm>
                <a:off x="3812382" y="1601787"/>
                <a:ext cx="215900" cy="217487"/>
              </a:xfrm>
              <a:custGeom>
                <a:avLst/>
                <a:gdLst>
                  <a:gd name="T0" fmla="*/ 38327818 w 601"/>
                  <a:gd name="T1" fmla="*/ 78441997 h 602"/>
                  <a:gd name="T2" fmla="*/ 38327818 w 601"/>
                  <a:gd name="T3" fmla="*/ 78441997 h 602"/>
                  <a:gd name="T4" fmla="*/ 0 w 601"/>
                  <a:gd name="T5" fmla="*/ 38763987 h 602"/>
                  <a:gd name="T6" fmla="*/ 38327818 w 601"/>
                  <a:gd name="T7" fmla="*/ 0 h 602"/>
                  <a:gd name="T8" fmla="*/ 77429787 w 601"/>
                  <a:gd name="T9" fmla="*/ 38763987 h 602"/>
                  <a:gd name="T10" fmla="*/ 38327818 w 601"/>
                  <a:gd name="T11" fmla="*/ 78441997 h 602"/>
                  <a:gd name="T12" fmla="*/ 38327818 w 601"/>
                  <a:gd name="T13" fmla="*/ 7439717 h 602"/>
                  <a:gd name="T14" fmla="*/ 38327818 w 601"/>
                  <a:gd name="T15" fmla="*/ 7439717 h 602"/>
                  <a:gd name="T16" fmla="*/ 7226723 w 601"/>
                  <a:gd name="T17" fmla="*/ 38763987 h 602"/>
                  <a:gd name="T18" fmla="*/ 38327818 w 601"/>
                  <a:gd name="T19" fmla="*/ 71002280 h 602"/>
                  <a:gd name="T20" fmla="*/ 70203064 w 601"/>
                  <a:gd name="T21" fmla="*/ 38763987 h 602"/>
                  <a:gd name="T22" fmla="*/ 38327818 w 601"/>
                  <a:gd name="T23" fmla="*/ 7439717 h 602"/>
                  <a:gd name="T24" fmla="*/ 56523770 w 601"/>
                  <a:gd name="T25" fmla="*/ 41504973 h 602"/>
                  <a:gd name="T26" fmla="*/ 56523770 w 601"/>
                  <a:gd name="T27" fmla="*/ 41504973 h 602"/>
                  <a:gd name="T28" fmla="*/ 56523770 w 601"/>
                  <a:gd name="T29" fmla="*/ 41504973 h 602"/>
                  <a:gd name="T30" fmla="*/ 44651066 w 601"/>
                  <a:gd name="T31" fmla="*/ 52598978 h 602"/>
                  <a:gd name="T32" fmla="*/ 44651066 w 601"/>
                  <a:gd name="T33" fmla="*/ 52598978 h 602"/>
                  <a:gd name="T34" fmla="*/ 41941000 w 601"/>
                  <a:gd name="T35" fmla="*/ 53512640 h 602"/>
                  <a:gd name="T36" fmla="*/ 38327818 w 601"/>
                  <a:gd name="T37" fmla="*/ 49858353 h 602"/>
                  <a:gd name="T38" fmla="*/ 40134409 w 601"/>
                  <a:gd name="T39" fmla="*/ 47117366 h 602"/>
                  <a:gd name="T40" fmla="*/ 40134409 w 601"/>
                  <a:gd name="T41" fmla="*/ 47117366 h 602"/>
                  <a:gd name="T42" fmla="*/ 44651066 w 601"/>
                  <a:gd name="T43" fmla="*/ 42418636 h 602"/>
                  <a:gd name="T44" fmla="*/ 22712608 w 601"/>
                  <a:gd name="T45" fmla="*/ 42418636 h 602"/>
                  <a:gd name="T46" fmla="*/ 19099426 w 601"/>
                  <a:gd name="T47" fmla="*/ 38763987 h 602"/>
                  <a:gd name="T48" fmla="*/ 22712608 w 601"/>
                  <a:gd name="T49" fmla="*/ 35109700 h 602"/>
                  <a:gd name="T50" fmla="*/ 44651066 w 601"/>
                  <a:gd name="T51" fmla="*/ 35109700 h 602"/>
                  <a:gd name="T52" fmla="*/ 40134409 w 601"/>
                  <a:gd name="T53" fmla="*/ 30541389 h 602"/>
                  <a:gd name="T54" fmla="*/ 40134409 w 601"/>
                  <a:gd name="T55" fmla="*/ 30541389 h 602"/>
                  <a:gd name="T56" fmla="*/ 38327818 w 601"/>
                  <a:gd name="T57" fmla="*/ 27669982 h 602"/>
                  <a:gd name="T58" fmla="*/ 41941000 w 601"/>
                  <a:gd name="T59" fmla="*/ 24015334 h 602"/>
                  <a:gd name="T60" fmla="*/ 44651066 w 601"/>
                  <a:gd name="T61" fmla="*/ 24928996 h 602"/>
                  <a:gd name="T62" fmla="*/ 44651066 w 601"/>
                  <a:gd name="T63" fmla="*/ 24928996 h 602"/>
                  <a:gd name="T64" fmla="*/ 56523770 w 601"/>
                  <a:gd name="T65" fmla="*/ 36023362 h 602"/>
                  <a:gd name="T66" fmla="*/ 56523770 w 601"/>
                  <a:gd name="T67" fmla="*/ 36023362 h 602"/>
                  <a:gd name="T68" fmla="*/ 58330360 w 601"/>
                  <a:gd name="T69" fmla="*/ 38763987 h 602"/>
                  <a:gd name="T70" fmla="*/ 56523770 w 601"/>
                  <a:gd name="T71" fmla="*/ 41504973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297" y="601"/>
                    </a:moveTo>
                    <a:lnTo>
                      <a:pt x="297" y="601"/>
                    </a:lnTo>
                    <a:cubicBezTo>
                      <a:pt x="134" y="601"/>
                      <a:pt x="0" y="467"/>
                      <a:pt x="0" y="297"/>
                    </a:cubicBezTo>
                    <a:cubicBezTo>
                      <a:pt x="0" y="135"/>
                      <a:pt x="134" y="0"/>
                      <a:pt x="297" y="0"/>
                    </a:cubicBezTo>
                    <a:cubicBezTo>
                      <a:pt x="466" y="0"/>
                      <a:pt x="600" y="135"/>
                      <a:pt x="600" y="297"/>
                    </a:cubicBezTo>
                    <a:cubicBezTo>
                      <a:pt x="600" y="467"/>
                      <a:pt x="466" y="601"/>
                      <a:pt x="297" y="601"/>
                    </a:cubicBezTo>
                    <a:close/>
                    <a:moveTo>
                      <a:pt x="297" y="57"/>
                    </a:moveTo>
                    <a:lnTo>
                      <a:pt x="297" y="57"/>
                    </a:lnTo>
                    <a:cubicBezTo>
                      <a:pt x="162" y="57"/>
                      <a:pt x="56" y="163"/>
                      <a:pt x="56" y="297"/>
                    </a:cubicBezTo>
                    <a:cubicBezTo>
                      <a:pt x="56" y="431"/>
                      <a:pt x="162" y="544"/>
                      <a:pt x="297" y="544"/>
                    </a:cubicBezTo>
                    <a:cubicBezTo>
                      <a:pt x="431" y="544"/>
                      <a:pt x="544" y="431"/>
                      <a:pt x="544" y="297"/>
                    </a:cubicBezTo>
                    <a:cubicBezTo>
                      <a:pt x="544" y="163"/>
                      <a:pt x="431" y="57"/>
                      <a:pt x="297" y="57"/>
                    </a:cubicBezTo>
                    <a:close/>
                    <a:moveTo>
                      <a:pt x="438" y="318"/>
                    </a:moveTo>
                    <a:lnTo>
                      <a:pt x="438" y="318"/>
                    </a:lnTo>
                    <a:cubicBezTo>
                      <a:pt x="346" y="403"/>
                      <a:pt x="346" y="403"/>
                      <a:pt x="346" y="403"/>
                    </a:cubicBezTo>
                    <a:cubicBezTo>
                      <a:pt x="339" y="410"/>
                      <a:pt x="332" y="410"/>
                      <a:pt x="325" y="410"/>
                    </a:cubicBezTo>
                    <a:cubicBezTo>
                      <a:pt x="311" y="410"/>
                      <a:pt x="297" y="403"/>
                      <a:pt x="297" y="382"/>
                    </a:cubicBezTo>
                    <a:cubicBezTo>
                      <a:pt x="297" y="375"/>
                      <a:pt x="304" y="368"/>
                      <a:pt x="311" y="361"/>
                    </a:cubicBezTo>
                    <a:cubicBezTo>
                      <a:pt x="346" y="325"/>
                      <a:pt x="346" y="325"/>
                      <a:pt x="346" y="325"/>
                    </a:cubicBezTo>
                    <a:cubicBezTo>
                      <a:pt x="176" y="325"/>
                      <a:pt x="176" y="325"/>
                      <a:pt x="176" y="325"/>
                    </a:cubicBezTo>
                    <a:cubicBezTo>
                      <a:pt x="162" y="325"/>
                      <a:pt x="148" y="318"/>
                      <a:pt x="148" y="297"/>
                    </a:cubicBezTo>
                    <a:cubicBezTo>
                      <a:pt x="148" y="283"/>
                      <a:pt x="162" y="269"/>
                      <a:pt x="176" y="269"/>
                    </a:cubicBezTo>
                    <a:cubicBezTo>
                      <a:pt x="346" y="269"/>
                      <a:pt x="346" y="269"/>
                      <a:pt x="346" y="269"/>
                    </a:cubicBezTo>
                    <a:cubicBezTo>
                      <a:pt x="311" y="234"/>
                      <a:pt x="311" y="234"/>
                      <a:pt x="311" y="234"/>
                    </a:cubicBezTo>
                    <a:cubicBezTo>
                      <a:pt x="304" y="234"/>
                      <a:pt x="297" y="226"/>
                      <a:pt x="297" y="212"/>
                    </a:cubicBezTo>
                    <a:cubicBezTo>
                      <a:pt x="297" y="198"/>
                      <a:pt x="311" y="184"/>
                      <a:pt x="325" y="184"/>
                    </a:cubicBezTo>
                    <a:cubicBezTo>
                      <a:pt x="332" y="184"/>
                      <a:pt x="339" y="191"/>
                      <a:pt x="346" y="191"/>
                    </a:cubicBezTo>
                    <a:cubicBezTo>
                      <a:pt x="438" y="276"/>
                      <a:pt x="438" y="276"/>
                      <a:pt x="438" y="276"/>
                    </a:cubicBezTo>
                    <a:cubicBezTo>
                      <a:pt x="445" y="283"/>
                      <a:pt x="452" y="290"/>
                      <a:pt x="452" y="297"/>
                    </a:cubicBezTo>
                    <a:cubicBezTo>
                      <a:pt x="452" y="311"/>
                      <a:pt x="445" y="318"/>
                      <a:pt x="438" y="31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8" name="Freeform 113"/>
              <p:cNvSpPr>
                <a:spLocks noChangeArrowheads="1"/>
              </p:cNvSpPr>
              <p:nvPr/>
            </p:nvSpPr>
            <p:spPr bwMode="auto">
              <a:xfrm>
                <a:off x="3431382" y="1601787"/>
                <a:ext cx="219075" cy="217487"/>
              </a:xfrm>
              <a:custGeom>
                <a:avLst/>
                <a:gdLst>
                  <a:gd name="T0" fmla="*/ 39468811 w 608"/>
                  <a:gd name="T1" fmla="*/ 78441997 h 602"/>
                  <a:gd name="T2" fmla="*/ 39468811 w 608"/>
                  <a:gd name="T3" fmla="*/ 78441997 h 602"/>
                  <a:gd name="T4" fmla="*/ 0 w 608"/>
                  <a:gd name="T5" fmla="*/ 38763987 h 602"/>
                  <a:gd name="T6" fmla="*/ 39468811 w 608"/>
                  <a:gd name="T7" fmla="*/ 0 h 602"/>
                  <a:gd name="T8" fmla="*/ 78807547 w 608"/>
                  <a:gd name="T9" fmla="*/ 38763987 h 602"/>
                  <a:gd name="T10" fmla="*/ 39468811 w 608"/>
                  <a:gd name="T11" fmla="*/ 78441997 h 602"/>
                  <a:gd name="T12" fmla="*/ 39468811 w 608"/>
                  <a:gd name="T13" fmla="*/ 7439717 h 602"/>
                  <a:gd name="T14" fmla="*/ 39468811 w 608"/>
                  <a:gd name="T15" fmla="*/ 7439717 h 602"/>
                  <a:gd name="T16" fmla="*/ 7270552 w 608"/>
                  <a:gd name="T17" fmla="*/ 38763987 h 602"/>
                  <a:gd name="T18" fmla="*/ 39468811 w 608"/>
                  <a:gd name="T19" fmla="*/ 71002280 h 602"/>
                  <a:gd name="T20" fmla="*/ 71536996 w 608"/>
                  <a:gd name="T21" fmla="*/ 38763987 h 602"/>
                  <a:gd name="T22" fmla="*/ 39468811 w 608"/>
                  <a:gd name="T23" fmla="*/ 7439717 h 602"/>
                  <a:gd name="T24" fmla="*/ 55048359 w 608"/>
                  <a:gd name="T25" fmla="*/ 42418636 h 602"/>
                  <a:gd name="T26" fmla="*/ 55048359 w 608"/>
                  <a:gd name="T27" fmla="*/ 42418636 h 602"/>
                  <a:gd name="T28" fmla="*/ 32976913 w 608"/>
                  <a:gd name="T29" fmla="*/ 42418636 h 602"/>
                  <a:gd name="T30" fmla="*/ 38559722 w 608"/>
                  <a:gd name="T31" fmla="*/ 47117366 h 602"/>
                  <a:gd name="T32" fmla="*/ 38559722 w 608"/>
                  <a:gd name="T33" fmla="*/ 47117366 h 602"/>
                  <a:gd name="T34" fmla="*/ 39468811 w 608"/>
                  <a:gd name="T35" fmla="*/ 49858353 h 602"/>
                  <a:gd name="T36" fmla="*/ 35703460 w 608"/>
                  <a:gd name="T37" fmla="*/ 53512640 h 602"/>
                  <a:gd name="T38" fmla="*/ 32976913 w 608"/>
                  <a:gd name="T39" fmla="*/ 52598978 h 602"/>
                  <a:gd name="T40" fmla="*/ 32976913 w 608"/>
                  <a:gd name="T41" fmla="*/ 52598978 h 602"/>
                  <a:gd name="T42" fmla="*/ 21032641 w 608"/>
                  <a:gd name="T43" fmla="*/ 41504973 h 602"/>
                  <a:gd name="T44" fmla="*/ 21032641 w 608"/>
                  <a:gd name="T45" fmla="*/ 41504973 h 602"/>
                  <a:gd name="T46" fmla="*/ 20123912 w 608"/>
                  <a:gd name="T47" fmla="*/ 38763987 h 602"/>
                  <a:gd name="T48" fmla="*/ 21032641 w 608"/>
                  <a:gd name="T49" fmla="*/ 36023362 h 602"/>
                  <a:gd name="T50" fmla="*/ 21032641 w 608"/>
                  <a:gd name="T51" fmla="*/ 36023362 h 602"/>
                  <a:gd name="T52" fmla="*/ 32976913 w 608"/>
                  <a:gd name="T53" fmla="*/ 24928996 h 602"/>
                  <a:gd name="T54" fmla="*/ 32976913 w 608"/>
                  <a:gd name="T55" fmla="*/ 24928996 h 602"/>
                  <a:gd name="T56" fmla="*/ 35703460 w 608"/>
                  <a:gd name="T57" fmla="*/ 24015334 h 602"/>
                  <a:gd name="T58" fmla="*/ 39468811 w 608"/>
                  <a:gd name="T59" fmla="*/ 27669982 h 602"/>
                  <a:gd name="T60" fmla="*/ 38559722 w 608"/>
                  <a:gd name="T61" fmla="*/ 30541389 h 602"/>
                  <a:gd name="T62" fmla="*/ 38559722 w 608"/>
                  <a:gd name="T63" fmla="*/ 30541389 h 602"/>
                  <a:gd name="T64" fmla="*/ 32976913 w 608"/>
                  <a:gd name="T65" fmla="*/ 35109700 h 602"/>
                  <a:gd name="T66" fmla="*/ 55048359 w 608"/>
                  <a:gd name="T67" fmla="*/ 35109700 h 602"/>
                  <a:gd name="T68" fmla="*/ 58683635 w 608"/>
                  <a:gd name="T69" fmla="*/ 38763987 h 602"/>
                  <a:gd name="T70" fmla="*/ 55048359 w 608"/>
                  <a:gd name="T71" fmla="*/ 4241863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8" h="602">
                    <a:moveTo>
                      <a:pt x="304" y="601"/>
                    </a:moveTo>
                    <a:lnTo>
                      <a:pt x="304" y="601"/>
                    </a:lnTo>
                    <a:cubicBezTo>
                      <a:pt x="134" y="601"/>
                      <a:pt x="0" y="467"/>
                      <a:pt x="0" y="297"/>
                    </a:cubicBezTo>
                    <a:cubicBezTo>
                      <a:pt x="0" y="135"/>
                      <a:pt x="134" y="0"/>
                      <a:pt x="304" y="0"/>
                    </a:cubicBezTo>
                    <a:cubicBezTo>
                      <a:pt x="473" y="0"/>
                      <a:pt x="607" y="135"/>
                      <a:pt x="607" y="297"/>
                    </a:cubicBezTo>
                    <a:cubicBezTo>
                      <a:pt x="607" y="467"/>
                      <a:pt x="473" y="601"/>
                      <a:pt x="304" y="601"/>
                    </a:cubicBezTo>
                    <a:close/>
                    <a:moveTo>
                      <a:pt x="304" y="57"/>
                    </a:moveTo>
                    <a:lnTo>
                      <a:pt x="304" y="57"/>
                    </a:lnTo>
                    <a:cubicBezTo>
                      <a:pt x="169" y="57"/>
                      <a:pt x="56" y="163"/>
                      <a:pt x="56" y="297"/>
                    </a:cubicBezTo>
                    <a:cubicBezTo>
                      <a:pt x="56" y="431"/>
                      <a:pt x="169" y="544"/>
                      <a:pt x="304" y="544"/>
                    </a:cubicBezTo>
                    <a:cubicBezTo>
                      <a:pt x="438" y="544"/>
                      <a:pt x="551" y="431"/>
                      <a:pt x="551" y="297"/>
                    </a:cubicBezTo>
                    <a:cubicBezTo>
                      <a:pt x="551" y="163"/>
                      <a:pt x="438" y="57"/>
                      <a:pt x="304" y="57"/>
                    </a:cubicBezTo>
                    <a:close/>
                    <a:moveTo>
                      <a:pt x="424" y="325"/>
                    </a:moveTo>
                    <a:lnTo>
                      <a:pt x="424" y="325"/>
                    </a:lnTo>
                    <a:cubicBezTo>
                      <a:pt x="254" y="325"/>
                      <a:pt x="254" y="325"/>
                      <a:pt x="254" y="325"/>
                    </a:cubicBezTo>
                    <a:cubicBezTo>
                      <a:pt x="297" y="361"/>
                      <a:pt x="297" y="361"/>
                      <a:pt x="297" y="361"/>
                    </a:cubicBezTo>
                    <a:cubicBezTo>
                      <a:pt x="297" y="368"/>
                      <a:pt x="304" y="375"/>
                      <a:pt x="304" y="382"/>
                    </a:cubicBezTo>
                    <a:cubicBezTo>
                      <a:pt x="304" y="403"/>
                      <a:pt x="290" y="410"/>
                      <a:pt x="275" y="410"/>
                    </a:cubicBezTo>
                    <a:cubicBezTo>
                      <a:pt x="268" y="410"/>
                      <a:pt x="261" y="410"/>
                      <a:pt x="254" y="403"/>
                    </a:cubicBezTo>
                    <a:cubicBezTo>
                      <a:pt x="162" y="318"/>
                      <a:pt x="162" y="318"/>
                      <a:pt x="162" y="318"/>
                    </a:cubicBezTo>
                    <a:cubicBezTo>
                      <a:pt x="155" y="318"/>
                      <a:pt x="155" y="311"/>
                      <a:pt x="155" y="297"/>
                    </a:cubicBezTo>
                    <a:cubicBezTo>
                      <a:pt x="155" y="290"/>
                      <a:pt x="155" y="283"/>
                      <a:pt x="162" y="276"/>
                    </a:cubicBezTo>
                    <a:cubicBezTo>
                      <a:pt x="254" y="191"/>
                      <a:pt x="254" y="191"/>
                      <a:pt x="254" y="191"/>
                    </a:cubicBezTo>
                    <a:cubicBezTo>
                      <a:pt x="261" y="191"/>
                      <a:pt x="268" y="184"/>
                      <a:pt x="275" y="184"/>
                    </a:cubicBezTo>
                    <a:cubicBezTo>
                      <a:pt x="290" y="184"/>
                      <a:pt x="304" y="198"/>
                      <a:pt x="304" y="212"/>
                    </a:cubicBezTo>
                    <a:cubicBezTo>
                      <a:pt x="304" y="226"/>
                      <a:pt x="297" y="234"/>
                      <a:pt x="297" y="234"/>
                    </a:cubicBezTo>
                    <a:cubicBezTo>
                      <a:pt x="254" y="269"/>
                      <a:pt x="254" y="269"/>
                      <a:pt x="254"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9" name="Freeform 114"/>
              <p:cNvSpPr>
                <a:spLocks noChangeArrowheads="1"/>
              </p:cNvSpPr>
              <p:nvPr/>
            </p:nvSpPr>
            <p:spPr bwMode="auto">
              <a:xfrm>
                <a:off x="3051970" y="1601787"/>
                <a:ext cx="215900" cy="217487"/>
              </a:xfrm>
              <a:custGeom>
                <a:avLst/>
                <a:gdLst>
                  <a:gd name="T0" fmla="*/ 39230934 w 601"/>
                  <a:gd name="T1" fmla="*/ 78441997 h 602"/>
                  <a:gd name="T2" fmla="*/ 39230934 w 601"/>
                  <a:gd name="T3" fmla="*/ 78441997 h 602"/>
                  <a:gd name="T4" fmla="*/ 0 w 601"/>
                  <a:gd name="T5" fmla="*/ 38763987 h 602"/>
                  <a:gd name="T6" fmla="*/ 39230934 w 601"/>
                  <a:gd name="T7" fmla="*/ 0 h 602"/>
                  <a:gd name="T8" fmla="*/ 77429787 w 601"/>
                  <a:gd name="T9" fmla="*/ 38763987 h 602"/>
                  <a:gd name="T10" fmla="*/ 39230934 w 601"/>
                  <a:gd name="T11" fmla="*/ 78441997 h 602"/>
                  <a:gd name="T12" fmla="*/ 39230934 w 601"/>
                  <a:gd name="T13" fmla="*/ 7439717 h 602"/>
                  <a:gd name="T14" fmla="*/ 39230934 w 601"/>
                  <a:gd name="T15" fmla="*/ 7439717 h 602"/>
                  <a:gd name="T16" fmla="*/ 7226723 w 601"/>
                  <a:gd name="T17" fmla="*/ 38763987 h 602"/>
                  <a:gd name="T18" fmla="*/ 39230934 w 601"/>
                  <a:gd name="T19" fmla="*/ 71002280 h 602"/>
                  <a:gd name="T20" fmla="*/ 70203064 w 601"/>
                  <a:gd name="T21" fmla="*/ 38763987 h 602"/>
                  <a:gd name="T22" fmla="*/ 39230934 w 601"/>
                  <a:gd name="T23" fmla="*/ 7439717 h 602"/>
                  <a:gd name="T24" fmla="*/ 50071198 w 601"/>
                  <a:gd name="T25" fmla="*/ 38763987 h 602"/>
                  <a:gd name="T26" fmla="*/ 50071198 w 601"/>
                  <a:gd name="T27" fmla="*/ 38763987 h 602"/>
                  <a:gd name="T28" fmla="*/ 47361132 w 601"/>
                  <a:gd name="T29" fmla="*/ 37850325 h 602"/>
                  <a:gd name="T30" fmla="*/ 47361132 w 601"/>
                  <a:gd name="T31" fmla="*/ 37850325 h 602"/>
                  <a:gd name="T32" fmla="*/ 42844475 w 601"/>
                  <a:gd name="T33" fmla="*/ 32368713 h 602"/>
                  <a:gd name="T34" fmla="*/ 42844475 w 601"/>
                  <a:gd name="T35" fmla="*/ 55339965 h 602"/>
                  <a:gd name="T36" fmla="*/ 39230934 w 601"/>
                  <a:gd name="T37" fmla="*/ 59125033 h 602"/>
                  <a:gd name="T38" fmla="*/ 35488787 w 601"/>
                  <a:gd name="T39" fmla="*/ 55339965 h 602"/>
                  <a:gd name="T40" fmla="*/ 35488787 w 601"/>
                  <a:gd name="T41" fmla="*/ 32368713 h 602"/>
                  <a:gd name="T42" fmla="*/ 30971771 w 601"/>
                  <a:gd name="T43" fmla="*/ 37850325 h 602"/>
                  <a:gd name="T44" fmla="*/ 30971771 w 601"/>
                  <a:gd name="T45" fmla="*/ 37850325 h 602"/>
                  <a:gd name="T46" fmla="*/ 28261705 w 601"/>
                  <a:gd name="T47" fmla="*/ 38763987 h 602"/>
                  <a:gd name="T48" fmla="*/ 24519558 w 601"/>
                  <a:gd name="T49" fmla="*/ 35109700 h 602"/>
                  <a:gd name="T50" fmla="*/ 25422674 w 601"/>
                  <a:gd name="T51" fmla="*/ 33282375 h 602"/>
                  <a:gd name="T52" fmla="*/ 25422674 w 601"/>
                  <a:gd name="T53" fmla="*/ 33282375 h 602"/>
                  <a:gd name="T54" fmla="*/ 36391903 w 601"/>
                  <a:gd name="T55" fmla="*/ 20361046 h 602"/>
                  <a:gd name="T56" fmla="*/ 36391903 w 601"/>
                  <a:gd name="T57" fmla="*/ 20361046 h 602"/>
                  <a:gd name="T58" fmla="*/ 39230934 w 601"/>
                  <a:gd name="T59" fmla="*/ 19447384 h 602"/>
                  <a:gd name="T60" fmla="*/ 41941000 w 601"/>
                  <a:gd name="T61" fmla="*/ 20361046 h 602"/>
                  <a:gd name="T62" fmla="*/ 41941000 w 601"/>
                  <a:gd name="T63" fmla="*/ 20361046 h 602"/>
                  <a:gd name="T64" fmla="*/ 52910229 w 601"/>
                  <a:gd name="T65" fmla="*/ 33282375 h 602"/>
                  <a:gd name="T66" fmla="*/ 52910229 w 601"/>
                  <a:gd name="T67" fmla="*/ 33282375 h 602"/>
                  <a:gd name="T68" fmla="*/ 53813704 w 601"/>
                  <a:gd name="T69" fmla="*/ 35109700 h 602"/>
                  <a:gd name="T70" fmla="*/ 50071198 w 601"/>
                  <a:gd name="T71" fmla="*/ 38763987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304" y="601"/>
                    </a:moveTo>
                    <a:lnTo>
                      <a:pt x="304" y="601"/>
                    </a:lnTo>
                    <a:cubicBezTo>
                      <a:pt x="134" y="601"/>
                      <a:pt x="0" y="467"/>
                      <a:pt x="0" y="297"/>
                    </a:cubicBezTo>
                    <a:cubicBezTo>
                      <a:pt x="0" y="135"/>
                      <a:pt x="134" y="0"/>
                      <a:pt x="304" y="0"/>
                    </a:cubicBezTo>
                    <a:cubicBezTo>
                      <a:pt x="466" y="0"/>
                      <a:pt x="600" y="135"/>
                      <a:pt x="600" y="297"/>
                    </a:cubicBezTo>
                    <a:cubicBezTo>
                      <a:pt x="600" y="467"/>
                      <a:pt x="466" y="601"/>
                      <a:pt x="304" y="601"/>
                    </a:cubicBezTo>
                    <a:close/>
                    <a:moveTo>
                      <a:pt x="304" y="57"/>
                    </a:moveTo>
                    <a:lnTo>
                      <a:pt x="304" y="57"/>
                    </a:lnTo>
                    <a:cubicBezTo>
                      <a:pt x="169" y="57"/>
                      <a:pt x="56" y="163"/>
                      <a:pt x="56" y="297"/>
                    </a:cubicBezTo>
                    <a:cubicBezTo>
                      <a:pt x="56" y="431"/>
                      <a:pt x="169" y="544"/>
                      <a:pt x="304" y="544"/>
                    </a:cubicBezTo>
                    <a:cubicBezTo>
                      <a:pt x="438" y="544"/>
                      <a:pt x="544" y="431"/>
                      <a:pt x="544" y="297"/>
                    </a:cubicBezTo>
                    <a:cubicBezTo>
                      <a:pt x="544" y="163"/>
                      <a:pt x="438" y="57"/>
                      <a:pt x="304" y="57"/>
                    </a:cubicBezTo>
                    <a:close/>
                    <a:moveTo>
                      <a:pt x="388" y="297"/>
                    </a:moveTo>
                    <a:lnTo>
                      <a:pt x="388" y="297"/>
                    </a:lnTo>
                    <a:cubicBezTo>
                      <a:pt x="374" y="297"/>
                      <a:pt x="367" y="297"/>
                      <a:pt x="367" y="290"/>
                    </a:cubicBezTo>
                    <a:cubicBezTo>
                      <a:pt x="332" y="248"/>
                      <a:pt x="332" y="248"/>
                      <a:pt x="332" y="248"/>
                    </a:cubicBezTo>
                    <a:cubicBezTo>
                      <a:pt x="332" y="424"/>
                      <a:pt x="332" y="424"/>
                      <a:pt x="332" y="424"/>
                    </a:cubicBezTo>
                    <a:cubicBezTo>
                      <a:pt x="332" y="438"/>
                      <a:pt x="318" y="453"/>
                      <a:pt x="304" y="453"/>
                    </a:cubicBezTo>
                    <a:cubicBezTo>
                      <a:pt x="282" y="453"/>
                      <a:pt x="275" y="438"/>
                      <a:pt x="275" y="424"/>
                    </a:cubicBezTo>
                    <a:cubicBezTo>
                      <a:pt x="275" y="248"/>
                      <a:pt x="275" y="248"/>
                      <a:pt x="275" y="248"/>
                    </a:cubicBezTo>
                    <a:cubicBezTo>
                      <a:pt x="240" y="290"/>
                      <a:pt x="240" y="290"/>
                      <a:pt x="240" y="290"/>
                    </a:cubicBezTo>
                    <a:cubicBezTo>
                      <a:pt x="233" y="297"/>
                      <a:pt x="226" y="297"/>
                      <a:pt x="219" y="297"/>
                    </a:cubicBezTo>
                    <a:cubicBezTo>
                      <a:pt x="197" y="297"/>
                      <a:pt x="190" y="290"/>
                      <a:pt x="190" y="269"/>
                    </a:cubicBezTo>
                    <a:cubicBezTo>
                      <a:pt x="190" y="262"/>
                      <a:pt x="190" y="255"/>
                      <a:pt x="197" y="255"/>
                    </a:cubicBezTo>
                    <a:cubicBezTo>
                      <a:pt x="282" y="156"/>
                      <a:pt x="282" y="156"/>
                      <a:pt x="282" y="156"/>
                    </a:cubicBezTo>
                    <a:cubicBezTo>
                      <a:pt x="282" y="156"/>
                      <a:pt x="289" y="149"/>
                      <a:pt x="304" y="149"/>
                    </a:cubicBezTo>
                    <a:cubicBezTo>
                      <a:pt x="311" y="149"/>
                      <a:pt x="318" y="156"/>
                      <a:pt x="325" y="156"/>
                    </a:cubicBezTo>
                    <a:cubicBezTo>
                      <a:pt x="410" y="255"/>
                      <a:pt x="410" y="255"/>
                      <a:pt x="410" y="255"/>
                    </a:cubicBezTo>
                    <a:cubicBezTo>
                      <a:pt x="410" y="255"/>
                      <a:pt x="417" y="262"/>
                      <a:pt x="417" y="269"/>
                    </a:cubicBezTo>
                    <a:cubicBezTo>
                      <a:pt x="417" y="290"/>
                      <a:pt x="402" y="297"/>
                      <a:pt x="388"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0" name="Freeform 115"/>
              <p:cNvSpPr>
                <a:spLocks noChangeArrowheads="1"/>
              </p:cNvSpPr>
              <p:nvPr/>
            </p:nvSpPr>
            <p:spPr bwMode="auto">
              <a:xfrm>
                <a:off x="2672558" y="1601787"/>
                <a:ext cx="215900" cy="217487"/>
              </a:xfrm>
              <a:custGeom>
                <a:avLst/>
                <a:gdLst>
                  <a:gd name="T0" fmla="*/ 38198494 w 601"/>
                  <a:gd name="T1" fmla="*/ 78441997 h 602"/>
                  <a:gd name="T2" fmla="*/ 38198494 w 601"/>
                  <a:gd name="T3" fmla="*/ 78441997 h 602"/>
                  <a:gd name="T4" fmla="*/ 0 w 601"/>
                  <a:gd name="T5" fmla="*/ 38763987 h 602"/>
                  <a:gd name="T6" fmla="*/ 38198494 w 601"/>
                  <a:gd name="T7" fmla="*/ 0 h 602"/>
                  <a:gd name="T8" fmla="*/ 77429787 w 601"/>
                  <a:gd name="T9" fmla="*/ 38763987 h 602"/>
                  <a:gd name="T10" fmla="*/ 38198494 w 601"/>
                  <a:gd name="T11" fmla="*/ 78441997 h 602"/>
                  <a:gd name="T12" fmla="*/ 38198494 w 601"/>
                  <a:gd name="T13" fmla="*/ 7439717 h 602"/>
                  <a:gd name="T14" fmla="*/ 38198494 w 601"/>
                  <a:gd name="T15" fmla="*/ 7439717 h 602"/>
                  <a:gd name="T16" fmla="*/ 7226723 w 601"/>
                  <a:gd name="T17" fmla="*/ 38763987 h 602"/>
                  <a:gd name="T18" fmla="*/ 38198494 w 601"/>
                  <a:gd name="T19" fmla="*/ 71002280 h 602"/>
                  <a:gd name="T20" fmla="*/ 70203064 w 601"/>
                  <a:gd name="T21" fmla="*/ 38763987 h 602"/>
                  <a:gd name="T22" fmla="*/ 38198494 w 601"/>
                  <a:gd name="T23" fmla="*/ 7439717 h 602"/>
                  <a:gd name="T24" fmla="*/ 51877788 w 601"/>
                  <a:gd name="T25" fmla="*/ 45290042 h 602"/>
                  <a:gd name="T26" fmla="*/ 51877788 w 601"/>
                  <a:gd name="T27" fmla="*/ 45290042 h 602"/>
                  <a:gd name="T28" fmla="*/ 41037884 w 601"/>
                  <a:gd name="T29" fmla="*/ 57167289 h 602"/>
                  <a:gd name="T30" fmla="*/ 41037884 w 601"/>
                  <a:gd name="T31" fmla="*/ 57167289 h 602"/>
                  <a:gd name="T32" fmla="*/ 38198494 w 601"/>
                  <a:gd name="T33" fmla="*/ 59125033 h 602"/>
                  <a:gd name="T34" fmla="*/ 35488787 w 601"/>
                  <a:gd name="T35" fmla="*/ 57167289 h 602"/>
                  <a:gd name="T36" fmla="*/ 35488787 w 601"/>
                  <a:gd name="T37" fmla="*/ 57167289 h 602"/>
                  <a:gd name="T38" fmla="*/ 24519558 w 601"/>
                  <a:gd name="T39" fmla="*/ 45290042 h 602"/>
                  <a:gd name="T40" fmla="*/ 24519558 w 601"/>
                  <a:gd name="T41" fmla="*/ 45290042 h 602"/>
                  <a:gd name="T42" fmla="*/ 23616083 w 601"/>
                  <a:gd name="T43" fmla="*/ 42418636 h 602"/>
                  <a:gd name="T44" fmla="*/ 27229624 w 601"/>
                  <a:gd name="T45" fmla="*/ 38763987 h 602"/>
                  <a:gd name="T46" fmla="*/ 30068655 w 601"/>
                  <a:gd name="T47" fmla="*/ 40591311 h 602"/>
                  <a:gd name="T48" fmla="*/ 30068655 w 601"/>
                  <a:gd name="T49" fmla="*/ 40591311 h 602"/>
                  <a:gd name="T50" fmla="*/ 34585312 w 601"/>
                  <a:gd name="T51" fmla="*/ 45290042 h 602"/>
                  <a:gd name="T52" fmla="*/ 34585312 w 601"/>
                  <a:gd name="T53" fmla="*/ 23102033 h 602"/>
                  <a:gd name="T54" fmla="*/ 38198494 w 601"/>
                  <a:gd name="T55" fmla="*/ 19447384 h 602"/>
                  <a:gd name="T56" fmla="*/ 41941000 w 601"/>
                  <a:gd name="T57" fmla="*/ 23102033 h 602"/>
                  <a:gd name="T58" fmla="*/ 41941000 w 601"/>
                  <a:gd name="T59" fmla="*/ 45290042 h 602"/>
                  <a:gd name="T60" fmla="*/ 46457657 w 601"/>
                  <a:gd name="T61" fmla="*/ 40591311 h 602"/>
                  <a:gd name="T62" fmla="*/ 46457657 w 601"/>
                  <a:gd name="T63" fmla="*/ 40591311 h 602"/>
                  <a:gd name="T64" fmla="*/ 49167722 w 601"/>
                  <a:gd name="T65" fmla="*/ 38763987 h 602"/>
                  <a:gd name="T66" fmla="*/ 52781263 w 601"/>
                  <a:gd name="T67" fmla="*/ 42418636 h 602"/>
                  <a:gd name="T68" fmla="*/ 51877788 w 601"/>
                  <a:gd name="T69" fmla="*/ 4529004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297"/>
                    </a:cubicBezTo>
                    <a:cubicBezTo>
                      <a:pt x="0" y="135"/>
                      <a:pt x="134" y="0"/>
                      <a:pt x="296" y="0"/>
                    </a:cubicBezTo>
                    <a:cubicBezTo>
                      <a:pt x="466" y="0"/>
                      <a:pt x="600" y="135"/>
                      <a:pt x="600" y="297"/>
                    </a:cubicBezTo>
                    <a:cubicBezTo>
                      <a:pt x="600" y="467"/>
                      <a:pt x="466" y="601"/>
                      <a:pt x="296" y="601"/>
                    </a:cubicBezTo>
                    <a:close/>
                    <a:moveTo>
                      <a:pt x="296" y="57"/>
                    </a:moveTo>
                    <a:lnTo>
                      <a:pt x="296" y="57"/>
                    </a:lnTo>
                    <a:cubicBezTo>
                      <a:pt x="162" y="57"/>
                      <a:pt x="56" y="163"/>
                      <a:pt x="56" y="297"/>
                    </a:cubicBezTo>
                    <a:cubicBezTo>
                      <a:pt x="56" y="431"/>
                      <a:pt x="162" y="544"/>
                      <a:pt x="296" y="544"/>
                    </a:cubicBezTo>
                    <a:cubicBezTo>
                      <a:pt x="431" y="544"/>
                      <a:pt x="544" y="431"/>
                      <a:pt x="544" y="297"/>
                    </a:cubicBezTo>
                    <a:cubicBezTo>
                      <a:pt x="544" y="163"/>
                      <a:pt x="431" y="57"/>
                      <a:pt x="296" y="57"/>
                    </a:cubicBezTo>
                    <a:close/>
                    <a:moveTo>
                      <a:pt x="402" y="347"/>
                    </a:moveTo>
                    <a:lnTo>
                      <a:pt x="402" y="347"/>
                    </a:lnTo>
                    <a:cubicBezTo>
                      <a:pt x="318" y="438"/>
                      <a:pt x="318" y="438"/>
                      <a:pt x="318" y="438"/>
                    </a:cubicBezTo>
                    <a:cubicBezTo>
                      <a:pt x="318" y="446"/>
                      <a:pt x="311" y="453"/>
                      <a:pt x="296" y="453"/>
                    </a:cubicBezTo>
                    <a:cubicBezTo>
                      <a:pt x="289" y="453"/>
                      <a:pt x="282" y="446"/>
                      <a:pt x="275" y="438"/>
                    </a:cubicBezTo>
                    <a:cubicBezTo>
                      <a:pt x="190" y="347"/>
                      <a:pt x="190" y="347"/>
                      <a:pt x="190" y="347"/>
                    </a:cubicBezTo>
                    <a:cubicBezTo>
                      <a:pt x="190" y="340"/>
                      <a:pt x="183" y="333"/>
                      <a:pt x="183" y="325"/>
                    </a:cubicBezTo>
                    <a:cubicBezTo>
                      <a:pt x="183" y="311"/>
                      <a:pt x="197" y="297"/>
                      <a:pt x="211" y="297"/>
                    </a:cubicBezTo>
                    <a:cubicBezTo>
                      <a:pt x="226" y="297"/>
                      <a:pt x="233" y="304"/>
                      <a:pt x="233" y="311"/>
                    </a:cubicBezTo>
                    <a:cubicBezTo>
                      <a:pt x="268" y="347"/>
                      <a:pt x="268" y="347"/>
                      <a:pt x="268" y="347"/>
                    </a:cubicBezTo>
                    <a:cubicBezTo>
                      <a:pt x="268" y="177"/>
                      <a:pt x="268" y="177"/>
                      <a:pt x="268" y="177"/>
                    </a:cubicBezTo>
                    <a:cubicBezTo>
                      <a:pt x="268" y="163"/>
                      <a:pt x="282" y="149"/>
                      <a:pt x="296" y="149"/>
                    </a:cubicBezTo>
                    <a:cubicBezTo>
                      <a:pt x="318" y="149"/>
                      <a:pt x="325" y="163"/>
                      <a:pt x="325" y="177"/>
                    </a:cubicBezTo>
                    <a:cubicBezTo>
                      <a:pt x="325" y="347"/>
                      <a:pt x="325" y="347"/>
                      <a:pt x="325" y="347"/>
                    </a:cubicBezTo>
                    <a:cubicBezTo>
                      <a:pt x="360" y="311"/>
                      <a:pt x="360" y="311"/>
                      <a:pt x="360" y="311"/>
                    </a:cubicBezTo>
                    <a:cubicBezTo>
                      <a:pt x="367" y="304"/>
                      <a:pt x="374" y="297"/>
                      <a:pt x="381" y="297"/>
                    </a:cubicBezTo>
                    <a:cubicBezTo>
                      <a:pt x="402" y="297"/>
                      <a:pt x="409" y="311"/>
                      <a:pt x="409" y="325"/>
                    </a:cubicBezTo>
                    <a:cubicBezTo>
                      <a:pt x="409" y="333"/>
                      <a:pt x="409" y="340"/>
                      <a:pt x="402" y="3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1" name="Freeform 116"/>
              <p:cNvSpPr>
                <a:spLocks noChangeArrowheads="1"/>
              </p:cNvSpPr>
              <p:nvPr/>
            </p:nvSpPr>
            <p:spPr bwMode="auto">
              <a:xfrm>
                <a:off x="2291558"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7376244 w 609"/>
                  <a:gd name="T13" fmla="*/ 38763987 h 602"/>
                  <a:gd name="T14" fmla="*/ 7376244 w 609"/>
                  <a:gd name="T15" fmla="*/ 38763987 h 602"/>
                  <a:gd name="T16" fmla="*/ 39339251 w 609"/>
                  <a:gd name="T17" fmla="*/ 71002280 h 602"/>
                  <a:gd name="T18" fmla="*/ 59526167 w 609"/>
                  <a:gd name="T19" fmla="*/ 63693344 h 602"/>
                  <a:gd name="T20" fmla="*/ 14622627 w 609"/>
                  <a:gd name="T21" fmla="*/ 19447384 h 602"/>
                  <a:gd name="T22" fmla="*/ 7376244 w 609"/>
                  <a:gd name="T23" fmla="*/ 38763987 h 602"/>
                  <a:gd name="T24" fmla="*/ 39339251 w 609"/>
                  <a:gd name="T25" fmla="*/ 7439717 h 602"/>
                  <a:gd name="T26" fmla="*/ 39339251 w 609"/>
                  <a:gd name="T27" fmla="*/ 7439717 h 602"/>
                  <a:gd name="T28" fmla="*/ 19281478 w 609"/>
                  <a:gd name="T29" fmla="*/ 13834991 h 602"/>
                  <a:gd name="T30" fmla="*/ 64055516 w 609"/>
                  <a:gd name="T31" fmla="*/ 59125033 h 602"/>
                  <a:gd name="T32" fmla="*/ 71431400 w 609"/>
                  <a:gd name="T33" fmla="*/ 38763987 h 602"/>
                  <a:gd name="T34" fmla="*/ 39339251 w 609"/>
                  <a:gd name="T35" fmla="*/ 743971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9" h="602">
                    <a:moveTo>
                      <a:pt x="304" y="601"/>
                    </a:moveTo>
                    <a:lnTo>
                      <a:pt x="304" y="601"/>
                    </a:lnTo>
                    <a:cubicBezTo>
                      <a:pt x="135" y="601"/>
                      <a:pt x="0" y="467"/>
                      <a:pt x="0" y="297"/>
                    </a:cubicBezTo>
                    <a:cubicBezTo>
                      <a:pt x="0" y="135"/>
                      <a:pt x="135" y="0"/>
                      <a:pt x="304" y="0"/>
                    </a:cubicBezTo>
                    <a:cubicBezTo>
                      <a:pt x="474" y="0"/>
                      <a:pt x="608" y="135"/>
                      <a:pt x="608" y="297"/>
                    </a:cubicBezTo>
                    <a:cubicBezTo>
                      <a:pt x="608" y="467"/>
                      <a:pt x="474" y="601"/>
                      <a:pt x="304" y="601"/>
                    </a:cubicBezTo>
                    <a:close/>
                    <a:moveTo>
                      <a:pt x="57" y="297"/>
                    </a:moveTo>
                    <a:lnTo>
                      <a:pt x="57" y="297"/>
                    </a:lnTo>
                    <a:cubicBezTo>
                      <a:pt x="57" y="431"/>
                      <a:pt x="170" y="544"/>
                      <a:pt x="304" y="544"/>
                    </a:cubicBezTo>
                    <a:cubicBezTo>
                      <a:pt x="361" y="544"/>
                      <a:pt x="417" y="523"/>
                      <a:pt x="460" y="488"/>
                    </a:cubicBezTo>
                    <a:cubicBezTo>
                      <a:pt x="113" y="149"/>
                      <a:pt x="113" y="149"/>
                      <a:pt x="113" y="149"/>
                    </a:cubicBezTo>
                    <a:cubicBezTo>
                      <a:pt x="78" y="191"/>
                      <a:pt x="57" y="241"/>
                      <a:pt x="57" y="297"/>
                    </a:cubicBezTo>
                    <a:close/>
                    <a:moveTo>
                      <a:pt x="304" y="57"/>
                    </a:moveTo>
                    <a:lnTo>
                      <a:pt x="304" y="57"/>
                    </a:lnTo>
                    <a:cubicBezTo>
                      <a:pt x="248" y="57"/>
                      <a:pt x="191" y="71"/>
                      <a:pt x="149" y="106"/>
                    </a:cubicBezTo>
                    <a:cubicBezTo>
                      <a:pt x="495" y="453"/>
                      <a:pt x="495" y="453"/>
                      <a:pt x="495" y="453"/>
                    </a:cubicBezTo>
                    <a:cubicBezTo>
                      <a:pt x="530" y="410"/>
                      <a:pt x="552" y="354"/>
                      <a:pt x="552" y="297"/>
                    </a:cubicBezTo>
                    <a:cubicBezTo>
                      <a:pt x="552" y="163"/>
                      <a:pt x="439" y="57"/>
                      <a:pt x="304"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2" name="Freeform 117"/>
              <p:cNvSpPr>
                <a:spLocks noChangeArrowheads="1"/>
              </p:cNvSpPr>
              <p:nvPr/>
            </p:nvSpPr>
            <p:spPr bwMode="auto">
              <a:xfrm>
                <a:off x="1912145"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2599581 w 602"/>
                  <a:gd name="T25" fmla="*/ 56253627 h 602"/>
                  <a:gd name="T26" fmla="*/ 52599581 w 602"/>
                  <a:gd name="T27" fmla="*/ 56253627 h 602"/>
                  <a:gd name="T28" fmla="*/ 50772248 w 602"/>
                  <a:gd name="T29" fmla="*/ 55339965 h 602"/>
                  <a:gd name="T30" fmla="*/ 50772248 w 602"/>
                  <a:gd name="T31" fmla="*/ 55339965 h 602"/>
                  <a:gd name="T32" fmla="*/ 39678193 w 602"/>
                  <a:gd name="T33" fmla="*/ 44376380 h 602"/>
                  <a:gd name="T34" fmla="*/ 28583776 w 602"/>
                  <a:gd name="T35" fmla="*/ 55339965 h 602"/>
                  <a:gd name="T36" fmla="*/ 28583776 w 602"/>
                  <a:gd name="T37" fmla="*/ 55339965 h 602"/>
                  <a:gd name="T38" fmla="*/ 25843138 w 602"/>
                  <a:gd name="T39" fmla="*/ 56253627 h 602"/>
                  <a:gd name="T40" fmla="*/ 22188473 w 602"/>
                  <a:gd name="T41" fmla="*/ 52598978 h 602"/>
                  <a:gd name="T42" fmla="*/ 23102139 w 602"/>
                  <a:gd name="T43" fmla="*/ 49858353 h 602"/>
                  <a:gd name="T44" fmla="*/ 23102139 w 602"/>
                  <a:gd name="T45" fmla="*/ 49858353 h 602"/>
                  <a:gd name="T46" fmla="*/ 34196195 w 602"/>
                  <a:gd name="T47" fmla="*/ 38763987 h 602"/>
                  <a:gd name="T48" fmla="*/ 23102139 w 602"/>
                  <a:gd name="T49" fmla="*/ 27669982 h 602"/>
                  <a:gd name="T50" fmla="*/ 23102139 w 602"/>
                  <a:gd name="T51" fmla="*/ 27669982 h 602"/>
                  <a:gd name="T52" fmla="*/ 22188473 w 602"/>
                  <a:gd name="T53" fmla="*/ 25842658 h 602"/>
                  <a:gd name="T54" fmla="*/ 25843138 w 602"/>
                  <a:gd name="T55" fmla="*/ 22188371 h 602"/>
                  <a:gd name="T56" fmla="*/ 28583776 w 602"/>
                  <a:gd name="T57" fmla="*/ 23102033 h 602"/>
                  <a:gd name="T58" fmla="*/ 28583776 w 602"/>
                  <a:gd name="T59" fmla="*/ 23102033 h 602"/>
                  <a:gd name="T60" fmla="*/ 39678193 w 602"/>
                  <a:gd name="T61" fmla="*/ 34196037 h 602"/>
                  <a:gd name="T62" fmla="*/ 50772248 w 602"/>
                  <a:gd name="T63" fmla="*/ 23102033 h 602"/>
                  <a:gd name="T64" fmla="*/ 50772248 w 602"/>
                  <a:gd name="T65" fmla="*/ 23102033 h 602"/>
                  <a:gd name="T66" fmla="*/ 52599581 w 602"/>
                  <a:gd name="T67" fmla="*/ 22188371 h 602"/>
                  <a:gd name="T68" fmla="*/ 56254247 w 602"/>
                  <a:gd name="T69" fmla="*/ 25842658 h 602"/>
                  <a:gd name="T70" fmla="*/ 55340580 w 602"/>
                  <a:gd name="T71" fmla="*/ 27669982 h 602"/>
                  <a:gd name="T72" fmla="*/ 55340580 w 602"/>
                  <a:gd name="T73" fmla="*/ 27669982 h 602"/>
                  <a:gd name="T74" fmla="*/ 44376945 w 602"/>
                  <a:gd name="T75" fmla="*/ 38763987 h 602"/>
                  <a:gd name="T76" fmla="*/ 55340580 w 602"/>
                  <a:gd name="T77" fmla="*/ 49858353 h 602"/>
                  <a:gd name="T78" fmla="*/ 55340580 w 602"/>
                  <a:gd name="T79" fmla="*/ 49858353 h 602"/>
                  <a:gd name="T80" fmla="*/ 56254247 w 602"/>
                  <a:gd name="T81" fmla="*/ 52598978 h 602"/>
                  <a:gd name="T82" fmla="*/ 52599581 w 602"/>
                  <a:gd name="T83" fmla="*/ 56253627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304" y="601"/>
                    </a:moveTo>
                    <a:lnTo>
                      <a:pt x="304" y="601"/>
                    </a:lnTo>
                    <a:cubicBezTo>
                      <a:pt x="135" y="601"/>
                      <a:pt x="0" y="467"/>
                      <a:pt x="0" y="297"/>
                    </a:cubicBezTo>
                    <a:cubicBezTo>
                      <a:pt x="0" y="135"/>
                      <a:pt x="135"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9" y="544"/>
                      <a:pt x="544" y="431"/>
                      <a:pt x="544" y="297"/>
                    </a:cubicBezTo>
                    <a:cubicBezTo>
                      <a:pt x="544" y="163"/>
                      <a:pt x="439" y="57"/>
                      <a:pt x="304" y="57"/>
                    </a:cubicBezTo>
                    <a:close/>
                    <a:moveTo>
                      <a:pt x="403" y="431"/>
                    </a:moveTo>
                    <a:lnTo>
                      <a:pt x="403" y="431"/>
                    </a:lnTo>
                    <a:cubicBezTo>
                      <a:pt x="396" y="431"/>
                      <a:pt x="389" y="431"/>
                      <a:pt x="389" y="424"/>
                    </a:cubicBezTo>
                    <a:cubicBezTo>
                      <a:pt x="304" y="340"/>
                      <a:pt x="304" y="340"/>
                      <a:pt x="304" y="340"/>
                    </a:cubicBezTo>
                    <a:cubicBezTo>
                      <a:pt x="219" y="424"/>
                      <a:pt x="219" y="424"/>
                      <a:pt x="219" y="424"/>
                    </a:cubicBezTo>
                    <a:cubicBezTo>
                      <a:pt x="212" y="431"/>
                      <a:pt x="205" y="431"/>
                      <a:pt x="198" y="431"/>
                    </a:cubicBezTo>
                    <a:cubicBezTo>
                      <a:pt x="184" y="431"/>
                      <a:pt x="170" y="417"/>
                      <a:pt x="170" y="403"/>
                    </a:cubicBezTo>
                    <a:cubicBezTo>
                      <a:pt x="170" y="396"/>
                      <a:pt x="170" y="389"/>
                      <a:pt x="177" y="382"/>
                    </a:cubicBezTo>
                    <a:cubicBezTo>
                      <a:pt x="262" y="297"/>
                      <a:pt x="262" y="297"/>
                      <a:pt x="262" y="297"/>
                    </a:cubicBezTo>
                    <a:cubicBezTo>
                      <a:pt x="177" y="212"/>
                      <a:pt x="177" y="212"/>
                      <a:pt x="177" y="212"/>
                    </a:cubicBezTo>
                    <a:cubicBezTo>
                      <a:pt x="170" y="212"/>
                      <a:pt x="170" y="205"/>
                      <a:pt x="170" y="198"/>
                    </a:cubicBezTo>
                    <a:cubicBezTo>
                      <a:pt x="170" y="177"/>
                      <a:pt x="184" y="170"/>
                      <a:pt x="198" y="170"/>
                    </a:cubicBezTo>
                    <a:cubicBezTo>
                      <a:pt x="205" y="170"/>
                      <a:pt x="212" y="170"/>
                      <a:pt x="219" y="177"/>
                    </a:cubicBezTo>
                    <a:cubicBezTo>
                      <a:pt x="304" y="262"/>
                      <a:pt x="304" y="262"/>
                      <a:pt x="304" y="262"/>
                    </a:cubicBezTo>
                    <a:cubicBezTo>
                      <a:pt x="389" y="177"/>
                      <a:pt x="389" y="177"/>
                      <a:pt x="389" y="177"/>
                    </a:cubicBezTo>
                    <a:cubicBezTo>
                      <a:pt x="389" y="170"/>
                      <a:pt x="396" y="170"/>
                      <a:pt x="403" y="170"/>
                    </a:cubicBezTo>
                    <a:cubicBezTo>
                      <a:pt x="424" y="170"/>
                      <a:pt x="431" y="177"/>
                      <a:pt x="431" y="198"/>
                    </a:cubicBezTo>
                    <a:cubicBezTo>
                      <a:pt x="431" y="205"/>
                      <a:pt x="431" y="212"/>
                      <a:pt x="424" y="212"/>
                    </a:cubicBezTo>
                    <a:cubicBezTo>
                      <a:pt x="340" y="297"/>
                      <a:pt x="340" y="297"/>
                      <a:pt x="340" y="297"/>
                    </a:cubicBezTo>
                    <a:cubicBezTo>
                      <a:pt x="424" y="382"/>
                      <a:pt x="424" y="382"/>
                      <a:pt x="424" y="382"/>
                    </a:cubicBezTo>
                    <a:cubicBezTo>
                      <a:pt x="431" y="389"/>
                      <a:pt x="431" y="396"/>
                      <a:pt x="431" y="403"/>
                    </a:cubicBezTo>
                    <a:cubicBezTo>
                      <a:pt x="431" y="417"/>
                      <a:pt x="424" y="431"/>
                      <a:pt x="403" y="43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3" name="Freeform 118"/>
              <p:cNvSpPr>
                <a:spLocks noChangeArrowheads="1"/>
              </p:cNvSpPr>
              <p:nvPr/>
            </p:nvSpPr>
            <p:spPr bwMode="auto">
              <a:xfrm>
                <a:off x="1532733" y="1601787"/>
                <a:ext cx="217487" cy="217487"/>
              </a:xfrm>
              <a:custGeom>
                <a:avLst/>
                <a:gdLst>
                  <a:gd name="T0" fmla="*/ 38763987 w 602"/>
                  <a:gd name="T1" fmla="*/ 78441997 h 602"/>
                  <a:gd name="T2" fmla="*/ 38763987 w 602"/>
                  <a:gd name="T3" fmla="*/ 78441997 h 602"/>
                  <a:gd name="T4" fmla="*/ 0 w 602"/>
                  <a:gd name="T5" fmla="*/ 38763987 h 602"/>
                  <a:gd name="T6" fmla="*/ 38763987 w 602"/>
                  <a:gd name="T7" fmla="*/ 0 h 602"/>
                  <a:gd name="T8" fmla="*/ 78441997 w 602"/>
                  <a:gd name="T9" fmla="*/ 38763987 h 602"/>
                  <a:gd name="T10" fmla="*/ 38763987 w 602"/>
                  <a:gd name="T11" fmla="*/ 78441997 h 602"/>
                  <a:gd name="T12" fmla="*/ 38763987 w 602"/>
                  <a:gd name="T13" fmla="*/ 7439717 h 602"/>
                  <a:gd name="T14" fmla="*/ 38763987 w 602"/>
                  <a:gd name="T15" fmla="*/ 7439717 h 602"/>
                  <a:gd name="T16" fmla="*/ 7439717 w 602"/>
                  <a:gd name="T17" fmla="*/ 38763987 h 602"/>
                  <a:gd name="T18" fmla="*/ 38763987 w 602"/>
                  <a:gd name="T19" fmla="*/ 71002280 h 602"/>
                  <a:gd name="T20" fmla="*/ 71002280 w 602"/>
                  <a:gd name="T21" fmla="*/ 38763987 h 602"/>
                  <a:gd name="T22" fmla="*/ 38763987 w 602"/>
                  <a:gd name="T23" fmla="*/ 7439717 h 602"/>
                  <a:gd name="T24" fmla="*/ 56253627 w 602"/>
                  <a:gd name="T25" fmla="*/ 31455051 h 602"/>
                  <a:gd name="T26" fmla="*/ 56253627 w 602"/>
                  <a:gd name="T27" fmla="*/ 31455051 h 602"/>
                  <a:gd name="T28" fmla="*/ 36937024 w 602"/>
                  <a:gd name="T29" fmla="*/ 51685677 h 602"/>
                  <a:gd name="T30" fmla="*/ 36937024 w 602"/>
                  <a:gd name="T31" fmla="*/ 51685677 h 602"/>
                  <a:gd name="T32" fmla="*/ 34196037 w 602"/>
                  <a:gd name="T33" fmla="*/ 52598978 h 602"/>
                  <a:gd name="T34" fmla="*/ 31324631 w 602"/>
                  <a:gd name="T35" fmla="*/ 51685677 h 602"/>
                  <a:gd name="T36" fmla="*/ 31324631 w 602"/>
                  <a:gd name="T37" fmla="*/ 51685677 h 602"/>
                  <a:gd name="T38" fmla="*/ 20361046 w 602"/>
                  <a:gd name="T39" fmla="*/ 40591311 h 602"/>
                  <a:gd name="T40" fmla="*/ 20361046 w 602"/>
                  <a:gd name="T41" fmla="*/ 40591311 h 602"/>
                  <a:gd name="T42" fmla="*/ 19447384 w 602"/>
                  <a:gd name="T43" fmla="*/ 37850325 h 602"/>
                  <a:gd name="T44" fmla="*/ 23102033 w 602"/>
                  <a:gd name="T45" fmla="*/ 34196037 h 602"/>
                  <a:gd name="T46" fmla="*/ 25842658 w 602"/>
                  <a:gd name="T47" fmla="*/ 35109700 h 602"/>
                  <a:gd name="T48" fmla="*/ 25842658 w 602"/>
                  <a:gd name="T49" fmla="*/ 35109700 h 602"/>
                  <a:gd name="T50" fmla="*/ 34196037 w 602"/>
                  <a:gd name="T51" fmla="*/ 43462718 h 602"/>
                  <a:gd name="T52" fmla="*/ 51685677 w 602"/>
                  <a:gd name="T53" fmla="*/ 26756320 h 602"/>
                  <a:gd name="T54" fmla="*/ 51685677 w 602"/>
                  <a:gd name="T55" fmla="*/ 26756320 h 602"/>
                  <a:gd name="T56" fmla="*/ 53512640 w 602"/>
                  <a:gd name="T57" fmla="*/ 25842658 h 602"/>
                  <a:gd name="T58" fmla="*/ 57167289 w 602"/>
                  <a:gd name="T59" fmla="*/ 29497307 h 602"/>
                  <a:gd name="T60" fmla="*/ 56253627 w 602"/>
                  <a:gd name="T61" fmla="*/ 31455051 h 602"/>
                  <a:gd name="T62" fmla="*/ 56253627 w 602"/>
                  <a:gd name="T63" fmla="*/ 25842658 h 602"/>
                  <a:gd name="T64" fmla="*/ 56253627 w 602"/>
                  <a:gd name="T65" fmla="*/ 25842658 h 602"/>
                  <a:gd name="T66" fmla="*/ 25842658 w 602"/>
                  <a:gd name="T67" fmla="*/ 56253627 h 602"/>
                  <a:gd name="T68" fmla="*/ 25842658 w 602"/>
                  <a:gd name="T69" fmla="*/ 56253627 h 602"/>
                  <a:gd name="T70" fmla="*/ 52598978 w 602"/>
                  <a:gd name="T71" fmla="*/ 56253627 h 602"/>
                  <a:gd name="T72" fmla="*/ 52598978 w 602"/>
                  <a:gd name="T73" fmla="*/ 56253627 h 602"/>
                  <a:gd name="T74" fmla="*/ 56253627 w 602"/>
                  <a:gd name="T75" fmla="*/ 52598978 h 602"/>
                  <a:gd name="T76" fmla="*/ 56253627 w 602"/>
                  <a:gd name="T77" fmla="*/ 52598978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602">
                    <a:moveTo>
                      <a:pt x="297" y="601"/>
                    </a:moveTo>
                    <a:lnTo>
                      <a:pt x="297" y="601"/>
                    </a:lnTo>
                    <a:cubicBezTo>
                      <a:pt x="135" y="601"/>
                      <a:pt x="0" y="467"/>
                      <a:pt x="0" y="297"/>
                    </a:cubicBezTo>
                    <a:cubicBezTo>
                      <a:pt x="0" y="135"/>
                      <a:pt x="135" y="0"/>
                      <a:pt x="297" y="0"/>
                    </a:cubicBezTo>
                    <a:cubicBezTo>
                      <a:pt x="467" y="0"/>
                      <a:pt x="601" y="135"/>
                      <a:pt x="601" y="297"/>
                    </a:cubicBezTo>
                    <a:cubicBezTo>
                      <a:pt x="601" y="467"/>
                      <a:pt x="467"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moveTo>
                      <a:pt x="431" y="241"/>
                    </a:moveTo>
                    <a:lnTo>
                      <a:pt x="431" y="241"/>
                    </a:lnTo>
                    <a:cubicBezTo>
                      <a:pt x="283" y="396"/>
                      <a:pt x="283" y="396"/>
                      <a:pt x="283" y="396"/>
                    </a:cubicBezTo>
                    <a:cubicBezTo>
                      <a:pt x="276" y="403"/>
                      <a:pt x="269" y="403"/>
                      <a:pt x="262" y="403"/>
                    </a:cubicBezTo>
                    <a:cubicBezTo>
                      <a:pt x="255" y="403"/>
                      <a:pt x="248" y="403"/>
                      <a:pt x="240" y="396"/>
                    </a:cubicBezTo>
                    <a:cubicBezTo>
                      <a:pt x="156" y="311"/>
                      <a:pt x="156" y="311"/>
                      <a:pt x="156" y="311"/>
                    </a:cubicBezTo>
                    <a:cubicBezTo>
                      <a:pt x="149" y="304"/>
                      <a:pt x="149" y="297"/>
                      <a:pt x="149" y="290"/>
                    </a:cubicBezTo>
                    <a:cubicBezTo>
                      <a:pt x="149" y="276"/>
                      <a:pt x="163" y="262"/>
                      <a:pt x="177" y="262"/>
                    </a:cubicBezTo>
                    <a:cubicBezTo>
                      <a:pt x="184" y="262"/>
                      <a:pt x="191" y="262"/>
                      <a:pt x="198" y="269"/>
                    </a:cubicBezTo>
                    <a:cubicBezTo>
                      <a:pt x="262" y="333"/>
                      <a:pt x="262" y="333"/>
                      <a:pt x="262" y="333"/>
                    </a:cubicBezTo>
                    <a:cubicBezTo>
                      <a:pt x="396" y="205"/>
                      <a:pt x="396" y="205"/>
                      <a:pt x="396" y="205"/>
                    </a:cubicBezTo>
                    <a:cubicBezTo>
                      <a:pt x="396" y="198"/>
                      <a:pt x="403" y="198"/>
                      <a:pt x="410" y="198"/>
                    </a:cubicBezTo>
                    <a:cubicBezTo>
                      <a:pt x="431" y="198"/>
                      <a:pt x="438" y="205"/>
                      <a:pt x="438" y="226"/>
                    </a:cubicBezTo>
                    <a:cubicBezTo>
                      <a:pt x="438" y="234"/>
                      <a:pt x="438" y="241"/>
                      <a:pt x="431" y="241"/>
                    </a:cubicBezTo>
                    <a:close/>
                    <a:moveTo>
                      <a:pt x="431" y="198"/>
                    </a:moveTo>
                    <a:lnTo>
                      <a:pt x="431" y="198"/>
                    </a:lnTo>
                    <a:close/>
                    <a:moveTo>
                      <a:pt x="198" y="431"/>
                    </a:moveTo>
                    <a:lnTo>
                      <a:pt x="198" y="431"/>
                    </a:lnTo>
                    <a:close/>
                    <a:moveTo>
                      <a:pt x="403" y="431"/>
                    </a:moveTo>
                    <a:lnTo>
                      <a:pt x="403" y="431"/>
                    </a:lnTo>
                    <a:close/>
                    <a:moveTo>
                      <a:pt x="431" y="403"/>
                    </a:moveTo>
                    <a:lnTo>
                      <a:pt x="431" y="403"/>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4" name="Freeform 119"/>
              <p:cNvSpPr>
                <a:spLocks noChangeArrowheads="1"/>
              </p:cNvSpPr>
              <p:nvPr/>
            </p:nvSpPr>
            <p:spPr bwMode="auto">
              <a:xfrm>
                <a:off x="1151733"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39339251 w 609"/>
                  <a:gd name="T13" fmla="*/ 7439717 h 602"/>
                  <a:gd name="T14" fmla="*/ 39339251 w 609"/>
                  <a:gd name="T15" fmla="*/ 7439717 h 602"/>
                  <a:gd name="T16" fmla="*/ 7376244 w 609"/>
                  <a:gd name="T17" fmla="*/ 38763987 h 602"/>
                  <a:gd name="T18" fmla="*/ 39339251 w 609"/>
                  <a:gd name="T19" fmla="*/ 71002280 h 602"/>
                  <a:gd name="T20" fmla="*/ 71302258 w 609"/>
                  <a:gd name="T21" fmla="*/ 38763987 h 602"/>
                  <a:gd name="T22" fmla="*/ 39339251 w 609"/>
                  <a:gd name="T23" fmla="*/ 7439717 h 602"/>
                  <a:gd name="T24" fmla="*/ 54867675 w 609"/>
                  <a:gd name="T25" fmla="*/ 42418636 h 602"/>
                  <a:gd name="T26" fmla="*/ 54867675 w 609"/>
                  <a:gd name="T27" fmla="*/ 42418636 h 602"/>
                  <a:gd name="T28" fmla="*/ 47620933 w 609"/>
                  <a:gd name="T29" fmla="*/ 42418636 h 602"/>
                  <a:gd name="T30" fmla="*/ 42962442 w 609"/>
                  <a:gd name="T31" fmla="*/ 42418636 h 602"/>
                  <a:gd name="T32" fmla="*/ 35715700 w 609"/>
                  <a:gd name="T33" fmla="*/ 42418636 h 602"/>
                  <a:gd name="T34" fmla="*/ 31057209 w 609"/>
                  <a:gd name="T35" fmla="*/ 42418636 h 602"/>
                  <a:gd name="T36" fmla="*/ 23810467 w 609"/>
                  <a:gd name="T37" fmla="*/ 42418636 h 602"/>
                  <a:gd name="T38" fmla="*/ 20187276 w 609"/>
                  <a:gd name="T39" fmla="*/ 38763987 h 602"/>
                  <a:gd name="T40" fmla="*/ 23810467 w 609"/>
                  <a:gd name="T41" fmla="*/ 35109700 h 602"/>
                  <a:gd name="T42" fmla="*/ 31963007 w 609"/>
                  <a:gd name="T43" fmla="*/ 35109700 h 602"/>
                  <a:gd name="T44" fmla="*/ 35715700 w 609"/>
                  <a:gd name="T45" fmla="*/ 35109700 h 602"/>
                  <a:gd name="T46" fmla="*/ 42962442 w 609"/>
                  <a:gd name="T47" fmla="*/ 35109700 h 602"/>
                  <a:gd name="T48" fmla="*/ 47620933 w 609"/>
                  <a:gd name="T49" fmla="*/ 35109700 h 602"/>
                  <a:gd name="T50" fmla="*/ 54867675 w 609"/>
                  <a:gd name="T51" fmla="*/ 35109700 h 602"/>
                  <a:gd name="T52" fmla="*/ 58491226 w 609"/>
                  <a:gd name="T53" fmla="*/ 38763987 h 602"/>
                  <a:gd name="T54" fmla="*/ 54867675 w 609"/>
                  <a:gd name="T55" fmla="*/ 42418636 h 6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2">
                    <a:moveTo>
                      <a:pt x="304" y="601"/>
                    </a:moveTo>
                    <a:lnTo>
                      <a:pt x="304" y="601"/>
                    </a:lnTo>
                    <a:cubicBezTo>
                      <a:pt x="134" y="601"/>
                      <a:pt x="0" y="467"/>
                      <a:pt x="0" y="297"/>
                    </a:cubicBezTo>
                    <a:cubicBezTo>
                      <a:pt x="0" y="135"/>
                      <a:pt x="134" y="0"/>
                      <a:pt x="304" y="0"/>
                    </a:cubicBezTo>
                    <a:cubicBezTo>
                      <a:pt x="474" y="0"/>
                      <a:pt x="608" y="135"/>
                      <a:pt x="608" y="297"/>
                    </a:cubicBezTo>
                    <a:cubicBezTo>
                      <a:pt x="608" y="467"/>
                      <a:pt x="474" y="601"/>
                      <a:pt x="304" y="601"/>
                    </a:cubicBezTo>
                    <a:close/>
                    <a:moveTo>
                      <a:pt x="304" y="57"/>
                    </a:moveTo>
                    <a:lnTo>
                      <a:pt x="304" y="57"/>
                    </a:lnTo>
                    <a:cubicBezTo>
                      <a:pt x="170" y="57"/>
                      <a:pt x="57" y="163"/>
                      <a:pt x="57" y="297"/>
                    </a:cubicBezTo>
                    <a:cubicBezTo>
                      <a:pt x="57" y="431"/>
                      <a:pt x="170" y="544"/>
                      <a:pt x="304" y="544"/>
                    </a:cubicBezTo>
                    <a:cubicBezTo>
                      <a:pt x="438" y="544"/>
                      <a:pt x="551" y="431"/>
                      <a:pt x="551" y="297"/>
                    </a:cubicBezTo>
                    <a:cubicBezTo>
                      <a:pt x="551" y="163"/>
                      <a:pt x="438" y="57"/>
                      <a:pt x="304" y="57"/>
                    </a:cubicBezTo>
                    <a:close/>
                    <a:moveTo>
                      <a:pt x="424" y="325"/>
                    </a:moveTo>
                    <a:lnTo>
                      <a:pt x="424" y="325"/>
                    </a:lnTo>
                    <a:cubicBezTo>
                      <a:pt x="368" y="325"/>
                      <a:pt x="368" y="325"/>
                      <a:pt x="368" y="325"/>
                    </a:cubicBezTo>
                    <a:cubicBezTo>
                      <a:pt x="332" y="325"/>
                      <a:pt x="332" y="325"/>
                      <a:pt x="332" y="325"/>
                    </a:cubicBezTo>
                    <a:cubicBezTo>
                      <a:pt x="276" y="325"/>
                      <a:pt x="276" y="325"/>
                      <a:pt x="276" y="325"/>
                    </a:cubicBezTo>
                    <a:cubicBezTo>
                      <a:pt x="240" y="325"/>
                      <a:pt x="240" y="325"/>
                      <a:pt x="240" y="325"/>
                    </a:cubicBezTo>
                    <a:cubicBezTo>
                      <a:pt x="184" y="325"/>
                      <a:pt x="184" y="325"/>
                      <a:pt x="184" y="325"/>
                    </a:cubicBezTo>
                    <a:cubicBezTo>
                      <a:pt x="163" y="325"/>
                      <a:pt x="156" y="318"/>
                      <a:pt x="156" y="297"/>
                    </a:cubicBezTo>
                    <a:cubicBezTo>
                      <a:pt x="156" y="283"/>
                      <a:pt x="163" y="269"/>
                      <a:pt x="184" y="269"/>
                    </a:cubicBezTo>
                    <a:cubicBezTo>
                      <a:pt x="247" y="269"/>
                      <a:pt x="247" y="269"/>
                      <a:pt x="247" y="269"/>
                    </a:cubicBezTo>
                    <a:cubicBezTo>
                      <a:pt x="276" y="269"/>
                      <a:pt x="276" y="269"/>
                      <a:pt x="276" y="269"/>
                    </a:cubicBezTo>
                    <a:cubicBezTo>
                      <a:pt x="332" y="269"/>
                      <a:pt x="332" y="269"/>
                      <a:pt x="332" y="269"/>
                    </a:cubicBezTo>
                    <a:cubicBezTo>
                      <a:pt x="368" y="269"/>
                      <a:pt x="368" y="269"/>
                      <a:pt x="368"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5" name="Freeform 120"/>
              <p:cNvSpPr>
                <a:spLocks noChangeArrowheads="1"/>
              </p:cNvSpPr>
              <p:nvPr/>
            </p:nvSpPr>
            <p:spPr bwMode="auto">
              <a:xfrm>
                <a:off x="772320"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5340580 w 602"/>
                  <a:gd name="T25" fmla="*/ 42418636 h 602"/>
                  <a:gd name="T26" fmla="*/ 55340580 w 602"/>
                  <a:gd name="T27" fmla="*/ 42418636 h 602"/>
                  <a:gd name="T28" fmla="*/ 43332858 w 602"/>
                  <a:gd name="T29" fmla="*/ 42418636 h 602"/>
                  <a:gd name="T30" fmla="*/ 43332858 w 602"/>
                  <a:gd name="T31" fmla="*/ 55339965 h 602"/>
                  <a:gd name="T32" fmla="*/ 39678193 w 602"/>
                  <a:gd name="T33" fmla="*/ 59125033 h 602"/>
                  <a:gd name="T34" fmla="*/ 36023527 w 602"/>
                  <a:gd name="T35" fmla="*/ 55339965 h 602"/>
                  <a:gd name="T36" fmla="*/ 36023527 w 602"/>
                  <a:gd name="T37" fmla="*/ 42418636 h 602"/>
                  <a:gd name="T38" fmla="*/ 23102139 w 602"/>
                  <a:gd name="T39" fmla="*/ 42418636 h 602"/>
                  <a:gd name="T40" fmla="*/ 19317053 w 602"/>
                  <a:gd name="T41" fmla="*/ 38763987 h 602"/>
                  <a:gd name="T42" fmla="*/ 23102139 w 602"/>
                  <a:gd name="T43" fmla="*/ 35109700 h 602"/>
                  <a:gd name="T44" fmla="*/ 36023527 w 602"/>
                  <a:gd name="T45" fmla="*/ 35109700 h 602"/>
                  <a:gd name="T46" fmla="*/ 36023527 w 602"/>
                  <a:gd name="T47" fmla="*/ 23102033 h 602"/>
                  <a:gd name="T48" fmla="*/ 39678193 w 602"/>
                  <a:gd name="T49" fmla="*/ 19447384 h 602"/>
                  <a:gd name="T50" fmla="*/ 43332858 w 602"/>
                  <a:gd name="T51" fmla="*/ 23102033 h 602"/>
                  <a:gd name="T52" fmla="*/ 43332858 w 602"/>
                  <a:gd name="T53" fmla="*/ 35109700 h 602"/>
                  <a:gd name="T54" fmla="*/ 55340580 w 602"/>
                  <a:gd name="T55" fmla="*/ 35109700 h 602"/>
                  <a:gd name="T56" fmla="*/ 58995246 w 602"/>
                  <a:gd name="T57" fmla="*/ 38763987 h 602"/>
                  <a:gd name="T58" fmla="*/ 55340580 w 602"/>
                  <a:gd name="T59" fmla="*/ 42418636 h 6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2" h="602">
                    <a:moveTo>
                      <a:pt x="304" y="601"/>
                    </a:moveTo>
                    <a:lnTo>
                      <a:pt x="304" y="601"/>
                    </a:lnTo>
                    <a:cubicBezTo>
                      <a:pt x="134" y="601"/>
                      <a:pt x="0" y="467"/>
                      <a:pt x="0" y="297"/>
                    </a:cubicBezTo>
                    <a:cubicBezTo>
                      <a:pt x="0" y="135"/>
                      <a:pt x="134"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8" y="544"/>
                      <a:pt x="544" y="431"/>
                      <a:pt x="544" y="297"/>
                    </a:cubicBezTo>
                    <a:cubicBezTo>
                      <a:pt x="544" y="163"/>
                      <a:pt x="438" y="57"/>
                      <a:pt x="304" y="57"/>
                    </a:cubicBezTo>
                    <a:close/>
                    <a:moveTo>
                      <a:pt x="424" y="325"/>
                    </a:moveTo>
                    <a:lnTo>
                      <a:pt x="424" y="325"/>
                    </a:lnTo>
                    <a:cubicBezTo>
                      <a:pt x="332" y="325"/>
                      <a:pt x="332" y="325"/>
                      <a:pt x="332" y="325"/>
                    </a:cubicBezTo>
                    <a:cubicBezTo>
                      <a:pt x="332" y="424"/>
                      <a:pt x="332" y="424"/>
                      <a:pt x="332" y="424"/>
                    </a:cubicBezTo>
                    <a:cubicBezTo>
                      <a:pt x="332" y="438"/>
                      <a:pt x="318" y="453"/>
                      <a:pt x="304" y="453"/>
                    </a:cubicBezTo>
                    <a:cubicBezTo>
                      <a:pt x="283" y="453"/>
                      <a:pt x="276" y="438"/>
                      <a:pt x="276" y="424"/>
                    </a:cubicBezTo>
                    <a:cubicBezTo>
                      <a:pt x="276" y="325"/>
                      <a:pt x="276" y="325"/>
                      <a:pt x="276" y="325"/>
                    </a:cubicBezTo>
                    <a:cubicBezTo>
                      <a:pt x="177" y="325"/>
                      <a:pt x="177" y="325"/>
                      <a:pt x="177" y="325"/>
                    </a:cubicBezTo>
                    <a:cubicBezTo>
                      <a:pt x="163" y="325"/>
                      <a:pt x="148" y="318"/>
                      <a:pt x="148" y="297"/>
                    </a:cubicBezTo>
                    <a:cubicBezTo>
                      <a:pt x="148" y="283"/>
                      <a:pt x="163" y="269"/>
                      <a:pt x="177" y="269"/>
                    </a:cubicBezTo>
                    <a:cubicBezTo>
                      <a:pt x="276" y="269"/>
                      <a:pt x="276" y="269"/>
                      <a:pt x="276" y="269"/>
                    </a:cubicBezTo>
                    <a:cubicBezTo>
                      <a:pt x="276" y="177"/>
                      <a:pt x="276" y="177"/>
                      <a:pt x="276" y="177"/>
                    </a:cubicBezTo>
                    <a:cubicBezTo>
                      <a:pt x="276" y="163"/>
                      <a:pt x="283" y="149"/>
                      <a:pt x="304" y="149"/>
                    </a:cubicBezTo>
                    <a:cubicBezTo>
                      <a:pt x="318" y="149"/>
                      <a:pt x="332" y="163"/>
                      <a:pt x="332" y="177"/>
                    </a:cubicBezTo>
                    <a:cubicBezTo>
                      <a:pt x="332" y="269"/>
                      <a:pt x="332" y="269"/>
                      <a:pt x="332" y="269"/>
                    </a:cubicBezTo>
                    <a:cubicBezTo>
                      <a:pt x="424" y="269"/>
                      <a:pt x="424" y="269"/>
                      <a:pt x="424" y="269"/>
                    </a:cubicBezTo>
                    <a:cubicBezTo>
                      <a:pt x="438" y="269"/>
                      <a:pt x="452" y="283"/>
                      <a:pt x="452" y="297"/>
                    </a:cubicBezTo>
                    <a:cubicBezTo>
                      <a:pt x="452" y="318"/>
                      <a:pt x="438"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6" name="Freeform 121"/>
              <p:cNvSpPr>
                <a:spLocks noChangeArrowheads="1"/>
              </p:cNvSpPr>
              <p:nvPr/>
            </p:nvSpPr>
            <p:spPr bwMode="auto">
              <a:xfrm>
                <a:off x="4952207" y="1220787"/>
                <a:ext cx="217487" cy="219075"/>
              </a:xfrm>
              <a:custGeom>
                <a:avLst/>
                <a:gdLst>
                  <a:gd name="T0" fmla="*/ 8353379 w 602"/>
                  <a:gd name="T1" fmla="*/ 46715136 h 609"/>
                  <a:gd name="T2" fmla="*/ 25842658 w 602"/>
                  <a:gd name="T3" fmla="*/ 10999436 h 609"/>
                  <a:gd name="T4" fmla="*/ 25842658 w 602"/>
                  <a:gd name="T5" fmla="*/ 11905233 h 609"/>
                  <a:gd name="T6" fmla="*/ 26756320 w 602"/>
                  <a:gd name="T7" fmla="*/ 13716829 h 609"/>
                  <a:gd name="T8" fmla="*/ 24928996 w 602"/>
                  <a:gd name="T9" fmla="*/ 15528425 h 609"/>
                  <a:gd name="T10" fmla="*/ 25842658 w 602"/>
                  <a:gd name="T11" fmla="*/ 16434582 h 609"/>
                  <a:gd name="T12" fmla="*/ 23102033 w 602"/>
                  <a:gd name="T13" fmla="*/ 18246178 h 609"/>
                  <a:gd name="T14" fmla="*/ 22188371 w 602"/>
                  <a:gd name="T15" fmla="*/ 21093073 h 609"/>
                  <a:gd name="T16" fmla="*/ 20230265 w 602"/>
                  <a:gd name="T17" fmla="*/ 22904669 h 609"/>
                  <a:gd name="T18" fmla="*/ 18403302 w 602"/>
                  <a:gd name="T19" fmla="*/ 21998871 h 609"/>
                  <a:gd name="T20" fmla="*/ 17489640 w 602"/>
                  <a:gd name="T21" fmla="*/ 20187276 h 609"/>
                  <a:gd name="T22" fmla="*/ 16575978 w 602"/>
                  <a:gd name="T23" fmla="*/ 19281478 h 609"/>
                  <a:gd name="T24" fmla="*/ 17489640 w 602"/>
                  <a:gd name="T25" fmla="*/ 17340380 h 609"/>
                  <a:gd name="T26" fmla="*/ 13834991 w 602"/>
                  <a:gd name="T27" fmla="*/ 20187276 h 609"/>
                  <a:gd name="T28" fmla="*/ 13834991 w 602"/>
                  <a:gd name="T29" fmla="*/ 23810467 h 609"/>
                  <a:gd name="T30" fmla="*/ 17489640 w 602"/>
                  <a:gd name="T31" fmla="*/ 27434018 h 609"/>
                  <a:gd name="T32" fmla="*/ 14748653 w 602"/>
                  <a:gd name="T33" fmla="*/ 31963007 h 609"/>
                  <a:gd name="T34" fmla="*/ 12921329 w 602"/>
                  <a:gd name="T35" fmla="*/ 31963007 h 609"/>
                  <a:gd name="T36" fmla="*/ 10180342 w 602"/>
                  <a:gd name="T37" fmla="*/ 33904105 h 609"/>
                  <a:gd name="T38" fmla="*/ 10180342 w 602"/>
                  <a:gd name="T39" fmla="*/ 34809902 h 609"/>
                  <a:gd name="T40" fmla="*/ 10180342 w 602"/>
                  <a:gd name="T41" fmla="*/ 35715700 h 609"/>
                  <a:gd name="T42" fmla="*/ 10180342 w 602"/>
                  <a:gd name="T43" fmla="*/ 41150847 h 609"/>
                  <a:gd name="T44" fmla="*/ 12921329 w 602"/>
                  <a:gd name="T45" fmla="*/ 46715136 h 609"/>
                  <a:gd name="T46" fmla="*/ 22188371 w 602"/>
                  <a:gd name="T47" fmla="*/ 52150282 h 609"/>
                  <a:gd name="T48" fmla="*/ 69174956 w 602"/>
                  <a:gd name="T49" fmla="*/ 42056644 h 609"/>
                  <a:gd name="T50" fmla="*/ 64607006 w 602"/>
                  <a:gd name="T51" fmla="*/ 39339251 h 609"/>
                  <a:gd name="T52" fmla="*/ 54426302 w 602"/>
                  <a:gd name="T53" fmla="*/ 36621498 h 609"/>
                  <a:gd name="T54" fmla="*/ 55339965 w 602"/>
                  <a:gd name="T55" fmla="*/ 38433453 h 609"/>
                  <a:gd name="T56" fmla="*/ 45159622 w 602"/>
                  <a:gd name="T57" fmla="*/ 32868804 h 609"/>
                  <a:gd name="T58" fmla="*/ 45159622 w 602"/>
                  <a:gd name="T59" fmla="*/ 30151411 h 609"/>
                  <a:gd name="T60" fmla="*/ 46073284 w 602"/>
                  <a:gd name="T61" fmla="*/ 28339815 h 609"/>
                  <a:gd name="T62" fmla="*/ 42418636 w 602"/>
                  <a:gd name="T63" fmla="*/ 31057209 h 609"/>
                  <a:gd name="T64" fmla="*/ 40591311 w 602"/>
                  <a:gd name="T65" fmla="*/ 30151411 h 609"/>
                  <a:gd name="T66" fmla="*/ 39677649 w 602"/>
                  <a:gd name="T67" fmla="*/ 31057209 h 609"/>
                  <a:gd name="T68" fmla="*/ 30410969 w 602"/>
                  <a:gd name="T69" fmla="*/ 31963007 h 609"/>
                  <a:gd name="T70" fmla="*/ 34196037 w 602"/>
                  <a:gd name="T71" fmla="*/ 26527860 h 609"/>
                  <a:gd name="T72" fmla="*/ 37850325 w 602"/>
                  <a:gd name="T73" fmla="*/ 23810467 h 609"/>
                  <a:gd name="T74" fmla="*/ 43332298 w 602"/>
                  <a:gd name="T75" fmla="*/ 21998871 h 609"/>
                  <a:gd name="T76" fmla="*/ 43332298 w 602"/>
                  <a:gd name="T77" fmla="*/ 19281478 h 609"/>
                  <a:gd name="T78" fmla="*/ 39677649 w 602"/>
                  <a:gd name="T79" fmla="*/ 23810467 h 609"/>
                  <a:gd name="T80" fmla="*/ 36023362 w 602"/>
                  <a:gd name="T81" fmla="*/ 21998871 h 609"/>
                  <a:gd name="T82" fmla="*/ 38763987 w 602"/>
                  <a:gd name="T83" fmla="*/ 18246178 h 609"/>
                  <a:gd name="T84" fmla="*/ 45159622 w 602"/>
                  <a:gd name="T85" fmla="*/ 16434582 h 609"/>
                  <a:gd name="T86" fmla="*/ 53512640 w 602"/>
                  <a:gd name="T87" fmla="*/ 17340380 h 609"/>
                  <a:gd name="T88" fmla="*/ 54426302 w 602"/>
                  <a:gd name="T89" fmla="*/ 12811031 h 609"/>
                  <a:gd name="T90" fmla="*/ 51685677 w 602"/>
                  <a:gd name="T91" fmla="*/ 30151411 h 609"/>
                  <a:gd name="T92" fmla="*/ 54426302 w 602"/>
                  <a:gd name="T93" fmla="*/ 15528425 h 609"/>
                  <a:gd name="T94" fmla="*/ 39677649 w 602"/>
                  <a:gd name="T95" fmla="*/ 10999436 h 609"/>
                  <a:gd name="T96" fmla="*/ 33282375 w 602"/>
                  <a:gd name="T97" fmla="*/ 26527860 h 609"/>
                  <a:gd name="T98" fmla="*/ 33282375 w 602"/>
                  <a:gd name="T99" fmla="*/ 23810467 h 609"/>
                  <a:gd name="T100" fmla="*/ 31324631 w 602"/>
                  <a:gd name="T101" fmla="*/ 24716265 h 609"/>
                  <a:gd name="T102" fmla="*/ 43332298 w 602"/>
                  <a:gd name="T103" fmla="*/ 34809902 h 609"/>
                  <a:gd name="T104" fmla="*/ 52598978 w 602"/>
                  <a:gd name="T105" fmla="*/ 42962442 h 609"/>
                  <a:gd name="T106" fmla="*/ 42418636 w 602"/>
                  <a:gd name="T107" fmla="*/ 58491226 h 609"/>
                  <a:gd name="T108" fmla="*/ 37850325 w 602"/>
                  <a:gd name="T109" fmla="*/ 45809338 h 609"/>
                  <a:gd name="T110" fmla="*/ 28583644 w 602"/>
                  <a:gd name="T111" fmla="*/ 41150847 h 609"/>
                  <a:gd name="T112" fmla="*/ 26756320 w 602"/>
                  <a:gd name="T113" fmla="*/ 18246178 h 609"/>
                  <a:gd name="T114" fmla="*/ 52598978 w 602"/>
                  <a:gd name="T115" fmla="*/ 52150282 h 609"/>
                  <a:gd name="T116" fmla="*/ 36937024 w 602"/>
                  <a:gd name="T117" fmla="*/ 30151411 h 609"/>
                  <a:gd name="T118" fmla="*/ 17489640 w 602"/>
                  <a:gd name="T119" fmla="*/ 31057209 h 609"/>
                  <a:gd name="T120" fmla="*/ 17489640 w 602"/>
                  <a:gd name="T121" fmla="*/ 31057209 h 609"/>
                  <a:gd name="T122" fmla="*/ 11094005 w 602"/>
                  <a:gd name="T123" fmla="*/ 42056644 h 609"/>
                  <a:gd name="T124" fmla="*/ 38763987 w 602"/>
                  <a:gd name="T125" fmla="*/ 24716265 h 6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2" h="609">
                    <a:moveTo>
                      <a:pt x="297" y="608"/>
                    </a:moveTo>
                    <a:lnTo>
                      <a:pt x="297" y="608"/>
                    </a:lnTo>
                    <a:cubicBezTo>
                      <a:pt x="134" y="608"/>
                      <a:pt x="0" y="474"/>
                      <a:pt x="0" y="304"/>
                    </a:cubicBezTo>
                    <a:cubicBezTo>
                      <a:pt x="0" y="134"/>
                      <a:pt x="134" y="0"/>
                      <a:pt x="297" y="0"/>
                    </a:cubicBezTo>
                    <a:cubicBezTo>
                      <a:pt x="466" y="0"/>
                      <a:pt x="601" y="134"/>
                      <a:pt x="601" y="304"/>
                    </a:cubicBezTo>
                    <a:cubicBezTo>
                      <a:pt x="601" y="474"/>
                      <a:pt x="466" y="608"/>
                      <a:pt x="297" y="608"/>
                    </a:cubicBezTo>
                    <a:close/>
                    <a:moveTo>
                      <a:pt x="466" y="127"/>
                    </a:moveTo>
                    <a:lnTo>
                      <a:pt x="466" y="127"/>
                    </a:lnTo>
                    <a:cubicBezTo>
                      <a:pt x="466" y="127"/>
                      <a:pt x="466" y="127"/>
                      <a:pt x="466" y="120"/>
                    </a:cubicBezTo>
                    <a:lnTo>
                      <a:pt x="459" y="120"/>
                    </a:lnTo>
                    <a:cubicBezTo>
                      <a:pt x="459" y="120"/>
                      <a:pt x="459" y="120"/>
                      <a:pt x="459" y="127"/>
                    </a:cubicBezTo>
                    <a:cubicBezTo>
                      <a:pt x="459" y="127"/>
                      <a:pt x="459" y="127"/>
                      <a:pt x="466" y="127"/>
                    </a:cubicBezTo>
                    <a:cubicBezTo>
                      <a:pt x="466" y="134"/>
                      <a:pt x="466" y="134"/>
                      <a:pt x="459" y="134"/>
                    </a:cubicBezTo>
                    <a:cubicBezTo>
                      <a:pt x="459" y="141"/>
                      <a:pt x="459" y="141"/>
                      <a:pt x="459" y="141"/>
                    </a:cubicBezTo>
                    <a:lnTo>
                      <a:pt x="452" y="141"/>
                    </a:lnTo>
                    <a:cubicBezTo>
                      <a:pt x="452" y="141"/>
                      <a:pt x="452" y="141"/>
                      <a:pt x="459" y="141"/>
                    </a:cubicBezTo>
                    <a:cubicBezTo>
                      <a:pt x="459" y="141"/>
                      <a:pt x="459" y="141"/>
                      <a:pt x="466" y="141"/>
                    </a:cubicBezTo>
                    <a:cubicBezTo>
                      <a:pt x="466" y="134"/>
                      <a:pt x="466" y="134"/>
                      <a:pt x="466" y="134"/>
                    </a:cubicBezTo>
                    <a:cubicBezTo>
                      <a:pt x="466" y="127"/>
                      <a:pt x="466" y="127"/>
                      <a:pt x="474" y="127"/>
                    </a:cubicBezTo>
                    <a:lnTo>
                      <a:pt x="466" y="127"/>
                    </a:lnTo>
                    <a:close/>
                    <a:moveTo>
                      <a:pt x="474" y="134"/>
                    </a:moveTo>
                    <a:lnTo>
                      <a:pt x="474" y="134"/>
                    </a:lnTo>
                    <a:close/>
                    <a:moveTo>
                      <a:pt x="544" y="339"/>
                    </a:moveTo>
                    <a:lnTo>
                      <a:pt x="544" y="339"/>
                    </a:lnTo>
                    <a:cubicBezTo>
                      <a:pt x="544" y="332"/>
                      <a:pt x="544" y="325"/>
                      <a:pt x="544" y="325"/>
                    </a:cubicBezTo>
                    <a:cubicBezTo>
                      <a:pt x="544" y="318"/>
                      <a:pt x="544" y="325"/>
                      <a:pt x="537" y="325"/>
                    </a:cubicBezTo>
                    <a:cubicBezTo>
                      <a:pt x="537" y="318"/>
                      <a:pt x="537" y="318"/>
                      <a:pt x="537" y="318"/>
                    </a:cubicBezTo>
                    <a:cubicBezTo>
                      <a:pt x="537" y="318"/>
                      <a:pt x="537" y="318"/>
                      <a:pt x="537" y="325"/>
                    </a:cubicBezTo>
                    <a:cubicBezTo>
                      <a:pt x="537" y="325"/>
                      <a:pt x="530" y="332"/>
                      <a:pt x="537" y="332"/>
                    </a:cubicBezTo>
                    <a:cubicBezTo>
                      <a:pt x="537" y="339"/>
                      <a:pt x="537" y="339"/>
                      <a:pt x="544" y="339"/>
                    </a:cubicBezTo>
                    <a:close/>
                    <a:moveTo>
                      <a:pt x="64" y="361"/>
                    </a:moveTo>
                    <a:lnTo>
                      <a:pt x="64" y="361"/>
                    </a:lnTo>
                    <a:cubicBezTo>
                      <a:pt x="71" y="361"/>
                      <a:pt x="71" y="361"/>
                      <a:pt x="71" y="361"/>
                    </a:cubicBezTo>
                    <a:cubicBezTo>
                      <a:pt x="71" y="354"/>
                      <a:pt x="71" y="354"/>
                      <a:pt x="71" y="354"/>
                    </a:cubicBezTo>
                    <a:cubicBezTo>
                      <a:pt x="71" y="354"/>
                      <a:pt x="71" y="354"/>
                      <a:pt x="64" y="354"/>
                    </a:cubicBezTo>
                    <a:lnTo>
                      <a:pt x="64" y="361"/>
                    </a:lnTo>
                    <a:cubicBezTo>
                      <a:pt x="64" y="354"/>
                      <a:pt x="64" y="354"/>
                      <a:pt x="64" y="354"/>
                    </a:cubicBezTo>
                    <a:cubicBezTo>
                      <a:pt x="64" y="354"/>
                      <a:pt x="64" y="354"/>
                      <a:pt x="57" y="354"/>
                    </a:cubicBezTo>
                    <a:cubicBezTo>
                      <a:pt x="64" y="361"/>
                      <a:pt x="64" y="361"/>
                      <a:pt x="64" y="361"/>
                    </a:cubicBezTo>
                    <a:close/>
                    <a:moveTo>
                      <a:pt x="71" y="269"/>
                    </a:moveTo>
                    <a:lnTo>
                      <a:pt x="71" y="269"/>
                    </a:lnTo>
                    <a:close/>
                    <a:moveTo>
                      <a:pt x="71" y="226"/>
                    </a:moveTo>
                    <a:lnTo>
                      <a:pt x="71" y="226"/>
                    </a:lnTo>
                    <a:lnTo>
                      <a:pt x="71" y="219"/>
                    </a:lnTo>
                    <a:lnTo>
                      <a:pt x="71" y="226"/>
                    </a:lnTo>
                    <a:close/>
                    <a:moveTo>
                      <a:pt x="134" y="127"/>
                    </a:moveTo>
                    <a:lnTo>
                      <a:pt x="134" y="127"/>
                    </a:lnTo>
                    <a:cubicBezTo>
                      <a:pt x="134" y="127"/>
                      <a:pt x="134" y="127"/>
                      <a:pt x="127" y="127"/>
                    </a:cubicBezTo>
                    <a:cubicBezTo>
                      <a:pt x="134" y="127"/>
                      <a:pt x="134" y="127"/>
                      <a:pt x="134" y="127"/>
                    </a:cubicBezTo>
                    <a:close/>
                    <a:moveTo>
                      <a:pt x="127" y="134"/>
                    </a:moveTo>
                    <a:lnTo>
                      <a:pt x="127" y="134"/>
                    </a:lnTo>
                    <a:close/>
                    <a:moveTo>
                      <a:pt x="191" y="85"/>
                    </a:moveTo>
                    <a:lnTo>
                      <a:pt x="191" y="85"/>
                    </a:lnTo>
                    <a:lnTo>
                      <a:pt x="198" y="85"/>
                    </a:lnTo>
                    <a:lnTo>
                      <a:pt x="191" y="85"/>
                    </a:lnTo>
                    <a:cubicBezTo>
                      <a:pt x="198" y="85"/>
                      <a:pt x="198" y="85"/>
                      <a:pt x="198" y="85"/>
                    </a:cubicBezTo>
                    <a:lnTo>
                      <a:pt x="198" y="92"/>
                    </a:lnTo>
                    <a:lnTo>
                      <a:pt x="198" y="85"/>
                    </a:lnTo>
                    <a:cubicBezTo>
                      <a:pt x="191" y="85"/>
                      <a:pt x="191" y="92"/>
                      <a:pt x="191" y="92"/>
                    </a:cubicBezTo>
                    <a:cubicBezTo>
                      <a:pt x="191" y="92"/>
                      <a:pt x="191" y="92"/>
                      <a:pt x="191" y="85"/>
                    </a:cubicBezTo>
                    <a:cubicBezTo>
                      <a:pt x="191" y="92"/>
                      <a:pt x="191" y="92"/>
                      <a:pt x="191" y="92"/>
                    </a:cubicBezTo>
                    <a:cubicBezTo>
                      <a:pt x="191" y="92"/>
                      <a:pt x="191" y="92"/>
                      <a:pt x="198" y="92"/>
                    </a:cubicBezTo>
                    <a:lnTo>
                      <a:pt x="191" y="92"/>
                    </a:lnTo>
                    <a:lnTo>
                      <a:pt x="198" y="92"/>
                    </a:lnTo>
                    <a:lnTo>
                      <a:pt x="191" y="92"/>
                    </a:lnTo>
                    <a:cubicBezTo>
                      <a:pt x="198" y="92"/>
                      <a:pt x="198" y="92"/>
                      <a:pt x="198" y="92"/>
                    </a:cubicBezTo>
                    <a:cubicBezTo>
                      <a:pt x="198" y="92"/>
                      <a:pt x="205" y="99"/>
                      <a:pt x="198" y="99"/>
                    </a:cubicBezTo>
                    <a:lnTo>
                      <a:pt x="191" y="99"/>
                    </a:lnTo>
                    <a:lnTo>
                      <a:pt x="198" y="99"/>
                    </a:lnTo>
                    <a:cubicBezTo>
                      <a:pt x="191" y="99"/>
                      <a:pt x="191" y="99"/>
                      <a:pt x="191" y="99"/>
                    </a:cubicBezTo>
                    <a:cubicBezTo>
                      <a:pt x="191" y="106"/>
                      <a:pt x="184" y="106"/>
                      <a:pt x="191" y="106"/>
                    </a:cubicBezTo>
                    <a:cubicBezTo>
                      <a:pt x="191" y="99"/>
                      <a:pt x="191" y="99"/>
                      <a:pt x="191" y="99"/>
                    </a:cubicBezTo>
                    <a:cubicBezTo>
                      <a:pt x="191" y="106"/>
                      <a:pt x="191" y="106"/>
                      <a:pt x="191" y="106"/>
                    </a:cubicBezTo>
                    <a:lnTo>
                      <a:pt x="198" y="106"/>
                    </a:lnTo>
                    <a:cubicBezTo>
                      <a:pt x="198" y="106"/>
                      <a:pt x="198" y="106"/>
                      <a:pt x="205" y="106"/>
                    </a:cubicBezTo>
                    <a:cubicBezTo>
                      <a:pt x="212" y="106"/>
                      <a:pt x="212" y="106"/>
                      <a:pt x="212" y="106"/>
                    </a:cubicBezTo>
                    <a:cubicBezTo>
                      <a:pt x="212" y="113"/>
                      <a:pt x="212" y="113"/>
                      <a:pt x="212" y="113"/>
                    </a:cubicBezTo>
                    <a:cubicBezTo>
                      <a:pt x="212" y="113"/>
                      <a:pt x="205" y="113"/>
                      <a:pt x="205" y="106"/>
                    </a:cubicBezTo>
                    <a:cubicBezTo>
                      <a:pt x="205" y="113"/>
                      <a:pt x="212" y="113"/>
                      <a:pt x="205" y="113"/>
                    </a:cubicBezTo>
                    <a:cubicBezTo>
                      <a:pt x="198" y="106"/>
                      <a:pt x="198" y="106"/>
                      <a:pt x="198" y="106"/>
                    </a:cubicBezTo>
                    <a:lnTo>
                      <a:pt x="198" y="113"/>
                    </a:lnTo>
                    <a:cubicBezTo>
                      <a:pt x="191" y="106"/>
                      <a:pt x="191" y="106"/>
                      <a:pt x="191" y="106"/>
                    </a:cubicBezTo>
                    <a:cubicBezTo>
                      <a:pt x="191" y="106"/>
                      <a:pt x="191" y="106"/>
                      <a:pt x="191" y="113"/>
                    </a:cubicBezTo>
                    <a:cubicBezTo>
                      <a:pt x="198" y="113"/>
                      <a:pt x="198" y="113"/>
                      <a:pt x="198" y="113"/>
                    </a:cubicBezTo>
                    <a:lnTo>
                      <a:pt x="198" y="106"/>
                    </a:lnTo>
                    <a:cubicBezTo>
                      <a:pt x="198" y="113"/>
                      <a:pt x="198" y="113"/>
                      <a:pt x="198" y="113"/>
                    </a:cubicBezTo>
                    <a:lnTo>
                      <a:pt x="191" y="113"/>
                    </a:lnTo>
                    <a:cubicBezTo>
                      <a:pt x="198" y="113"/>
                      <a:pt x="191" y="113"/>
                      <a:pt x="191" y="120"/>
                    </a:cubicBezTo>
                    <a:cubicBezTo>
                      <a:pt x="191" y="120"/>
                      <a:pt x="191" y="113"/>
                      <a:pt x="198" y="113"/>
                    </a:cubicBezTo>
                    <a:lnTo>
                      <a:pt x="198" y="120"/>
                    </a:lnTo>
                    <a:cubicBezTo>
                      <a:pt x="198" y="120"/>
                      <a:pt x="198" y="120"/>
                      <a:pt x="198" y="113"/>
                    </a:cubicBezTo>
                    <a:lnTo>
                      <a:pt x="205" y="113"/>
                    </a:lnTo>
                    <a:cubicBezTo>
                      <a:pt x="205" y="113"/>
                      <a:pt x="205" y="113"/>
                      <a:pt x="212" y="113"/>
                    </a:cubicBezTo>
                    <a:lnTo>
                      <a:pt x="205" y="113"/>
                    </a:lnTo>
                    <a:cubicBezTo>
                      <a:pt x="205" y="120"/>
                      <a:pt x="205" y="120"/>
                      <a:pt x="212" y="120"/>
                    </a:cubicBezTo>
                    <a:cubicBezTo>
                      <a:pt x="205" y="120"/>
                      <a:pt x="205" y="120"/>
                      <a:pt x="205" y="120"/>
                    </a:cubicBezTo>
                    <a:lnTo>
                      <a:pt x="205" y="127"/>
                    </a:lnTo>
                    <a:cubicBezTo>
                      <a:pt x="198" y="127"/>
                      <a:pt x="198" y="127"/>
                      <a:pt x="198" y="127"/>
                    </a:cubicBezTo>
                    <a:cubicBezTo>
                      <a:pt x="198" y="127"/>
                      <a:pt x="198" y="127"/>
                      <a:pt x="191" y="127"/>
                    </a:cubicBezTo>
                    <a:lnTo>
                      <a:pt x="191" y="134"/>
                    </a:lnTo>
                    <a:cubicBezTo>
                      <a:pt x="191" y="134"/>
                      <a:pt x="191" y="134"/>
                      <a:pt x="191" y="141"/>
                    </a:cubicBezTo>
                    <a:cubicBezTo>
                      <a:pt x="191" y="141"/>
                      <a:pt x="191" y="141"/>
                      <a:pt x="184" y="141"/>
                    </a:cubicBezTo>
                    <a:cubicBezTo>
                      <a:pt x="184" y="141"/>
                      <a:pt x="184" y="149"/>
                      <a:pt x="177" y="149"/>
                    </a:cubicBezTo>
                    <a:cubicBezTo>
                      <a:pt x="177" y="149"/>
                      <a:pt x="177" y="149"/>
                      <a:pt x="177" y="141"/>
                    </a:cubicBezTo>
                    <a:cubicBezTo>
                      <a:pt x="177" y="141"/>
                      <a:pt x="177" y="141"/>
                      <a:pt x="177" y="149"/>
                    </a:cubicBezTo>
                    <a:cubicBezTo>
                      <a:pt x="170" y="149"/>
                      <a:pt x="177" y="149"/>
                      <a:pt x="170" y="149"/>
                    </a:cubicBezTo>
                    <a:cubicBezTo>
                      <a:pt x="170" y="149"/>
                      <a:pt x="170" y="149"/>
                      <a:pt x="177" y="149"/>
                    </a:cubicBezTo>
                    <a:cubicBezTo>
                      <a:pt x="170" y="149"/>
                      <a:pt x="170" y="149"/>
                      <a:pt x="170" y="149"/>
                    </a:cubicBezTo>
                    <a:cubicBezTo>
                      <a:pt x="170" y="156"/>
                      <a:pt x="170" y="149"/>
                      <a:pt x="170" y="156"/>
                    </a:cubicBezTo>
                    <a:lnTo>
                      <a:pt x="177" y="156"/>
                    </a:lnTo>
                    <a:cubicBezTo>
                      <a:pt x="170" y="156"/>
                      <a:pt x="170" y="156"/>
                      <a:pt x="170" y="156"/>
                    </a:cubicBezTo>
                    <a:cubicBezTo>
                      <a:pt x="170" y="156"/>
                      <a:pt x="170" y="156"/>
                      <a:pt x="170" y="163"/>
                    </a:cubicBezTo>
                    <a:cubicBezTo>
                      <a:pt x="170" y="163"/>
                      <a:pt x="170" y="163"/>
                      <a:pt x="170" y="170"/>
                    </a:cubicBezTo>
                    <a:cubicBezTo>
                      <a:pt x="170" y="170"/>
                      <a:pt x="170" y="170"/>
                      <a:pt x="170" y="177"/>
                    </a:cubicBezTo>
                    <a:cubicBezTo>
                      <a:pt x="170" y="177"/>
                      <a:pt x="170" y="177"/>
                      <a:pt x="163" y="177"/>
                    </a:cubicBezTo>
                    <a:lnTo>
                      <a:pt x="170" y="177"/>
                    </a:lnTo>
                    <a:cubicBezTo>
                      <a:pt x="170" y="177"/>
                      <a:pt x="170" y="177"/>
                      <a:pt x="163" y="177"/>
                    </a:cubicBezTo>
                    <a:cubicBezTo>
                      <a:pt x="155" y="177"/>
                      <a:pt x="163" y="177"/>
                      <a:pt x="155" y="177"/>
                    </a:cubicBezTo>
                    <a:lnTo>
                      <a:pt x="163" y="177"/>
                    </a:lnTo>
                    <a:lnTo>
                      <a:pt x="155" y="177"/>
                    </a:lnTo>
                    <a:lnTo>
                      <a:pt x="155" y="170"/>
                    </a:lnTo>
                    <a:lnTo>
                      <a:pt x="155" y="177"/>
                    </a:lnTo>
                    <a:cubicBezTo>
                      <a:pt x="155" y="177"/>
                      <a:pt x="155" y="177"/>
                      <a:pt x="148" y="177"/>
                    </a:cubicBezTo>
                    <a:lnTo>
                      <a:pt x="148" y="170"/>
                    </a:lnTo>
                    <a:cubicBezTo>
                      <a:pt x="148" y="177"/>
                      <a:pt x="148" y="170"/>
                      <a:pt x="148" y="170"/>
                    </a:cubicBezTo>
                    <a:lnTo>
                      <a:pt x="148" y="177"/>
                    </a:lnTo>
                    <a:cubicBezTo>
                      <a:pt x="141" y="177"/>
                      <a:pt x="141" y="177"/>
                      <a:pt x="141" y="170"/>
                    </a:cubicBezTo>
                    <a:cubicBezTo>
                      <a:pt x="141" y="170"/>
                      <a:pt x="148" y="170"/>
                      <a:pt x="141" y="170"/>
                    </a:cubicBezTo>
                    <a:cubicBezTo>
                      <a:pt x="141" y="163"/>
                      <a:pt x="141" y="163"/>
                      <a:pt x="141" y="163"/>
                    </a:cubicBezTo>
                    <a:lnTo>
                      <a:pt x="141" y="170"/>
                    </a:lnTo>
                    <a:cubicBezTo>
                      <a:pt x="141" y="170"/>
                      <a:pt x="141" y="170"/>
                      <a:pt x="141" y="163"/>
                    </a:cubicBezTo>
                    <a:lnTo>
                      <a:pt x="141" y="170"/>
                    </a:lnTo>
                    <a:cubicBezTo>
                      <a:pt x="134" y="163"/>
                      <a:pt x="141" y="163"/>
                      <a:pt x="141" y="163"/>
                    </a:cubicBezTo>
                    <a:cubicBezTo>
                      <a:pt x="141" y="163"/>
                      <a:pt x="141" y="163"/>
                      <a:pt x="134" y="163"/>
                    </a:cubicBezTo>
                    <a:cubicBezTo>
                      <a:pt x="134" y="163"/>
                      <a:pt x="134" y="163"/>
                      <a:pt x="141" y="163"/>
                    </a:cubicBezTo>
                    <a:cubicBezTo>
                      <a:pt x="141" y="163"/>
                      <a:pt x="141" y="163"/>
                      <a:pt x="141" y="156"/>
                    </a:cubicBezTo>
                    <a:cubicBezTo>
                      <a:pt x="141" y="163"/>
                      <a:pt x="141" y="163"/>
                      <a:pt x="141" y="163"/>
                    </a:cubicBezTo>
                    <a:cubicBezTo>
                      <a:pt x="134" y="163"/>
                      <a:pt x="134" y="163"/>
                      <a:pt x="134" y="163"/>
                    </a:cubicBezTo>
                    <a:cubicBezTo>
                      <a:pt x="134" y="163"/>
                      <a:pt x="134" y="163"/>
                      <a:pt x="134" y="156"/>
                    </a:cubicBezTo>
                    <a:cubicBezTo>
                      <a:pt x="134" y="156"/>
                      <a:pt x="134" y="156"/>
                      <a:pt x="141" y="156"/>
                    </a:cubicBezTo>
                    <a:cubicBezTo>
                      <a:pt x="141" y="156"/>
                      <a:pt x="141" y="156"/>
                      <a:pt x="134" y="156"/>
                    </a:cubicBezTo>
                    <a:lnTo>
                      <a:pt x="134" y="163"/>
                    </a:lnTo>
                    <a:cubicBezTo>
                      <a:pt x="134" y="163"/>
                      <a:pt x="134" y="163"/>
                      <a:pt x="134" y="156"/>
                    </a:cubicBezTo>
                    <a:cubicBezTo>
                      <a:pt x="134" y="156"/>
                      <a:pt x="134" y="156"/>
                      <a:pt x="127" y="156"/>
                    </a:cubicBezTo>
                    <a:lnTo>
                      <a:pt x="127" y="149"/>
                    </a:lnTo>
                    <a:lnTo>
                      <a:pt x="134" y="149"/>
                    </a:lnTo>
                    <a:cubicBezTo>
                      <a:pt x="134" y="149"/>
                      <a:pt x="134" y="149"/>
                      <a:pt x="141" y="149"/>
                    </a:cubicBezTo>
                    <a:cubicBezTo>
                      <a:pt x="134" y="149"/>
                      <a:pt x="134" y="149"/>
                      <a:pt x="134" y="149"/>
                    </a:cubicBezTo>
                    <a:lnTo>
                      <a:pt x="127" y="149"/>
                    </a:lnTo>
                    <a:lnTo>
                      <a:pt x="134" y="149"/>
                    </a:lnTo>
                    <a:cubicBezTo>
                      <a:pt x="127" y="149"/>
                      <a:pt x="127" y="149"/>
                      <a:pt x="127" y="149"/>
                    </a:cubicBezTo>
                    <a:cubicBezTo>
                      <a:pt x="127" y="141"/>
                      <a:pt x="134" y="141"/>
                      <a:pt x="134" y="141"/>
                    </a:cubicBezTo>
                    <a:cubicBezTo>
                      <a:pt x="127" y="141"/>
                      <a:pt x="127" y="141"/>
                      <a:pt x="127" y="141"/>
                    </a:cubicBezTo>
                    <a:cubicBezTo>
                      <a:pt x="127" y="141"/>
                      <a:pt x="127" y="141"/>
                      <a:pt x="134" y="141"/>
                    </a:cubicBezTo>
                    <a:lnTo>
                      <a:pt x="127" y="141"/>
                    </a:lnTo>
                    <a:lnTo>
                      <a:pt x="134" y="141"/>
                    </a:lnTo>
                    <a:cubicBezTo>
                      <a:pt x="127" y="141"/>
                      <a:pt x="127" y="141"/>
                      <a:pt x="127" y="141"/>
                    </a:cubicBezTo>
                    <a:cubicBezTo>
                      <a:pt x="127" y="141"/>
                      <a:pt x="127" y="141"/>
                      <a:pt x="134" y="141"/>
                    </a:cubicBezTo>
                    <a:cubicBezTo>
                      <a:pt x="127" y="141"/>
                      <a:pt x="127" y="141"/>
                      <a:pt x="127" y="141"/>
                    </a:cubicBezTo>
                    <a:cubicBezTo>
                      <a:pt x="127" y="141"/>
                      <a:pt x="127" y="141"/>
                      <a:pt x="134" y="134"/>
                    </a:cubicBezTo>
                    <a:cubicBezTo>
                      <a:pt x="134" y="127"/>
                      <a:pt x="134" y="127"/>
                      <a:pt x="134" y="127"/>
                    </a:cubicBezTo>
                    <a:lnTo>
                      <a:pt x="127" y="127"/>
                    </a:lnTo>
                    <a:cubicBezTo>
                      <a:pt x="127" y="127"/>
                      <a:pt x="127" y="127"/>
                      <a:pt x="134" y="134"/>
                    </a:cubicBezTo>
                    <a:cubicBezTo>
                      <a:pt x="134" y="134"/>
                      <a:pt x="134" y="134"/>
                      <a:pt x="127" y="134"/>
                    </a:cubicBezTo>
                    <a:cubicBezTo>
                      <a:pt x="120" y="141"/>
                      <a:pt x="113" y="149"/>
                      <a:pt x="106" y="156"/>
                    </a:cubicBezTo>
                    <a:lnTo>
                      <a:pt x="113" y="156"/>
                    </a:lnTo>
                    <a:cubicBezTo>
                      <a:pt x="113" y="156"/>
                      <a:pt x="113" y="163"/>
                      <a:pt x="120" y="163"/>
                    </a:cubicBezTo>
                    <a:cubicBezTo>
                      <a:pt x="113" y="163"/>
                      <a:pt x="113" y="163"/>
                      <a:pt x="113" y="163"/>
                    </a:cubicBezTo>
                    <a:lnTo>
                      <a:pt x="113" y="170"/>
                    </a:lnTo>
                    <a:lnTo>
                      <a:pt x="106" y="170"/>
                    </a:lnTo>
                    <a:cubicBezTo>
                      <a:pt x="106" y="163"/>
                      <a:pt x="106" y="163"/>
                      <a:pt x="106" y="163"/>
                    </a:cubicBezTo>
                    <a:lnTo>
                      <a:pt x="99" y="163"/>
                    </a:lnTo>
                    <a:lnTo>
                      <a:pt x="99" y="170"/>
                    </a:lnTo>
                    <a:cubicBezTo>
                      <a:pt x="99" y="170"/>
                      <a:pt x="99" y="170"/>
                      <a:pt x="106" y="170"/>
                    </a:cubicBezTo>
                    <a:cubicBezTo>
                      <a:pt x="106" y="170"/>
                      <a:pt x="106" y="170"/>
                      <a:pt x="106" y="177"/>
                    </a:cubicBezTo>
                    <a:lnTo>
                      <a:pt x="106" y="170"/>
                    </a:lnTo>
                    <a:cubicBezTo>
                      <a:pt x="106" y="177"/>
                      <a:pt x="106" y="177"/>
                      <a:pt x="106" y="177"/>
                    </a:cubicBezTo>
                    <a:cubicBezTo>
                      <a:pt x="99" y="177"/>
                      <a:pt x="99" y="177"/>
                      <a:pt x="99" y="170"/>
                    </a:cubicBezTo>
                    <a:lnTo>
                      <a:pt x="99" y="177"/>
                    </a:lnTo>
                    <a:lnTo>
                      <a:pt x="99" y="170"/>
                    </a:lnTo>
                    <a:cubicBezTo>
                      <a:pt x="99" y="177"/>
                      <a:pt x="99" y="177"/>
                      <a:pt x="99" y="177"/>
                    </a:cubicBezTo>
                    <a:cubicBezTo>
                      <a:pt x="99" y="177"/>
                      <a:pt x="106" y="177"/>
                      <a:pt x="106" y="184"/>
                    </a:cubicBezTo>
                    <a:cubicBezTo>
                      <a:pt x="99" y="184"/>
                      <a:pt x="99" y="177"/>
                      <a:pt x="99" y="177"/>
                    </a:cubicBezTo>
                    <a:cubicBezTo>
                      <a:pt x="99" y="177"/>
                      <a:pt x="99" y="177"/>
                      <a:pt x="92" y="177"/>
                    </a:cubicBezTo>
                    <a:cubicBezTo>
                      <a:pt x="92" y="177"/>
                      <a:pt x="85" y="177"/>
                      <a:pt x="85" y="184"/>
                    </a:cubicBezTo>
                    <a:cubicBezTo>
                      <a:pt x="92" y="184"/>
                      <a:pt x="92" y="184"/>
                      <a:pt x="92" y="184"/>
                    </a:cubicBezTo>
                    <a:lnTo>
                      <a:pt x="92" y="191"/>
                    </a:lnTo>
                    <a:cubicBezTo>
                      <a:pt x="92" y="191"/>
                      <a:pt x="92" y="191"/>
                      <a:pt x="92" y="198"/>
                    </a:cubicBezTo>
                    <a:cubicBezTo>
                      <a:pt x="92" y="191"/>
                      <a:pt x="99" y="191"/>
                      <a:pt x="99" y="198"/>
                    </a:cubicBezTo>
                    <a:lnTo>
                      <a:pt x="99" y="191"/>
                    </a:lnTo>
                    <a:cubicBezTo>
                      <a:pt x="106" y="191"/>
                      <a:pt x="106" y="198"/>
                      <a:pt x="106" y="198"/>
                    </a:cubicBezTo>
                    <a:cubicBezTo>
                      <a:pt x="106" y="191"/>
                      <a:pt x="106" y="191"/>
                      <a:pt x="106" y="191"/>
                    </a:cubicBezTo>
                    <a:lnTo>
                      <a:pt x="113" y="191"/>
                    </a:lnTo>
                    <a:cubicBezTo>
                      <a:pt x="113" y="198"/>
                      <a:pt x="113" y="198"/>
                      <a:pt x="113" y="198"/>
                    </a:cubicBezTo>
                    <a:cubicBezTo>
                      <a:pt x="113" y="198"/>
                      <a:pt x="113" y="198"/>
                      <a:pt x="113" y="205"/>
                    </a:cubicBezTo>
                    <a:cubicBezTo>
                      <a:pt x="113" y="205"/>
                      <a:pt x="113" y="198"/>
                      <a:pt x="113" y="205"/>
                    </a:cubicBezTo>
                    <a:cubicBezTo>
                      <a:pt x="120" y="205"/>
                      <a:pt x="120" y="205"/>
                      <a:pt x="120" y="205"/>
                    </a:cubicBezTo>
                    <a:cubicBezTo>
                      <a:pt x="120" y="205"/>
                      <a:pt x="120" y="212"/>
                      <a:pt x="127" y="212"/>
                    </a:cubicBezTo>
                    <a:cubicBezTo>
                      <a:pt x="120" y="212"/>
                      <a:pt x="120" y="212"/>
                      <a:pt x="120" y="212"/>
                    </a:cubicBezTo>
                    <a:cubicBezTo>
                      <a:pt x="127" y="212"/>
                      <a:pt x="127" y="212"/>
                      <a:pt x="127" y="212"/>
                    </a:cubicBezTo>
                    <a:lnTo>
                      <a:pt x="134" y="212"/>
                    </a:lnTo>
                    <a:cubicBezTo>
                      <a:pt x="134" y="219"/>
                      <a:pt x="134" y="219"/>
                      <a:pt x="134" y="219"/>
                    </a:cubicBezTo>
                    <a:lnTo>
                      <a:pt x="127" y="219"/>
                    </a:lnTo>
                    <a:cubicBezTo>
                      <a:pt x="120" y="226"/>
                      <a:pt x="120" y="226"/>
                      <a:pt x="120" y="226"/>
                    </a:cubicBezTo>
                    <a:cubicBezTo>
                      <a:pt x="120" y="226"/>
                      <a:pt x="120" y="226"/>
                      <a:pt x="113" y="226"/>
                    </a:cubicBezTo>
                    <a:lnTo>
                      <a:pt x="106" y="226"/>
                    </a:lnTo>
                    <a:cubicBezTo>
                      <a:pt x="106" y="226"/>
                      <a:pt x="106" y="226"/>
                      <a:pt x="99" y="226"/>
                    </a:cubicBezTo>
                    <a:cubicBezTo>
                      <a:pt x="99" y="226"/>
                      <a:pt x="99" y="226"/>
                      <a:pt x="99" y="233"/>
                    </a:cubicBezTo>
                    <a:cubicBezTo>
                      <a:pt x="92" y="233"/>
                      <a:pt x="92" y="233"/>
                      <a:pt x="92" y="240"/>
                    </a:cubicBezTo>
                    <a:lnTo>
                      <a:pt x="92" y="233"/>
                    </a:lnTo>
                    <a:cubicBezTo>
                      <a:pt x="99" y="233"/>
                      <a:pt x="99" y="233"/>
                      <a:pt x="99" y="233"/>
                    </a:cubicBezTo>
                    <a:cubicBezTo>
                      <a:pt x="106" y="226"/>
                      <a:pt x="106" y="226"/>
                      <a:pt x="106" y="233"/>
                    </a:cubicBezTo>
                    <a:cubicBezTo>
                      <a:pt x="106" y="233"/>
                      <a:pt x="106" y="233"/>
                      <a:pt x="99" y="233"/>
                    </a:cubicBezTo>
                    <a:cubicBezTo>
                      <a:pt x="106" y="233"/>
                      <a:pt x="106" y="233"/>
                      <a:pt x="106" y="233"/>
                    </a:cubicBezTo>
                    <a:cubicBezTo>
                      <a:pt x="106" y="233"/>
                      <a:pt x="106" y="233"/>
                      <a:pt x="106" y="240"/>
                    </a:cubicBezTo>
                    <a:cubicBezTo>
                      <a:pt x="106" y="240"/>
                      <a:pt x="106" y="240"/>
                      <a:pt x="113" y="240"/>
                    </a:cubicBezTo>
                    <a:cubicBezTo>
                      <a:pt x="113" y="240"/>
                      <a:pt x="113" y="240"/>
                      <a:pt x="106" y="240"/>
                    </a:cubicBezTo>
                    <a:cubicBezTo>
                      <a:pt x="106" y="240"/>
                      <a:pt x="106" y="240"/>
                      <a:pt x="113" y="240"/>
                    </a:cubicBezTo>
                    <a:cubicBezTo>
                      <a:pt x="120" y="240"/>
                      <a:pt x="120" y="240"/>
                      <a:pt x="120" y="240"/>
                    </a:cubicBezTo>
                    <a:cubicBezTo>
                      <a:pt x="113" y="240"/>
                      <a:pt x="120" y="240"/>
                      <a:pt x="113" y="240"/>
                    </a:cubicBezTo>
                    <a:cubicBezTo>
                      <a:pt x="113" y="240"/>
                      <a:pt x="113" y="240"/>
                      <a:pt x="113" y="247"/>
                    </a:cubicBezTo>
                    <a:lnTo>
                      <a:pt x="113" y="240"/>
                    </a:lnTo>
                    <a:cubicBezTo>
                      <a:pt x="113" y="247"/>
                      <a:pt x="113" y="247"/>
                      <a:pt x="113" y="247"/>
                    </a:cubicBezTo>
                    <a:cubicBezTo>
                      <a:pt x="113" y="247"/>
                      <a:pt x="113" y="247"/>
                      <a:pt x="106" y="247"/>
                    </a:cubicBezTo>
                    <a:lnTo>
                      <a:pt x="106" y="240"/>
                    </a:lnTo>
                    <a:cubicBezTo>
                      <a:pt x="106" y="240"/>
                      <a:pt x="106" y="240"/>
                      <a:pt x="106" y="247"/>
                    </a:cubicBezTo>
                    <a:lnTo>
                      <a:pt x="106" y="240"/>
                    </a:lnTo>
                    <a:lnTo>
                      <a:pt x="113" y="240"/>
                    </a:lnTo>
                    <a:cubicBezTo>
                      <a:pt x="106" y="240"/>
                      <a:pt x="106" y="240"/>
                      <a:pt x="106" y="240"/>
                    </a:cubicBezTo>
                    <a:cubicBezTo>
                      <a:pt x="106" y="240"/>
                      <a:pt x="106" y="247"/>
                      <a:pt x="99" y="247"/>
                    </a:cubicBezTo>
                    <a:cubicBezTo>
                      <a:pt x="99" y="240"/>
                      <a:pt x="99" y="240"/>
                      <a:pt x="99" y="247"/>
                    </a:cubicBezTo>
                    <a:lnTo>
                      <a:pt x="99" y="240"/>
                    </a:lnTo>
                    <a:cubicBezTo>
                      <a:pt x="99" y="247"/>
                      <a:pt x="99" y="247"/>
                      <a:pt x="99" y="247"/>
                    </a:cubicBezTo>
                    <a:lnTo>
                      <a:pt x="92" y="247"/>
                    </a:lnTo>
                    <a:lnTo>
                      <a:pt x="92" y="254"/>
                    </a:lnTo>
                    <a:cubicBezTo>
                      <a:pt x="85" y="254"/>
                      <a:pt x="85" y="254"/>
                      <a:pt x="85" y="262"/>
                    </a:cubicBezTo>
                    <a:lnTo>
                      <a:pt x="85" y="254"/>
                    </a:lnTo>
                    <a:lnTo>
                      <a:pt x="85" y="262"/>
                    </a:lnTo>
                    <a:cubicBezTo>
                      <a:pt x="78" y="262"/>
                      <a:pt x="78" y="262"/>
                      <a:pt x="78" y="262"/>
                    </a:cubicBezTo>
                    <a:cubicBezTo>
                      <a:pt x="78" y="262"/>
                      <a:pt x="78" y="262"/>
                      <a:pt x="85" y="262"/>
                    </a:cubicBezTo>
                    <a:lnTo>
                      <a:pt x="78" y="262"/>
                    </a:lnTo>
                    <a:cubicBezTo>
                      <a:pt x="78" y="269"/>
                      <a:pt x="78" y="269"/>
                      <a:pt x="78" y="269"/>
                    </a:cubicBezTo>
                    <a:cubicBezTo>
                      <a:pt x="78" y="262"/>
                      <a:pt x="78" y="262"/>
                      <a:pt x="78" y="269"/>
                    </a:cubicBezTo>
                    <a:cubicBezTo>
                      <a:pt x="78" y="262"/>
                      <a:pt x="78" y="262"/>
                      <a:pt x="78" y="262"/>
                    </a:cubicBezTo>
                    <a:cubicBezTo>
                      <a:pt x="78" y="262"/>
                      <a:pt x="78" y="262"/>
                      <a:pt x="78" y="269"/>
                    </a:cubicBezTo>
                    <a:lnTo>
                      <a:pt x="71" y="269"/>
                    </a:lnTo>
                    <a:cubicBezTo>
                      <a:pt x="78" y="269"/>
                      <a:pt x="78" y="269"/>
                      <a:pt x="78" y="269"/>
                    </a:cubicBezTo>
                    <a:lnTo>
                      <a:pt x="71" y="269"/>
                    </a:lnTo>
                    <a:lnTo>
                      <a:pt x="78" y="269"/>
                    </a:lnTo>
                    <a:lnTo>
                      <a:pt x="71" y="269"/>
                    </a:lnTo>
                    <a:lnTo>
                      <a:pt x="78" y="269"/>
                    </a:lnTo>
                    <a:cubicBezTo>
                      <a:pt x="78" y="269"/>
                      <a:pt x="78" y="269"/>
                      <a:pt x="71" y="269"/>
                    </a:cubicBezTo>
                    <a:cubicBezTo>
                      <a:pt x="78" y="269"/>
                      <a:pt x="78" y="269"/>
                      <a:pt x="78" y="269"/>
                    </a:cubicBezTo>
                    <a:lnTo>
                      <a:pt x="71" y="269"/>
                    </a:lnTo>
                    <a:lnTo>
                      <a:pt x="78" y="269"/>
                    </a:lnTo>
                    <a:cubicBezTo>
                      <a:pt x="78" y="269"/>
                      <a:pt x="78" y="269"/>
                      <a:pt x="78" y="276"/>
                    </a:cubicBezTo>
                    <a:lnTo>
                      <a:pt x="71" y="276"/>
                    </a:lnTo>
                    <a:cubicBezTo>
                      <a:pt x="78" y="276"/>
                      <a:pt x="78" y="276"/>
                      <a:pt x="78" y="276"/>
                    </a:cubicBezTo>
                    <a:cubicBezTo>
                      <a:pt x="71" y="276"/>
                      <a:pt x="71" y="276"/>
                      <a:pt x="71" y="276"/>
                    </a:cubicBezTo>
                    <a:lnTo>
                      <a:pt x="78" y="276"/>
                    </a:lnTo>
                    <a:cubicBezTo>
                      <a:pt x="78" y="276"/>
                      <a:pt x="78" y="276"/>
                      <a:pt x="71" y="276"/>
                    </a:cubicBezTo>
                    <a:lnTo>
                      <a:pt x="78" y="276"/>
                    </a:lnTo>
                    <a:cubicBezTo>
                      <a:pt x="71" y="276"/>
                      <a:pt x="71" y="276"/>
                      <a:pt x="71" y="276"/>
                    </a:cubicBezTo>
                    <a:lnTo>
                      <a:pt x="71" y="283"/>
                    </a:lnTo>
                    <a:cubicBezTo>
                      <a:pt x="71" y="283"/>
                      <a:pt x="71" y="283"/>
                      <a:pt x="64" y="283"/>
                    </a:cubicBezTo>
                    <a:lnTo>
                      <a:pt x="64" y="290"/>
                    </a:lnTo>
                    <a:lnTo>
                      <a:pt x="64" y="297"/>
                    </a:lnTo>
                    <a:lnTo>
                      <a:pt x="64" y="304"/>
                    </a:lnTo>
                    <a:cubicBezTo>
                      <a:pt x="57" y="304"/>
                      <a:pt x="64" y="304"/>
                      <a:pt x="57" y="304"/>
                    </a:cubicBezTo>
                    <a:lnTo>
                      <a:pt x="57" y="297"/>
                    </a:lnTo>
                    <a:cubicBezTo>
                      <a:pt x="57" y="297"/>
                      <a:pt x="57" y="297"/>
                      <a:pt x="57" y="290"/>
                    </a:cubicBezTo>
                    <a:cubicBezTo>
                      <a:pt x="57" y="297"/>
                      <a:pt x="57" y="297"/>
                      <a:pt x="57" y="304"/>
                    </a:cubicBezTo>
                    <a:lnTo>
                      <a:pt x="57" y="311"/>
                    </a:lnTo>
                    <a:cubicBezTo>
                      <a:pt x="64" y="311"/>
                      <a:pt x="64" y="311"/>
                      <a:pt x="64" y="311"/>
                    </a:cubicBezTo>
                    <a:cubicBezTo>
                      <a:pt x="64" y="311"/>
                      <a:pt x="64" y="311"/>
                      <a:pt x="64" y="318"/>
                    </a:cubicBezTo>
                    <a:cubicBezTo>
                      <a:pt x="71" y="318"/>
                      <a:pt x="71" y="318"/>
                      <a:pt x="71" y="318"/>
                    </a:cubicBezTo>
                    <a:lnTo>
                      <a:pt x="78" y="318"/>
                    </a:lnTo>
                    <a:lnTo>
                      <a:pt x="78" y="325"/>
                    </a:lnTo>
                    <a:cubicBezTo>
                      <a:pt x="78" y="325"/>
                      <a:pt x="78" y="325"/>
                      <a:pt x="78" y="318"/>
                    </a:cubicBezTo>
                    <a:cubicBezTo>
                      <a:pt x="71" y="318"/>
                      <a:pt x="71" y="325"/>
                      <a:pt x="71" y="325"/>
                    </a:cubicBezTo>
                    <a:lnTo>
                      <a:pt x="71" y="318"/>
                    </a:lnTo>
                    <a:lnTo>
                      <a:pt x="64" y="318"/>
                    </a:lnTo>
                    <a:lnTo>
                      <a:pt x="57" y="318"/>
                    </a:lnTo>
                    <a:cubicBezTo>
                      <a:pt x="57" y="318"/>
                      <a:pt x="57" y="318"/>
                      <a:pt x="57" y="311"/>
                    </a:cubicBezTo>
                    <a:cubicBezTo>
                      <a:pt x="57" y="311"/>
                      <a:pt x="57" y="311"/>
                      <a:pt x="57" y="318"/>
                    </a:cubicBezTo>
                    <a:cubicBezTo>
                      <a:pt x="57" y="325"/>
                      <a:pt x="57" y="339"/>
                      <a:pt x="57" y="354"/>
                    </a:cubicBezTo>
                    <a:cubicBezTo>
                      <a:pt x="57" y="354"/>
                      <a:pt x="57" y="354"/>
                      <a:pt x="64" y="354"/>
                    </a:cubicBezTo>
                    <a:cubicBezTo>
                      <a:pt x="64" y="354"/>
                      <a:pt x="64" y="354"/>
                      <a:pt x="71" y="354"/>
                    </a:cubicBezTo>
                    <a:cubicBezTo>
                      <a:pt x="71" y="354"/>
                      <a:pt x="71" y="354"/>
                      <a:pt x="71" y="361"/>
                    </a:cubicBezTo>
                    <a:cubicBezTo>
                      <a:pt x="71" y="354"/>
                      <a:pt x="71" y="354"/>
                      <a:pt x="71" y="354"/>
                    </a:cubicBezTo>
                    <a:cubicBezTo>
                      <a:pt x="78" y="354"/>
                      <a:pt x="78" y="354"/>
                      <a:pt x="78" y="354"/>
                    </a:cubicBezTo>
                    <a:cubicBezTo>
                      <a:pt x="71" y="354"/>
                      <a:pt x="71" y="354"/>
                      <a:pt x="71" y="361"/>
                    </a:cubicBezTo>
                    <a:cubicBezTo>
                      <a:pt x="71" y="361"/>
                      <a:pt x="71" y="361"/>
                      <a:pt x="71" y="368"/>
                    </a:cubicBezTo>
                    <a:cubicBezTo>
                      <a:pt x="78" y="368"/>
                      <a:pt x="78" y="361"/>
                      <a:pt x="78" y="361"/>
                    </a:cubicBezTo>
                    <a:cubicBezTo>
                      <a:pt x="78" y="361"/>
                      <a:pt x="78" y="361"/>
                      <a:pt x="71" y="361"/>
                    </a:cubicBezTo>
                    <a:cubicBezTo>
                      <a:pt x="78" y="361"/>
                      <a:pt x="78" y="361"/>
                      <a:pt x="78" y="361"/>
                    </a:cubicBezTo>
                    <a:lnTo>
                      <a:pt x="78" y="354"/>
                    </a:lnTo>
                    <a:cubicBezTo>
                      <a:pt x="78" y="354"/>
                      <a:pt x="78" y="354"/>
                      <a:pt x="78" y="361"/>
                    </a:cubicBezTo>
                    <a:lnTo>
                      <a:pt x="85" y="361"/>
                    </a:lnTo>
                    <a:cubicBezTo>
                      <a:pt x="92" y="361"/>
                      <a:pt x="92" y="361"/>
                      <a:pt x="92" y="361"/>
                    </a:cubicBezTo>
                    <a:cubicBezTo>
                      <a:pt x="99" y="361"/>
                      <a:pt x="99" y="361"/>
                      <a:pt x="99" y="361"/>
                    </a:cubicBezTo>
                    <a:lnTo>
                      <a:pt x="106" y="361"/>
                    </a:lnTo>
                    <a:cubicBezTo>
                      <a:pt x="99" y="361"/>
                      <a:pt x="106" y="368"/>
                      <a:pt x="99" y="368"/>
                    </a:cubicBezTo>
                    <a:cubicBezTo>
                      <a:pt x="99" y="368"/>
                      <a:pt x="99" y="368"/>
                      <a:pt x="106" y="368"/>
                    </a:cubicBezTo>
                    <a:cubicBezTo>
                      <a:pt x="113" y="368"/>
                      <a:pt x="113" y="368"/>
                      <a:pt x="113" y="375"/>
                    </a:cubicBezTo>
                    <a:lnTo>
                      <a:pt x="113" y="368"/>
                    </a:lnTo>
                    <a:lnTo>
                      <a:pt x="113" y="375"/>
                    </a:lnTo>
                    <a:cubicBezTo>
                      <a:pt x="113" y="375"/>
                      <a:pt x="113" y="375"/>
                      <a:pt x="120" y="375"/>
                    </a:cubicBezTo>
                    <a:lnTo>
                      <a:pt x="127" y="375"/>
                    </a:lnTo>
                    <a:lnTo>
                      <a:pt x="127" y="382"/>
                    </a:lnTo>
                    <a:lnTo>
                      <a:pt x="134" y="382"/>
                    </a:lnTo>
                    <a:lnTo>
                      <a:pt x="134" y="389"/>
                    </a:lnTo>
                    <a:lnTo>
                      <a:pt x="127" y="389"/>
                    </a:lnTo>
                    <a:lnTo>
                      <a:pt x="127" y="396"/>
                    </a:lnTo>
                    <a:cubicBezTo>
                      <a:pt x="134" y="396"/>
                      <a:pt x="134" y="396"/>
                      <a:pt x="134" y="396"/>
                    </a:cubicBezTo>
                    <a:cubicBezTo>
                      <a:pt x="141" y="396"/>
                      <a:pt x="141" y="389"/>
                      <a:pt x="141" y="389"/>
                    </a:cubicBezTo>
                    <a:cubicBezTo>
                      <a:pt x="141" y="396"/>
                      <a:pt x="148" y="396"/>
                      <a:pt x="148" y="396"/>
                    </a:cubicBezTo>
                    <a:cubicBezTo>
                      <a:pt x="155" y="396"/>
                      <a:pt x="155" y="396"/>
                      <a:pt x="155" y="396"/>
                    </a:cubicBezTo>
                    <a:lnTo>
                      <a:pt x="163" y="396"/>
                    </a:lnTo>
                    <a:cubicBezTo>
                      <a:pt x="163" y="396"/>
                      <a:pt x="163" y="403"/>
                      <a:pt x="170" y="403"/>
                    </a:cubicBezTo>
                    <a:cubicBezTo>
                      <a:pt x="177" y="403"/>
                      <a:pt x="177" y="410"/>
                      <a:pt x="177" y="410"/>
                    </a:cubicBezTo>
                    <a:cubicBezTo>
                      <a:pt x="177" y="417"/>
                      <a:pt x="170" y="417"/>
                      <a:pt x="170" y="417"/>
                    </a:cubicBezTo>
                    <a:cubicBezTo>
                      <a:pt x="170" y="417"/>
                      <a:pt x="170" y="417"/>
                      <a:pt x="170" y="424"/>
                    </a:cubicBezTo>
                    <a:cubicBezTo>
                      <a:pt x="170" y="424"/>
                      <a:pt x="170" y="424"/>
                      <a:pt x="163" y="424"/>
                    </a:cubicBezTo>
                    <a:cubicBezTo>
                      <a:pt x="163" y="424"/>
                      <a:pt x="163" y="424"/>
                      <a:pt x="163" y="431"/>
                    </a:cubicBezTo>
                    <a:lnTo>
                      <a:pt x="163" y="438"/>
                    </a:lnTo>
                    <a:cubicBezTo>
                      <a:pt x="163" y="438"/>
                      <a:pt x="163" y="438"/>
                      <a:pt x="163" y="445"/>
                    </a:cubicBezTo>
                    <a:cubicBezTo>
                      <a:pt x="155" y="445"/>
                      <a:pt x="155" y="445"/>
                      <a:pt x="155" y="452"/>
                    </a:cubicBezTo>
                    <a:cubicBezTo>
                      <a:pt x="155" y="452"/>
                      <a:pt x="155" y="452"/>
                      <a:pt x="148" y="452"/>
                    </a:cubicBezTo>
                    <a:cubicBezTo>
                      <a:pt x="148" y="452"/>
                      <a:pt x="148" y="452"/>
                      <a:pt x="148" y="460"/>
                    </a:cubicBezTo>
                    <a:cubicBezTo>
                      <a:pt x="148" y="460"/>
                      <a:pt x="148" y="452"/>
                      <a:pt x="141" y="452"/>
                    </a:cubicBezTo>
                    <a:cubicBezTo>
                      <a:pt x="141" y="460"/>
                      <a:pt x="141" y="460"/>
                      <a:pt x="141" y="460"/>
                    </a:cubicBezTo>
                    <a:cubicBezTo>
                      <a:pt x="141" y="460"/>
                      <a:pt x="141" y="460"/>
                      <a:pt x="134" y="460"/>
                    </a:cubicBezTo>
                    <a:cubicBezTo>
                      <a:pt x="141" y="460"/>
                      <a:pt x="134" y="467"/>
                      <a:pt x="134" y="467"/>
                    </a:cubicBezTo>
                    <a:cubicBezTo>
                      <a:pt x="141" y="474"/>
                      <a:pt x="134" y="474"/>
                      <a:pt x="134" y="474"/>
                    </a:cubicBezTo>
                    <a:cubicBezTo>
                      <a:pt x="134" y="481"/>
                      <a:pt x="127" y="481"/>
                      <a:pt x="127" y="481"/>
                    </a:cubicBezTo>
                    <a:cubicBezTo>
                      <a:pt x="127" y="481"/>
                      <a:pt x="134" y="481"/>
                      <a:pt x="134" y="474"/>
                    </a:cubicBezTo>
                    <a:lnTo>
                      <a:pt x="127" y="474"/>
                    </a:lnTo>
                    <a:cubicBezTo>
                      <a:pt x="127" y="474"/>
                      <a:pt x="127" y="474"/>
                      <a:pt x="127" y="481"/>
                    </a:cubicBezTo>
                    <a:cubicBezTo>
                      <a:pt x="170" y="523"/>
                      <a:pt x="233" y="551"/>
                      <a:pt x="297" y="551"/>
                    </a:cubicBezTo>
                    <a:cubicBezTo>
                      <a:pt x="417" y="551"/>
                      <a:pt x="516" y="460"/>
                      <a:pt x="537" y="347"/>
                    </a:cubicBezTo>
                    <a:cubicBezTo>
                      <a:pt x="537" y="339"/>
                      <a:pt x="537" y="339"/>
                      <a:pt x="537" y="339"/>
                    </a:cubicBezTo>
                    <a:cubicBezTo>
                      <a:pt x="537" y="332"/>
                      <a:pt x="530" y="332"/>
                      <a:pt x="530" y="332"/>
                    </a:cubicBezTo>
                    <a:cubicBezTo>
                      <a:pt x="530" y="332"/>
                      <a:pt x="530" y="332"/>
                      <a:pt x="530" y="325"/>
                    </a:cubicBezTo>
                    <a:cubicBezTo>
                      <a:pt x="530" y="325"/>
                      <a:pt x="530" y="325"/>
                      <a:pt x="530" y="318"/>
                    </a:cubicBezTo>
                    <a:lnTo>
                      <a:pt x="530" y="311"/>
                    </a:lnTo>
                    <a:cubicBezTo>
                      <a:pt x="530" y="311"/>
                      <a:pt x="530" y="311"/>
                      <a:pt x="523" y="311"/>
                    </a:cubicBezTo>
                    <a:cubicBezTo>
                      <a:pt x="523" y="304"/>
                      <a:pt x="523" y="304"/>
                      <a:pt x="523" y="304"/>
                    </a:cubicBezTo>
                    <a:cubicBezTo>
                      <a:pt x="516" y="304"/>
                      <a:pt x="516" y="304"/>
                      <a:pt x="516" y="304"/>
                    </a:cubicBezTo>
                    <a:cubicBezTo>
                      <a:pt x="516" y="304"/>
                      <a:pt x="516" y="304"/>
                      <a:pt x="523" y="304"/>
                    </a:cubicBezTo>
                    <a:lnTo>
                      <a:pt x="516" y="304"/>
                    </a:lnTo>
                    <a:lnTo>
                      <a:pt x="516" y="297"/>
                    </a:lnTo>
                    <a:cubicBezTo>
                      <a:pt x="516" y="297"/>
                      <a:pt x="516" y="297"/>
                      <a:pt x="516" y="290"/>
                    </a:cubicBezTo>
                    <a:cubicBezTo>
                      <a:pt x="516" y="297"/>
                      <a:pt x="516" y="297"/>
                      <a:pt x="509" y="297"/>
                    </a:cubicBezTo>
                    <a:cubicBezTo>
                      <a:pt x="509" y="290"/>
                      <a:pt x="509" y="290"/>
                      <a:pt x="509" y="290"/>
                    </a:cubicBezTo>
                    <a:cubicBezTo>
                      <a:pt x="509" y="290"/>
                      <a:pt x="509" y="290"/>
                      <a:pt x="509" y="297"/>
                    </a:cubicBezTo>
                    <a:cubicBezTo>
                      <a:pt x="509" y="297"/>
                      <a:pt x="509" y="297"/>
                      <a:pt x="502" y="297"/>
                    </a:cubicBezTo>
                    <a:lnTo>
                      <a:pt x="502" y="304"/>
                    </a:lnTo>
                    <a:cubicBezTo>
                      <a:pt x="495" y="304"/>
                      <a:pt x="495" y="304"/>
                      <a:pt x="495" y="304"/>
                    </a:cubicBezTo>
                    <a:lnTo>
                      <a:pt x="488" y="311"/>
                    </a:lnTo>
                    <a:cubicBezTo>
                      <a:pt x="481" y="311"/>
                      <a:pt x="481" y="311"/>
                      <a:pt x="481" y="311"/>
                    </a:cubicBezTo>
                    <a:cubicBezTo>
                      <a:pt x="481" y="311"/>
                      <a:pt x="481" y="311"/>
                      <a:pt x="481" y="318"/>
                    </a:cubicBezTo>
                    <a:lnTo>
                      <a:pt x="481" y="325"/>
                    </a:lnTo>
                    <a:cubicBezTo>
                      <a:pt x="481" y="325"/>
                      <a:pt x="481" y="325"/>
                      <a:pt x="481" y="332"/>
                    </a:cubicBezTo>
                    <a:cubicBezTo>
                      <a:pt x="481" y="332"/>
                      <a:pt x="481" y="332"/>
                      <a:pt x="474" y="332"/>
                    </a:cubicBezTo>
                    <a:cubicBezTo>
                      <a:pt x="474" y="325"/>
                      <a:pt x="474" y="325"/>
                      <a:pt x="466" y="325"/>
                    </a:cubicBezTo>
                    <a:cubicBezTo>
                      <a:pt x="466" y="325"/>
                      <a:pt x="466" y="325"/>
                      <a:pt x="466" y="318"/>
                    </a:cubicBezTo>
                    <a:lnTo>
                      <a:pt x="466" y="311"/>
                    </a:lnTo>
                    <a:cubicBezTo>
                      <a:pt x="466" y="311"/>
                      <a:pt x="466" y="304"/>
                      <a:pt x="459" y="304"/>
                    </a:cubicBezTo>
                    <a:cubicBezTo>
                      <a:pt x="459" y="297"/>
                      <a:pt x="459" y="297"/>
                      <a:pt x="459" y="297"/>
                    </a:cubicBezTo>
                    <a:cubicBezTo>
                      <a:pt x="466" y="297"/>
                      <a:pt x="459" y="297"/>
                      <a:pt x="459" y="297"/>
                    </a:cubicBezTo>
                    <a:cubicBezTo>
                      <a:pt x="452" y="297"/>
                      <a:pt x="452" y="297"/>
                      <a:pt x="452" y="297"/>
                    </a:cubicBezTo>
                    <a:cubicBezTo>
                      <a:pt x="452" y="297"/>
                      <a:pt x="452" y="297"/>
                      <a:pt x="452" y="290"/>
                    </a:cubicBezTo>
                    <a:cubicBezTo>
                      <a:pt x="452" y="297"/>
                      <a:pt x="452" y="290"/>
                      <a:pt x="452" y="290"/>
                    </a:cubicBezTo>
                    <a:cubicBezTo>
                      <a:pt x="445" y="290"/>
                      <a:pt x="445" y="290"/>
                      <a:pt x="445" y="290"/>
                    </a:cubicBezTo>
                    <a:cubicBezTo>
                      <a:pt x="445" y="283"/>
                      <a:pt x="445" y="283"/>
                      <a:pt x="445" y="283"/>
                    </a:cubicBezTo>
                    <a:cubicBezTo>
                      <a:pt x="445" y="283"/>
                      <a:pt x="438" y="290"/>
                      <a:pt x="438" y="283"/>
                    </a:cubicBezTo>
                    <a:lnTo>
                      <a:pt x="431" y="283"/>
                    </a:lnTo>
                    <a:cubicBezTo>
                      <a:pt x="431" y="290"/>
                      <a:pt x="431" y="290"/>
                      <a:pt x="431" y="290"/>
                    </a:cubicBezTo>
                    <a:lnTo>
                      <a:pt x="431" y="283"/>
                    </a:lnTo>
                    <a:cubicBezTo>
                      <a:pt x="424" y="283"/>
                      <a:pt x="424" y="283"/>
                      <a:pt x="424" y="283"/>
                    </a:cubicBezTo>
                    <a:cubicBezTo>
                      <a:pt x="417" y="283"/>
                      <a:pt x="417" y="283"/>
                      <a:pt x="417" y="283"/>
                    </a:cubicBezTo>
                    <a:lnTo>
                      <a:pt x="410" y="283"/>
                    </a:lnTo>
                    <a:cubicBezTo>
                      <a:pt x="410" y="283"/>
                      <a:pt x="403" y="283"/>
                      <a:pt x="403" y="276"/>
                    </a:cubicBezTo>
                    <a:cubicBezTo>
                      <a:pt x="403" y="276"/>
                      <a:pt x="403" y="276"/>
                      <a:pt x="403" y="269"/>
                    </a:cubicBezTo>
                    <a:cubicBezTo>
                      <a:pt x="396" y="269"/>
                      <a:pt x="396" y="269"/>
                      <a:pt x="396" y="269"/>
                    </a:cubicBezTo>
                    <a:cubicBezTo>
                      <a:pt x="396" y="269"/>
                      <a:pt x="396" y="269"/>
                      <a:pt x="396" y="276"/>
                    </a:cubicBezTo>
                    <a:cubicBezTo>
                      <a:pt x="396" y="276"/>
                      <a:pt x="396" y="276"/>
                      <a:pt x="396" y="283"/>
                    </a:cubicBezTo>
                    <a:cubicBezTo>
                      <a:pt x="396" y="283"/>
                      <a:pt x="396" y="283"/>
                      <a:pt x="403" y="283"/>
                    </a:cubicBezTo>
                    <a:cubicBezTo>
                      <a:pt x="403" y="283"/>
                      <a:pt x="403" y="283"/>
                      <a:pt x="396" y="283"/>
                    </a:cubicBezTo>
                    <a:lnTo>
                      <a:pt x="403" y="283"/>
                    </a:lnTo>
                    <a:cubicBezTo>
                      <a:pt x="396" y="283"/>
                      <a:pt x="396" y="283"/>
                      <a:pt x="403" y="283"/>
                    </a:cubicBezTo>
                    <a:lnTo>
                      <a:pt x="403" y="290"/>
                    </a:lnTo>
                    <a:cubicBezTo>
                      <a:pt x="403" y="283"/>
                      <a:pt x="403" y="283"/>
                      <a:pt x="403" y="283"/>
                    </a:cubicBezTo>
                    <a:lnTo>
                      <a:pt x="403" y="290"/>
                    </a:lnTo>
                    <a:cubicBezTo>
                      <a:pt x="410" y="290"/>
                      <a:pt x="410" y="290"/>
                      <a:pt x="410" y="290"/>
                    </a:cubicBezTo>
                    <a:cubicBezTo>
                      <a:pt x="417" y="283"/>
                      <a:pt x="417" y="283"/>
                      <a:pt x="417" y="283"/>
                    </a:cubicBezTo>
                    <a:lnTo>
                      <a:pt x="417" y="290"/>
                    </a:lnTo>
                    <a:lnTo>
                      <a:pt x="424" y="290"/>
                    </a:lnTo>
                    <a:cubicBezTo>
                      <a:pt x="424" y="290"/>
                      <a:pt x="424" y="290"/>
                      <a:pt x="424" y="297"/>
                    </a:cubicBezTo>
                    <a:cubicBezTo>
                      <a:pt x="424" y="304"/>
                      <a:pt x="424" y="304"/>
                      <a:pt x="424" y="304"/>
                    </a:cubicBezTo>
                    <a:cubicBezTo>
                      <a:pt x="417" y="304"/>
                      <a:pt x="417" y="304"/>
                      <a:pt x="417" y="304"/>
                    </a:cubicBezTo>
                    <a:lnTo>
                      <a:pt x="417" y="311"/>
                    </a:lnTo>
                    <a:cubicBezTo>
                      <a:pt x="410" y="311"/>
                      <a:pt x="410" y="311"/>
                      <a:pt x="410" y="311"/>
                    </a:cubicBezTo>
                    <a:lnTo>
                      <a:pt x="403" y="311"/>
                    </a:lnTo>
                    <a:cubicBezTo>
                      <a:pt x="403" y="318"/>
                      <a:pt x="403" y="318"/>
                      <a:pt x="396" y="318"/>
                    </a:cubicBezTo>
                    <a:lnTo>
                      <a:pt x="389" y="318"/>
                    </a:lnTo>
                    <a:cubicBezTo>
                      <a:pt x="382" y="325"/>
                      <a:pt x="382" y="325"/>
                      <a:pt x="382" y="318"/>
                    </a:cubicBezTo>
                    <a:cubicBezTo>
                      <a:pt x="382" y="318"/>
                      <a:pt x="382" y="318"/>
                      <a:pt x="382" y="311"/>
                    </a:cubicBezTo>
                    <a:cubicBezTo>
                      <a:pt x="382" y="311"/>
                      <a:pt x="375" y="311"/>
                      <a:pt x="375" y="304"/>
                    </a:cubicBezTo>
                    <a:cubicBezTo>
                      <a:pt x="375" y="304"/>
                      <a:pt x="375" y="304"/>
                      <a:pt x="368" y="297"/>
                    </a:cubicBezTo>
                    <a:cubicBezTo>
                      <a:pt x="368" y="297"/>
                      <a:pt x="368" y="297"/>
                      <a:pt x="368" y="290"/>
                    </a:cubicBezTo>
                    <a:cubicBezTo>
                      <a:pt x="368" y="283"/>
                      <a:pt x="361" y="283"/>
                      <a:pt x="361" y="283"/>
                    </a:cubicBezTo>
                    <a:cubicBezTo>
                      <a:pt x="361" y="276"/>
                      <a:pt x="361" y="276"/>
                      <a:pt x="361" y="276"/>
                    </a:cubicBezTo>
                    <a:cubicBezTo>
                      <a:pt x="361" y="269"/>
                      <a:pt x="353" y="269"/>
                      <a:pt x="353" y="269"/>
                    </a:cubicBezTo>
                    <a:cubicBezTo>
                      <a:pt x="353" y="269"/>
                      <a:pt x="353" y="269"/>
                      <a:pt x="361" y="262"/>
                    </a:cubicBezTo>
                    <a:cubicBezTo>
                      <a:pt x="361" y="254"/>
                      <a:pt x="361" y="254"/>
                      <a:pt x="361" y="254"/>
                    </a:cubicBezTo>
                    <a:cubicBezTo>
                      <a:pt x="361" y="254"/>
                      <a:pt x="361" y="254"/>
                      <a:pt x="353" y="254"/>
                    </a:cubicBezTo>
                    <a:cubicBezTo>
                      <a:pt x="353" y="254"/>
                      <a:pt x="353" y="254"/>
                      <a:pt x="346" y="254"/>
                    </a:cubicBezTo>
                    <a:cubicBezTo>
                      <a:pt x="346" y="254"/>
                      <a:pt x="346" y="247"/>
                      <a:pt x="346" y="254"/>
                    </a:cubicBezTo>
                    <a:cubicBezTo>
                      <a:pt x="346" y="254"/>
                      <a:pt x="346" y="254"/>
                      <a:pt x="339" y="254"/>
                    </a:cubicBezTo>
                    <a:cubicBezTo>
                      <a:pt x="339" y="247"/>
                      <a:pt x="339" y="247"/>
                      <a:pt x="339" y="247"/>
                    </a:cubicBezTo>
                    <a:cubicBezTo>
                      <a:pt x="332" y="247"/>
                      <a:pt x="332" y="247"/>
                      <a:pt x="332" y="247"/>
                    </a:cubicBezTo>
                    <a:cubicBezTo>
                      <a:pt x="339" y="247"/>
                      <a:pt x="339" y="247"/>
                      <a:pt x="332" y="247"/>
                    </a:cubicBezTo>
                    <a:lnTo>
                      <a:pt x="339" y="247"/>
                    </a:lnTo>
                    <a:lnTo>
                      <a:pt x="332" y="247"/>
                    </a:lnTo>
                    <a:cubicBezTo>
                      <a:pt x="332" y="240"/>
                      <a:pt x="332" y="240"/>
                      <a:pt x="332" y="240"/>
                    </a:cubicBezTo>
                    <a:cubicBezTo>
                      <a:pt x="332" y="240"/>
                      <a:pt x="332" y="240"/>
                      <a:pt x="339" y="240"/>
                    </a:cubicBezTo>
                    <a:cubicBezTo>
                      <a:pt x="332" y="240"/>
                      <a:pt x="332" y="240"/>
                      <a:pt x="332" y="240"/>
                    </a:cubicBezTo>
                    <a:lnTo>
                      <a:pt x="339" y="240"/>
                    </a:lnTo>
                    <a:lnTo>
                      <a:pt x="346" y="240"/>
                    </a:lnTo>
                    <a:cubicBezTo>
                      <a:pt x="346" y="240"/>
                      <a:pt x="346" y="240"/>
                      <a:pt x="339" y="240"/>
                    </a:cubicBezTo>
                    <a:cubicBezTo>
                      <a:pt x="339" y="240"/>
                      <a:pt x="339" y="240"/>
                      <a:pt x="339" y="233"/>
                    </a:cubicBezTo>
                    <a:lnTo>
                      <a:pt x="346" y="240"/>
                    </a:lnTo>
                    <a:lnTo>
                      <a:pt x="346" y="233"/>
                    </a:lnTo>
                    <a:cubicBezTo>
                      <a:pt x="346" y="240"/>
                      <a:pt x="346" y="240"/>
                      <a:pt x="346" y="240"/>
                    </a:cubicBezTo>
                    <a:cubicBezTo>
                      <a:pt x="346" y="233"/>
                      <a:pt x="346" y="233"/>
                      <a:pt x="346" y="233"/>
                    </a:cubicBezTo>
                    <a:lnTo>
                      <a:pt x="353" y="233"/>
                    </a:lnTo>
                    <a:cubicBezTo>
                      <a:pt x="353" y="233"/>
                      <a:pt x="353" y="233"/>
                      <a:pt x="361" y="233"/>
                    </a:cubicBezTo>
                    <a:cubicBezTo>
                      <a:pt x="361" y="233"/>
                      <a:pt x="361" y="240"/>
                      <a:pt x="368" y="240"/>
                    </a:cubicBezTo>
                    <a:lnTo>
                      <a:pt x="375" y="240"/>
                    </a:lnTo>
                    <a:lnTo>
                      <a:pt x="375" y="233"/>
                    </a:lnTo>
                    <a:cubicBezTo>
                      <a:pt x="375" y="226"/>
                      <a:pt x="375" y="226"/>
                      <a:pt x="375" y="226"/>
                    </a:cubicBezTo>
                    <a:lnTo>
                      <a:pt x="368" y="226"/>
                    </a:lnTo>
                    <a:lnTo>
                      <a:pt x="361" y="226"/>
                    </a:lnTo>
                    <a:cubicBezTo>
                      <a:pt x="361" y="226"/>
                      <a:pt x="368" y="226"/>
                      <a:pt x="368" y="219"/>
                    </a:cubicBezTo>
                    <a:cubicBezTo>
                      <a:pt x="368" y="219"/>
                      <a:pt x="368" y="219"/>
                      <a:pt x="361" y="219"/>
                    </a:cubicBezTo>
                    <a:cubicBezTo>
                      <a:pt x="353" y="219"/>
                      <a:pt x="353" y="219"/>
                      <a:pt x="353" y="219"/>
                    </a:cubicBezTo>
                    <a:cubicBezTo>
                      <a:pt x="353" y="219"/>
                      <a:pt x="361" y="219"/>
                      <a:pt x="361" y="226"/>
                    </a:cubicBezTo>
                    <a:cubicBezTo>
                      <a:pt x="361" y="226"/>
                      <a:pt x="361" y="226"/>
                      <a:pt x="353" y="226"/>
                    </a:cubicBezTo>
                    <a:cubicBezTo>
                      <a:pt x="353" y="219"/>
                      <a:pt x="353" y="219"/>
                      <a:pt x="353" y="219"/>
                    </a:cubicBezTo>
                    <a:cubicBezTo>
                      <a:pt x="353" y="219"/>
                      <a:pt x="353" y="219"/>
                      <a:pt x="346" y="219"/>
                    </a:cubicBezTo>
                    <a:cubicBezTo>
                      <a:pt x="346" y="219"/>
                      <a:pt x="346" y="219"/>
                      <a:pt x="353" y="219"/>
                    </a:cubicBezTo>
                    <a:cubicBezTo>
                      <a:pt x="346" y="219"/>
                      <a:pt x="346" y="219"/>
                      <a:pt x="346" y="219"/>
                    </a:cubicBezTo>
                    <a:cubicBezTo>
                      <a:pt x="346" y="219"/>
                      <a:pt x="339" y="219"/>
                      <a:pt x="346" y="219"/>
                    </a:cubicBezTo>
                    <a:cubicBezTo>
                      <a:pt x="346" y="226"/>
                      <a:pt x="346" y="226"/>
                      <a:pt x="346" y="226"/>
                    </a:cubicBezTo>
                    <a:cubicBezTo>
                      <a:pt x="346" y="226"/>
                      <a:pt x="346" y="226"/>
                      <a:pt x="339" y="226"/>
                    </a:cubicBezTo>
                    <a:cubicBezTo>
                      <a:pt x="339" y="226"/>
                      <a:pt x="339" y="226"/>
                      <a:pt x="339" y="233"/>
                    </a:cubicBezTo>
                    <a:cubicBezTo>
                      <a:pt x="339" y="240"/>
                      <a:pt x="339" y="240"/>
                      <a:pt x="339" y="240"/>
                    </a:cubicBezTo>
                    <a:lnTo>
                      <a:pt x="332" y="240"/>
                    </a:lnTo>
                    <a:cubicBezTo>
                      <a:pt x="332" y="240"/>
                      <a:pt x="332" y="240"/>
                      <a:pt x="325" y="240"/>
                    </a:cubicBezTo>
                    <a:cubicBezTo>
                      <a:pt x="325" y="240"/>
                      <a:pt x="325" y="240"/>
                      <a:pt x="325" y="247"/>
                    </a:cubicBezTo>
                    <a:cubicBezTo>
                      <a:pt x="325" y="247"/>
                      <a:pt x="325" y="247"/>
                      <a:pt x="325" y="254"/>
                    </a:cubicBezTo>
                    <a:lnTo>
                      <a:pt x="325" y="247"/>
                    </a:lnTo>
                    <a:cubicBezTo>
                      <a:pt x="325" y="247"/>
                      <a:pt x="325" y="247"/>
                      <a:pt x="318" y="254"/>
                    </a:cubicBezTo>
                    <a:cubicBezTo>
                      <a:pt x="318" y="247"/>
                      <a:pt x="318" y="247"/>
                      <a:pt x="318" y="247"/>
                    </a:cubicBezTo>
                    <a:lnTo>
                      <a:pt x="325" y="247"/>
                    </a:lnTo>
                    <a:lnTo>
                      <a:pt x="318" y="247"/>
                    </a:lnTo>
                    <a:cubicBezTo>
                      <a:pt x="318" y="247"/>
                      <a:pt x="318" y="247"/>
                      <a:pt x="318" y="240"/>
                    </a:cubicBezTo>
                    <a:cubicBezTo>
                      <a:pt x="318" y="247"/>
                      <a:pt x="318" y="240"/>
                      <a:pt x="318" y="240"/>
                    </a:cubicBezTo>
                    <a:lnTo>
                      <a:pt x="318" y="233"/>
                    </a:lnTo>
                    <a:cubicBezTo>
                      <a:pt x="318" y="233"/>
                      <a:pt x="318" y="233"/>
                      <a:pt x="311" y="233"/>
                    </a:cubicBezTo>
                    <a:lnTo>
                      <a:pt x="304" y="226"/>
                    </a:lnTo>
                    <a:cubicBezTo>
                      <a:pt x="297" y="226"/>
                      <a:pt x="297" y="226"/>
                      <a:pt x="297" y="226"/>
                    </a:cubicBezTo>
                    <a:lnTo>
                      <a:pt x="297" y="219"/>
                    </a:lnTo>
                    <a:lnTo>
                      <a:pt x="297" y="226"/>
                    </a:lnTo>
                    <a:cubicBezTo>
                      <a:pt x="297" y="233"/>
                      <a:pt x="297" y="233"/>
                      <a:pt x="297" y="233"/>
                    </a:cubicBezTo>
                    <a:lnTo>
                      <a:pt x="304" y="233"/>
                    </a:lnTo>
                    <a:cubicBezTo>
                      <a:pt x="311" y="240"/>
                      <a:pt x="311" y="240"/>
                      <a:pt x="311" y="240"/>
                    </a:cubicBezTo>
                    <a:lnTo>
                      <a:pt x="304" y="240"/>
                    </a:lnTo>
                    <a:cubicBezTo>
                      <a:pt x="311" y="240"/>
                      <a:pt x="311" y="240"/>
                      <a:pt x="311" y="240"/>
                    </a:cubicBezTo>
                    <a:cubicBezTo>
                      <a:pt x="311" y="240"/>
                      <a:pt x="311" y="240"/>
                      <a:pt x="311" y="247"/>
                    </a:cubicBezTo>
                    <a:cubicBezTo>
                      <a:pt x="311" y="247"/>
                      <a:pt x="311" y="247"/>
                      <a:pt x="304" y="247"/>
                    </a:cubicBezTo>
                    <a:lnTo>
                      <a:pt x="304" y="240"/>
                    </a:lnTo>
                    <a:cubicBezTo>
                      <a:pt x="304" y="240"/>
                      <a:pt x="304" y="240"/>
                      <a:pt x="297" y="240"/>
                    </a:cubicBezTo>
                    <a:cubicBezTo>
                      <a:pt x="297" y="233"/>
                      <a:pt x="297" y="240"/>
                      <a:pt x="297" y="233"/>
                    </a:cubicBezTo>
                    <a:cubicBezTo>
                      <a:pt x="297" y="233"/>
                      <a:pt x="297" y="233"/>
                      <a:pt x="290" y="233"/>
                    </a:cubicBezTo>
                    <a:lnTo>
                      <a:pt x="290" y="226"/>
                    </a:lnTo>
                    <a:lnTo>
                      <a:pt x="283" y="226"/>
                    </a:lnTo>
                    <a:cubicBezTo>
                      <a:pt x="283" y="226"/>
                      <a:pt x="283" y="233"/>
                      <a:pt x="276" y="233"/>
                    </a:cubicBezTo>
                    <a:cubicBezTo>
                      <a:pt x="276" y="226"/>
                      <a:pt x="276" y="233"/>
                      <a:pt x="276" y="233"/>
                    </a:cubicBezTo>
                    <a:cubicBezTo>
                      <a:pt x="276" y="233"/>
                      <a:pt x="276" y="226"/>
                      <a:pt x="269" y="233"/>
                    </a:cubicBezTo>
                    <a:cubicBezTo>
                      <a:pt x="269" y="240"/>
                      <a:pt x="262" y="233"/>
                      <a:pt x="262" y="240"/>
                    </a:cubicBezTo>
                    <a:cubicBezTo>
                      <a:pt x="262" y="240"/>
                      <a:pt x="262" y="240"/>
                      <a:pt x="262" y="247"/>
                    </a:cubicBezTo>
                    <a:lnTo>
                      <a:pt x="255" y="247"/>
                    </a:lnTo>
                    <a:cubicBezTo>
                      <a:pt x="255" y="247"/>
                      <a:pt x="255" y="247"/>
                      <a:pt x="255" y="254"/>
                    </a:cubicBezTo>
                    <a:lnTo>
                      <a:pt x="248" y="254"/>
                    </a:lnTo>
                    <a:cubicBezTo>
                      <a:pt x="248" y="254"/>
                      <a:pt x="248" y="254"/>
                      <a:pt x="240" y="254"/>
                    </a:cubicBezTo>
                    <a:cubicBezTo>
                      <a:pt x="240" y="247"/>
                      <a:pt x="240" y="247"/>
                      <a:pt x="240" y="247"/>
                    </a:cubicBezTo>
                    <a:cubicBezTo>
                      <a:pt x="233" y="247"/>
                      <a:pt x="240" y="247"/>
                      <a:pt x="240" y="247"/>
                    </a:cubicBezTo>
                    <a:lnTo>
                      <a:pt x="233" y="247"/>
                    </a:lnTo>
                    <a:cubicBezTo>
                      <a:pt x="233" y="247"/>
                      <a:pt x="233" y="247"/>
                      <a:pt x="240" y="247"/>
                    </a:cubicBezTo>
                    <a:cubicBezTo>
                      <a:pt x="240" y="247"/>
                      <a:pt x="240" y="247"/>
                      <a:pt x="233" y="247"/>
                    </a:cubicBezTo>
                    <a:lnTo>
                      <a:pt x="233" y="240"/>
                    </a:lnTo>
                    <a:cubicBezTo>
                      <a:pt x="240" y="240"/>
                      <a:pt x="240" y="240"/>
                      <a:pt x="240" y="233"/>
                    </a:cubicBezTo>
                    <a:cubicBezTo>
                      <a:pt x="240" y="233"/>
                      <a:pt x="240" y="233"/>
                      <a:pt x="233" y="233"/>
                    </a:cubicBezTo>
                    <a:lnTo>
                      <a:pt x="240" y="233"/>
                    </a:lnTo>
                    <a:cubicBezTo>
                      <a:pt x="240" y="226"/>
                      <a:pt x="240" y="226"/>
                      <a:pt x="240" y="226"/>
                    </a:cubicBezTo>
                    <a:lnTo>
                      <a:pt x="248" y="226"/>
                    </a:lnTo>
                    <a:cubicBezTo>
                      <a:pt x="248" y="226"/>
                      <a:pt x="255" y="233"/>
                      <a:pt x="255" y="226"/>
                    </a:cubicBezTo>
                    <a:lnTo>
                      <a:pt x="255" y="233"/>
                    </a:lnTo>
                    <a:cubicBezTo>
                      <a:pt x="255" y="226"/>
                      <a:pt x="255" y="226"/>
                      <a:pt x="255" y="226"/>
                    </a:cubicBezTo>
                    <a:cubicBezTo>
                      <a:pt x="262" y="226"/>
                      <a:pt x="262" y="226"/>
                      <a:pt x="262" y="226"/>
                    </a:cubicBezTo>
                    <a:lnTo>
                      <a:pt x="255" y="226"/>
                    </a:lnTo>
                    <a:cubicBezTo>
                      <a:pt x="255" y="226"/>
                      <a:pt x="255" y="226"/>
                      <a:pt x="262" y="219"/>
                    </a:cubicBezTo>
                    <a:cubicBezTo>
                      <a:pt x="262" y="226"/>
                      <a:pt x="262" y="226"/>
                      <a:pt x="262" y="226"/>
                    </a:cubicBezTo>
                    <a:lnTo>
                      <a:pt x="262" y="219"/>
                    </a:lnTo>
                    <a:cubicBezTo>
                      <a:pt x="255" y="219"/>
                      <a:pt x="262" y="219"/>
                      <a:pt x="255" y="219"/>
                    </a:cubicBezTo>
                    <a:cubicBezTo>
                      <a:pt x="255" y="212"/>
                      <a:pt x="255" y="212"/>
                      <a:pt x="255" y="212"/>
                    </a:cubicBezTo>
                    <a:lnTo>
                      <a:pt x="255" y="219"/>
                    </a:lnTo>
                    <a:cubicBezTo>
                      <a:pt x="255" y="212"/>
                      <a:pt x="255" y="212"/>
                      <a:pt x="248" y="212"/>
                    </a:cubicBezTo>
                    <a:lnTo>
                      <a:pt x="255" y="212"/>
                    </a:lnTo>
                    <a:cubicBezTo>
                      <a:pt x="255" y="212"/>
                      <a:pt x="255" y="212"/>
                      <a:pt x="255" y="205"/>
                    </a:cubicBezTo>
                    <a:cubicBezTo>
                      <a:pt x="255" y="205"/>
                      <a:pt x="255" y="205"/>
                      <a:pt x="262" y="205"/>
                    </a:cubicBezTo>
                    <a:lnTo>
                      <a:pt x="262" y="212"/>
                    </a:lnTo>
                    <a:cubicBezTo>
                      <a:pt x="262" y="205"/>
                      <a:pt x="262" y="212"/>
                      <a:pt x="262" y="212"/>
                    </a:cubicBezTo>
                    <a:cubicBezTo>
                      <a:pt x="262" y="205"/>
                      <a:pt x="262" y="205"/>
                      <a:pt x="262" y="205"/>
                    </a:cubicBezTo>
                    <a:cubicBezTo>
                      <a:pt x="262" y="205"/>
                      <a:pt x="262" y="205"/>
                      <a:pt x="269" y="205"/>
                    </a:cubicBezTo>
                    <a:cubicBezTo>
                      <a:pt x="269" y="198"/>
                      <a:pt x="269" y="198"/>
                      <a:pt x="269" y="198"/>
                    </a:cubicBezTo>
                    <a:lnTo>
                      <a:pt x="276" y="198"/>
                    </a:lnTo>
                    <a:cubicBezTo>
                      <a:pt x="276" y="198"/>
                      <a:pt x="276" y="191"/>
                      <a:pt x="283" y="198"/>
                    </a:cubicBezTo>
                    <a:cubicBezTo>
                      <a:pt x="283" y="198"/>
                      <a:pt x="283" y="198"/>
                      <a:pt x="283" y="191"/>
                    </a:cubicBezTo>
                    <a:cubicBezTo>
                      <a:pt x="283" y="191"/>
                      <a:pt x="283" y="191"/>
                      <a:pt x="283" y="198"/>
                    </a:cubicBezTo>
                    <a:cubicBezTo>
                      <a:pt x="283" y="198"/>
                      <a:pt x="283" y="198"/>
                      <a:pt x="283" y="191"/>
                    </a:cubicBezTo>
                    <a:cubicBezTo>
                      <a:pt x="283" y="191"/>
                      <a:pt x="283" y="191"/>
                      <a:pt x="290" y="191"/>
                    </a:cubicBezTo>
                    <a:lnTo>
                      <a:pt x="283" y="191"/>
                    </a:lnTo>
                    <a:cubicBezTo>
                      <a:pt x="283" y="191"/>
                      <a:pt x="283" y="191"/>
                      <a:pt x="283" y="184"/>
                    </a:cubicBezTo>
                    <a:cubicBezTo>
                      <a:pt x="283" y="184"/>
                      <a:pt x="283" y="184"/>
                      <a:pt x="290" y="184"/>
                    </a:cubicBezTo>
                    <a:lnTo>
                      <a:pt x="290" y="191"/>
                    </a:lnTo>
                    <a:lnTo>
                      <a:pt x="297" y="191"/>
                    </a:lnTo>
                    <a:lnTo>
                      <a:pt x="304" y="191"/>
                    </a:lnTo>
                    <a:cubicBezTo>
                      <a:pt x="304" y="191"/>
                      <a:pt x="304" y="191"/>
                      <a:pt x="311" y="191"/>
                    </a:cubicBezTo>
                    <a:lnTo>
                      <a:pt x="318" y="191"/>
                    </a:lnTo>
                    <a:cubicBezTo>
                      <a:pt x="318" y="184"/>
                      <a:pt x="318" y="191"/>
                      <a:pt x="318" y="184"/>
                    </a:cubicBezTo>
                    <a:lnTo>
                      <a:pt x="318" y="177"/>
                    </a:lnTo>
                    <a:cubicBezTo>
                      <a:pt x="325" y="177"/>
                      <a:pt x="325" y="177"/>
                      <a:pt x="325" y="177"/>
                    </a:cubicBezTo>
                    <a:cubicBezTo>
                      <a:pt x="325" y="177"/>
                      <a:pt x="325" y="177"/>
                      <a:pt x="325" y="184"/>
                    </a:cubicBezTo>
                    <a:cubicBezTo>
                      <a:pt x="325" y="184"/>
                      <a:pt x="325" y="184"/>
                      <a:pt x="325" y="177"/>
                    </a:cubicBezTo>
                    <a:cubicBezTo>
                      <a:pt x="325" y="177"/>
                      <a:pt x="325" y="177"/>
                      <a:pt x="332" y="177"/>
                    </a:cubicBezTo>
                    <a:lnTo>
                      <a:pt x="325" y="177"/>
                    </a:lnTo>
                    <a:cubicBezTo>
                      <a:pt x="325" y="177"/>
                      <a:pt x="325" y="177"/>
                      <a:pt x="325" y="170"/>
                    </a:cubicBezTo>
                    <a:cubicBezTo>
                      <a:pt x="332" y="170"/>
                      <a:pt x="332" y="170"/>
                      <a:pt x="332" y="170"/>
                    </a:cubicBezTo>
                    <a:lnTo>
                      <a:pt x="339" y="170"/>
                    </a:lnTo>
                    <a:lnTo>
                      <a:pt x="346" y="170"/>
                    </a:lnTo>
                    <a:lnTo>
                      <a:pt x="339" y="170"/>
                    </a:lnTo>
                    <a:lnTo>
                      <a:pt x="339" y="163"/>
                    </a:lnTo>
                    <a:lnTo>
                      <a:pt x="339" y="170"/>
                    </a:lnTo>
                    <a:cubicBezTo>
                      <a:pt x="339" y="170"/>
                      <a:pt x="339" y="170"/>
                      <a:pt x="332" y="170"/>
                    </a:cubicBezTo>
                    <a:cubicBezTo>
                      <a:pt x="325" y="170"/>
                      <a:pt x="325" y="170"/>
                      <a:pt x="325" y="170"/>
                    </a:cubicBezTo>
                    <a:cubicBezTo>
                      <a:pt x="318" y="170"/>
                      <a:pt x="318" y="163"/>
                      <a:pt x="318" y="163"/>
                    </a:cubicBezTo>
                    <a:cubicBezTo>
                      <a:pt x="318" y="163"/>
                      <a:pt x="318" y="163"/>
                      <a:pt x="318" y="156"/>
                    </a:cubicBezTo>
                    <a:lnTo>
                      <a:pt x="325" y="156"/>
                    </a:lnTo>
                    <a:lnTo>
                      <a:pt x="332" y="149"/>
                    </a:lnTo>
                    <a:cubicBezTo>
                      <a:pt x="332" y="141"/>
                      <a:pt x="332" y="141"/>
                      <a:pt x="332" y="141"/>
                    </a:cubicBezTo>
                    <a:cubicBezTo>
                      <a:pt x="332" y="141"/>
                      <a:pt x="332" y="141"/>
                      <a:pt x="325" y="141"/>
                    </a:cubicBezTo>
                    <a:cubicBezTo>
                      <a:pt x="325" y="141"/>
                      <a:pt x="325" y="141"/>
                      <a:pt x="325" y="149"/>
                    </a:cubicBezTo>
                    <a:cubicBezTo>
                      <a:pt x="318" y="149"/>
                      <a:pt x="318" y="149"/>
                      <a:pt x="318" y="149"/>
                    </a:cubicBezTo>
                    <a:cubicBezTo>
                      <a:pt x="318" y="149"/>
                      <a:pt x="318" y="149"/>
                      <a:pt x="318" y="156"/>
                    </a:cubicBezTo>
                    <a:cubicBezTo>
                      <a:pt x="311" y="156"/>
                      <a:pt x="311" y="156"/>
                      <a:pt x="311" y="156"/>
                    </a:cubicBezTo>
                    <a:cubicBezTo>
                      <a:pt x="311" y="163"/>
                      <a:pt x="311" y="163"/>
                      <a:pt x="311" y="163"/>
                    </a:cubicBezTo>
                    <a:cubicBezTo>
                      <a:pt x="311" y="170"/>
                      <a:pt x="311" y="170"/>
                      <a:pt x="311" y="170"/>
                    </a:cubicBezTo>
                    <a:lnTo>
                      <a:pt x="304" y="170"/>
                    </a:lnTo>
                    <a:cubicBezTo>
                      <a:pt x="311" y="170"/>
                      <a:pt x="311" y="170"/>
                      <a:pt x="311" y="170"/>
                    </a:cubicBezTo>
                    <a:lnTo>
                      <a:pt x="311" y="177"/>
                    </a:lnTo>
                    <a:lnTo>
                      <a:pt x="304" y="177"/>
                    </a:lnTo>
                    <a:lnTo>
                      <a:pt x="311" y="177"/>
                    </a:lnTo>
                    <a:cubicBezTo>
                      <a:pt x="304" y="177"/>
                      <a:pt x="304" y="177"/>
                      <a:pt x="304" y="177"/>
                    </a:cubicBezTo>
                    <a:cubicBezTo>
                      <a:pt x="304" y="184"/>
                      <a:pt x="304" y="184"/>
                      <a:pt x="304" y="184"/>
                    </a:cubicBezTo>
                    <a:cubicBezTo>
                      <a:pt x="304" y="184"/>
                      <a:pt x="304" y="184"/>
                      <a:pt x="297" y="184"/>
                    </a:cubicBezTo>
                    <a:cubicBezTo>
                      <a:pt x="297" y="184"/>
                      <a:pt x="297" y="184"/>
                      <a:pt x="297" y="177"/>
                    </a:cubicBezTo>
                    <a:cubicBezTo>
                      <a:pt x="297" y="177"/>
                      <a:pt x="297" y="177"/>
                      <a:pt x="290" y="177"/>
                    </a:cubicBezTo>
                    <a:cubicBezTo>
                      <a:pt x="290" y="177"/>
                      <a:pt x="290" y="177"/>
                      <a:pt x="290" y="170"/>
                    </a:cubicBezTo>
                    <a:lnTo>
                      <a:pt x="290" y="177"/>
                    </a:lnTo>
                    <a:cubicBezTo>
                      <a:pt x="283" y="177"/>
                      <a:pt x="283" y="177"/>
                      <a:pt x="283" y="177"/>
                    </a:cubicBezTo>
                    <a:cubicBezTo>
                      <a:pt x="276" y="177"/>
                      <a:pt x="276" y="177"/>
                      <a:pt x="276" y="177"/>
                    </a:cubicBezTo>
                    <a:lnTo>
                      <a:pt x="276" y="170"/>
                    </a:lnTo>
                    <a:cubicBezTo>
                      <a:pt x="276" y="170"/>
                      <a:pt x="276" y="170"/>
                      <a:pt x="276" y="177"/>
                    </a:cubicBezTo>
                    <a:cubicBezTo>
                      <a:pt x="276" y="170"/>
                      <a:pt x="276" y="170"/>
                      <a:pt x="276" y="170"/>
                    </a:cubicBezTo>
                    <a:lnTo>
                      <a:pt x="276" y="163"/>
                    </a:lnTo>
                    <a:cubicBezTo>
                      <a:pt x="276" y="170"/>
                      <a:pt x="276" y="163"/>
                      <a:pt x="276" y="163"/>
                    </a:cubicBezTo>
                    <a:lnTo>
                      <a:pt x="276" y="156"/>
                    </a:lnTo>
                    <a:cubicBezTo>
                      <a:pt x="283" y="156"/>
                      <a:pt x="283" y="156"/>
                      <a:pt x="283" y="156"/>
                    </a:cubicBezTo>
                    <a:cubicBezTo>
                      <a:pt x="283" y="156"/>
                      <a:pt x="283" y="156"/>
                      <a:pt x="290" y="156"/>
                    </a:cubicBezTo>
                    <a:cubicBezTo>
                      <a:pt x="290" y="156"/>
                      <a:pt x="290" y="156"/>
                      <a:pt x="290" y="149"/>
                    </a:cubicBezTo>
                    <a:cubicBezTo>
                      <a:pt x="297" y="149"/>
                      <a:pt x="297" y="149"/>
                      <a:pt x="297" y="149"/>
                    </a:cubicBezTo>
                    <a:cubicBezTo>
                      <a:pt x="297" y="141"/>
                      <a:pt x="297" y="141"/>
                      <a:pt x="297" y="141"/>
                    </a:cubicBezTo>
                    <a:cubicBezTo>
                      <a:pt x="297" y="134"/>
                      <a:pt x="304" y="134"/>
                      <a:pt x="304" y="134"/>
                    </a:cubicBezTo>
                    <a:cubicBezTo>
                      <a:pt x="311" y="134"/>
                      <a:pt x="311" y="134"/>
                      <a:pt x="311" y="134"/>
                    </a:cubicBezTo>
                    <a:cubicBezTo>
                      <a:pt x="311" y="134"/>
                      <a:pt x="311" y="134"/>
                      <a:pt x="311" y="127"/>
                    </a:cubicBezTo>
                    <a:cubicBezTo>
                      <a:pt x="311" y="127"/>
                      <a:pt x="311" y="127"/>
                      <a:pt x="318" y="127"/>
                    </a:cubicBezTo>
                    <a:cubicBezTo>
                      <a:pt x="318" y="127"/>
                      <a:pt x="318" y="127"/>
                      <a:pt x="318" y="120"/>
                    </a:cubicBezTo>
                    <a:cubicBezTo>
                      <a:pt x="318" y="127"/>
                      <a:pt x="318" y="127"/>
                      <a:pt x="325" y="127"/>
                    </a:cubicBezTo>
                    <a:cubicBezTo>
                      <a:pt x="325" y="120"/>
                      <a:pt x="325" y="120"/>
                      <a:pt x="325" y="120"/>
                    </a:cubicBezTo>
                    <a:cubicBezTo>
                      <a:pt x="332" y="120"/>
                      <a:pt x="332" y="120"/>
                      <a:pt x="332" y="120"/>
                    </a:cubicBezTo>
                    <a:cubicBezTo>
                      <a:pt x="339" y="120"/>
                      <a:pt x="339" y="120"/>
                      <a:pt x="339" y="120"/>
                    </a:cubicBezTo>
                    <a:cubicBezTo>
                      <a:pt x="339" y="120"/>
                      <a:pt x="339" y="120"/>
                      <a:pt x="346" y="120"/>
                    </a:cubicBezTo>
                    <a:cubicBezTo>
                      <a:pt x="346" y="120"/>
                      <a:pt x="346" y="120"/>
                      <a:pt x="339" y="120"/>
                    </a:cubicBezTo>
                    <a:cubicBezTo>
                      <a:pt x="339" y="127"/>
                      <a:pt x="339" y="127"/>
                      <a:pt x="346" y="127"/>
                    </a:cubicBezTo>
                    <a:cubicBezTo>
                      <a:pt x="346" y="127"/>
                      <a:pt x="346" y="127"/>
                      <a:pt x="353" y="127"/>
                    </a:cubicBezTo>
                    <a:lnTo>
                      <a:pt x="361" y="127"/>
                    </a:lnTo>
                    <a:cubicBezTo>
                      <a:pt x="361" y="127"/>
                      <a:pt x="361" y="127"/>
                      <a:pt x="368" y="127"/>
                    </a:cubicBezTo>
                    <a:lnTo>
                      <a:pt x="368" y="134"/>
                    </a:lnTo>
                    <a:cubicBezTo>
                      <a:pt x="368" y="134"/>
                      <a:pt x="368" y="134"/>
                      <a:pt x="375" y="134"/>
                    </a:cubicBezTo>
                    <a:cubicBezTo>
                      <a:pt x="375" y="141"/>
                      <a:pt x="375" y="141"/>
                      <a:pt x="375" y="141"/>
                    </a:cubicBezTo>
                    <a:cubicBezTo>
                      <a:pt x="368" y="141"/>
                      <a:pt x="361" y="141"/>
                      <a:pt x="353" y="141"/>
                    </a:cubicBezTo>
                    <a:lnTo>
                      <a:pt x="353" y="134"/>
                    </a:lnTo>
                    <a:cubicBezTo>
                      <a:pt x="353" y="141"/>
                      <a:pt x="353" y="141"/>
                      <a:pt x="353" y="141"/>
                    </a:cubicBezTo>
                    <a:cubicBezTo>
                      <a:pt x="361" y="141"/>
                      <a:pt x="361" y="141"/>
                      <a:pt x="353" y="141"/>
                    </a:cubicBezTo>
                    <a:cubicBezTo>
                      <a:pt x="353" y="149"/>
                      <a:pt x="361" y="149"/>
                      <a:pt x="361" y="149"/>
                    </a:cubicBezTo>
                    <a:cubicBezTo>
                      <a:pt x="368" y="156"/>
                      <a:pt x="368" y="156"/>
                      <a:pt x="368" y="149"/>
                    </a:cubicBezTo>
                    <a:cubicBezTo>
                      <a:pt x="361" y="149"/>
                      <a:pt x="361" y="149"/>
                      <a:pt x="361" y="149"/>
                    </a:cubicBezTo>
                    <a:cubicBezTo>
                      <a:pt x="368" y="149"/>
                      <a:pt x="368" y="149"/>
                      <a:pt x="368" y="149"/>
                    </a:cubicBezTo>
                    <a:cubicBezTo>
                      <a:pt x="368" y="149"/>
                      <a:pt x="368" y="149"/>
                      <a:pt x="375" y="149"/>
                    </a:cubicBezTo>
                    <a:cubicBezTo>
                      <a:pt x="375" y="149"/>
                      <a:pt x="375" y="149"/>
                      <a:pt x="375" y="141"/>
                    </a:cubicBezTo>
                    <a:cubicBezTo>
                      <a:pt x="382" y="141"/>
                      <a:pt x="382" y="141"/>
                      <a:pt x="382" y="141"/>
                    </a:cubicBezTo>
                    <a:cubicBezTo>
                      <a:pt x="382" y="141"/>
                      <a:pt x="382" y="141"/>
                      <a:pt x="382" y="134"/>
                    </a:cubicBezTo>
                    <a:cubicBezTo>
                      <a:pt x="382" y="134"/>
                      <a:pt x="382" y="134"/>
                      <a:pt x="382" y="127"/>
                    </a:cubicBezTo>
                    <a:lnTo>
                      <a:pt x="382" y="134"/>
                    </a:lnTo>
                    <a:cubicBezTo>
                      <a:pt x="382" y="134"/>
                      <a:pt x="389" y="134"/>
                      <a:pt x="389" y="127"/>
                    </a:cubicBezTo>
                    <a:cubicBezTo>
                      <a:pt x="389" y="134"/>
                      <a:pt x="389" y="134"/>
                      <a:pt x="389" y="134"/>
                    </a:cubicBezTo>
                    <a:cubicBezTo>
                      <a:pt x="389" y="134"/>
                      <a:pt x="389" y="134"/>
                      <a:pt x="382" y="134"/>
                    </a:cubicBezTo>
                    <a:cubicBezTo>
                      <a:pt x="389" y="134"/>
                      <a:pt x="389" y="141"/>
                      <a:pt x="389" y="141"/>
                    </a:cubicBezTo>
                    <a:cubicBezTo>
                      <a:pt x="389" y="141"/>
                      <a:pt x="389" y="141"/>
                      <a:pt x="396" y="141"/>
                    </a:cubicBezTo>
                    <a:cubicBezTo>
                      <a:pt x="396" y="134"/>
                      <a:pt x="396" y="134"/>
                      <a:pt x="396" y="134"/>
                    </a:cubicBezTo>
                    <a:lnTo>
                      <a:pt x="403" y="134"/>
                    </a:lnTo>
                    <a:cubicBezTo>
                      <a:pt x="403" y="134"/>
                      <a:pt x="403" y="134"/>
                      <a:pt x="403" y="127"/>
                    </a:cubicBezTo>
                    <a:lnTo>
                      <a:pt x="403" y="134"/>
                    </a:lnTo>
                    <a:cubicBezTo>
                      <a:pt x="410" y="134"/>
                      <a:pt x="403" y="127"/>
                      <a:pt x="410" y="127"/>
                    </a:cubicBezTo>
                    <a:cubicBezTo>
                      <a:pt x="410" y="127"/>
                      <a:pt x="410" y="127"/>
                      <a:pt x="410" y="134"/>
                    </a:cubicBezTo>
                    <a:cubicBezTo>
                      <a:pt x="410" y="134"/>
                      <a:pt x="410" y="134"/>
                      <a:pt x="417" y="127"/>
                    </a:cubicBezTo>
                    <a:cubicBezTo>
                      <a:pt x="417" y="127"/>
                      <a:pt x="417" y="134"/>
                      <a:pt x="417" y="127"/>
                    </a:cubicBezTo>
                    <a:cubicBezTo>
                      <a:pt x="417" y="127"/>
                      <a:pt x="417" y="127"/>
                      <a:pt x="424" y="127"/>
                    </a:cubicBezTo>
                    <a:cubicBezTo>
                      <a:pt x="424" y="134"/>
                      <a:pt x="424" y="134"/>
                      <a:pt x="424" y="134"/>
                    </a:cubicBezTo>
                    <a:lnTo>
                      <a:pt x="424" y="127"/>
                    </a:lnTo>
                    <a:cubicBezTo>
                      <a:pt x="431" y="127"/>
                      <a:pt x="431" y="127"/>
                      <a:pt x="431" y="127"/>
                    </a:cubicBezTo>
                    <a:cubicBezTo>
                      <a:pt x="431" y="127"/>
                      <a:pt x="431" y="127"/>
                      <a:pt x="438" y="127"/>
                    </a:cubicBezTo>
                    <a:cubicBezTo>
                      <a:pt x="438" y="127"/>
                      <a:pt x="445" y="127"/>
                      <a:pt x="452" y="134"/>
                    </a:cubicBezTo>
                    <a:lnTo>
                      <a:pt x="452" y="127"/>
                    </a:lnTo>
                    <a:cubicBezTo>
                      <a:pt x="445" y="127"/>
                      <a:pt x="452" y="127"/>
                      <a:pt x="445" y="127"/>
                    </a:cubicBezTo>
                    <a:cubicBezTo>
                      <a:pt x="445" y="120"/>
                      <a:pt x="445" y="120"/>
                      <a:pt x="445" y="120"/>
                    </a:cubicBezTo>
                    <a:cubicBezTo>
                      <a:pt x="445" y="120"/>
                      <a:pt x="445" y="113"/>
                      <a:pt x="452" y="113"/>
                    </a:cubicBezTo>
                    <a:cubicBezTo>
                      <a:pt x="445" y="106"/>
                      <a:pt x="438" y="99"/>
                      <a:pt x="431" y="99"/>
                    </a:cubicBezTo>
                    <a:cubicBezTo>
                      <a:pt x="424" y="99"/>
                      <a:pt x="424" y="99"/>
                      <a:pt x="424" y="99"/>
                    </a:cubicBezTo>
                    <a:cubicBezTo>
                      <a:pt x="424" y="99"/>
                      <a:pt x="424" y="99"/>
                      <a:pt x="417" y="99"/>
                    </a:cubicBezTo>
                    <a:cubicBezTo>
                      <a:pt x="417" y="99"/>
                      <a:pt x="417" y="99"/>
                      <a:pt x="417" y="106"/>
                    </a:cubicBezTo>
                    <a:cubicBezTo>
                      <a:pt x="417" y="106"/>
                      <a:pt x="417" y="106"/>
                      <a:pt x="424" y="106"/>
                    </a:cubicBezTo>
                    <a:cubicBezTo>
                      <a:pt x="417" y="106"/>
                      <a:pt x="417" y="106"/>
                      <a:pt x="417" y="106"/>
                    </a:cubicBezTo>
                    <a:cubicBezTo>
                      <a:pt x="410" y="106"/>
                      <a:pt x="410" y="106"/>
                      <a:pt x="410" y="106"/>
                    </a:cubicBezTo>
                    <a:cubicBezTo>
                      <a:pt x="410" y="106"/>
                      <a:pt x="410" y="99"/>
                      <a:pt x="417" y="99"/>
                    </a:cubicBezTo>
                    <a:cubicBezTo>
                      <a:pt x="417" y="99"/>
                      <a:pt x="417" y="99"/>
                      <a:pt x="417" y="92"/>
                    </a:cubicBezTo>
                    <a:lnTo>
                      <a:pt x="417" y="99"/>
                    </a:lnTo>
                    <a:cubicBezTo>
                      <a:pt x="424" y="92"/>
                      <a:pt x="424" y="92"/>
                      <a:pt x="424" y="92"/>
                    </a:cubicBezTo>
                    <a:cubicBezTo>
                      <a:pt x="389" y="71"/>
                      <a:pt x="346" y="57"/>
                      <a:pt x="297" y="57"/>
                    </a:cubicBezTo>
                    <a:cubicBezTo>
                      <a:pt x="262" y="57"/>
                      <a:pt x="226" y="71"/>
                      <a:pt x="191" y="85"/>
                    </a:cubicBezTo>
                    <a:close/>
                    <a:moveTo>
                      <a:pt x="198" y="92"/>
                    </a:moveTo>
                    <a:lnTo>
                      <a:pt x="198" y="92"/>
                    </a:lnTo>
                    <a:close/>
                    <a:moveTo>
                      <a:pt x="410" y="233"/>
                    </a:moveTo>
                    <a:lnTo>
                      <a:pt x="410" y="233"/>
                    </a:lnTo>
                    <a:cubicBezTo>
                      <a:pt x="410" y="233"/>
                      <a:pt x="410" y="233"/>
                      <a:pt x="403" y="233"/>
                    </a:cubicBezTo>
                    <a:cubicBezTo>
                      <a:pt x="410" y="233"/>
                      <a:pt x="410" y="233"/>
                      <a:pt x="410" y="233"/>
                    </a:cubicBezTo>
                    <a:lnTo>
                      <a:pt x="403" y="233"/>
                    </a:lnTo>
                    <a:cubicBezTo>
                      <a:pt x="403" y="226"/>
                      <a:pt x="403" y="226"/>
                      <a:pt x="403" y="226"/>
                    </a:cubicBezTo>
                    <a:lnTo>
                      <a:pt x="403" y="219"/>
                    </a:lnTo>
                    <a:lnTo>
                      <a:pt x="410" y="226"/>
                    </a:lnTo>
                    <a:cubicBezTo>
                      <a:pt x="410" y="219"/>
                      <a:pt x="410" y="219"/>
                      <a:pt x="410" y="219"/>
                    </a:cubicBezTo>
                    <a:cubicBezTo>
                      <a:pt x="410" y="219"/>
                      <a:pt x="410" y="219"/>
                      <a:pt x="403" y="219"/>
                    </a:cubicBezTo>
                    <a:cubicBezTo>
                      <a:pt x="403" y="219"/>
                      <a:pt x="403" y="219"/>
                      <a:pt x="396" y="219"/>
                    </a:cubicBezTo>
                    <a:lnTo>
                      <a:pt x="389" y="226"/>
                    </a:lnTo>
                    <a:lnTo>
                      <a:pt x="396" y="226"/>
                    </a:lnTo>
                    <a:cubicBezTo>
                      <a:pt x="396" y="226"/>
                      <a:pt x="389" y="233"/>
                      <a:pt x="396" y="233"/>
                    </a:cubicBezTo>
                    <a:cubicBezTo>
                      <a:pt x="396" y="233"/>
                      <a:pt x="396" y="233"/>
                      <a:pt x="396" y="240"/>
                    </a:cubicBezTo>
                    <a:lnTo>
                      <a:pt x="403" y="240"/>
                    </a:lnTo>
                    <a:cubicBezTo>
                      <a:pt x="396" y="240"/>
                      <a:pt x="396" y="240"/>
                      <a:pt x="396" y="240"/>
                    </a:cubicBezTo>
                    <a:cubicBezTo>
                      <a:pt x="396" y="247"/>
                      <a:pt x="396" y="247"/>
                      <a:pt x="396" y="247"/>
                    </a:cubicBezTo>
                    <a:cubicBezTo>
                      <a:pt x="396" y="247"/>
                      <a:pt x="396" y="247"/>
                      <a:pt x="403" y="247"/>
                    </a:cubicBezTo>
                    <a:cubicBezTo>
                      <a:pt x="403" y="254"/>
                      <a:pt x="403" y="254"/>
                      <a:pt x="410" y="254"/>
                    </a:cubicBezTo>
                    <a:cubicBezTo>
                      <a:pt x="410" y="247"/>
                      <a:pt x="410" y="247"/>
                      <a:pt x="410" y="247"/>
                    </a:cubicBezTo>
                    <a:cubicBezTo>
                      <a:pt x="410" y="240"/>
                      <a:pt x="410" y="240"/>
                      <a:pt x="410" y="240"/>
                    </a:cubicBezTo>
                    <a:cubicBezTo>
                      <a:pt x="410" y="233"/>
                      <a:pt x="410" y="233"/>
                      <a:pt x="410" y="233"/>
                    </a:cubicBezTo>
                    <a:cubicBezTo>
                      <a:pt x="410" y="233"/>
                      <a:pt x="410" y="233"/>
                      <a:pt x="410" y="240"/>
                    </a:cubicBezTo>
                    <a:cubicBezTo>
                      <a:pt x="410" y="233"/>
                      <a:pt x="410" y="233"/>
                      <a:pt x="410" y="233"/>
                    </a:cubicBezTo>
                    <a:close/>
                    <a:moveTo>
                      <a:pt x="332" y="233"/>
                    </a:moveTo>
                    <a:lnTo>
                      <a:pt x="332" y="233"/>
                    </a:lnTo>
                    <a:close/>
                    <a:moveTo>
                      <a:pt x="417" y="106"/>
                    </a:moveTo>
                    <a:lnTo>
                      <a:pt x="417" y="106"/>
                    </a:lnTo>
                    <a:cubicBezTo>
                      <a:pt x="417" y="113"/>
                      <a:pt x="417" y="106"/>
                      <a:pt x="417" y="113"/>
                    </a:cubicBezTo>
                    <a:lnTo>
                      <a:pt x="417" y="120"/>
                    </a:lnTo>
                    <a:cubicBezTo>
                      <a:pt x="417" y="120"/>
                      <a:pt x="417" y="120"/>
                      <a:pt x="410" y="120"/>
                    </a:cubicBezTo>
                    <a:lnTo>
                      <a:pt x="410" y="113"/>
                    </a:lnTo>
                    <a:cubicBezTo>
                      <a:pt x="403" y="113"/>
                      <a:pt x="403" y="113"/>
                      <a:pt x="403" y="113"/>
                    </a:cubicBezTo>
                    <a:cubicBezTo>
                      <a:pt x="410" y="113"/>
                      <a:pt x="410" y="113"/>
                      <a:pt x="410" y="113"/>
                    </a:cubicBezTo>
                    <a:cubicBezTo>
                      <a:pt x="410" y="113"/>
                      <a:pt x="410" y="113"/>
                      <a:pt x="403" y="106"/>
                    </a:cubicBezTo>
                    <a:lnTo>
                      <a:pt x="410" y="106"/>
                    </a:lnTo>
                    <a:lnTo>
                      <a:pt x="417" y="106"/>
                    </a:lnTo>
                    <a:close/>
                    <a:moveTo>
                      <a:pt x="332" y="71"/>
                    </a:moveTo>
                    <a:lnTo>
                      <a:pt x="332" y="71"/>
                    </a:lnTo>
                    <a:cubicBezTo>
                      <a:pt x="325" y="71"/>
                      <a:pt x="325" y="71"/>
                      <a:pt x="325" y="71"/>
                    </a:cubicBezTo>
                    <a:cubicBezTo>
                      <a:pt x="325" y="71"/>
                      <a:pt x="325" y="71"/>
                      <a:pt x="318" y="71"/>
                    </a:cubicBezTo>
                    <a:cubicBezTo>
                      <a:pt x="318" y="71"/>
                      <a:pt x="318" y="71"/>
                      <a:pt x="325" y="71"/>
                    </a:cubicBezTo>
                    <a:cubicBezTo>
                      <a:pt x="318" y="71"/>
                      <a:pt x="311" y="71"/>
                      <a:pt x="311" y="71"/>
                    </a:cubicBezTo>
                    <a:cubicBezTo>
                      <a:pt x="311" y="71"/>
                      <a:pt x="311" y="71"/>
                      <a:pt x="311" y="64"/>
                    </a:cubicBezTo>
                    <a:cubicBezTo>
                      <a:pt x="318" y="64"/>
                      <a:pt x="318" y="64"/>
                      <a:pt x="318" y="64"/>
                    </a:cubicBezTo>
                    <a:cubicBezTo>
                      <a:pt x="318" y="71"/>
                      <a:pt x="318" y="64"/>
                      <a:pt x="325" y="71"/>
                    </a:cubicBezTo>
                    <a:lnTo>
                      <a:pt x="325" y="64"/>
                    </a:lnTo>
                    <a:cubicBezTo>
                      <a:pt x="325" y="64"/>
                      <a:pt x="325" y="64"/>
                      <a:pt x="325" y="71"/>
                    </a:cubicBezTo>
                    <a:cubicBezTo>
                      <a:pt x="325" y="64"/>
                      <a:pt x="325" y="64"/>
                      <a:pt x="332" y="64"/>
                    </a:cubicBezTo>
                    <a:cubicBezTo>
                      <a:pt x="332" y="64"/>
                      <a:pt x="332" y="71"/>
                      <a:pt x="339" y="71"/>
                    </a:cubicBezTo>
                    <a:cubicBezTo>
                      <a:pt x="332" y="71"/>
                      <a:pt x="332" y="71"/>
                      <a:pt x="332" y="71"/>
                    </a:cubicBezTo>
                    <a:close/>
                    <a:moveTo>
                      <a:pt x="311" y="71"/>
                    </a:moveTo>
                    <a:lnTo>
                      <a:pt x="311" y="71"/>
                    </a:lnTo>
                    <a:cubicBezTo>
                      <a:pt x="318" y="71"/>
                      <a:pt x="318" y="71"/>
                      <a:pt x="318" y="71"/>
                    </a:cubicBezTo>
                    <a:lnTo>
                      <a:pt x="318" y="78"/>
                    </a:lnTo>
                    <a:cubicBezTo>
                      <a:pt x="311" y="78"/>
                      <a:pt x="311" y="78"/>
                      <a:pt x="311" y="78"/>
                    </a:cubicBezTo>
                    <a:cubicBezTo>
                      <a:pt x="311" y="85"/>
                      <a:pt x="311" y="85"/>
                      <a:pt x="311" y="85"/>
                    </a:cubicBezTo>
                    <a:cubicBezTo>
                      <a:pt x="304" y="85"/>
                      <a:pt x="304" y="85"/>
                      <a:pt x="304" y="85"/>
                    </a:cubicBezTo>
                    <a:cubicBezTo>
                      <a:pt x="304" y="85"/>
                      <a:pt x="304" y="85"/>
                      <a:pt x="311" y="85"/>
                    </a:cubicBezTo>
                    <a:cubicBezTo>
                      <a:pt x="304" y="85"/>
                      <a:pt x="304" y="78"/>
                      <a:pt x="304" y="78"/>
                    </a:cubicBezTo>
                    <a:lnTo>
                      <a:pt x="304" y="85"/>
                    </a:lnTo>
                    <a:cubicBezTo>
                      <a:pt x="297" y="85"/>
                      <a:pt x="297" y="78"/>
                      <a:pt x="297" y="78"/>
                    </a:cubicBezTo>
                    <a:cubicBezTo>
                      <a:pt x="304" y="78"/>
                      <a:pt x="304" y="78"/>
                      <a:pt x="304" y="78"/>
                    </a:cubicBezTo>
                    <a:cubicBezTo>
                      <a:pt x="304" y="78"/>
                      <a:pt x="304" y="78"/>
                      <a:pt x="297" y="78"/>
                    </a:cubicBezTo>
                    <a:cubicBezTo>
                      <a:pt x="297" y="78"/>
                      <a:pt x="297" y="78"/>
                      <a:pt x="297" y="71"/>
                    </a:cubicBezTo>
                    <a:cubicBezTo>
                      <a:pt x="297" y="71"/>
                      <a:pt x="297" y="71"/>
                      <a:pt x="290" y="71"/>
                    </a:cubicBezTo>
                    <a:cubicBezTo>
                      <a:pt x="290" y="71"/>
                      <a:pt x="290" y="71"/>
                      <a:pt x="297" y="71"/>
                    </a:cubicBezTo>
                    <a:cubicBezTo>
                      <a:pt x="297" y="71"/>
                      <a:pt x="297" y="71"/>
                      <a:pt x="304" y="71"/>
                    </a:cubicBezTo>
                    <a:lnTo>
                      <a:pt x="311" y="71"/>
                    </a:lnTo>
                    <a:close/>
                    <a:moveTo>
                      <a:pt x="262" y="205"/>
                    </a:moveTo>
                    <a:lnTo>
                      <a:pt x="262" y="205"/>
                    </a:lnTo>
                    <a:lnTo>
                      <a:pt x="269" y="205"/>
                    </a:lnTo>
                    <a:cubicBezTo>
                      <a:pt x="262" y="205"/>
                      <a:pt x="262" y="205"/>
                      <a:pt x="262" y="205"/>
                    </a:cubicBezTo>
                    <a:cubicBezTo>
                      <a:pt x="255" y="205"/>
                      <a:pt x="255" y="205"/>
                      <a:pt x="255" y="205"/>
                    </a:cubicBezTo>
                    <a:cubicBezTo>
                      <a:pt x="255" y="205"/>
                      <a:pt x="255" y="205"/>
                      <a:pt x="248" y="205"/>
                    </a:cubicBezTo>
                    <a:cubicBezTo>
                      <a:pt x="255" y="205"/>
                      <a:pt x="255" y="205"/>
                      <a:pt x="255" y="205"/>
                    </a:cubicBezTo>
                    <a:lnTo>
                      <a:pt x="255" y="198"/>
                    </a:lnTo>
                    <a:lnTo>
                      <a:pt x="255" y="205"/>
                    </a:lnTo>
                    <a:cubicBezTo>
                      <a:pt x="255" y="198"/>
                      <a:pt x="248" y="198"/>
                      <a:pt x="248" y="198"/>
                    </a:cubicBezTo>
                    <a:lnTo>
                      <a:pt x="255" y="198"/>
                    </a:lnTo>
                    <a:cubicBezTo>
                      <a:pt x="255" y="191"/>
                      <a:pt x="255" y="191"/>
                      <a:pt x="255" y="191"/>
                    </a:cubicBezTo>
                    <a:cubicBezTo>
                      <a:pt x="255" y="191"/>
                      <a:pt x="255" y="191"/>
                      <a:pt x="248" y="191"/>
                    </a:cubicBezTo>
                    <a:lnTo>
                      <a:pt x="248" y="184"/>
                    </a:lnTo>
                    <a:cubicBezTo>
                      <a:pt x="248" y="177"/>
                      <a:pt x="248" y="177"/>
                      <a:pt x="248" y="177"/>
                    </a:cubicBezTo>
                    <a:lnTo>
                      <a:pt x="255" y="177"/>
                    </a:lnTo>
                    <a:lnTo>
                      <a:pt x="248" y="177"/>
                    </a:lnTo>
                    <a:cubicBezTo>
                      <a:pt x="255" y="177"/>
                      <a:pt x="255" y="177"/>
                      <a:pt x="255" y="177"/>
                    </a:cubicBezTo>
                    <a:cubicBezTo>
                      <a:pt x="255" y="184"/>
                      <a:pt x="255" y="184"/>
                      <a:pt x="255" y="184"/>
                    </a:cubicBezTo>
                    <a:cubicBezTo>
                      <a:pt x="255" y="191"/>
                      <a:pt x="255" y="191"/>
                      <a:pt x="255" y="191"/>
                    </a:cubicBezTo>
                    <a:cubicBezTo>
                      <a:pt x="262" y="191"/>
                      <a:pt x="262" y="191"/>
                      <a:pt x="262" y="191"/>
                    </a:cubicBezTo>
                    <a:cubicBezTo>
                      <a:pt x="262" y="198"/>
                      <a:pt x="262" y="198"/>
                      <a:pt x="262" y="198"/>
                    </a:cubicBezTo>
                    <a:lnTo>
                      <a:pt x="269" y="198"/>
                    </a:lnTo>
                    <a:cubicBezTo>
                      <a:pt x="269" y="198"/>
                      <a:pt x="262" y="198"/>
                      <a:pt x="262" y="205"/>
                    </a:cubicBezTo>
                    <a:close/>
                    <a:moveTo>
                      <a:pt x="248" y="184"/>
                    </a:moveTo>
                    <a:lnTo>
                      <a:pt x="248" y="184"/>
                    </a:lnTo>
                    <a:close/>
                    <a:moveTo>
                      <a:pt x="248" y="191"/>
                    </a:moveTo>
                    <a:lnTo>
                      <a:pt x="248" y="191"/>
                    </a:lnTo>
                    <a:cubicBezTo>
                      <a:pt x="248" y="191"/>
                      <a:pt x="248" y="191"/>
                      <a:pt x="240" y="191"/>
                    </a:cubicBezTo>
                    <a:cubicBezTo>
                      <a:pt x="248" y="191"/>
                      <a:pt x="248" y="198"/>
                      <a:pt x="248" y="198"/>
                    </a:cubicBezTo>
                    <a:cubicBezTo>
                      <a:pt x="240" y="198"/>
                      <a:pt x="240" y="198"/>
                      <a:pt x="240" y="198"/>
                    </a:cubicBezTo>
                    <a:cubicBezTo>
                      <a:pt x="233" y="198"/>
                      <a:pt x="233" y="205"/>
                      <a:pt x="233" y="205"/>
                    </a:cubicBezTo>
                    <a:cubicBezTo>
                      <a:pt x="233" y="198"/>
                      <a:pt x="233" y="198"/>
                      <a:pt x="233" y="198"/>
                    </a:cubicBezTo>
                    <a:cubicBezTo>
                      <a:pt x="233" y="198"/>
                      <a:pt x="233" y="198"/>
                      <a:pt x="240" y="198"/>
                    </a:cubicBezTo>
                    <a:cubicBezTo>
                      <a:pt x="233" y="198"/>
                      <a:pt x="233" y="198"/>
                      <a:pt x="233" y="191"/>
                    </a:cubicBezTo>
                    <a:cubicBezTo>
                      <a:pt x="233" y="191"/>
                      <a:pt x="233" y="191"/>
                      <a:pt x="240" y="191"/>
                    </a:cubicBezTo>
                    <a:cubicBezTo>
                      <a:pt x="240" y="191"/>
                      <a:pt x="240" y="191"/>
                      <a:pt x="240" y="184"/>
                    </a:cubicBezTo>
                    <a:cubicBezTo>
                      <a:pt x="240" y="191"/>
                      <a:pt x="240" y="191"/>
                      <a:pt x="240" y="191"/>
                    </a:cubicBezTo>
                    <a:cubicBezTo>
                      <a:pt x="240" y="191"/>
                      <a:pt x="248" y="184"/>
                      <a:pt x="248" y="191"/>
                    </a:cubicBezTo>
                    <a:close/>
                    <a:moveTo>
                      <a:pt x="233" y="269"/>
                    </a:moveTo>
                    <a:lnTo>
                      <a:pt x="233" y="269"/>
                    </a:lnTo>
                    <a:lnTo>
                      <a:pt x="233" y="262"/>
                    </a:lnTo>
                    <a:lnTo>
                      <a:pt x="240" y="262"/>
                    </a:lnTo>
                    <a:lnTo>
                      <a:pt x="248" y="254"/>
                    </a:lnTo>
                    <a:lnTo>
                      <a:pt x="255" y="254"/>
                    </a:lnTo>
                    <a:cubicBezTo>
                      <a:pt x="255" y="254"/>
                      <a:pt x="255" y="254"/>
                      <a:pt x="262" y="254"/>
                    </a:cubicBezTo>
                    <a:lnTo>
                      <a:pt x="269" y="254"/>
                    </a:lnTo>
                    <a:cubicBezTo>
                      <a:pt x="269" y="254"/>
                      <a:pt x="269" y="254"/>
                      <a:pt x="269" y="247"/>
                    </a:cubicBezTo>
                    <a:cubicBezTo>
                      <a:pt x="276" y="247"/>
                      <a:pt x="276" y="254"/>
                      <a:pt x="276" y="254"/>
                    </a:cubicBezTo>
                    <a:lnTo>
                      <a:pt x="276" y="247"/>
                    </a:lnTo>
                    <a:cubicBezTo>
                      <a:pt x="283" y="247"/>
                      <a:pt x="283" y="247"/>
                      <a:pt x="283" y="247"/>
                    </a:cubicBezTo>
                    <a:lnTo>
                      <a:pt x="283" y="254"/>
                    </a:lnTo>
                    <a:lnTo>
                      <a:pt x="290" y="247"/>
                    </a:lnTo>
                    <a:cubicBezTo>
                      <a:pt x="290" y="247"/>
                      <a:pt x="290" y="247"/>
                      <a:pt x="290" y="254"/>
                    </a:cubicBezTo>
                    <a:cubicBezTo>
                      <a:pt x="290" y="247"/>
                      <a:pt x="290" y="247"/>
                      <a:pt x="290" y="247"/>
                    </a:cubicBezTo>
                    <a:cubicBezTo>
                      <a:pt x="290" y="254"/>
                      <a:pt x="290" y="254"/>
                      <a:pt x="290" y="254"/>
                    </a:cubicBezTo>
                    <a:lnTo>
                      <a:pt x="290" y="262"/>
                    </a:lnTo>
                    <a:cubicBezTo>
                      <a:pt x="297" y="262"/>
                      <a:pt x="297" y="262"/>
                      <a:pt x="297" y="262"/>
                    </a:cubicBezTo>
                    <a:cubicBezTo>
                      <a:pt x="297" y="262"/>
                      <a:pt x="297" y="262"/>
                      <a:pt x="304" y="262"/>
                    </a:cubicBezTo>
                    <a:cubicBezTo>
                      <a:pt x="304" y="269"/>
                      <a:pt x="304" y="269"/>
                      <a:pt x="304" y="269"/>
                    </a:cubicBezTo>
                    <a:lnTo>
                      <a:pt x="311" y="269"/>
                    </a:lnTo>
                    <a:lnTo>
                      <a:pt x="318" y="269"/>
                    </a:lnTo>
                    <a:cubicBezTo>
                      <a:pt x="318" y="262"/>
                      <a:pt x="318" y="262"/>
                      <a:pt x="325" y="262"/>
                    </a:cubicBezTo>
                    <a:lnTo>
                      <a:pt x="325" y="269"/>
                    </a:lnTo>
                    <a:cubicBezTo>
                      <a:pt x="332" y="269"/>
                      <a:pt x="332" y="269"/>
                      <a:pt x="332" y="269"/>
                    </a:cubicBezTo>
                    <a:lnTo>
                      <a:pt x="339" y="269"/>
                    </a:lnTo>
                    <a:cubicBezTo>
                      <a:pt x="339" y="269"/>
                      <a:pt x="339" y="269"/>
                      <a:pt x="346" y="269"/>
                    </a:cubicBezTo>
                    <a:cubicBezTo>
                      <a:pt x="353" y="269"/>
                      <a:pt x="353" y="269"/>
                      <a:pt x="353" y="269"/>
                    </a:cubicBezTo>
                    <a:cubicBezTo>
                      <a:pt x="353" y="269"/>
                      <a:pt x="353" y="269"/>
                      <a:pt x="361" y="276"/>
                    </a:cubicBezTo>
                    <a:cubicBezTo>
                      <a:pt x="353" y="276"/>
                      <a:pt x="353" y="276"/>
                      <a:pt x="353" y="276"/>
                    </a:cubicBezTo>
                    <a:cubicBezTo>
                      <a:pt x="353" y="283"/>
                      <a:pt x="353" y="283"/>
                      <a:pt x="353" y="283"/>
                    </a:cubicBezTo>
                    <a:lnTo>
                      <a:pt x="361" y="290"/>
                    </a:lnTo>
                    <a:lnTo>
                      <a:pt x="361" y="297"/>
                    </a:lnTo>
                    <a:cubicBezTo>
                      <a:pt x="368" y="297"/>
                      <a:pt x="361" y="304"/>
                      <a:pt x="368" y="304"/>
                    </a:cubicBezTo>
                    <a:cubicBezTo>
                      <a:pt x="368" y="311"/>
                      <a:pt x="368" y="311"/>
                      <a:pt x="375" y="318"/>
                    </a:cubicBezTo>
                    <a:lnTo>
                      <a:pt x="375" y="311"/>
                    </a:lnTo>
                    <a:lnTo>
                      <a:pt x="375" y="318"/>
                    </a:lnTo>
                    <a:cubicBezTo>
                      <a:pt x="375" y="318"/>
                      <a:pt x="375" y="318"/>
                      <a:pt x="382" y="318"/>
                    </a:cubicBezTo>
                    <a:lnTo>
                      <a:pt x="382" y="325"/>
                    </a:lnTo>
                    <a:cubicBezTo>
                      <a:pt x="389" y="325"/>
                      <a:pt x="389" y="325"/>
                      <a:pt x="389" y="325"/>
                    </a:cubicBezTo>
                    <a:cubicBezTo>
                      <a:pt x="396" y="325"/>
                      <a:pt x="396" y="325"/>
                      <a:pt x="396" y="325"/>
                    </a:cubicBezTo>
                    <a:lnTo>
                      <a:pt x="403" y="325"/>
                    </a:lnTo>
                    <a:cubicBezTo>
                      <a:pt x="403" y="325"/>
                      <a:pt x="403" y="325"/>
                      <a:pt x="403" y="332"/>
                    </a:cubicBezTo>
                    <a:lnTo>
                      <a:pt x="396" y="332"/>
                    </a:lnTo>
                    <a:cubicBezTo>
                      <a:pt x="396" y="332"/>
                      <a:pt x="396" y="332"/>
                      <a:pt x="396" y="339"/>
                    </a:cubicBezTo>
                    <a:cubicBezTo>
                      <a:pt x="396" y="347"/>
                      <a:pt x="396" y="347"/>
                      <a:pt x="389" y="347"/>
                    </a:cubicBezTo>
                    <a:cubicBezTo>
                      <a:pt x="389" y="347"/>
                      <a:pt x="389" y="347"/>
                      <a:pt x="389" y="354"/>
                    </a:cubicBezTo>
                    <a:lnTo>
                      <a:pt x="382" y="354"/>
                    </a:lnTo>
                    <a:cubicBezTo>
                      <a:pt x="382" y="361"/>
                      <a:pt x="375" y="361"/>
                      <a:pt x="375" y="361"/>
                    </a:cubicBezTo>
                    <a:cubicBezTo>
                      <a:pt x="375" y="368"/>
                      <a:pt x="375" y="368"/>
                      <a:pt x="375" y="368"/>
                    </a:cubicBezTo>
                    <a:lnTo>
                      <a:pt x="368" y="368"/>
                    </a:lnTo>
                    <a:lnTo>
                      <a:pt x="368" y="375"/>
                    </a:lnTo>
                    <a:cubicBezTo>
                      <a:pt x="368" y="375"/>
                      <a:pt x="368" y="375"/>
                      <a:pt x="368" y="382"/>
                    </a:cubicBezTo>
                    <a:cubicBezTo>
                      <a:pt x="375" y="389"/>
                      <a:pt x="375" y="389"/>
                      <a:pt x="375" y="389"/>
                    </a:cubicBezTo>
                    <a:cubicBezTo>
                      <a:pt x="375" y="396"/>
                      <a:pt x="375" y="396"/>
                      <a:pt x="375" y="396"/>
                    </a:cubicBezTo>
                    <a:lnTo>
                      <a:pt x="375" y="403"/>
                    </a:lnTo>
                    <a:cubicBezTo>
                      <a:pt x="375" y="403"/>
                      <a:pt x="375" y="403"/>
                      <a:pt x="368" y="403"/>
                    </a:cubicBezTo>
                    <a:cubicBezTo>
                      <a:pt x="361" y="410"/>
                      <a:pt x="361" y="410"/>
                      <a:pt x="361" y="410"/>
                    </a:cubicBezTo>
                    <a:lnTo>
                      <a:pt x="361" y="417"/>
                    </a:lnTo>
                    <a:lnTo>
                      <a:pt x="361" y="424"/>
                    </a:lnTo>
                    <a:cubicBezTo>
                      <a:pt x="361" y="424"/>
                      <a:pt x="353" y="424"/>
                      <a:pt x="353" y="431"/>
                    </a:cubicBezTo>
                    <a:lnTo>
                      <a:pt x="353" y="438"/>
                    </a:lnTo>
                    <a:lnTo>
                      <a:pt x="346" y="438"/>
                    </a:lnTo>
                    <a:cubicBezTo>
                      <a:pt x="346" y="445"/>
                      <a:pt x="339" y="445"/>
                      <a:pt x="339" y="452"/>
                    </a:cubicBezTo>
                    <a:cubicBezTo>
                      <a:pt x="332" y="452"/>
                      <a:pt x="332" y="452"/>
                      <a:pt x="332" y="452"/>
                    </a:cubicBezTo>
                    <a:cubicBezTo>
                      <a:pt x="325" y="452"/>
                      <a:pt x="325" y="452"/>
                      <a:pt x="325" y="452"/>
                    </a:cubicBezTo>
                    <a:lnTo>
                      <a:pt x="318" y="452"/>
                    </a:lnTo>
                    <a:cubicBezTo>
                      <a:pt x="318" y="460"/>
                      <a:pt x="318" y="452"/>
                      <a:pt x="318" y="452"/>
                    </a:cubicBezTo>
                    <a:cubicBezTo>
                      <a:pt x="318" y="460"/>
                      <a:pt x="318" y="460"/>
                      <a:pt x="318" y="460"/>
                    </a:cubicBezTo>
                    <a:cubicBezTo>
                      <a:pt x="311" y="460"/>
                      <a:pt x="311" y="452"/>
                      <a:pt x="311" y="452"/>
                    </a:cubicBezTo>
                    <a:cubicBezTo>
                      <a:pt x="311" y="445"/>
                      <a:pt x="311" y="445"/>
                      <a:pt x="311" y="445"/>
                    </a:cubicBezTo>
                    <a:cubicBezTo>
                      <a:pt x="311" y="445"/>
                      <a:pt x="311" y="438"/>
                      <a:pt x="304" y="438"/>
                    </a:cubicBezTo>
                    <a:cubicBezTo>
                      <a:pt x="304" y="431"/>
                      <a:pt x="304" y="431"/>
                      <a:pt x="304" y="431"/>
                    </a:cubicBezTo>
                    <a:cubicBezTo>
                      <a:pt x="304" y="431"/>
                      <a:pt x="304" y="431"/>
                      <a:pt x="304" y="424"/>
                    </a:cubicBezTo>
                    <a:cubicBezTo>
                      <a:pt x="304" y="417"/>
                      <a:pt x="297" y="417"/>
                      <a:pt x="297" y="417"/>
                    </a:cubicBezTo>
                    <a:lnTo>
                      <a:pt x="297" y="410"/>
                    </a:lnTo>
                    <a:cubicBezTo>
                      <a:pt x="297" y="403"/>
                      <a:pt x="297" y="403"/>
                      <a:pt x="297" y="403"/>
                    </a:cubicBezTo>
                    <a:lnTo>
                      <a:pt x="297" y="396"/>
                    </a:lnTo>
                    <a:cubicBezTo>
                      <a:pt x="297" y="389"/>
                      <a:pt x="297" y="389"/>
                      <a:pt x="297" y="389"/>
                    </a:cubicBezTo>
                    <a:cubicBezTo>
                      <a:pt x="297" y="382"/>
                      <a:pt x="297" y="382"/>
                      <a:pt x="297" y="382"/>
                    </a:cubicBezTo>
                    <a:cubicBezTo>
                      <a:pt x="297" y="382"/>
                      <a:pt x="297" y="382"/>
                      <a:pt x="297" y="375"/>
                    </a:cubicBezTo>
                    <a:lnTo>
                      <a:pt x="297" y="368"/>
                    </a:lnTo>
                    <a:cubicBezTo>
                      <a:pt x="290" y="368"/>
                      <a:pt x="290" y="368"/>
                      <a:pt x="290" y="368"/>
                    </a:cubicBezTo>
                    <a:cubicBezTo>
                      <a:pt x="290" y="361"/>
                      <a:pt x="290" y="361"/>
                      <a:pt x="290" y="361"/>
                    </a:cubicBezTo>
                    <a:cubicBezTo>
                      <a:pt x="283" y="361"/>
                      <a:pt x="283" y="361"/>
                      <a:pt x="283" y="361"/>
                    </a:cubicBezTo>
                    <a:cubicBezTo>
                      <a:pt x="290" y="361"/>
                      <a:pt x="290" y="361"/>
                      <a:pt x="290" y="354"/>
                    </a:cubicBezTo>
                    <a:lnTo>
                      <a:pt x="290" y="347"/>
                    </a:lnTo>
                    <a:cubicBezTo>
                      <a:pt x="283" y="347"/>
                      <a:pt x="290" y="347"/>
                      <a:pt x="283" y="347"/>
                    </a:cubicBezTo>
                    <a:cubicBezTo>
                      <a:pt x="283" y="347"/>
                      <a:pt x="276" y="347"/>
                      <a:pt x="276" y="339"/>
                    </a:cubicBezTo>
                    <a:cubicBezTo>
                      <a:pt x="276" y="339"/>
                      <a:pt x="276" y="339"/>
                      <a:pt x="269" y="339"/>
                    </a:cubicBezTo>
                    <a:cubicBezTo>
                      <a:pt x="262" y="339"/>
                      <a:pt x="262" y="339"/>
                      <a:pt x="262" y="339"/>
                    </a:cubicBezTo>
                    <a:lnTo>
                      <a:pt x="255" y="347"/>
                    </a:lnTo>
                    <a:lnTo>
                      <a:pt x="255" y="339"/>
                    </a:lnTo>
                    <a:cubicBezTo>
                      <a:pt x="255" y="339"/>
                      <a:pt x="255" y="339"/>
                      <a:pt x="255" y="347"/>
                    </a:cubicBezTo>
                    <a:cubicBezTo>
                      <a:pt x="255" y="347"/>
                      <a:pt x="255" y="339"/>
                      <a:pt x="248" y="339"/>
                    </a:cubicBezTo>
                    <a:cubicBezTo>
                      <a:pt x="248" y="347"/>
                      <a:pt x="248" y="347"/>
                      <a:pt x="248" y="347"/>
                    </a:cubicBezTo>
                    <a:cubicBezTo>
                      <a:pt x="240" y="347"/>
                      <a:pt x="240" y="347"/>
                      <a:pt x="240" y="347"/>
                    </a:cubicBezTo>
                    <a:cubicBezTo>
                      <a:pt x="233" y="339"/>
                      <a:pt x="233" y="339"/>
                      <a:pt x="233" y="339"/>
                    </a:cubicBezTo>
                    <a:cubicBezTo>
                      <a:pt x="226" y="339"/>
                      <a:pt x="226" y="339"/>
                      <a:pt x="226" y="339"/>
                    </a:cubicBezTo>
                    <a:cubicBezTo>
                      <a:pt x="226" y="332"/>
                      <a:pt x="226" y="332"/>
                      <a:pt x="226" y="332"/>
                    </a:cubicBezTo>
                    <a:cubicBezTo>
                      <a:pt x="226" y="332"/>
                      <a:pt x="219" y="332"/>
                      <a:pt x="219" y="325"/>
                    </a:cubicBezTo>
                    <a:cubicBezTo>
                      <a:pt x="219" y="325"/>
                      <a:pt x="219" y="325"/>
                      <a:pt x="212" y="325"/>
                    </a:cubicBezTo>
                    <a:cubicBezTo>
                      <a:pt x="212" y="318"/>
                      <a:pt x="212" y="318"/>
                      <a:pt x="212" y="318"/>
                    </a:cubicBezTo>
                    <a:cubicBezTo>
                      <a:pt x="219" y="318"/>
                      <a:pt x="219" y="318"/>
                      <a:pt x="219" y="318"/>
                    </a:cubicBezTo>
                    <a:cubicBezTo>
                      <a:pt x="212" y="318"/>
                      <a:pt x="212" y="318"/>
                      <a:pt x="212" y="318"/>
                    </a:cubicBezTo>
                    <a:lnTo>
                      <a:pt x="219" y="311"/>
                    </a:lnTo>
                    <a:lnTo>
                      <a:pt x="219" y="304"/>
                    </a:lnTo>
                    <a:cubicBezTo>
                      <a:pt x="219" y="304"/>
                      <a:pt x="219" y="297"/>
                      <a:pt x="212" y="297"/>
                    </a:cubicBezTo>
                    <a:cubicBezTo>
                      <a:pt x="219" y="297"/>
                      <a:pt x="219" y="297"/>
                      <a:pt x="219" y="297"/>
                    </a:cubicBezTo>
                    <a:cubicBezTo>
                      <a:pt x="219" y="290"/>
                      <a:pt x="219" y="290"/>
                      <a:pt x="219" y="290"/>
                    </a:cubicBezTo>
                    <a:cubicBezTo>
                      <a:pt x="219" y="283"/>
                      <a:pt x="219" y="283"/>
                      <a:pt x="219" y="283"/>
                    </a:cubicBezTo>
                    <a:lnTo>
                      <a:pt x="226" y="283"/>
                    </a:lnTo>
                    <a:lnTo>
                      <a:pt x="226" y="276"/>
                    </a:lnTo>
                    <a:cubicBezTo>
                      <a:pt x="233" y="276"/>
                      <a:pt x="233" y="276"/>
                      <a:pt x="233" y="276"/>
                    </a:cubicBezTo>
                    <a:cubicBezTo>
                      <a:pt x="233" y="269"/>
                      <a:pt x="233" y="269"/>
                      <a:pt x="233" y="269"/>
                    </a:cubicBezTo>
                    <a:close/>
                    <a:moveTo>
                      <a:pt x="219" y="149"/>
                    </a:moveTo>
                    <a:lnTo>
                      <a:pt x="219" y="149"/>
                    </a:lnTo>
                    <a:cubicBezTo>
                      <a:pt x="219" y="149"/>
                      <a:pt x="219" y="149"/>
                      <a:pt x="219" y="156"/>
                    </a:cubicBezTo>
                    <a:cubicBezTo>
                      <a:pt x="212" y="156"/>
                      <a:pt x="212" y="156"/>
                      <a:pt x="212" y="156"/>
                    </a:cubicBezTo>
                    <a:lnTo>
                      <a:pt x="205" y="156"/>
                    </a:lnTo>
                    <a:lnTo>
                      <a:pt x="198" y="156"/>
                    </a:lnTo>
                    <a:cubicBezTo>
                      <a:pt x="198" y="149"/>
                      <a:pt x="205" y="149"/>
                      <a:pt x="205" y="149"/>
                    </a:cubicBezTo>
                    <a:cubicBezTo>
                      <a:pt x="198" y="149"/>
                      <a:pt x="198" y="149"/>
                      <a:pt x="198" y="149"/>
                    </a:cubicBezTo>
                    <a:cubicBezTo>
                      <a:pt x="198" y="149"/>
                      <a:pt x="198" y="149"/>
                      <a:pt x="205" y="149"/>
                    </a:cubicBezTo>
                    <a:cubicBezTo>
                      <a:pt x="198" y="149"/>
                      <a:pt x="198" y="149"/>
                      <a:pt x="198" y="141"/>
                    </a:cubicBezTo>
                    <a:cubicBezTo>
                      <a:pt x="198" y="141"/>
                      <a:pt x="198" y="149"/>
                      <a:pt x="198" y="141"/>
                    </a:cubicBezTo>
                    <a:lnTo>
                      <a:pt x="205" y="141"/>
                    </a:lnTo>
                    <a:cubicBezTo>
                      <a:pt x="205" y="149"/>
                      <a:pt x="205" y="149"/>
                      <a:pt x="205" y="149"/>
                    </a:cubicBezTo>
                    <a:cubicBezTo>
                      <a:pt x="205" y="141"/>
                      <a:pt x="205" y="141"/>
                      <a:pt x="205" y="141"/>
                    </a:cubicBezTo>
                    <a:lnTo>
                      <a:pt x="212" y="141"/>
                    </a:lnTo>
                    <a:cubicBezTo>
                      <a:pt x="212" y="141"/>
                      <a:pt x="212" y="141"/>
                      <a:pt x="219" y="141"/>
                    </a:cubicBezTo>
                    <a:lnTo>
                      <a:pt x="226" y="141"/>
                    </a:lnTo>
                    <a:cubicBezTo>
                      <a:pt x="226" y="149"/>
                      <a:pt x="226" y="149"/>
                      <a:pt x="226" y="149"/>
                    </a:cubicBezTo>
                    <a:cubicBezTo>
                      <a:pt x="226" y="149"/>
                      <a:pt x="226" y="149"/>
                      <a:pt x="219" y="149"/>
                    </a:cubicBezTo>
                    <a:close/>
                    <a:moveTo>
                      <a:pt x="283" y="347"/>
                    </a:moveTo>
                    <a:lnTo>
                      <a:pt x="283" y="347"/>
                    </a:lnTo>
                    <a:close/>
                    <a:moveTo>
                      <a:pt x="382" y="417"/>
                    </a:moveTo>
                    <a:lnTo>
                      <a:pt x="382" y="417"/>
                    </a:lnTo>
                    <a:lnTo>
                      <a:pt x="382" y="410"/>
                    </a:lnTo>
                    <a:cubicBezTo>
                      <a:pt x="382" y="410"/>
                      <a:pt x="382" y="410"/>
                      <a:pt x="382" y="403"/>
                    </a:cubicBezTo>
                    <a:cubicBezTo>
                      <a:pt x="389" y="403"/>
                      <a:pt x="389" y="403"/>
                      <a:pt x="389" y="403"/>
                    </a:cubicBezTo>
                    <a:cubicBezTo>
                      <a:pt x="389" y="396"/>
                      <a:pt x="389" y="396"/>
                      <a:pt x="389" y="396"/>
                    </a:cubicBezTo>
                    <a:cubicBezTo>
                      <a:pt x="389" y="396"/>
                      <a:pt x="389" y="396"/>
                      <a:pt x="396" y="396"/>
                    </a:cubicBezTo>
                    <a:cubicBezTo>
                      <a:pt x="396" y="396"/>
                      <a:pt x="396" y="396"/>
                      <a:pt x="396" y="389"/>
                    </a:cubicBezTo>
                    <a:cubicBezTo>
                      <a:pt x="396" y="389"/>
                      <a:pt x="396" y="389"/>
                      <a:pt x="396" y="396"/>
                    </a:cubicBezTo>
                    <a:cubicBezTo>
                      <a:pt x="403" y="396"/>
                      <a:pt x="396" y="396"/>
                      <a:pt x="403" y="396"/>
                    </a:cubicBezTo>
                    <a:cubicBezTo>
                      <a:pt x="403" y="396"/>
                      <a:pt x="403" y="396"/>
                      <a:pt x="403" y="403"/>
                    </a:cubicBezTo>
                    <a:cubicBezTo>
                      <a:pt x="396" y="403"/>
                      <a:pt x="396" y="403"/>
                      <a:pt x="396" y="403"/>
                    </a:cubicBezTo>
                    <a:lnTo>
                      <a:pt x="396" y="410"/>
                    </a:lnTo>
                    <a:cubicBezTo>
                      <a:pt x="396" y="410"/>
                      <a:pt x="396" y="417"/>
                      <a:pt x="396" y="424"/>
                    </a:cubicBezTo>
                    <a:cubicBezTo>
                      <a:pt x="396" y="424"/>
                      <a:pt x="389" y="424"/>
                      <a:pt x="389" y="431"/>
                    </a:cubicBezTo>
                    <a:cubicBezTo>
                      <a:pt x="382" y="431"/>
                      <a:pt x="382" y="431"/>
                      <a:pt x="382" y="424"/>
                    </a:cubicBezTo>
                    <a:cubicBezTo>
                      <a:pt x="382" y="424"/>
                      <a:pt x="382" y="424"/>
                      <a:pt x="382" y="417"/>
                    </a:cubicBezTo>
                    <a:close/>
                    <a:moveTo>
                      <a:pt x="353" y="254"/>
                    </a:moveTo>
                    <a:lnTo>
                      <a:pt x="353" y="254"/>
                    </a:lnTo>
                    <a:close/>
                    <a:moveTo>
                      <a:pt x="332" y="254"/>
                    </a:moveTo>
                    <a:lnTo>
                      <a:pt x="332" y="254"/>
                    </a:lnTo>
                    <a:cubicBezTo>
                      <a:pt x="325" y="254"/>
                      <a:pt x="325" y="254"/>
                      <a:pt x="325" y="254"/>
                    </a:cubicBezTo>
                    <a:cubicBezTo>
                      <a:pt x="332" y="254"/>
                      <a:pt x="332" y="254"/>
                      <a:pt x="332" y="254"/>
                    </a:cubicBezTo>
                    <a:close/>
                    <a:moveTo>
                      <a:pt x="304" y="247"/>
                    </a:moveTo>
                    <a:lnTo>
                      <a:pt x="304" y="247"/>
                    </a:lnTo>
                    <a:lnTo>
                      <a:pt x="304" y="254"/>
                    </a:lnTo>
                    <a:cubicBezTo>
                      <a:pt x="304" y="247"/>
                      <a:pt x="297" y="247"/>
                      <a:pt x="297" y="247"/>
                    </a:cubicBezTo>
                    <a:lnTo>
                      <a:pt x="304" y="247"/>
                    </a:lnTo>
                    <a:close/>
                    <a:moveTo>
                      <a:pt x="290" y="240"/>
                    </a:moveTo>
                    <a:lnTo>
                      <a:pt x="290" y="240"/>
                    </a:lnTo>
                    <a:cubicBezTo>
                      <a:pt x="283" y="240"/>
                      <a:pt x="283" y="247"/>
                      <a:pt x="283" y="247"/>
                    </a:cubicBezTo>
                    <a:cubicBezTo>
                      <a:pt x="283" y="240"/>
                      <a:pt x="283" y="240"/>
                      <a:pt x="283" y="240"/>
                    </a:cubicBezTo>
                    <a:cubicBezTo>
                      <a:pt x="283" y="240"/>
                      <a:pt x="283" y="240"/>
                      <a:pt x="290" y="240"/>
                    </a:cubicBezTo>
                    <a:close/>
                    <a:moveTo>
                      <a:pt x="290" y="233"/>
                    </a:moveTo>
                    <a:lnTo>
                      <a:pt x="290" y="233"/>
                    </a:lnTo>
                    <a:cubicBezTo>
                      <a:pt x="283" y="233"/>
                      <a:pt x="283" y="233"/>
                      <a:pt x="283" y="233"/>
                    </a:cubicBezTo>
                    <a:lnTo>
                      <a:pt x="290" y="233"/>
                    </a:lnTo>
                    <a:close/>
                    <a:moveTo>
                      <a:pt x="205" y="106"/>
                    </a:moveTo>
                    <a:lnTo>
                      <a:pt x="205" y="106"/>
                    </a:lnTo>
                    <a:lnTo>
                      <a:pt x="198" y="106"/>
                    </a:lnTo>
                    <a:cubicBezTo>
                      <a:pt x="198" y="106"/>
                      <a:pt x="198" y="106"/>
                      <a:pt x="198" y="99"/>
                    </a:cubicBezTo>
                    <a:cubicBezTo>
                      <a:pt x="198" y="99"/>
                      <a:pt x="198" y="99"/>
                      <a:pt x="205" y="99"/>
                    </a:cubicBezTo>
                    <a:cubicBezTo>
                      <a:pt x="205" y="99"/>
                      <a:pt x="198" y="99"/>
                      <a:pt x="198" y="106"/>
                    </a:cubicBezTo>
                    <a:cubicBezTo>
                      <a:pt x="205" y="106"/>
                      <a:pt x="205" y="106"/>
                      <a:pt x="205" y="106"/>
                    </a:cubicBezTo>
                    <a:close/>
                    <a:moveTo>
                      <a:pt x="198" y="99"/>
                    </a:moveTo>
                    <a:lnTo>
                      <a:pt x="198" y="99"/>
                    </a:lnTo>
                    <a:close/>
                    <a:moveTo>
                      <a:pt x="191" y="99"/>
                    </a:moveTo>
                    <a:lnTo>
                      <a:pt x="191" y="99"/>
                    </a:lnTo>
                    <a:lnTo>
                      <a:pt x="198" y="99"/>
                    </a:lnTo>
                    <a:lnTo>
                      <a:pt x="191" y="99"/>
                    </a:lnTo>
                    <a:close/>
                    <a:moveTo>
                      <a:pt x="198" y="92"/>
                    </a:moveTo>
                    <a:lnTo>
                      <a:pt x="198" y="92"/>
                    </a:lnTo>
                    <a:lnTo>
                      <a:pt x="198" y="85"/>
                    </a:lnTo>
                    <a:lnTo>
                      <a:pt x="198" y="92"/>
                    </a:lnTo>
                    <a:close/>
                    <a:moveTo>
                      <a:pt x="198" y="92"/>
                    </a:moveTo>
                    <a:lnTo>
                      <a:pt x="198" y="92"/>
                    </a:lnTo>
                    <a:close/>
                    <a:moveTo>
                      <a:pt x="198" y="92"/>
                    </a:moveTo>
                    <a:lnTo>
                      <a:pt x="198" y="92"/>
                    </a:lnTo>
                    <a:close/>
                    <a:moveTo>
                      <a:pt x="198" y="92"/>
                    </a:moveTo>
                    <a:lnTo>
                      <a:pt x="198" y="92"/>
                    </a:lnTo>
                    <a:close/>
                    <a:moveTo>
                      <a:pt x="198" y="113"/>
                    </a:moveTo>
                    <a:lnTo>
                      <a:pt x="198" y="113"/>
                    </a:lnTo>
                    <a:close/>
                    <a:moveTo>
                      <a:pt x="155" y="177"/>
                    </a:moveTo>
                    <a:lnTo>
                      <a:pt x="155" y="177"/>
                    </a:lnTo>
                    <a:close/>
                    <a:moveTo>
                      <a:pt x="134" y="240"/>
                    </a:moveTo>
                    <a:lnTo>
                      <a:pt x="134" y="240"/>
                    </a:lnTo>
                    <a:cubicBezTo>
                      <a:pt x="134" y="233"/>
                      <a:pt x="134" y="233"/>
                      <a:pt x="134" y="233"/>
                    </a:cubicBezTo>
                    <a:lnTo>
                      <a:pt x="134" y="240"/>
                    </a:lnTo>
                    <a:lnTo>
                      <a:pt x="134" y="233"/>
                    </a:lnTo>
                    <a:cubicBezTo>
                      <a:pt x="127" y="233"/>
                      <a:pt x="127" y="233"/>
                      <a:pt x="127" y="233"/>
                    </a:cubicBezTo>
                    <a:lnTo>
                      <a:pt x="120" y="233"/>
                    </a:lnTo>
                    <a:lnTo>
                      <a:pt x="127" y="233"/>
                    </a:lnTo>
                    <a:cubicBezTo>
                      <a:pt x="127" y="226"/>
                      <a:pt x="127" y="226"/>
                      <a:pt x="127" y="226"/>
                    </a:cubicBezTo>
                    <a:cubicBezTo>
                      <a:pt x="127" y="226"/>
                      <a:pt x="127" y="226"/>
                      <a:pt x="127" y="219"/>
                    </a:cubicBezTo>
                    <a:lnTo>
                      <a:pt x="134" y="219"/>
                    </a:lnTo>
                    <a:cubicBezTo>
                      <a:pt x="134" y="226"/>
                      <a:pt x="127" y="226"/>
                      <a:pt x="127" y="226"/>
                    </a:cubicBezTo>
                    <a:cubicBezTo>
                      <a:pt x="127" y="226"/>
                      <a:pt x="127" y="226"/>
                      <a:pt x="134" y="226"/>
                    </a:cubicBezTo>
                    <a:cubicBezTo>
                      <a:pt x="134" y="226"/>
                      <a:pt x="134" y="233"/>
                      <a:pt x="134" y="226"/>
                    </a:cubicBezTo>
                    <a:cubicBezTo>
                      <a:pt x="134" y="226"/>
                      <a:pt x="134" y="226"/>
                      <a:pt x="141" y="226"/>
                    </a:cubicBezTo>
                    <a:cubicBezTo>
                      <a:pt x="134" y="233"/>
                      <a:pt x="134" y="233"/>
                      <a:pt x="134" y="233"/>
                    </a:cubicBezTo>
                    <a:lnTo>
                      <a:pt x="141" y="233"/>
                    </a:lnTo>
                    <a:cubicBezTo>
                      <a:pt x="141" y="233"/>
                      <a:pt x="141" y="233"/>
                      <a:pt x="134" y="233"/>
                    </a:cubicBezTo>
                    <a:cubicBezTo>
                      <a:pt x="141" y="233"/>
                      <a:pt x="141" y="233"/>
                      <a:pt x="141" y="233"/>
                    </a:cubicBezTo>
                    <a:lnTo>
                      <a:pt x="141" y="240"/>
                    </a:lnTo>
                    <a:cubicBezTo>
                      <a:pt x="141" y="240"/>
                      <a:pt x="141" y="240"/>
                      <a:pt x="134" y="240"/>
                    </a:cubicBezTo>
                    <a:close/>
                    <a:moveTo>
                      <a:pt x="134" y="396"/>
                    </a:moveTo>
                    <a:lnTo>
                      <a:pt x="134" y="396"/>
                    </a:lnTo>
                    <a:lnTo>
                      <a:pt x="134" y="389"/>
                    </a:lnTo>
                    <a:lnTo>
                      <a:pt x="134" y="396"/>
                    </a:lnTo>
                    <a:close/>
                    <a:moveTo>
                      <a:pt x="134" y="127"/>
                    </a:moveTo>
                    <a:lnTo>
                      <a:pt x="134" y="127"/>
                    </a:lnTo>
                    <a:cubicBezTo>
                      <a:pt x="134" y="134"/>
                      <a:pt x="134" y="134"/>
                      <a:pt x="134" y="134"/>
                    </a:cubicBezTo>
                    <a:cubicBezTo>
                      <a:pt x="134" y="134"/>
                      <a:pt x="134" y="134"/>
                      <a:pt x="134" y="127"/>
                    </a:cubicBezTo>
                    <a:close/>
                    <a:moveTo>
                      <a:pt x="113" y="240"/>
                    </a:moveTo>
                    <a:lnTo>
                      <a:pt x="113" y="240"/>
                    </a:lnTo>
                    <a:lnTo>
                      <a:pt x="120" y="240"/>
                    </a:lnTo>
                    <a:cubicBezTo>
                      <a:pt x="120" y="240"/>
                      <a:pt x="120" y="240"/>
                      <a:pt x="113" y="240"/>
                    </a:cubicBezTo>
                    <a:close/>
                    <a:moveTo>
                      <a:pt x="99" y="325"/>
                    </a:moveTo>
                    <a:lnTo>
                      <a:pt x="99" y="325"/>
                    </a:lnTo>
                    <a:lnTo>
                      <a:pt x="106" y="325"/>
                    </a:lnTo>
                    <a:cubicBezTo>
                      <a:pt x="106" y="325"/>
                      <a:pt x="106" y="325"/>
                      <a:pt x="99" y="325"/>
                    </a:cubicBezTo>
                    <a:close/>
                    <a:moveTo>
                      <a:pt x="99" y="361"/>
                    </a:moveTo>
                    <a:lnTo>
                      <a:pt x="99" y="361"/>
                    </a:lnTo>
                    <a:lnTo>
                      <a:pt x="106" y="361"/>
                    </a:lnTo>
                    <a:cubicBezTo>
                      <a:pt x="99" y="361"/>
                      <a:pt x="106" y="361"/>
                      <a:pt x="99" y="361"/>
                    </a:cubicBezTo>
                    <a:close/>
                    <a:moveTo>
                      <a:pt x="92" y="325"/>
                    </a:moveTo>
                    <a:lnTo>
                      <a:pt x="92" y="325"/>
                    </a:lnTo>
                    <a:cubicBezTo>
                      <a:pt x="92" y="325"/>
                      <a:pt x="92" y="325"/>
                      <a:pt x="85" y="325"/>
                    </a:cubicBezTo>
                    <a:cubicBezTo>
                      <a:pt x="85" y="325"/>
                      <a:pt x="85" y="325"/>
                      <a:pt x="78" y="325"/>
                    </a:cubicBezTo>
                    <a:cubicBezTo>
                      <a:pt x="85" y="325"/>
                      <a:pt x="85" y="325"/>
                      <a:pt x="85" y="325"/>
                    </a:cubicBezTo>
                    <a:lnTo>
                      <a:pt x="92" y="325"/>
                    </a:lnTo>
                    <a:lnTo>
                      <a:pt x="99" y="325"/>
                    </a:lnTo>
                    <a:cubicBezTo>
                      <a:pt x="92" y="325"/>
                      <a:pt x="92" y="325"/>
                      <a:pt x="92" y="325"/>
                    </a:cubicBezTo>
                    <a:close/>
                    <a:moveTo>
                      <a:pt x="78" y="276"/>
                    </a:moveTo>
                    <a:lnTo>
                      <a:pt x="78" y="276"/>
                    </a:lnTo>
                    <a:close/>
                    <a:moveTo>
                      <a:pt x="78" y="276"/>
                    </a:moveTo>
                    <a:lnTo>
                      <a:pt x="78" y="276"/>
                    </a:lnTo>
                    <a:close/>
                    <a:moveTo>
                      <a:pt x="78" y="276"/>
                    </a:moveTo>
                    <a:lnTo>
                      <a:pt x="78" y="276"/>
                    </a:lnTo>
                    <a:close/>
                    <a:moveTo>
                      <a:pt x="71" y="325"/>
                    </a:moveTo>
                    <a:lnTo>
                      <a:pt x="71" y="325"/>
                    </a:lnTo>
                    <a:cubicBezTo>
                      <a:pt x="71" y="325"/>
                      <a:pt x="71" y="325"/>
                      <a:pt x="78" y="325"/>
                    </a:cubicBezTo>
                    <a:cubicBezTo>
                      <a:pt x="71" y="325"/>
                      <a:pt x="71" y="325"/>
                      <a:pt x="71" y="325"/>
                    </a:cubicBezTo>
                    <a:close/>
                    <a:moveTo>
                      <a:pt x="481" y="332"/>
                    </a:moveTo>
                    <a:lnTo>
                      <a:pt x="481" y="332"/>
                    </a:lnTo>
                    <a:lnTo>
                      <a:pt x="488" y="332"/>
                    </a:lnTo>
                    <a:lnTo>
                      <a:pt x="488" y="339"/>
                    </a:lnTo>
                    <a:cubicBezTo>
                      <a:pt x="488" y="339"/>
                      <a:pt x="488" y="339"/>
                      <a:pt x="481" y="339"/>
                    </a:cubicBezTo>
                    <a:lnTo>
                      <a:pt x="481" y="332"/>
                    </a:lnTo>
                    <a:close/>
                    <a:moveTo>
                      <a:pt x="290" y="177"/>
                    </a:moveTo>
                    <a:lnTo>
                      <a:pt x="290" y="177"/>
                    </a:lnTo>
                    <a:cubicBezTo>
                      <a:pt x="290" y="177"/>
                      <a:pt x="290" y="177"/>
                      <a:pt x="290" y="184"/>
                    </a:cubicBezTo>
                    <a:cubicBezTo>
                      <a:pt x="290" y="184"/>
                      <a:pt x="290" y="184"/>
                      <a:pt x="283" y="184"/>
                    </a:cubicBezTo>
                    <a:cubicBezTo>
                      <a:pt x="283" y="184"/>
                      <a:pt x="283" y="184"/>
                      <a:pt x="283" y="177"/>
                    </a:cubicBezTo>
                    <a:lnTo>
                      <a:pt x="290" y="177"/>
                    </a:lnTo>
                    <a:close/>
                    <a:moveTo>
                      <a:pt x="297" y="184"/>
                    </a:moveTo>
                    <a:lnTo>
                      <a:pt x="297" y="184"/>
                    </a:lnTo>
                    <a:cubicBezTo>
                      <a:pt x="297" y="191"/>
                      <a:pt x="297" y="184"/>
                      <a:pt x="297" y="191"/>
                    </a:cubicBezTo>
                    <a:lnTo>
                      <a:pt x="290" y="191"/>
                    </a:lnTo>
                    <a:cubicBezTo>
                      <a:pt x="290" y="184"/>
                      <a:pt x="290" y="184"/>
                      <a:pt x="297" y="184"/>
                    </a:cubicBezTo>
                    <a:close/>
                    <a:moveTo>
                      <a:pt x="92" y="254"/>
                    </a:moveTo>
                    <a:lnTo>
                      <a:pt x="92" y="254"/>
                    </a:lnTo>
                    <a:close/>
                    <a:moveTo>
                      <a:pt x="92" y="254"/>
                    </a:moveTo>
                    <a:lnTo>
                      <a:pt x="92" y="254"/>
                    </a:lnTo>
                    <a:close/>
                    <a:moveTo>
                      <a:pt x="78" y="269"/>
                    </a:moveTo>
                    <a:lnTo>
                      <a:pt x="78" y="269"/>
                    </a:lnTo>
                    <a:close/>
                    <a:moveTo>
                      <a:pt x="78" y="276"/>
                    </a:moveTo>
                    <a:lnTo>
                      <a:pt x="78" y="276"/>
                    </a:lnTo>
                    <a:cubicBezTo>
                      <a:pt x="78" y="269"/>
                      <a:pt x="78" y="269"/>
                      <a:pt x="78" y="269"/>
                    </a:cubicBezTo>
                    <a:cubicBezTo>
                      <a:pt x="78" y="269"/>
                      <a:pt x="78" y="269"/>
                      <a:pt x="78" y="276"/>
                    </a:cubicBezTo>
                    <a:close/>
                    <a:moveTo>
                      <a:pt x="78" y="269"/>
                    </a:moveTo>
                    <a:lnTo>
                      <a:pt x="78" y="269"/>
                    </a:lnTo>
                    <a:close/>
                    <a:moveTo>
                      <a:pt x="78" y="269"/>
                    </a:moveTo>
                    <a:lnTo>
                      <a:pt x="78" y="269"/>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7" name="Freeform 122"/>
              <p:cNvSpPr>
                <a:spLocks noChangeArrowheads="1"/>
              </p:cNvSpPr>
              <p:nvPr/>
            </p:nvSpPr>
            <p:spPr bwMode="auto">
              <a:xfrm>
                <a:off x="4569619" y="1220787"/>
                <a:ext cx="219075" cy="219075"/>
              </a:xfrm>
              <a:custGeom>
                <a:avLst/>
                <a:gdLst>
                  <a:gd name="T0" fmla="*/ 39339251 w 609"/>
                  <a:gd name="T1" fmla="*/ 78678142 h 609"/>
                  <a:gd name="T2" fmla="*/ 39339251 w 609"/>
                  <a:gd name="T3" fmla="*/ 78678142 h 609"/>
                  <a:gd name="T4" fmla="*/ 0 w 609"/>
                  <a:gd name="T5" fmla="*/ 39339251 h 609"/>
                  <a:gd name="T6" fmla="*/ 39339251 w 609"/>
                  <a:gd name="T7" fmla="*/ 0 h 609"/>
                  <a:gd name="T8" fmla="*/ 78678142 w 609"/>
                  <a:gd name="T9" fmla="*/ 39339251 h 609"/>
                  <a:gd name="T10" fmla="*/ 39339251 w 609"/>
                  <a:gd name="T11" fmla="*/ 78678142 h 609"/>
                  <a:gd name="T12" fmla="*/ 39339251 w 609"/>
                  <a:gd name="T13" fmla="*/ 7376244 h 609"/>
                  <a:gd name="T14" fmla="*/ 39339251 w 609"/>
                  <a:gd name="T15" fmla="*/ 7376244 h 609"/>
                  <a:gd name="T16" fmla="*/ 7246742 w 609"/>
                  <a:gd name="T17" fmla="*/ 39339251 h 609"/>
                  <a:gd name="T18" fmla="*/ 39339251 w 609"/>
                  <a:gd name="T19" fmla="*/ 71302258 h 609"/>
                  <a:gd name="T20" fmla="*/ 71302258 w 609"/>
                  <a:gd name="T21" fmla="*/ 39339251 h 609"/>
                  <a:gd name="T22" fmla="*/ 39339251 w 609"/>
                  <a:gd name="T23" fmla="*/ 7376244 h 609"/>
                  <a:gd name="T24" fmla="*/ 31057209 w 609"/>
                  <a:gd name="T25" fmla="*/ 46715136 h 609"/>
                  <a:gd name="T26" fmla="*/ 31057209 w 609"/>
                  <a:gd name="T27" fmla="*/ 46715136 h 609"/>
                  <a:gd name="T28" fmla="*/ 20057773 w 609"/>
                  <a:gd name="T29" fmla="*/ 20187276 h 609"/>
                  <a:gd name="T30" fmla="*/ 47491791 w 609"/>
                  <a:gd name="T31" fmla="*/ 31057209 h 609"/>
                  <a:gd name="T32" fmla="*/ 58491226 w 609"/>
                  <a:gd name="T33" fmla="*/ 58491226 h 609"/>
                  <a:gd name="T34" fmla="*/ 58491226 w 609"/>
                  <a:gd name="T35" fmla="*/ 58491226 h 609"/>
                  <a:gd name="T36" fmla="*/ 31057209 w 609"/>
                  <a:gd name="T37" fmla="*/ 46715136 h 609"/>
                  <a:gd name="T38" fmla="*/ 39339251 w 609"/>
                  <a:gd name="T39" fmla="*/ 35715700 h 609"/>
                  <a:gd name="T40" fmla="*/ 39339251 w 609"/>
                  <a:gd name="T41" fmla="*/ 35715700 h 609"/>
                  <a:gd name="T42" fmla="*/ 35715700 w 609"/>
                  <a:gd name="T43" fmla="*/ 39339251 h 609"/>
                  <a:gd name="T44" fmla="*/ 39339251 w 609"/>
                  <a:gd name="T45" fmla="*/ 42962442 h 609"/>
                  <a:gd name="T46" fmla="*/ 42962442 w 609"/>
                  <a:gd name="T47" fmla="*/ 39339251 h 609"/>
                  <a:gd name="T48" fmla="*/ 39339251 w 609"/>
                  <a:gd name="T49" fmla="*/ 35715700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9" h="609">
                    <a:moveTo>
                      <a:pt x="304" y="608"/>
                    </a:moveTo>
                    <a:lnTo>
                      <a:pt x="304" y="608"/>
                    </a:lnTo>
                    <a:cubicBezTo>
                      <a:pt x="134" y="608"/>
                      <a:pt x="0" y="474"/>
                      <a:pt x="0" y="304"/>
                    </a:cubicBezTo>
                    <a:cubicBezTo>
                      <a:pt x="0" y="134"/>
                      <a:pt x="134" y="0"/>
                      <a:pt x="304" y="0"/>
                    </a:cubicBezTo>
                    <a:cubicBezTo>
                      <a:pt x="473" y="0"/>
                      <a:pt x="608" y="134"/>
                      <a:pt x="608" y="304"/>
                    </a:cubicBezTo>
                    <a:cubicBezTo>
                      <a:pt x="608" y="474"/>
                      <a:pt x="473" y="608"/>
                      <a:pt x="304" y="608"/>
                    </a:cubicBezTo>
                    <a:close/>
                    <a:moveTo>
                      <a:pt x="304" y="57"/>
                    </a:moveTo>
                    <a:lnTo>
                      <a:pt x="304" y="57"/>
                    </a:lnTo>
                    <a:cubicBezTo>
                      <a:pt x="169" y="57"/>
                      <a:pt x="56" y="170"/>
                      <a:pt x="56" y="304"/>
                    </a:cubicBezTo>
                    <a:cubicBezTo>
                      <a:pt x="56" y="438"/>
                      <a:pt x="169" y="551"/>
                      <a:pt x="304" y="551"/>
                    </a:cubicBezTo>
                    <a:cubicBezTo>
                      <a:pt x="438" y="551"/>
                      <a:pt x="551" y="438"/>
                      <a:pt x="551" y="304"/>
                    </a:cubicBezTo>
                    <a:cubicBezTo>
                      <a:pt x="551" y="170"/>
                      <a:pt x="438" y="57"/>
                      <a:pt x="304" y="57"/>
                    </a:cubicBezTo>
                    <a:close/>
                    <a:moveTo>
                      <a:pt x="240" y="361"/>
                    </a:moveTo>
                    <a:lnTo>
                      <a:pt x="240" y="361"/>
                    </a:lnTo>
                    <a:cubicBezTo>
                      <a:pt x="155" y="156"/>
                      <a:pt x="155" y="156"/>
                      <a:pt x="155" y="156"/>
                    </a:cubicBezTo>
                    <a:cubicBezTo>
                      <a:pt x="367" y="240"/>
                      <a:pt x="367" y="240"/>
                      <a:pt x="367" y="240"/>
                    </a:cubicBezTo>
                    <a:cubicBezTo>
                      <a:pt x="452" y="452"/>
                      <a:pt x="452" y="452"/>
                      <a:pt x="452" y="452"/>
                    </a:cubicBezTo>
                    <a:lnTo>
                      <a:pt x="240" y="361"/>
                    </a:lnTo>
                    <a:close/>
                    <a:moveTo>
                      <a:pt x="304" y="276"/>
                    </a:moveTo>
                    <a:lnTo>
                      <a:pt x="304" y="276"/>
                    </a:lnTo>
                    <a:cubicBezTo>
                      <a:pt x="290" y="276"/>
                      <a:pt x="276" y="290"/>
                      <a:pt x="276" y="304"/>
                    </a:cubicBezTo>
                    <a:cubicBezTo>
                      <a:pt x="276" y="318"/>
                      <a:pt x="290" y="332"/>
                      <a:pt x="304" y="332"/>
                    </a:cubicBezTo>
                    <a:cubicBezTo>
                      <a:pt x="318" y="332"/>
                      <a:pt x="332" y="318"/>
                      <a:pt x="332" y="304"/>
                    </a:cubicBezTo>
                    <a:cubicBezTo>
                      <a:pt x="332" y="290"/>
                      <a:pt x="318" y="276"/>
                      <a:pt x="304" y="27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8" name="Freeform 123"/>
              <p:cNvSpPr>
                <a:spLocks noChangeArrowheads="1"/>
              </p:cNvSpPr>
              <p:nvPr/>
            </p:nvSpPr>
            <p:spPr bwMode="auto">
              <a:xfrm>
                <a:off x="4191794" y="1220787"/>
                <a:ext cx="217488" cy="219075"/>
              </a:xfrm>
              <a:custGeom>
                <a:avLst/>
                <a:gdLst>
                  <a:gd name="T0" fmla="*/ 74657633 w 602"/>
                  <a:gd name="T1" fmla="*/ 42962442 h 609"/>
                  <a:gd name="T2" fmla="*/ 74657633 w 602"/>
                  <a:gd name="T3" fmla="*/ 42962442 h 609"/>
                  <a:gd name="T4" fmla="*/ 71002968 w 602"/>
                  <a:gd name="T5" fmla="*/ 42962442 h 609"/>
                  <a:gd name="T6" fmla="*/ 43332858 w 602"/>
                  <a:gd name="T7" fmla="*/ 70396460 h 609"/>
                  <a:gd name="T8" fmla="*/ 43332858 w 602"/>
                  <a:gd name="T9" fmla="*/ 75054951 h 609"/>
                  <a:gd name="T10" fmla="*/ 39678193 w 602"/>
                  <a:gd name="T11" fmla="*/ 78678142 h 609"/>
                  <a:gd name="T12" fmla="*/ 36023527 w 602"/>
                  <a:gd name="T13" fmla="*/ 75054951 h 609"/>
                  <a:gd name="T14" fmla="*/ 36023527 w 602"/>
                  <a:gd name="T15" fmla="*/ 70396460 h 609"/>
                  <a:gd name="T16" fmla="*/ 7308970 w 602"/>
                  <a:gd name="T17" fmla="*/ 42962442 h 609"/>
                  <a:gd name="T18" fmla="*/ 3654665 w 602"/>
                  <a:gd name="T19" fmla="*/ 42962442 h 609"/>
                  <a:gd name="T20" fmla="*/ 0 w 602"/>
                  <a:gd name="T21" fmla="*/ 39339251 h 609"/>
                  <a:gd name="T22" fmla="*/ 3654665 w 602"/>
                  <a:gd name="T23" fmla="*/ 35715700 h 609"/>
                  <a:gd name="T24" fmla="*/ 7308970 w 602"/>
                  <a:gd name="T25" fmla="*/ 35715700 h 609"/>
                  <a:gd name="T26" fmla="*/ 36023527 w 602"/>
                  <a:gd name="T27" fmla="*/ 8282042 h 609"/>
                  <a:gd name="T28" fmla="*/ 36023527 w 602"/>
                  <a:gd name="T29" fmla="*/ 3623191 h 609"/>
                  <a:gd name="T30" fmla="*/ 39678193 w 602"/>
                  <a:gd name="T31" fmla="*/ 0 h 609"/>
                  <a:gd name="T32" fmla="*/ 43332858 w 602"/>
                  <a:gd name="T33" fmla="*/ 3623191 h 609"/>
                  <a:gd name="T34" fmla="*/ 43332858 w 602"/>
                  <a:gd name="T35" fmla="*/ 8282042 h 609"/>
                  <a:gd name="T36" fmla="*/ 71002968 w 602"/>
                  <a:gd name="T37" fmla="*/ 35715700 h 609"/>
                  <a:gd name="T38" fmla="*/ 74657633 w 602"/>
                  <a:gd name="T39" fmla="*/ 35715700 h 609"/>
                  <a:gd name="T40" fmla="*/ 78442719 w 602"/>
                  <a:gd name="T41" fmla="*/ 39339251 h 609"/>
                  <a:gd name="T42" fmla="*/ 74657633 w 602"/>
                  <a:gd name="T43" fmla="*/ 42962442 h 609"/>
                  <a:gd name="T44" fmla="*/ 56254247 w 602"/>
                  <a:gd name="T45" fmla="*/ 35715700 h 609"/>
                  <a:gd name="T46" fmla="*/ 56254247 w 602"/>
                  <a:gd name="T47" fmla="*/ 35715700 h 609"/>
                  <a:gd name="T48" fmla="*/ 63563216 w 602"/>
                  <a:gd name="T49" fmla="*/ 35715700 h 609"/>
                  <a:gd name="T50" fmla="*/ 43332858 w 602"/>
                  <a:gd name="T51" fmla="*/ 15528425 h 609"/>
                  <a:gd name="T52" fmla="*/ 43332858 w 602"/>
                  <a:gd name="T53" fmla="*/ 21998871 h 609"/>
                  <a:gd name="T54" fmla="*/ 39678193 w 602"/>
                  <a:gd name="T55" fmla="*/ 25622062 h 609"/>
                  <a:gd name="T56" fmla="*/ 36023527 w 602"/>
                  <a:gd name="T57" fmla="*/ 21998871 h 609"/>
                  <a:gd name="T58" fmla="*/ 36023527 w 602"/>
                  <a:gd name="T59" fmla="*/ 15528425 h 609"/>
                  <a:gd name="T60" fmla="*/ 14748721 w 602"/>
                  <a:gd name="T61" fmla="*/ 35715700 h 609"/>
                  <a:gd name="T62" fmla="*/ 22058052 w 602"/>
                  <a:gd name="T63" fmla="*/ 35715700 h 609"/>
                  <a:gd name="T64" fmla="*/ 25843138 w 602"/>
                  <a:gd name="T65" fmla="*/ 39339251 h 609"/>
                  <a:gd name="T66" fmla="*/ 22058052 w 602"/>
                  <a:gd name="T67" fmla="*/ 42962442 h 609"/>
                  <a:gd name="T68" fmla="*/ 14748721 w 602"/>
                  <a:gd name="T69" fmla="*/ 42962442 h 609"/>
                  <a:gd name="T70" fmla="*/ 36023527 w 602"/>
                  <a:gd name="T71" fmla="*/ 63149718 h 609"/>
                  <a:gd name="T72" fmla="*/ 36023527 w 602"/>
                  <a:gd name="T73" fmla="*/ 56679271 h 609"/>
                  <a:gd name="T74" fmla="*/ 39678193 w 602"/>
                  <a:gd name="T75" fmla="*/ 53056080 h 609"/>
                  <a:gd name="T76" fmla="*/ 43332858 w 602"/>
                  <a:gd name="T77" fmla="*/ 56679271 h 609"/>
                  <a:gd name="T78" fmla="*/ 43332858 w 602"/>
                  <a:gd name="T79" fmla="*/ 63149718 h 609"/>
                  <a:gd name="T80" fmla="*/ 63563216 w 602"/>
                  <a:gd name="T81" fmla="*/ 42962442 h 609"/>
                  <a:gd name="T82" fmla="*/ 56254247 w 602"/>
                  <a:gd name="T83" fmla="*/ 42962442 h 609"/>
                  <a:gd name="T84" fmla="*/ 52599581 w 602"/>
                  <a:gd name="T85" fmla="*/ 39339251 h 609"/>
                  <a:gd name="T86" fmla="*/ 56254247 w 602"/>
                  <a:gd name="T87" fmla="*/ 35715700 h 609"/>
                  <a:gd name="T88" fmla="*/ 39678193 w 602"/>
                  <a:gd name="T89" fmla="*/ 42962442 h 609"/>
                  <a:gd name="T90" fmla="*/ 39678193 w 602"/>
                  <a:gd name="T91" fmla="*/ 42962442 h 609"/>
                  <a:gd name="T92" fmla="*/ 36023527 w 602"/>
                  <a:gd name="T93" fmla="*/ 39339251 h 609"/>
                  <a:gd name="T94" fmla="*/ 39678193 w 602"/>
                  <a:gd name="T95" fmla="*/ 35715700 h 609"/>
                  <a:gd name="T96" fmla="*/ 43332858 w 602"/>
                  <a:gd name="T97" fmla="*/ 39339251 h 609"/>
                  <a:gd name="T98" fmla="*/ 39678193 w 602"/>
                  <a:gd name="T99" fmla="*/ 42962442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2" h="609">
                    <a:moveTo>
                      <a:pt x="572" y="332"/>
                    </a:moveTo>
                    <a:lnTo>
                      <a:pt x="572" y="332"/>
                    </a:lnTo>
                    <a:cubicBezTo>
                      <a:pt x="544" y="332"/>
                      <a:pt x="544" y="332"/>
                      <a:pt x="544" y="332"/>
                    </a:cubicBezTo>
                    <a:cubicBezTo>
                      <a:pt x="530" y="445"/>
                      <a:pt x="445" y="537"/>
                      <a:pt x="332" y="544"/>
                    </a:cubicBezTo>
                    <a:cubicBezTo>
                      <a:pt x="332" y="580"/>
                      <a:pt x="332" y="580"/>
                      <a:pt x="332" y="580"/>
                    </a:cubicBezTo>
                    <a:cubicBezTo>
                      <a:pt x="332" y="594"/>
                      <a:pt x="318" y="608"/>
                      <a:pt x="304" y="608"/>
                    </a:cubicBezTo>
                    <a:cubicBezTo>
                      <a:pt x="283" y="608"/>
                      <a:pt x="276" y="594"/>
                      <a:pt x="276" y="580"/>
                    </a:cubicBezTo>
                    <a:cubicBezTo>
                      <a:pt x="276" y="544"/>
                      <a:pt x="276" y="544"/>
                      <a:pt x="276" y="544"/>
                    </a:cubicBezTo>
                    <a:cubicBezTo>
                      <a:pt x="162" y="537"/>
                      <a:pt x="71" y="445"/>
                      <a:pt x="56" y="332"/>
                    </a:cubicBezTo>
                    <a:cubicBezTo>
                      <a:pt x="28" y="332"/>
                      <a:pt x="28" y="332"/>
                      <a:pt x="28" y="332"/>
                    </a:cubicBezTo>
                    <a:cubicBezTo>
                      <a:pt x="14" y="332"/>
                      <a:pt x="0" y="318"/>
                      <a:pt x="0" y="304"/>
                    </a:cubicBezTo>
                    <a:cubicBezTo>
                      <a:pt x="0" y="290"/>
                      <a:pt x="14" y="276"/>
                      <a:pt x="28" y="276"/>
                    </a:cubicBezTo>
                    <a:cubicBezTo>
                      <a:pt x="56" y="276"/>
                      <a:pt x="56" y="276"/>
                      <a:pt x="56" y="276"/>
                    </a:cubicBezTo>
                    <a:cubicBezTo>
                      <a:pt x="71" y="163"/>
                      <a:pt x="162" y="71"/>
                      <a:pt x="276" y="64"/>
                    </a:cubicBezTo>
                    <a:cubicBezTo>
                      <a:pt x="276" y="28"/>
                      <a:pt x="276" y="28"/>
                      <a:pt x="276" y="28"/>
                    </a:cubicBezTo>
                    <a:cubicBezTo>
                      <a:pt x="276" y="14"/>
                      <a:pt x="283" y="0"/>
                      <a:pt x="304" y="0"/>
                    </a:cubicBezTo>
                    <a:cubicBezTo>
                      <a:pt x="318" y="0"/>
                      <a:pt x="332" y="14"/>
                      <a:pt x="332" y="28"/>
                    </a:cubicBezTo>
                    <a:cubicBezTo>
                      <a:pt x="332" y="64"/>
                      <a:pt x="332" y="64"/>
                      <a:pt x="332" y="64"/>
                    </a:cubicBezTo>
                    <a:cubicBezTo>
                      <a:pt x="445" y="71"/>
                      <a:pt x="530" y="163"/>
                      <a:pt x="544" y="276"/>
                    </a:cubicBezTo>
                    <a:cubicBezTo>
                      <a:pt x="572" y="276"/>
                      <a:pt x="572" y="276"/>
                      <a:pt x="572" y="276"/>
                    </a:cubicBezTo>
                    <a:cubicBezTo>
                      <a:pt x="594" y="276"/>
                      <a:pt x="601" y="290"/>
                      <a:pt x="601" y="304"/>
                    </a:cubicBezTo>
                    <a:cubicBezTo>
                      <a:pt x="601" y="318"/>
                      <a:pt x="594" y="332"/>
                      <a:pt x="572" y="332"/>
                    </a:cubicBezTo>
                    <a:close/>
                    <a:moveTo>
                      <a:pt x="431" y="276"/>
                    </a:moveTo>
                    <a:lnTo>
                      <a:pt x="431" y="276"/>
                    </a:lnTo>
                    <a:cubicBezTo>
                      <a:pt x="487" y="276"/>
                      <a:pt x="487" y="276"/>
                      <a:pt x="487" y="276"/>
                    </a:cubicBezTo>
                    <a:cubicBezTo>
                      <a:pt x="473" y="191"/>
                      <a:pt x="410" y="127"/>
                      <a:pt x="332" y="120"/>
                    </a:cubicBezTo>
                    <a:cubicBezTo>
                      <a:pt x="332" y="170"/>
                      <a:pt x="332" y="170"/>
                      <a:pt x="332" y="170"/>
                    </a:cubicBezTo>
                    <a:cubicBezTo>
                      <a:pt x="332" y="191"/>
                      <a:pt x="318" y="198"/>
                      <a:pt x="304" y="198"/>
                    </a:cubicBezTo>
                    <a:cubicBezTo>
                      <a:pt x="283" y="198"/>
                      <a:pt x="276" y="191"/>
                      <a:pt x="276" y="170"/>
                    </a:cubicBezTo>
                    <a:cubicBezTo>
                      <a:pt x="276" y="120"/>
                      <a:pt x="276" y="120"/>
                      <a:pt x="276" y="120"/>
                    </a:cubicBezTo>
                    <a:cubicBezTo>
                      <a:pt x="191" y="127"/>
                      <a:pt x="127" y="191"/>
                      <a:pt x="113" y="276"/>
                    </a:cubicBezTo>
                    <a:cubicBezTo>
                      <a:pt x="169" y="276"/>
                      <a:pt x="169" y="276"/>
                      <a:pt x="169" y="276"/>
                    </a:cubicBezTo>
                    <a:cubicBezTo>
                      <a:pt x="184" y="276"/>
                      <a:pt x="198" y="290"/>
                      <a:pt x="198" y="304"/>
                    </a:cubicBezTo>
                    <a:cubicBezTo>
                      <a:pt x="198" y="318"/>
                      <a:pt x="184" y="332"/>
                      <a:pt x="169" y="332"/>
                    </a:cubicBezTo>
                    <a:cubicBezTo>
                      <a:pt x="113" y="332"/>
                      <a:pt x="113" y="332"/>
                      <a:pt x="113" y="332"/>
                    </a:cubicBezTo>
                    <a:cubicBezTo>
                      <a:pt x="127" y="417"/>
                      <a:pt x="191" y="481"/>
                      <a:pt x="276" y="488"/>
                    </a:cubicBezTo>
                    <a:cubicBezTo>
                      <a:pt x="276" y="438"/>
                      <a:pt x="276" y="438"/>
                      <a:pt x="276" y="438"/>
                    </a:cubicBezTo>
                    <a:cubicBezTo>
                      <a:pt x="276" y="417"/>
                      <a:pt x="283" y="410"/>
                      <a:pt x="304" y="410"/>
                    </a:cubicBezTo>
                    <a:cubicBezTo>
                      <a:pt x="318" y="410"/>
                      <a:pt x="332" y="417"/>
                      <a:pt x="332" y="438"/>
                    </a:cubicBezTo>
                    <a:cubicBezTo>
                      <a:pt x="332" y="488"/>
                      <a:pt x="332" y="488"/>
                      <a:pt x="332" y="488"/>
                    </a:cubicBezTo>
                    <a:cubicBezTo>
                      <a:pt x="410" y="481"/>
                      <a:pt x="473" y="417"/>
                      <a:pt x="487" y="332"/>
                    </a:cubicBezTo>
                    <a:cubicBezTo>
                      <a:pt x="431" y="332"/>
                      <a:pt x="431" y="332"/>
                      <a:pt x="431" y="332"/>
                    </a:cubicBezTo>
                    <a:cubicBezTo>
                      <a:pt x="417" y="332"/>
                      <a:pt x="403" y="318"/>
                      <a:pt x="403" y="304"/>
                    </a:cubicBezTo>
                    <a:cubicBezTo>
                      <a:pt x="403" y="290"/>
                      <a:pt x="417" y="276"/>
                      <a:pt x="431" y="276"/>
                    </a:cubicBezTo>
                    <a:close/>
                    <a:moveTo>
                      <a:pt x="304" y="332"/>
                    </a:moveTo>
                    <a:lnTo>
                      <a:pt x="304" y="332"/>
                    </a:lnTo>
                    <a:cubicBezTo>
                      <a:pt x="283" y="332"/>
                      <a:pt x="276" y="318"/>
                      <a:pt x="276" y="304"/>
                    </a:cubicBezTo>
                    <a:cubicBezTo>
                      <a:pt x="276" y="290"/>
                      <a:pt x="283" y="276"/>
                      <a:pt x="304" y="276"/>
                    </a:cubicBezTo>
                    <a:cubicBezTo>
                      <a:pt x="318" y="276"/>
                      <a:pt x="332" y="290"/>
                      <a:pt x="332" y="304"/>
                    </a:cubicBezTo>
                    <a:cubicBezTo>
                      <a:pt x="332" y="318"/>
                      <a:pt x="318" y="332"/>
                      <a:pt x="304" y="33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9" name="Freeform 124"/>
              <p:cNvSpPr>
                <a:spLocks noChangeArrowheads="1"/>
              </p:cNvSpPr>
              <p:nvPr/>
            </p:nvSpPr>
            <p:spPr bwMode="auto">
              <a:xfrm>
                <a:off x="3837782"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10117575 w 454"/>
                  <a:gd name="T17" fmla="*/ 29245613 h 609"/>
                  <a:gd name="T18" fmla="*/ 29445126 w 454"/>
                  <a:gd name="T19" fmla="*/ 49432889 h 609"/>
                  <a:gd name="T20" fmla="*/ 49550979 w 454"/>
                  <a:gd name="T21" fmla="*/ 29245613 h 609"/>
                  <a:gd name="T22" fmla="*/ 29445126 w 454"/>
                  <a:gd name="T23" fmla="*/ 10093638 h 609"/>
                  <a:gd name="T24" fmla="*/ 39433044 w 454"/>
                  <a:gd name="T25" fmla="*/ 32868804 h 609"/>
                  <a:gd name="T26" fmla="*/ 39433044 w 454"/>
                  <a:gd name="T27" fmla="*/ 32868804 h 609"/>
                  <a:gd name="T28" fmla="*/ 20235510 w 454"/>
                  <a:gd name="T29" fmla="*/ 32868804 h 609"/>
                  <a:gd name="T30" fmla="*/ 16603311 w 454"/>
                  <a:gd name="T31" fmla="*/ 29245613 h 609"/>
                  <a:gd name="T32" fmla="*/ 20235510 w 454"/>
                  <a:gd name="T33" fmla="*/ 25622062 h 609"/>
                  <a:gd name="T34" fmla="*/ 39433044 w 454"/>
                  <a:gd name="T35" fmla="*/ 25622062 h 609"/>
                  <a:gd name="T36" fmla="*/ 43194900 w 454"/>
                  <a:gd name="T37" fmla="*/ 29245613 h 609"/>
                  <a:gd name="T38" fmla="*/ 39433044 w 454"/>
                  <a:gd name="T39" fmla="*/ 32868804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4" h="609">
                    <a:moveTo>
                      <a:pt x="227" y="608"/>
                    </a:moveTo>
                    <a:lnTo>
                      <a:pt x="227" y="608"/>
                    </a:lnTo>
                    <a:cubicBezTo>
                      <a:pt x="227" y="608"/>
                      <a:pt x="0" y="354"/>
                      <a:pt x="0" y="226"/>
                    </a:cubicBezTo>
                    <a:cubicBezTo>
                      <a:pt x="0" y="106"/>
                      <a:pt x="106" y="0"/>
                      <a:pt x="227" y="0"/>
                    </a:cubicBezTo>
                    <a:cubicBezTo>
                      <a:pt x="354" y="0"/>
                      <a:pt x="453" y="106"/>
                      <a:pt x="453" y="226"/>
                    </a:cubicBezTo>
                    <a:cubicBezTo>
                      <a:pt x="453" y="354"/>
                      <a:pt x="227" y="608"/>
                      <a:pt x="227" y="608"/>
                    </a:cubicBezTo>
                    <a:close/>
                    <a:moveTo>
                      <a:pt x="227" y="78"/>
                    </a:moveTo>
                    <a:lnTo>
                      <a:pt x="227" y="78"/>
                    </a:lnTo>
                    <a:cubicBezTo>
                      <a:pt x="149" y="78"/>
                      <a:pt x="78" y="149"/>
                      <a:pt x="78" y="226"/>
                    </a:cubicBezTo>
                    <a:cubicBezTo>
                      <a:pt x="78" y="311"/>
                      <a:pt x="149" y="382"/>
                      <a:pt x="227" y="382"/>
                    </a:cubicBezTo>
                    <a:cubicBezTo>
                      <a:pt x="311" y="382"/>
                      <a:pt x="382" y="311"/>
                      <a:pt x="382" y="226"/>
                    </a:cubicBezTo>
                    <a:cubicBezTo>
                      <a:pt x="382" y="149"/>
                      <a:pt x="311" y="78"/>
                      <a:pt x="227" y="78"/>
                    </a:cubicBezTo>
                    <a:close/>
                    <a:moveTo>
                      <a:pt x="304" y="254"/>
                    </a:moveTo>
                    <a:lnTo>
                      <a:pt x="304" y="254"/>
                    </a:lnTo>
                    <a:cubicBezTo>
                      <a:pt x="156" y="254"/>
                      <a:pt x="156" y="254"/>
                      <a:pt x="156" y="254"/>
                    </a:cubicBezTo>
                    <a:cubicBezTo>
                      <a:pt x="135" y="254"/>
                      <a:pt x="128" y="247"/>
                      <a:pt x="128" y="226"/>
                    </a:cubicBezTo>
                    <a:cubicBezTo>
                      <a:pt x="128" y="212"/>
                      <a:pt x="135" y="198"/>
                      <a:pt x="156" y="198"/>
                    </a:cubicBezTo>
                    <a:cubicBezTo>
                      <a:pt x="304" y="198"/>
                      <a:pt x="304" y="198"/>
                      <a:pt x="304" y="198"/>
                    </a:cubicBezTo>
                    <a:cubicBezTo>
                      <a:pt x="319" y="198"/>
                      <a:pt x="333" y="212"/>
                      <a:pt x="333" y="226"/>
                    </a:cubicBezTo>
                    <a:cubicBezTo>
                      <a:pt x="333" y="247"/>
                      <a:pt x="319"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0" name="Freeform 125"/>
              <p:cNvSpPr>
                <a:spLocks noChangeArrowheads="1"/>
              </p:cNvSpPr>
              <p:nvPr/>
            </p:nvSpPr>
            <p:spPr bwMode="auto">
              <a:xfrm>
                <a:off x="3458370" y="1220787"/>
                <a:ext cx="163513" cy="219075"/>
              </a:xfrm>
              <a:custGeom>
                <a:avLst/>
                <a:gdLst>
                  <a:gd name="T0" fmla="*/ 29445666 w 454"/>
                  <a:gd name="T1" fmla="*/ 78678142 h 609"/>
                  <a:gd name="T2" fmla="*/ 29445666 w 454"/>
                  <a:gd name="T3" fmla="*/ 78678142 h 609"/>
                  <a:gd name="T4" fmla="*/ 0 w 454"/>
                  <a:gd name="T5" fmla="*/ 29245613 h 609"/>
                  <a:gd name="T6" fmla="*/ 29445666 w 454"/>
                  <a:gd name="T7" fmla="*/ 0 h 609"/>
                  <a:gd name="T8" fmla="*/ 58761314 w 454"/>
                  <a:gd name="T9" fmla="*/ 29245613 h 609"/>
                  <a:gd name="T10" fmla="*/ 29445666 w 454"/>
                  <a:gd name="T11" fmla="*/ 78678142 h 609"/>
                  <a:gd name="T12" fmla="*/ 29445666 w 454"/>
                  <a:gd name="T13" fmla="*/ 10093638 h 609"/>
                  <a:gd name="T14" fmla="*/ 29445666 w 454"/>
                  <a:gd name="T15" fmla="*/ 10093638 h 609"/>
                  <a:gd name="T16" fmla="*/ 10117997 w 454"/>
                  <a:gd name="T17" fmla="*/ 29245613 h 609"/>
                  <a:gd name="T18" fmla="*/ 29445666 w 454"/>
                  <a:gd name="T19" fmla="*/ 49432889 h 609"/>
                  <a:gd name="T20" fmla="*/ 48643317 w 454"/>
                  <a:gd name="T21" fmla="*/ 29245613 h 609"/>
                  <a:gd name="T22" fmla="*/ 29445666 w 454"/>
                  <a:gd name="T23" fmla="*/ 10093638 h 609"/>
                  <a:gd name="T24" fmla="*/ 39433645 w 454"/>
                  <a:gd name="T25" fmla="*/ 32868804 h 609"/>
                  <a:gd name="T26" fmla="*/ 39433645 w 454"/>
                  <a:gd name="T27" fmla="*/ 32868804 h 609"/>
                  <a:gd name="T28" fmla="*/ 33077527 w 454"/>
                  <a:gd name="T29" fmla="*/ 32868804 h 609"/>
                  <a:gd name="T30" fmla="*/ 33077527 w 454"/>
                  <a:gd name="T31" fmla="*/ 39339251 h 609"/>
                  <a:gd name="T32" fmla="*/ 29445666 w 454"/>
                  <a:gd name="T33" fmla="*/ 42962442 h 609"/>
                  <a:gd name="T34" fmla="*/ 25683786 w 454"/>
                  <a:gd name="T35" fmla="*/ 39339251 h 609"/>
                  <a:gd name="T36" fmla="*/ 25683786 w 454"/>
                  <a:gd name="T37" fmla="*/ 32868804 h 609"/>
                  <a:gd name="T38" fmla="*/ 19327669 w 454"/>
                  <a:gd name="T39" fmla="*/ 32868804 h 609"/>
                  <a:gd name="T40" fmla="*/ 15565789 w 454"/>
                  <a:gd name="T41" fmla="*/ 29245613 h 609"/>
                  <a:gd name="T42" fmla="*/ 19327669 w 454"/>
                  <a:gd name="T43" fmla="*/ 25622062 h 609"/>
                  <a:gd name="T44" fmla="*/ 25683786 w 454"/>
                  <a:gd name="T45" fmla="*/ 25622062 h 609"/>
                  <a:gd name="T46" fmla="*/ 25683786 w 454"/>
                  <a:gd name="T47" fmla="*/ 20187276 h 609"/>
                  <a:gd name="T48" fmla="*/ 29445666 w 454"/>
                  <a:gd name="T49" fmla="*/ 16434582 h 609"/>
                  <a:gd name="T50" fmla="*/ 33077527 w 454"/>
                  <a:gd name="T51" fmla="*/ 20187276 h 609"/>
                  <a:gd name="T52" fmla="*/ 33077527 w 454"/>
                  <a:gd name="T53" fmla="*/ 25622062 h 609"/>
                  <a:gd name="T54" fmla="*/ 39433645 w 454"/>
                  <a:gd name="T55" fmla="*/ 25622062 h 609"/>
                  <a:gd name="T56" fmla="*/ 43195525 w 454"/>
                  <a:gd name="T57" fmla="*/ 29245613 h 609"/>
                  <a:gd name="T58" fmla="*/ 39433645 w 454"/>
                  <a:gd name="T59" fmla="*/ 32868804 h 6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54" h="609">
                    <a:moveTo>
                      <a:pt x="227" y="608"/>
                    </a:moveTo>
                    <a:lnTo>
                      <a:pt x="227" y="608"/>
                    </a:lnTo>
                    <a:cubicBezTo>
                      <a:pt x="227" y="608"/>
                      <a:pt x="0" y="354"/>
                      <a:pt x="0" y="226"/>
                    </a:cubicBezTo>
                    <a:cubicBezTo>
                      <a:pt x="0" y="106"/>
                      <a:pt x="99" y="0"/>
                      <a:pt x="227" y="0"/>
                    </a:cubicBezTo>
                    <a:cubicBezTo>
                      <a:pt x="354" y="0"/>
                      <a:pt x="453" y="106"/>
                      <a:pt x="453" y="226"/>
                    </a:cubicBezTo>
                    <a:cubicBezTo>
                      <a:pt x="453" y="354"/>
                      <a:pt x="227" y="608"/>
                      <a:pt x="227" y="608"/>
                    </a:cubicBezTo>
                    <a:close/>
                    <a:moveTo>
                      <a:pt x="227" y="78"/>
                    </a:moveTo>
                    <a:lnTo>
                      <a:pt x="227" y="78"/>
                    </a:lnTo>
                    <a:cubicBezTo>
                      <a:pt x="142" y="78"/>
                      <a:pt x="78" y="149"/>
                      <a:pt x="78" y="226"/>
                    </a:cubicBezTo>
                    <a:cubicBezTo>
                      <a:pt x="78" y="311"/>
                      <a:pt x="142" y="382"/>
                      <a:pt x="227" y="382"/>
                    </a:cubicBezTo>
                    <a:cubicBezTo>
                      <a:pt x="311" y="382"/>
                      <a:pt x="375" y="311"/>
                      <a:pt x="375" y="226"/>
                    </a:cubicBezTo>
                    <a:cubicBezTo>
                      <a:pt x="375" y="149"/>
                      <a:pt x="311" y="78"/>
                      <a:pt x="227" y="78"/>
                    </a:cubicBezTo>
                    <a:close/>
                    <a:moveTo>
                      <a:pt x="304" y="254"/>
                    </a:moveTo>
                    <a:lnTo>
                      <a:pt x="304" y="254"/>
                    </a:lnTo>
                    <a:cubicBezTo>
                      <a:pt x="255" y="254"/>
                      <a:pt x="255" y="254"/>
                      <a:pt x="255" y="254"/>
                    </a:cubicBezTo>
                    <a:cubicBezTo>
                      <a:pt x="255" y="304"/>
                      <a:pt x="255" y="304"/>
                      <a:pt x="255" y="304"/>
                    </a:cubicBezTo>
                    <a:cubicBezTo>
                      <a:pt x="255" y="318"/>
                      <a:pt x="241" y="332"/>
                      <a:pt x="227" y="332"/>
                    </a:cubicBezTo>
                    <a:cubicBezTo>
                      <a:pt x="213" y="332"/>
                      <a:pt x="198" y="318"/>
                      <a:pt x="198" y="304"/>
                    </a:cubicBezTo>
                    <a:cubicBezTo>
                      <a:pt x="198" y="254"/>
                      <a:pt x="198" y="254"/>
                      <a:pt x="198" y="254"/>
                    </a:cubicBezTo>
                    <a:cubicBezTo>
                      <a:pt x="149" y="254"/>
                      <a:pt x="149" y="254"/>
                      <a:pt x="149" y="254"/>
                    </a:cubicBezTo>
                    <a:cubicBezTo>
                      <a:pt x="135" y="254"/>
                      <a:pt x="120" y="247"/>
                      <a:pt x="120" y="226"/>
                    </a:cubicBezTo>
                    <a:cubicBezTo>
                      <a:pt x="120" y="212"/>
                      <a:pt x="135" y="198"/>
                      <a:pt x="149" y="198"/>
                    </a:cubicBezTo>
                    <a:cubicBezTo>
                      <a:pt x="198" y="198"/>
                      <a:pt x="198" y="198"/>
                      <a:pt x="198" y="198"/>
                    </a:cubicBezTo>
                    <a:cubicBezTo>
                      <a:pt x="198" y="156"/>
                      <a:pt x="198" y="156"/>
                      <a:pt x="198" y="156"/>
                    </a:cubicBezTo>
                    <a:cubicBezTo>
                      <a:pt x="198" y="134"/>
                      <a:pt x="213" y="127"/>
                      <a:pt x="227" y="127"/>
                    </a:cubicBezTo>
                    <a:cubicBezTo>
                      <a:pt x="241" y="127"/>
                      <a:pt x="255" y="134"/>
                      <a:pt x="255" y="156"/>
                    </a:cubicBezTo>
                    <a:cubicBezTo>
                      <a:pt x="255" y="198"/>
                      <a:pt x="255" y="198"/>
                      <a:pt x="255" y="198"/>
                    </a:cubicBezTo>
                    <a:cubicBezTo>
                      <a:pt x="304" y="198"/>
                      <a:pt x="304" y="198"/>
                      <a:pt x="304" y="198"/>
                    </a:cubicBezTo>
                    <a:cubicBezTo>
                      <a:pt x="318" y="198"/>
                      <a:pt x="333" y="212"/>
                      <a:pt x="333" y="226"/>
                    </a:cubicBezTo>
                    <a:cubicBezTo>
                      <a:pt x="333" y="247"/>
                      <a:pt x="318"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1" name="Freeform 126"/>
              <p:cNvSpPr>
                <a:spLocks noChangeArrowheads="1"/>
              </p:cNvSpPr>
              <p:nvPr/>
            </p:nvSpPr>
            <p:spPr bwMode="auto">
              <a:xfrm>
                <a:off x="3078957"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2" name="Freeform 127"/>
              <p:cNvSpPr>
                <a:spLocks noChangeArrowheads="1"/>
              </p:cNvSpPr>
              <p:nvPr/>
            </p:nvSpPr>
            <p:spPr bwMode="auto">
              <a:xfrm>
                <a:off x="2697958" y="1220787"/>
                <a:ext cx="163512" cy="219075"/>
              </a:xfrm>
              <a:custGeom>
                <a:avLst/>
                <a:gdLst>
                  <a:gd name="T0" fmla="*/ 29445154 w 453"/>
                  <a:gd name="T1" fmla="*/ 78678142 h 609"/>
                  <a:gd name="T2" fmla="*/ 29445154 w 453"/>
                  <a:gd name="T3" fmla="*/ 78678142 h 609"/>
                  <a:gd name="T4" fmla="*/ 0 w 453"/>
                  <a:gd name="T5" fmla="*/ 29245613 h 609"/>
                  <a:gd name="T6" fmla="*/ 29445154 w 453"/>
                  <a:gd name="T7" fmla="*/ 0 h 609"/>
                  <a:gd name="T8" fmla="*/ 58889948 w 453"/>
                  <a:gd name="T9" fmla="*/ 29245613 h 609"/>
                  <a:gd name="T10" fmla="*/ 29445154 w 453"/>
                  <a:gd name="T11" fmla="*/ 78678142 h 609"/>
                  <a:gd name="T12" fmla="*/ 29445154 w 453"/>
                  <a:gd name="T13" fmla="*/ 10093638 h 609"/>
                  <a:gd name="T14" fmla="*/ 29445154 w 453"/>
                  <a:gd name="T15" fmla="*/ 10093638 h 609"/>
                  <a:gd name="T16" fmla="*/ 10162289 w 453"/>
                  <a:gd name="T17" fmla="*/ 29245613 h 609"/>
                  <a:gd name="T18" fmla="*/ 29445154 w 453"/>
                  <a:gd name="T19" fmla="*/ 49432889 h 609"/>
                  <a:gd name="T20" fmla="*/ 49769732 w 453"/>
                  <a:gd name="T21" fmla="*/ 29245613 h 609"/>
                  <a:gd name="T22" fmla="*/ 29445154 w 453"/>
                  <a:gd name="T23" fmla="*/ 10093638 h 6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3" h="609">
                    <a:moveTo>
                      <a:pt x="226" y="608"/>
                    </a:moveTo>
                    <a:lnTo>
                      <a:pt x="226" y="608"/>
                    </a:lnTo>
                    <a:cubicBezTo>
                      <a:pt x="226" y="608"/>
                      <a:pt x="0" y="354"/>
                      <a:pt x="0" y="226"/>
                    </a:cubicBezTo>
                    <a:cubicBezTo>
                      <a:pt x="0" y="106"/>
                      <a:pt x="106" y="0"/>
                      <a:pt x="226" y="0"/>
                    </a:cubicBezTo>
                    <a:cubicBezTo>
                      <a:pt x="354" y="0"/>
                      <a:pt x="452" y="106"/>
                      <a:pt x="452" y="226"/>
                    </a:cubicBezTo>
                    <a:cubicBezTo>
                      <a:pt x="452" y="354"/>
                      <a:pt x="226" y="608"/>
                      <a:pt x="226" y="608"/>
                    </a:cubicBezTo>
                    <a:close/>
                    <a:moveTo>
                      <a:pt x="226" y="78"/>
                    </a:moveTo>
                    <a:lnTo>
                      <a:pt x="226" y="78"/>
                    </a:lnTo>
                    <a:cubicBezTo>
                      <a:pt x="149" y="78"/>
                      <a:pt x="78" y="149"/>
                      <a:pt x="78" y="226"/>
                    </a:cubicBezTo>
                    <a:cubicBezTo>
                      <a:pt x="78" y="311"/>
                      <a:pt x="149" y="382"/>
                      <a:pt x="226" y="382"/>
                    </a:cubicBezTo>
                    <a:cubicBezTo>
                      <a:pt x="311" y="382"/>
                      <a:pt x="382" y="311"/>
                      <a:pt x="382" y="226"/>
                    </a:cubicBezTo>
                    <a:cubicBezTo>
                      <a:pt x="382" y="149"/>
                      <a:pt x="311" y="78"/>
                      <a:pt x="226" y="7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3" name="Freeform 128"/>
              <p:cNvSpPr>
                <a:spLocks noChangeArrowheads="1"/>
              </p:cNvSpPr>
              <p:nvPr/>
            </p:nvSpPr>
            <p:spPr bwMode="auto">
              <a:xfrm>
                <a:off x="2291558" y="1250949"/>
                <a:ext cx="219075" cy="188913"/>
              </a:xfrm>
              <a:custGeom>
                <a:avLst/>
                <a:gdLst>
                  <a:gd name="T0" fmla="*/ 60431965 w 609"/>
                  <a:gd name="T1" fmla="*/ 54199644 h 524"/>
                  <a:gd name="T2" fmla="*/ 60431965 w 609"/>
                  <a:gd name="T3" fmla="*/ 46791299 h 524"/>
                  <a:gd name="T4" fmla="*/ 67678707 w 609"/>
                  <a:gd name="T5" fmla="*/ 27554619 h 524"/>
                  <a:gd name="T6" fmla="*/ 66772909 w 609"/>
                  <a:gd name="T7" fmla="*/ 26645025 h 524"/>
                  <a:gd name="T8" fmla="*/ 65867111 w 609"/>
                  <a:gd name="T9" fmla="*/ 26645025 h 524"/>
                  <a:gd name="T10" fmla="*/ 64961313 w 609"/>
                  <a:gd name="T11" fmla="*/ 25735070 h 524"/>
                  <a:gd name="T12" fmla="*/ 64055516 w 609"/>
                  <a:gd name="T13" fmla="*/ 25735070 h 524"/>
                  <a:gd name="T14" fmla="*/ 63149718 w 609"/>
                  <a:gd name="T15" fmla="*/ 24825476 h 524"/>
                  <a:gd name="T16" fmla="*/ 61338122 w 609"/>
                  <a:gd name="T17" fmla="*/ 24825476 h 524"/>
                  <a:gd name="T18" fmla="*/ 60431965 w 609"/>
                  <a:gd name="T19" fmla="*/ 24825476 h 524"/>
                  <a:gd name="T20" fmla="*/ 59526167 w 609"/>
                  <a:gd name="T21" fmla="*/ 23005566 h 524"/>
                  <a:gd name="T22" fmla="*/ 58620369 w 609"/>
                  <a:gd name="T23" fmla="*/ 21055868 h 524"/>
                  <a:gd name="T24" fmla="*/ 57714571 w 609"/>
                  <a:gd name="T25" fmla="*/ 19236319 h 524"/>
                  <a:gd name="T26" fmla="*/ 56808774 w 609"/>
                  <a:gd name="T27" fmla="*/ 17416769 h 524"/>
                  <a:gd name="T28" fmla="*/ 21998871 w 609"/>
                  <a:gd name="T29" fmla="*/ 17416769 h 524"/>
                  <a:gd name="T30" fmla="*/ 21093073 w 609"/>
                  <a:gd name="T31" fmla="*/ 19236319 h 524"/>
                  <a:gd name="T32" fmla="*/ 20187276 w 609"/>
                  <a:gd name="T33" fmla="*/ 21055868 h 524"/>
                  <a:gd name="T34" fmla="*/ 19281478 w 609"/>
                  <a:gd name="T35" fmla="*/ 23005566 h 524"/>
                  <a:gd name="T36" fmla="*/ 18375680 w 609"/>
                  <a:gd name="T37" fmla="*/ 24825476 h 524"/>
                  <a:gd name="T38" fmla="*/ 17469523 w 609"/>
                  <a:gd name="T39" fmla="*/ 24825476 h 524"/>
                  <a:gd name="T40" fmla="*/ 15657927 w 609"/>
                  <a:gd name="T41" fmla="*/ 24825476 h 524"/>
                  <a:gd name="T42" fmla="*/ 14622627 w 609"/>
                  <a:gd name="T43" fmla="*/ 25735070 h 524"/>
                  <a:gd name="T44" fmla="*/ 13716829 w 609"/>
                  <a:gd name="T45" fmla="*/ 25735070 h 524"/>
                  <a:gd name="T46" fmla="*/ 12811031 w 609"/>
                  <a:gd name="T47" fmla="*/ 26645025 h 524"/>
                  <a:gd name="T48" fmla="*/ 11905233 w 609"/>
                  <a:gd name="T49" fmla="*/ 26645025 h 524"/>
                  <a:gd name="T50" fmla="*/ 10999436 w 609"/>
                  <a:gd name="T51" fmla="*/ 27554619 h 524"/>
                  <a:gd name="T52" fmla="*/ 18375680 w 609"/>
                  <a:gd name="T53" fmla="*/ 46791299 h 524"/>
                  <a:gd name="T54" fmla="*/ 18375680 w 609"/>
                  <a:gd name="T55" fmla="*/ 54199644 h 524"/>
                  <a:gd name="T56" fmla="*/ 12811031 w 609"/>
                  <a:gd name="T57" fmla="*/ 18326364 h 524"/>
                  <a:gd name="T58" fmla="*/ 65867111 w 609"/>
                  <a:gd name="T59" fmla="*/ 18326364 h 524"/>
                  <a:gd name="T60" fmla="*/ 60431965 w 609"/>
                  <a:gd name="T61" fmla="*/ 54199644 h 524"/>
                  <a:gd name="T62" fmla="*/ 25622062 w 609"/>
                  <a:gd name="T63" fmla="*/ 45881344 h 524"/>
                  <a:gd name="T64" fmla="*/ 36621498 w 609"/>
                  <a:gd name="T65" fmla="*/ 33013628 h 524"/>
                  <a:gd name="T66" fmla="*/ 42186147 w 609"/>
                  <a:gd name="T67" fmla="*/ 33013628 h 524"/>
                  <a:gd name="T68" fmla="*/ 53056080 w 609"/>
                  <a:gd name="T69" fmla="*/ 45881344 h 524"/>
                  <a:gd name="T70" fmla="*/ 53961878 w 609"/>
                  <a:gd name="T71" fmla="*/ 47700893 h 524"/>
                  <a:gd name="T72" fmla="*/ 47620933 w 609"/>
                  <a:gd name="T73" fmla="*/ 50560546 h 524"/>
                  <a:gd name="T74" fmla="*/ 43091945 w 609"/>
                  <a:gd name="T75" fmla="*/ 44971389 h 524"/>
                  <a:gd name="T76" fmla="*/ 39339251 w 609"/>
                  <a:gd name="T77" fmla="*/ 67976954 h 524"/>
                  <a:gd name="T78" fmla="*/ 35715700 w 609"/>
                  <a:gd name="T79" fmla="*/ 44971389 h 524"/>
                  <a:gd name="T80" fmla="*/ 31186711 w 609"/>
                  <a:gd name="T81" fmla="*/ 50560546 h 524"/>
                  <a:gd name="T82" fmla="*/ 24716265 w 609"/>
                  <a:gd name="T83" fmla="*/ 47700893 h 5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24">
                    <a:moveTo>
                      <a:pt x="467" y="417"/>
                    </a:moveTo>
                    <a:lnTo>
                      <a:pt x="467" y="417"/>
                    </a:lnTo>
                    <a:cubicBezTo>
                      <a:pt x="446" y="417"/>
                      <a:pt x="439" y="403"/>
                      <a:pt x="439" y="389"/>
                    </a:cubicBezTo>
                    <a:cubicBezTo>
                      <a:pt x="439" y="375"/>
                      <a:pt x="446" y="360"/>
                      <a:pt x="467" y="360"/>
                    </a:cubicBezTo>
                    <a:cubicBezTo>
                      <a:pt x="509" y="360"/>
                      <a:pt x="552" y="325"/>
                      <a:pt x="552" y="276"/>
                    </a:cubicBezTo>
                    <a:cubicBezTo>
                      <a:pt x="552"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60" y="191"/>
                    </a:lnTo>
                    <a:cubicBezTo>
                      <a:pt x="460" y="184"/>
                      <a:pt x="460" y="184"/>
                      <a:pt x="460" y="177"/>
                    </a:cubicBezTo>
                    <a:cubicBezTo>
                      <a:pt x="460" y="169"/>
                      <a:pt x="453" y="169"/>
                      <a:pt x="453" y="162"/>
                    </a:cubicBezTo>
                    <a:cubicBezTo>
                      <a:pt x="453" y="155"/>
                      <a:pt x="453" y="155"/>
                      <a:pt x="446" y="148"/>
                    </a:cubicBezTo>
                    <a:cubicBezTo>
                      <a:pt x="446" y="141"/>
                      <a:pt x="446" y="141"/>
                      <a:pt x="439" y="134"/>
                    </a:cubicBezTo>
                    <a:cubicBezTo>
                      <a:pt x="410" y="92"/>
                      <a:pt x="361" y="56"/>
                      <a:pt x="304" y="56"/>
                    </a:cubicBezTo>
                    <a:cubicBezTo>
                      <a:pt x="248"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2" y="191"/>
                    </a:lnTo>
                    <a:cubicBezTo>
                      <a:pt x="142" y="191"/>
                      <a:pt x="142" y="191"/>
                      <a:pt x="135" y="191"/>
                    </a:cubicBezTo>
                    <a:cubicBezTo>
                      <a:pt x="128" y="191"/>
                      <a:pt x="128" y="191"/>
                      <a:pt x="128" y="191"/>
                    </a:cubicBezTo>
                    <a:cubicBezTo>
                      <a:pt x="128" y="191"/>
                      <a:pt x="128" y="191"/>
                      <a:pt x="121" y="191"/>
                    </a:cubicBezTo>
                    <a:cubicBezTo>
                      <a:pt x="121"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2" y="360"/>
                    </a:cubicBezTo>
                    <a:cubicBezTo>
                      <a:pt x="163" y="360"/>
                      <a:pt x="170" y="375"/>
                      <a:pt x="170" y="389"/>
                    </a:cubicBezTo>
                    <a:cubicBezTo>
                      <a:pt x="170" y="403"/>
                      <a:pt x="163" y="417"/>
                      <a:pt x="142" y="417"/>
                    </a:cubicBezTo>
                    <a:cubicBezTo>
                      <a:pt x="64" y="417"/>
                      <a:pt x="0" y="353"/>
                      <a:pt x="0" y="276"/>
                    </a:cubicBezTo>
                    <a:cubicBezTo>
                      <a:pt x="0" y="212"/>
                      <a:pt x="43" y="155"/>
                      <a:pt x="99" y="141"/>
                    </a:cubicBezTo>
                    <a:cubicBezTo>
                      <a:pt x="135" y="56"/>
                      <a:pt x="212" y="0"/>
                      <a:pt x="304" y="0"/>
                    </a:cubicBezTo>
                    <a:cubicBezTo>
                      <a:pt x="396" y="0"/>
                      <a:pt x="474" y="56"/>
                      <a:pt x="509" y="141"/>
                    </a:cubicBezTo>
                    <a:cubicBezTo>
                      <a:pt x="566" y="155"/>
                      <a:pt x="608" y="212"/>
                      <a:pt x="608" y="276"/>
                    </a:cubicBezTo>
                    <a:cubicBezTo>
                      <a:pt x="608" y="353"/>
                      <a:pt x="545" y="417"/>
                      <a:pt x="467" y="417"/>
                    </a:cubicBezTo>
                    <a:close/>
                    <a:moveTo>
                      <a:pt x="198" y="353"/>
                    </a:moveTo>
                    <a:lnTo>
                      <a:pt x="198" y="353"/>
                    </a:lnTo>
                    <a:cubicBezTo>
                      <a:pt x="283" y="254"/>
                      <a:pt x="283" y="254"/>
                      <a:pt x="283" y="254"/>
                    </a:cubicBezTo>
                    <a:cubicBezTo>
                      <a:pt x="290" y="254"/>
                      <a:pt x="297" y="247"/>
                      <a:pt x="304" y="247"/>
                    </a:cubicBezTo>
                    <a:cubicBezTo>
                      <a:pt x="311" y="247"/>
                      <a:pt x="318" y="254"/>
                      <a:pt x="326" y="254"/>
                    </a:cubicBezTo>
                    <a:cubicBezTo>
                      <a:pt x="410" y="353"/>
                      <a:pt x="410" y="353"/>
                      <a:pt x="410" y="353"/>
                    </a:cubicBezTo>
                    <a:cubicBezTo>
                      <a:pt x="417" y="353"/>
                      <a:pt x="417" y="360"/>
                      <a:pt x="417" y="367"/>
                    </a:cubicBezTo>
                    <a:cubicBezTo>
                      <a:pt x="417" y="389"/>
                      <a:pt x="403" y="396"/>
                      <a:pt x="389" y="396"/>
                    </a:cubicBezTo>
                    <a:cubicBezTo>
                      <a:pt x="382" y="396"/>
                      <a:pt x="375" y="396"/>
                      <a:pt x="368" y="389"/>
                    </a:cubicBezTo>
                    <a:cubicBezTo>
                      <a:pt x="333" y="346"/>
                      <a:pt x="333" y="346"/>
                      <a:pt x="333" y="346"/>
                    </a:cubicBezTo>
                    <a:cubicBezTo>
                      <a:pt x="333" y="495"/>
                      <a:pt x="333" y="495"/>
                      <a:pt x="333" y="495"/>
                    </a:cubicBezTo>
                    <a:cubicBezTo>
                      <a:pt x="333" y="509"/>
                      <a:pt x="318" y="523"/>
                      <a:pt x="304" y="523"/>
                    </a:cubicBezTo>
                    <a:cubicBezTo>
                      <a:pt x="290" y="523"/>
                      <a:pt x="276" y="509"/>
                      <a:pt x="276" y="495"/>
                    </a:cubicBezTo>
                    <a:cubicBezTo>
                      <a:pt x="276" y="346"/>
                      <a:pt x="276" y="346"/>
                      <a:pt x="276" y="346"/>
                    </a:cubicBezTo>
                    <a:cubicBezTo>
                      <a:pt x="241" y="389"/>
                      <a:pt x="241" y="389"/>
                      <a:pt x="241" y="389"/>
                    </a:cubicBezTo>
                    <a:cubicBezTo>
                      <a:pt x="234" y="396"/>
                      <a:pt x="226" y="396"/>
                      <a:pt x="219" y="396"/>
                    </a:cubicBezTo>
                    <a:cubicBezTo>
                      <a:pt x="205" y="396"/>
                      <a:pt x="191" y="389"/>
                      <a:pt x="191" y="367"/>
                    </a:cubicBezTo>
                    <a:cubicBezTo>
                      <a:pt x="191" y="360"/>
                      <a:pt x="191" y="353"/>
                      <a:pt x="198" y="35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4" name="Freeform 129"/>
              <p:cNvSpPr>
                <a:spLocks noChangeArrowheads="1"/>
              </p:cNvSpPr>
              <p:nvPr/>
            </p:nvSpPr>
            <p:spPr bwMode="auto">
              <a:xfrm>
                <a:off x="1912145" y="1250949"/>
                <a:ext cx="217488" cy="188913"/>
              </a:xfrm>
              <a:custGeom>
                <a:avLst/>
                <a:gdLst>
                  <a:gd name="T0" fmla="*/ 60039333 w 602"/>
                  <a:gd name="T1" fmla="*/ 54199644 h 524"/>
                  <a:gd name="T2" fmla="*/ 60039333 w 602"/>
                  <a:gd name="T3" fmla="*/ 46791299 h 524"/>
                  <a:gd name="T4" fmla="*/ 67348302 w 602"/>
                  <a:gd name="T5" fmla="*/ 27554619 h 524"/>
                  <a:gd name="T6" fmla="*/ 66434636 w 602"/>
                  <a:gd name="T7" fmla="*/ 26645025 h 524"/>
                  <a:gd name="T8" fmla="*/ 66434636 w 602"/>
                  <a:gd name="T9" fmla="*/ 26645025 h 524"/>
                  <a:gd name="T10" fmla="*/ 64607303 w 602"/>
                  <a:gd name="T11" fmla="*/ 25735070 h 524"/>
                  <a:gd name="T12" fmla="*/ 63693998 w 602"/>
                  <a:gd name="T13" fmla="*/ 25735070 h 524"/>
                  <a:gd name="T14" fmla="*/ 62780332 w 602"/>
                  <a:gd name="T15" fmla="*/ 24825476 h 524"/>
                  <a:gd name="T16" fmla="*/ 61866665 w 602"/>
                  <a:gd name="T17" fmla="*/ 24825476 h 524"/>
                  <a:gd name="T18" fmla="*/ 60039333 w 602"/>
                  <a:gd name="T19" fmla="*/ 24825476 h 524"/>
                  <a:gd name="T20" fmla="*/ 60039333 w 602"/>
                  <a:gd name="T21" fmla="*/ 23005566 h 524"/>
                  <a:gd name="T22" fmla="*/ 59125666 w 602"/>
                  <a:gd name="T23" fmla="*/ 21055868 h 524"/>
                  <a:gd name="T24" fmla="*/ 58212000 w 602"/>
                  <a:gd name="T25" fmla="*/ 19236319 h 524"/>
                  <a:gd name="T26" fmla="*/ 57298334 w 602"/>
                  <a:gd name="T27" fmla="*/ 17416769 h 524"/>
                  <a:gd name="T28" fmla="*/ 21274806 w 602"/>
                  <a:gd name="T29" fmla="*/ 17416769 h 524"/>
                  <a:gd name="T30" fmla="*/ 20361140 w 602"/>
                  <a:gd name="T31" fmla="*/ 19236319 h 524"/>
                  <a:gd name="T32" fmla="*/ 19447473 w 602"/>
                  <a:gd name="T33" fmla="*/ 21055868 h 524"/>
                  <a:gd name="T34" fmla="*/ 19447473 w 602"/>
                  <a:gd name="T35" fmla="*/ 23005566 h 524"/>
                  <a:gd name="T36" fmla="*/ 18533807 w 602"/>
                  <a:gd name="T37" fmla="*/ 24825476 h 524"/>
                  <a:gd name="T38" fmla="*/ 16706474 w 602"/>
                  <a:gd name="T39" fmla="*/ 24825476 h 524"/>
                  <a:gd name="T40" fmla="*/ 15662387 w 602"/>
                  <a:gd name="T41" fmla="*/ 24825476 h 524"/>
                  <a:gd name="T42" fmla="*/ 14748721 w 602"/>
                  <a:gd name="T43" fmla="*/ 25735070 h 524"/>
                  <a:gd name="T44" fmla="*/ 13835055 w 602"/>
                  <a:gd name="T45" fmla="*/ 25735070 h 524"/>
                  <a:gd name="T46" fmla="*/ 12921388 w 602"/>
                  <a:gd name="T47" fmla="*/ 26645025 h 524"/>
                  <a:gd name="T48" fmla="*/ 12007722 w 602"/>
                  <a:gd name="T49" fmla="*/ 26645025 h 524"/>
                  <a:gd name="T50" fmla="*/ 11094056 w 602"/>
                  <a:gd name="T51" fmla="*/ 27554619 h 524"/>
                  <a:gd name="T52" fmla="*/ 18533807 w 602"/>
                  <a:gd name="T53" fmla="*/ 46791299 h 524"/>
                  <a:gd name="T54" fmla="*/ 18533807 w 602"/>
                  <a:gd name="T55" fmla="*/ 54199644 h 524"/>
                  <a:gd name="T56" fmla="*/ 12921388 w 602"/>
                  <a:gd name="T57" fmla="*/ 18326364 h 524"/>
                  <a:gd name="T58" fmla="*/ 65520970 w 602"/>
                  <a:gd name="T59" fmla="*/ 18326364 h 524"/>
                  <a:gd name="T60" fmla="*/ 60039333 w 602"/>
                  <a:gd name="T61" fmla="*/ 54199644 h 524"/>
                  <a:gd name="T62" fmla="*/ 28583776 w 602"/>
                  <a:gd name="T63" fmla="*/ 47700893 h 524"/>
                  <a:gd name="T64" fmla="*/ 31455196 w 602"/>
                  <a:gd name="T65" fmla="*/ 49650591 h 524"/>
                  <a:gd name="T66" fmla="*/ 36023527 w 602"/>
                  <a:gd name="T67" fmla="*/ 35873281 h 524"/>
                  <a:gd name="T68" fmla="*/ 43463279 w 602"/>
                  <a:gd name="T69" fmla="*/ 35873281 h 524"/>
                  <a:gd name="T70" fmla="*/ 48031249 w 602"/>
                  <a:gd name="T71" fmla="*/ 49650591 h 524"/>
                  <a:gd name="T72" fmla="*/ 50772248 w 602"/>
                  <a:gd name="T73" fmla="*/ 47700893 h 524"/>
                  <a:gd name="T74" fmla="*/ 53513248 w 602"/>
                  <a:gd name="T75" fmla="*/ 54199644 h 524"/>
                  <a:gd name="T76" fmla="*/ 42419192 w 602"/>
                  <a:gd name="T77" fmla="*/ 66157405 h 524"/>
                  <a:gd name="T78" fmla="*/ 39678193 w 602"/>
                  <a:gd name="T79" fmla="*/ 67976954 h 524"/>
                  <a:gd name="T80" fmla="*/ 36937194 w 602"/>
                  <a:gd name="T81" fmla="*/ 66157405 h 524"/>
                  <a:gd name="T82" fmla="*/ 25843138 w 602"/>
                  <a:gd name="T83" fmla="*/ 54199644 h 524"/>
                  <a:gd name="T84" fmla="*/ 28583776 w 602"/>
                  <a:gd name="T85" fmla="*/ 47700893 h 5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24">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7" y="226"/>
                      <a:pt x="516" y="212"/>
                    </a:cubicBez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60" y="191"/>
                    </a:cubicBezTo>
                    <a:cubicBezTo>
                      <a:pt x="460" y="184"/>
                      <a:pt x="460" y="184"/>
                      <a:pt x="460" y="177"/>
                    </a:cubicBezTo>
                    <a:cubicBezTo>
                      <a:pt x="453" y="177"/>
                      <a:pt x="453" y="177"/>
                      <a:pt x="453" y="177"/>
                    </a:cubicBezTo>
                    <a:cubicBezTo>
                      <a:pt x="453" y="169"/>
                      <a:pt x="453" y="169"/>
                      <a:pt x="453" y="162"/>
                    </a:cubicBezTo>
                    <a:cubicBezTo>
                      <a:pt x="446" y="155"/>
                      <a:pt x="446" y="155"/>
                      <a:pt x="446" y="148"/>
                    </a:cubicBezTo>
                    <a:cubicBezTo>
                      <a:pt x="446" y="141"/>
                      <a:pt x="439" y="141"/>
                      <a:pt x="439" y="134"/>
                    </a:cubicBezTo>
                    <a:cubicBezTo>
                      <a:pt x="410" y="92"/>
                      <a:pt x="361" y="56"/>
                      <a:pt x="304" y="56"/>
                    </a:cubicBezTo>
                    <a:cubicBezTo>
                      <a:pt x="241" y="56"/>
                      <a:pt x="191" y="92"/>
                      <a:pt x="163" y="134"/>
                    </a:cubicBezTo>
                    <a:cubicBezTo>
                      <a:pt x="163" y="141"/>
                      <a:pt x="163" y="141"/>
                      <a:pt x="156" y="148"/>
                    </a:cubicBezTo>
                    <a:cubicBezTo>
                      <a:pt x="156" y="155"/>
                      <a:pt x="156" y="155"/>
                      <a:pt x="156" y="162"/>
                    </a:cubicBezTo>
                    <a:cubicBezTo>
                      <a:pt x="156" y="162"/>
                      <a:pt x="156" y="162"/>
                      <a:pt x="149" y="162"/>
                    </a:cubicBezTo>
                    <a:cubicBezTo>
                      <a:pt x="149" y="169"/>
                      <a:pt x="149" y="169"/>
                      <a:pt x="149" y="177"/>
                    </a:cubicBezTo>
                    <a:cubicBezTo>
                      <a:pt x="149" y="184"/>
                      <a:pt x="142" y="184"/>
                      <a:pt x="142" y="191"/>
                    </a:cubicBezTo>
                    <a:lnTo>
                      <a:pt x="135" y="191"/>
                    </a:lnTo>
                    <a:cubicBezTo>
                      <a:pt x="135" y="191"/>
                      <a:pt x="135" y="191"/>
                      <a:pt x="128"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35" y="56"/>
                      <a:pt x="212" y="0"/>
                      <a:pt x="304" y="0"/>
                    </a:cubicBezTo>
                    <a:cubicBezTo>
                      <a:pt x="396" y="0"/>
                      <a:pt x="474" y="56"/>
                      <a:pt x="502" y="141"/>
                    </a:cubicBezTo>
                    <a:cubicBezTo>
                      <a:pt x="559" y="155"/>
                      <a:pt x="601" y="212"/>
                      <a:pt x="601" y="276"/>
                    </a:cubicBezTo>
                    <a:cubicBezTo>
                      <a:pt x="601" y="353"/>
                      <a:pt x="537" y="417"/>
                      <a:pt x="460" y="417"/>
                    </a:cubicBezTo>
                    <a:close/>
                    <a:moveTo>
                      <a:pt x="219" y="367"/>
                    </a:moveTo>
                    <a:lnTo>
                      <a:pt x="219" y="367"/>
                    </a:lnTo>
                    <a:cubicBezTo>
                      <a:pt x="226" y="367"/>
                      <a:pt x="233" y="375"/>
                      <a:pt x="241" y="382"/>
                    </a:cubicBezTo>
                    <a:cubicBezTo>
                      <a:pt x="276" y="417"/>
                      <a:pt x="276" y="417"/>
                      <a:pt x="276" y="417"/>
                    </a:cubicBezTo>
                    <a:cubicBezTo>
                      <a:pt x="276" y="276"/>
                      <a:pt x="276" y="276"/>
                      <a:pt x="276" y="276"/>
                    </a:cubicBezTo>
                    <a:cubicBezTo>
                      <a:pt x="276" y="262"/>
                      <a:pt x="283" y="247"/>
                      <a:pt x="304" y="247"/>
                    </a:cubicBezTo>
                    <a:cubicBezTo>
                      <a:pt x="318" y="247"/>
                      <a:pt x="333" y="262"/>
                      <a:pt x="333" y="276"/>
                    </a:cubicBezTo>
                    <a:cubicBezTo>
                      <a:pt x="333" y="417"/>
                      <a:pt x="333" y="417"/>
                      <a:pt x="333" y="417"/>
                    </a:cubicBezTo>
                    <a:cubicBezTo>
                      <a:pt x="368" y="382"/>
                      <a:pt x="368" y="382"/>
                      <a:pt x="368" y="382"/>
                    </a:cubicBezTo>
                    <a:cubicBezTo>
                      <a:pt x="368" y="375"/>
                      <a:pt x="375" y="367"/>
                      <a:pt x="389" y="367"/>
                    </a:cubicBezTo>
                    <a:cubicBezTo>
                      <a:pt x="403" y="367"/>
                      <a:pt x="417" y="382"/>
                      <a:pt x="417" y="396"/>
                    </a:cubicBezTo>
                    <a:cubicBezTo>
                      <a:pt x="417" y="403"/>
                      <a:pt x="410" y="410"/>
                      <a:pt x="410" y="417"/>
                    </a:cubicBezTo>
                    <a:cubicBezTo>
                      <a:pt x="325" y="509"/>
                      <a:pt x="325" y="509"/>
                      <a:pt x="325" y="509"/>
                    </a:cubicBezTo>
                    <a:cubicBezTo>
                      <a:pt x="318" y="516"/>
                      <a:pt x="311" y="523"/>
                      <a:pt x="304" y="523"/>
                    </a:cubicBezTo>
                    <a:cubicBezTo>
                      <a:pt x="290" y="523"/>
                      <a:pt x="283" y="516"/>
                      <a:pt x="283" y="509"/>
                    </a:cubicBezTo>
                    <a:cubicBezTo>
                      <a:pt x="198" y="417"/>
                      <a:pt x="198" y="417"/>
                      <a:pt x="198" y="417"/>
                    </a:cubicBezTo>
                    <a:cubicBezTo>
                      <a:pt x="191" y="410"/>
                      <a:pt x="191" y="403"/>
                      <a:pt x="191" y="396"/>
                    </a:cubicBezTo>
                    <a:cubicBezTo>
                      <a:pt x="191" y="382"/>
                      <a:pt x="198" y="367"/>
                      <a:pt x="219" y="36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5" name="Freeform 130"/>
              <p:cNvSpPr>
                <a:spLocks noChangeArrowheads="1"/>
              </p:cNvSpPr>
              <p:nvPr/>
            </p:nvSpPr>
            <p:spPr bwMode="auto">
              <a:xfrm>
                <a:off x="1532733" y="1250949"/>
                <a:ext cx="217487" cy="177800"/>
              </a:xfrm>
              <a:custGeom>
                <a:avLst/>
                <a:gdLst>
                  <a:gd name="T0" fmla="*/ 60038695 w 602"/>
                  <a:gd name="T1" fmla="*/ 53584117 h 496"/>
                  <a:gd name="T2" fmla="*/ 60038695 w 602"/>
                  <a:gd name="T3" fmla="*/ 46259545 h 496"/>
                  <a:gd name="T4" fmla="*/ 67347631 w 602"/>
                  <a:gd name="T5" fmla="*/ 27241756 h 496"/>
                  <a:gd name="T6" fmla="*/ 66434330 w 602"/>
                  <a:gd name="T7" fmla="*/ 26342360 h 496"/>
                  <a:gd name="T8" fmla="*/ 65520668 w 602"/>
                  <a:gd name="T9" fmla="*/ 26342360 h 496"/>
                  <a:gd name="T10" fmla="*/ 64607006 w 602"/>
                  <a:gd name="T11" fmla="*/ 25442965 h 496"/>
                  <a:gd name="T12" fmla="*/ 63693344 w 602"/>
                  <a:gd name="T13" fmla="*/ 25442965 h 496"/>
                  <a:gd name="T14" fmla="*/ 62779682 w 602"/>
                  <a:gd name="T15" fmla="*/ 24543211 h 496"/>
                  <a:gd name="T16" fmla="*/ 61866020 w 602"/>
                  <a:gd name="T17" fmla="*/ 24543211 h 496"/>
                  <a:gd name="T18" fmla="*/ 60038695 w 602"/>
                  <a:gd name="T19" fmla="*/ 24543211 h 496"/>
                  <a:gd name="T20" fmla="*/ 59125033 w 602"/>
                  <a:gd name="T21" fmla="*/ 22744420 h 496"/>
                  <a:gd name="T22" fmla="*/ 59125033 w 602"/>
                  <a:gd name="T23" fmla="*/ 20816939 h 496"/>
                  <a:gd name="T24" fmla="*/ 58211371 w 602"/>
                  <a:gd name="T25" fmla="*/ 19017789 h 496"/>
                  <a:gd name="T26" fmla="*/ 57167289 w 602"/>
                  <a:gd name="T27" fmla="*/ 17218998 h 496"/>
                  <a:gd name="T28" fmla="*/ 21274708 w 602"/>
                  <a:gd name="T29" fmla="*/ 17218998 h 496"/>
                  <a:gd name="T30" fmla="*/ 20361046 w 602"/>
                  <a:gd name="T31" fmla="*/ 19017789 h 496"/>
                  <a:gd name="T32" fmla="*/ 19447384 w 602"/>
                  <a:gd name="T33" fmla="*/ 20816939 h 496"/>
                  <a:gd name="T34" fmla="*/ 18533722 w 602"/>
                  <a:gd name="T35" fmla="*/ 22744420 h 496"/>
                  <a:gd name="T36" fmla="*/ 18533722 w 602"/>
                  <a:gd name="T37" fmla="*/ 24543211 h 496"/>
                  <a:gd name="T38" fmla="*/ 16575978 w 602"/>
                  <a:gd name="T39" fmla="*/ 24543211 h 496"/>
                  <a:gd name="T40" fmla="*/ 15662315 w 602"/>
                  <a:gd name="T41" fmla="*/ 24543211 h 496"/>
                  <a:gd name="T42" fmla="*/ 14748653 w 602"/>
                  <a:gd name="T43" fmla="*/ 25442965 h 496"/>
                  <a:gd name="T44" fmla="*/ 13834991 w 602"/>
                  <a:gd name="T45" fmla="*/ 25442965 h 496"/>
                  <a:gd name="T46" fmla="*/ 12007667 w 602"/>
                  <a:gd name="T47" fmla="*/ 26342360 h 496"/>
                  <a:gd name="T48" fmla="*/ 12007667 w 602"/>
                  <a:gd name="T49" fmla="*/ 26342360 h 496"/>
                  <a:gd name="T50" fmla="*/ 11094005 w 602"/>
                  <a:gd name="T51" fmla="*/ 27241756 h 496"/>
                  <a:gd name="T52" fmla="*/ 18533722 w 602"/>
                  <a:gd name="T53" fmla="*/ 46259545 h 496"/>
                  <a:gd name="T54" fmla="*/ 18533722 w 602"/>
                  <a:gd name="T55" fmla="*/ 53584117 h 496"/>
                  <a:gd name="T56" fmla="*/ 12921329 w 602"/>
                  <a:gd name="T57" fmla="*/ 18118394 h 496"/>
                  <a:gd name="T58" fmla="*/ 65520668 w 602"/>
                  <a:gd name="T59" fmla="*/ 18118394 h 496"/>
                  <a:gd name="T60" fmla="*/ 60038695 w 602"/>
                  <a:gd name="T61" fmla="*/ 53584117 h 496"/>
                  <a:gd name="T62" fmla="*/ 29497307 w 602"/>
                  <a:gd name="T63" fmla="*/ 36365119 h 496"/>
                  <a:gd name="T64" fmla="*/ 31324631 w 602"/>
                  <a:gd name="T65" fmla="*/ 38164268 h 496"/>
                  <a:gd name="T66" fmla="*/ 46203704 w 602"/>
                  <a:gd name="T67" fmla="*/ 38164268 h 496"/>
                  <a:gd name="T68" fmla="*/ 48944691 w 602"/>
                  <a:gd name="T69" fmla="*/ 36365119 h 496"/>
                  <a:gd name="T70" fmla="*/ 51685677 w 602"/>
                  <a:gd name="T71" fmla="*/ 42661604 h 496"/>
                  <a:gd name="T72" fmla="*/ 44376380 w 602"/>
                  <a:gd name="T73" fmla="*/ 49986176 h 496"/>
                  <a:gd name="T74" fmla="*/ 51685677 w 602"/>
                  <a:gd name="T75" fmla="*/ 57182057 h 496"/>
                  <a:gd name="T76" fmla="*/ 48944691 w 602"/>
                  <a:gd name="T77" fmla="*/ 63607233 h 496"/>
                  <a:gd name="T78" fmla="*/ 46203704 w 602"/>
                  <a:gd name="T79" fmla="*/ 61679752 h 496"/>
                  <a:gd name="T80" fmla="*/ 31324631 w 602"/>
                  <a:gd name="T81" fmla="*/ 61679752 h 496"/>
                  <a:gd name="T82" fmla="*/ 29497307 w 602"/>
                  <a:gd name="T83" fmla="*/ 63607233 h 496"/>
                  <a:gd name="T84" fmla="*/ 26756320 w 602"/>
                  <a:gd name="T85" fmla="*/ 57182057 h 496"/>
                  <a:gd name="T86" fmla="*/ 34196037 w 602"/>
                  <a:gd name="T87" fmla="*/ 49986176 h 496"/>
                  <a:gd name="T88" fmla="*/ 26756320 w 602"/>
                  <a:gd name="T89" fmla="*/ 42661604 h 496"/>
                  <a:gd name="T90" fmla="*/ 29497307 w 602"/>
                  <a:gd name="T91" fmla="*/ 36365119 h 4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496">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0" y="226"/>
                      <a:pt x="516" y="212"/>
                    </a:cubicBezTo>
                    <a:cubicBezTo>
                      <a:pt x="516" y="212"/>
                      <a:pt x="509" y="212"/>
                      <a:pt x="509" y="205"/>
                    </a:cubicBezTo>
                    <a:cubicBezTo>
                      <a:pt x="509" y="205"/>
                      <a:pt x="509" y="205"/>
                      <a:pt x="502" y="205"/>
                    </a:cubicBezTo>
                    <a:cubicBezTo>
                      <a:pt x="502" y="205"/>
                      <a:pt x="502" y="198"/>
                      <a:pt x="495" y="198"/>
                    </a:cubicBezTo>
                    <a:cubicBezTo>
                      <a:pt x="495" y="198"/>
                      <a:pt x="495" y="198"/>
                      <a:pt x="488" y="198"/>
                    </a:cubicBezTo>
                    <a:cubicBezTo>
                      <a:pt x="488" y="198"/>
                      <a:pt x="488" y="198"/>
                      <a:pt x="481" y="191"/>
                    </a:cubicBezTo>
                    <a:cubicBezTo>
                      <a:pt x="481" y="191"/>
                      <a:pt x="481" y="191"/>
                      <a:pt x="474" y="191"/>
                    </a:cubicBezTo>
                    <a:cubicBezTo>
                      <a:pt x="467" y="191"/>
                      <a:pt x="467" y="191"/>
                      <a:pt x="467" y="191"/>
                    </a:cubicBezTo>
                    <a:lnTo>
                      <a:pt x="460" y="191"/>
                    </a:lnTo>
                    <a:cubicBezTo>
                      <a:pt x="460" y="184"/>
                      <a:pt x="453" y="184"/>
                      <a:pt x="453" y="177"/>
                    </a:cubicBezTo>
                    <a:cubicBezTo>
                      <a:pt x="453" y="169"/>
                      <a:pt x="453" y="169"/>
                      <a:pt x="453" y="162"/>
                    </a:cubicBezTo>
                    <a:cubicBezTo>
                      <a:pt x="446" y="162"/>
                      <a:pt x="446" y="162"/>
                      <a:pt x="446" y="162"/>
                    </a:cubicBezTo>
                    <a:cubicBezTo>
                      <a:pt x="446" y="155"/>
                      <a:pt x="446" y="155"/>
                      <a:pt x="446" y="148"/>
                    </a:cubicBezTo>
                    <a:cubicBezTo>
                      <a:pt x="438" y="141"/>
                      <a:pt x="438" y="141"/>
                      <a:pt x="438" y="134"/>
                    </a:cubicBezTo>
                    <a:cubicBezTo>
                      <a:pt x="410" y="92"/>
                      <a:pt x="361" y="56"/>
                      <a:pt x="297" y="56"/>
                    </a:cubicBezTo>
                    <a:cubicBezTo>
                      <a:pt x="240" y="56"/>
                      <a:pt x="191" y="92"/>
                      <a:pt x="163" y="134"/>
                    </a:cubicBezTo>
                    <a:cubicBezTo>
                      <a:pt x="163" y="141"/>
                      <a:pt x="156" y="141"/>
                      <a:pt x="156" y="148"/>
                    </a:cubicBezTo>
                    <a:cubicBezTo>
                      <a:pt x="156" y="155"/>
                      <a:pt x="156" y="155"/>
                      <a:pt x="149" y="162"/>
                    </a:cubicBezTo>
                    <a:cubicBezTo>
                      <a:pt x="149" y="169"/>
                      <a:pt x="149" y="169"/>
                      <a:pt x="149" y="177"/>
                    </a:cubicBezTo>
                    <a:cubicBezTo>
                      <a:pt x="149" y="177"/>
                      <a:pt x="149" y="177"/>
                      <a:pt x="142" y="177"/>
                    </a:cubicBezTo>
                    <a:cubicBezTo>
                      <a:pt x="142" y="184"/>
                      <a:pt x="142" y="184"/>
                      <a:pt x="142" y="191"/>
                    </a:cubicBezTo>
                    <a:cubicBezTo>
                      <a:pt x="135" y="191"/>
                      <a:pt x="135" y="191"/>
                      <a:pt x="127" y="191"/>
                    </a:cubicBezTo>
                    <a:cubicBezTo>
                      <a:pt x="127" y="191"/>
                      <a:pt x="127" y="191"/>
                      <a:pt x="120" y="191"/>
                    </a:cubicBezTo>
                    <a:lnTo>
                      <a:pt x="113" y="191"/>
                    </a:lnTo>
                    <a:cubicBezTo>
                      <a:pt x="113" y="198"/>
                      <a:pt x="113" y="198"/>
                      <a:pt x="113" y="198"/>
                    </a:cubicBezTo>
                    <a:cubicBezTo>
                      <a:pt x="106" y="198"/>
                      <a:pt x="106" y="198"/>
                      <a:pt x="106" y="198"/>
                    </a:cubicBezTo>
                    <a:cubicBezTo>
                      <a:pt x="99" y="198"/>
                      <a:pt x="99" y="198"/>
                      <a:pt x="99" y="198"/>
                    </a:cubicBezTo>
                    <a:cubicBezTo>
                      <a:pt x="99" y="198"/>
                      <a:pt x="99" y="205"/>
                      <a:pt x="92" y="205"/>
                    </a:cubicBezTo>
                    <a:cubicBezTo>
                      <a:pt x="85" y="212"/>
                      <a:pt x="85" y="212"/>
                      <a:pt x="85" y="212"/>
                    </a:cubicBezTo>
                    <a:cubicBezTo>
                      <a:pt x="64"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27" y="56"/>
                      <a:pt x="205" y="0"/>
                      <a:pt x="297" y="0"/>
                    </a:cubicBezTo>
                    <a:cubicBezTo>
                      <a:pt x="389" y="0"/>
                      <a:pt x="467" y="56"/>
                      <a:pt x="502" y="141"/>
                    </a:cubicBezTo>
                    <a:cubicBezTo>
                      <a:pt x="559" y="155"/>
                      <a:pt x="601" y="212"/>
                      <a:pt x="601" y="276"/>
                    </a:cubicBezTo>
                    <a:cubicBezTo>
                      <a:pt x="601" y="353"/>
                      <a:pt x="537" y="417"/>
                      <a:pt x="460" y="417"/>
                    </a:cubicBezTo>
                    <a:close/>
                    <a:moveTo>
                      <a:pt x="226" y="283"/>
                    </a:moveTo>
                    <a:lnTo>
                      <a:pt x="226" y="283"/>
                    </a:lnTo>
                    <a:cubicBezTo>
                      <a:pt x="233" y="283"/>
                      <a:pt x="240" y="290"/>
                      <a:pt x="240" y="297"/>
                    </a:cubicBezTo>
                    <a:cubicBezTo>
                      <a:pt x="297" y="346"/>
                      <a:pt x="297" y="346"/>
                      <a:pt x="297" y="346"/>
                    </a:cubicBezTo>
                    <a:cubicBezTo>
                      <a:pt x="354" y="297"/>
                      <a:pt x="354" y="297"/>
                      <a:pt x="354" y="297"/>
                    </a:cubicBezTo>
                    <a:cubicBezTo>
                      <a:pt x="361" y="290"/>
                      <a:pt x="368" y="283"/>
                      <a:pt x="375" y="283"/>
                    </a:cubicBezTo>
                    <a:cubicBezTo>
                      <a:pt x="389" y="283"/>
                      <a:pt x="403" y="297"/>
                      <a:pt x="403" y="311"/>
                    </a:cubicBezTo>
                    <a:cubicBezTo>
                      <a:pt x="403" y="318"/>
                      <a:pt x="403" y="325"/>
                      <a:pt x="396" y="332"/>
                    </a:cubicBezTo>
                    <a:cubicBezTo>
                      <a:pt x="340" y="389"/>
                      <a:pt x="340" y="389"/>
                      <a:pt x="340" y="389"/>
                    </a:cubicBezTo>
                    <a:cubicBezTo>
                      <a:pt x="396" y="445"/>
                      <a:pt x="396" y="445"/>
                      <a:pt x="396" y="445"/>
                    </a:cubicBezTo>
                    <a:cubicBezTo>
                      <a:pt x="403" y="452"/>
                      <a:pt x="403" y="459"/>
                      <a:pt x="403" y="466"/>
                    </a:cubicBezTo>
                    <a:cubicBezTo>
                      <a:pt x="403" y="480"/>
                      <a:pt x="389" y="495"/>
                      <a:pt x="375" y="495"/>
                    </a:cubicBezTo>
                    <a:cubicBezTo>
                      <a:pt x="368" y="495"/>
                      <a:pt x="361" y="488"/>
                      <a:pt x="354" y="480"/>
                    </a:cubicBezTo>
                    <a:cubicBezTo>
                      <a:pt x="297" y="431"/>
                      <a:pt x="297" y="431"/>
                      <a:pt x="297" y="431"/>
                    </a:cubicBezTo>
                    <a:cubicBezTo>
                      <a:pt x="240" y="480"/>
                      <a:pt x="240" y="480"/>
                      <a:pt x="240" y="480"/>
                    </a:cubicBezTo>
                    <a:cubicBezTo>
                      <a:pt x="240" y="488"/>
                      <a:pt x="233" y="495"/>
                      <a:pt x="226" y="495"/>
                    </a:cubicBezTo>
                    <a:cubicBezTo>
                      <a:pt x="205" y="495"/>
                      <a:pt x="198" y="480"/>
                      <a:pt x="198" y="466"/>
                    </a:cubicBezTo>
                    <a:cubicBezTo>
                      <a:pt x="198" y="459"/>
                      <a:pt x="198" y="452"/>
                      <a:pt x="205" y="445"/>
                    </a:cubicBezTo>
                    <a:cubicBezTo>
                      <a:pt x="262" y="389"/>
                      <a:pt x="262" y="389"/>
                      <a:pt x="262" y="389"/>
                    </a:cubicBezTo>
                    <a:cubicBezTo>
                      <a:pt x="205" y="332"/>
                      <a:pt x="205" y="332"/>
                      <a:pt x="205" y="332"/>
                    </a:cubicBezTo>
                    <a:cubicBezTo>
                      <a:pt x="198" y="325"/>
                      <a:pt x="198" y="318"/>
                      <a:pt x="198" y="311"/>
                    </a:cubicBezTo>
                    <a:cubicBezTo>
                      <a:pt x="198" y="297"/>
                      <a:pt x="205" y="283"/>
                      <a:pt x="226"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6" name="Freeform 131"/>
              <p:cNvSpPr>
                <a:spLocks noChangeArrowheads="1"/>
              </p:cNvSpPr>
              <p:nvPr/>
            </p:nvSpPr>
            <p:spPr bwMode="auto">
              <a:xfrm>
                <a:off x="1151733" y="1250949"/>
                <a:ext cx="219075" cy="177800"/>
              </a:xfrm>
              <a:custGeom>
                <a:avLst/>
                <a:gdLst>
                  <a:gd name="T0" fmla="*/ 60431965 w 609"/>
                  <a:gd name="T1" fmla="*/ 53584117 h 496"/>
                  <a:gd name="T2" fmla="*/ 60431965 w 609"/>
                  <a:gd name="T3" fmla="*/ 46259545 h 496"/>
                  <a:gd name="T4" fmla="*/ 67678707 w 609"/>
                  <a:gd name="T5" fmla="*/ 27241756 h 496"/>
                  <a:gd name="T6" fmla="*/ 66772909 w 609"/>
                  <a:gd name="T7" fmla="*/ 26342360 h 496"/>
                  <a:gd name="T8" fmla="*/ 65867111 w 609"/>
                  <a:gd name="T9" fmla="*/ 26342360 h 496"/>
                  <a:gd name="T10" fmla="*/ 64961313 w 609"/>
                  <a:gd name="T11" fmla="*/ 25442965 h 496"/>
                  <a:gd name="T12" fmla="*/ 64055516 w 609"/>
                  <a:gd name="T13" fmla="*/ 25442965 h 496"/>
                  <a:gd name="T14" fmla="*/ 63149718 w 609"/>
                  <a:gd name="T15" fmla="*/ 24543211 h 496"/>
                  <a:gd name="T16" fmla="*/ 61338122 w 609"/>
                  <a:gd name="T17" fmla="*/ 24543211 h 496"/>
                  <a:gd name="T18" fmla="*/ 60431965 w 609"/>
                  <a:gd name="T19" fmla="*/ 24543211 h 496"/>
                  <a:gd name="T20" fmla="*/ 59397024 w 609"/>
                  <a:gd name="T21" fmla="*/ 22744420 h 496"/>
                  <a:gd name="T22" fmla="*/ 58491226 w 609"/>
                  <a:gd name="T23" fmla="*/ 20816939 h 496"/>
                  <a:gd name="T24" fmla="*/ 57585069 w 609"/>
                  <a:gd name="T25" fmla="*/ 19017789 h 496"/>
                  <a:gd name="T26" fmla="*/ 56679271 w 609"/>
                  <a:gd name="T27" fmla="*/ 17218998 h 496"/>
                  <a:gd name="T28" fmla="*/ 21998871 w 609"/>
                  <a:gd name="T29" fmla="*/ 17218998 h 496"/>
                  <a:gd name="T30" fmla="*/ 21093073 w 609"/>
                  <a:gd name="T31" fmla="*/ 19017789 h 496"/>
                  <a:gd name="T32" fmla="*/ 20187276 w 609"/>
                  <a:gd name="T33" fmla="*/ 20816939 h 496"/>
                  <a:gd name="T34" fmla="*/ 19281478 w 609"/>
                  <a:gd name="T35" fmla="*/ 22744420 h 496"/>
                  <a:gd name="T36" fmla="*/ 18246178 w 609"/>
                  <a:gd name="T37" fmla="*/ 24543211 h 496"/>
                  <a:gd name="T38" fmla="*/ 17340380 w 609"/>
                  <a:gd name="T39" fmla="*/ 24543211 h 496"/>
                  <a:gd name="T40" fmla="*/ 15528425 w 609"/>
                  <a:gd name="T41" fmla="*/ 24543211 h 496"/>
                  <a:gd name="T42" fmla="*/ 14622627 w 609"/>
                  <a:gd name="T43" fmla="*/ 25442965 h 496"/>
                  <a:gd name="T44" fmla="*/ 13716829 w 609"/>
                  <a:gd name="T45" fmla="*/ 25442965 h 496"/>
                  <a:gd name="T46" fmla="*/ 12811031 w 609"/>
                  <a:gd name="T47" fmla="*/ 26342360 h 496"/>
                  <a:gd name="T48" fmla="*/ 11905233 w 609"/>
                  <a:gd name="T49" fmla="*/ 26342360 h 496"/>
                  <a:gd name="T50" fmla="*/ 10999436 w 609"/>
                  <a:gd name="T51" fmla="*/ 27241756 h 496"/>
                  <a:gd name="T52" fmla="*/ 18246178 w 609"/>
                  <a:gd name="T53" fmla="*/ 46259545 h 496"/>
                  <a:gd name="T54" fmla="*/ 18246178 w 609"/>
                  <a:gd name="T55" fmla="*/ 53584117 h 496"/>
                  <a:gd name="T56" fmla="*/ 12811031 w 609"/>
                  <a:gd name="T57" fmla="*/ 18118394 h 496"/>
                  <a:gd name="T58" fmla="*/ 65867111 w 609"/>
                  <a:gd name="T59" fmla="*/ 18118394 h 496"/>
                  <a:gd name="T60" fmla="*/ 60431965 w 609"/>
                  <a:gd name="T61" fmla="*/ 53584117 h 496"/>
                  <a:gd name="T62" fmla="*/ 29245613 w 609"/>
                  <a:gd name="T63" fmla="*/ 46259545 h 496"/>
                  <a:gd name="T64" fmla="*/ 31963007 w 609"/>
                  <a:gd name="T65" fmla="*/ 47159299 h 496"/>
                  <a:gd name="T66" fmla="*/ 49432889 w 609"/>
                  <a:gd name="T67" fmla="*/ 38164268 h 496"/>
                  <a:gd name="T68" fmla="*/ 56679271 w 609"/>
                  <a:gd name="T69" fmla="*/ 39963059 h 496"/>
                  <a:gd name="T70" fmla="*/ 42056644 w 609"/>
                  <a:gd name="T71" fmla="*/ 61679752 h 496"/>
                  <a:gd name="T72" fmla="*/ 36621498 w 609"/>
                  <a:gd name="T73" fmla="*/ 61679752 h 496"/>
                  <a:gd name="T74" fmla="*/ 27434018 w 609"/>
                  <a:gd name="T75" fmla="*/ 52684721 h 496"/>
                  <a:gd name="T76" fmla="*/ 25622062 w 609"/>
                  <a:gd name="T77" fmla="*/ 49986176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496">
                    <a:moveTo>
                      <a:pt x="467" y="417"/>
                    </a:moveTo>
                    <a:lnTo>
                      <a:pt x="467" y="417"/>
                    </a:lnTo>
                    <a:cubicBezTo>
                      <a:pt x="445" y="417"/>
                      <a:pt x="438" y="403"/>
                      <a:pt x="438" y="389"/>
                    </a:cubicBezTo>
                    <a:cubicBezTo>
                      <a:pt x="438" y="375"/>
                      <a:pt x="445" y="360"/>
                      <a:pt x="467" y="360"/>
                    </a:cubicBezTo>
                    <a:cubicBezTo>
                      <a:pt x="509" y="360"/>
                      <a:pt x="551" y="325"/>
                      <a:pt x="551" y="276"/>
                    </a:cubicBezTo>
                    <a:cubicBezTo>
                      <a:pt x="551"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59" y="191"/>
                    </a:lnTo>
                    <a:cubicBezTo>
                      <a:pt x="459" y="184"/>
                      <a:pt x="459" y="184"/>
                      <a:pt x="459" y="177"/>
                    </a:cubicBezTo>
                    <a:cubicBezTo>
                      <a:pt x="459" y="169"/>
                      <a:pt x="452" y="169"/>
                      <a:pt x="452" y="162"/>
                    </a:cubicBezTo>
                    <a:cubicBezTo>
                      <a:pt x="452" y="155"/>
                      <a:pt x="452" y="155"/>
                      <a:pt x="445" y="148"/>
                    </a:cubicBezTo>
                    <a:cubicBezTo>
                      <a:pt x="445" y="141"/>
                      <a:pt x="445" y="141"/>
                      <a:pt x="438" y="134"/>
                    </a:cubicBezTo>
                    <a:cubicBezTo>
                      <a:pt x="410" y="92"/>
                      <a:pt x="361" y="56"/>
                      <a:pt x="304" y="56"/>
                    </a:cubicBezTo>
                    <a:cubicBezTo>
                      <a:pt x="247"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1" y="191"/>
                    </a:lnTo>
                    <a:cubicBezTo>
                      <a:pt x="141" y="191"/>
                      <a:pt x="141" y="191"/>
                      <a:pt x="134" y="191"/>
                    </a:cubicBezTo>
                    <a:cubicBezTo>
                      <a:pt x="127" y="191"/>
                      <a:pt x="127" y="191"/>
                      <a:pt x="127" y="191"/>
                    </a:cubicBezTo>
                    <a:cubicBezTo>
                      <a:pt x="127" y="191"/>
                      <a:pt x="127" y="191"/>
                      <a:pt x="120" y="191"/>
                    </a:cubicBezTo>
                    <a:cubicBezTo>
                      <a:pt x="120"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1" y="360"/>
                    </a:cubicBezTo>
                    <a:cubicBezTo>
                      <a:pt x="163" y="360"/>
                      <a:pt x="170" y="375"/>
                      <a:pt x="170" y="389"/>
                    </a:cubicBezTo>
                    <a:cubicBezTo>
                      <a:pt x="170" y="403"/>
                      <a:pt x="163" y="417"/>
                      <a:pt x="141" y="417"/>
                    </a:cubicBezTo>
                    <a:cubicBezTo>
                      <a:pt x="64" y="417"/>
                      <a:pt x="0" y="353"/>
                      <a:pt x="0" y="276"/>
                    </a:cubicBezTo>
                    <a:cubicBezTo>
                      <a:pt x="0" y="212"/>
                      <a:pt x="43" y="155"/>
                      <a:pt x="99" y="141"/>
                    </a:cubicBezTo>
                    <a:cubicBezTo>
                      <a:pt x="134" y="56"/>
                      <a:pt x="212" y="0"/>
                      <a:pt x="304" y="0"/>
                    </a:cubicBezTo>
                    <a:cubicBezTo>
                      <a:pt x="396" y="0"/>
                      <a:pt x="474" y="56"/>
                      <a:pt x="509" y="141"/>
                    </a:cubicBezTo>
                    <a:cubicBezTo>
                      <a:pt x="565" y="155"/>
                      <a:pt x="608" y="212"/>
                      <a:pt x="608" y="276"/>
                    </a:cubicBezTo>
                    <a:cubicBezTo>
                      <a:pt x="608" y="353"/>
                      <a:pt x="544" y="417"/>
                      <a:pt x="467" y="417"/>
                    </a:cubicBezTo>
                    <a:close/>
                    <a:moveTo>
                      <a:pt x="226" y="360"/>
                    </a:moveTo>
                    <a:lnTo>
                      <a:pt x="226" y="360"/>
                    </a:lnTo>
                    <a:cubicBezTo>
                      <a:pt x="233" y="360"/>
                      <a:pt x="240" y="360"/>
                      <a:pt x="247" y="367"/>
                    </a:cubicBezTo>
                    <a:cubicBezTo>
                      <a:pt x="297" y="417"/>
                      <a:pt x="297" y="417"/>
                      <a:pt x="297" y="417"/>
                    </a:cubicBezTo>
                    <a:cubicBezTo>
                      <a:pt x="382" y="297"/>
                      <a:pt x="382" y="297"/>
                      <a:pt x="382" y="297"/>
                    </a:cubicBezTo>
                    <a:cubicBezTo>
                      <a:pt x="389" y="290"/>
                      <a:pt x="396" y="283"/>
                      <a:pt x="410" y="283"/>
                    </a:cubicBezTo>
                    <a:cubicBezTo>
                      <a:pt x="424" y="283"/>
                      <a:pt x="438" y="297"/>
                      <a:pt x="438" y="311"/>
                    </a:cubicBezTo>
                    <a:cubicBezTo>
                      <a:pt x="438" y="318"/>
                      <a:pt x="431" y="325"/>
                      <a:pt x="431" y="332"/>
                    </a:cubicBezTo>
                    <a:cubicBezTo>
                      <a:pt x="325" y="480"/>
                      <a:pt x="325" y="480"/>
                      <a:pt x="325" y="480"/>
                    </a:cubicBezTo>
                    <a:cubicBezTo>
                      <a:pt x="325" y="488"/>
                      <a:pt x="311" y="495"/>
                      <a:pt x="304" y="495"/>
                    </a:cubicBezTo>
                    <a:cubicBezTo>
                      <a:pt x="297" y="495"/>
                      <a:pt x="290" y="488"/>
                      <a:pt x="283" y="480"/>
                    </a:cubicBezTo>
                    <a:cubicBezTo>
                      <a:pt x="212" y="410"/>
                      <a:pt x="212" y="410"/>
                      <a:pt x="212" y="410"/>
                    </a:cubicBezTo>
                    <a:cubicBezTo>
                      <a:pt x="205" y="403"/>
                      <a:pt x="198" y="396"/>
                      <a:pt x="198" y="389"/>
                    </a:cubicBezTo>
                    <a:cubicBezTo>
                      <a:pt x="198" y="375"/>
                      <a:pt x="212" y="360"/>
                      <a:pt x="226"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7" name="Freeform 132"/>
              <p:cNvSpPr>
                <a:spLocks noChangeArrowheads="1"/>
              </p:cNvSpPr>
              <p:nvPr/>
            </p:nvSpPr>
            <p:spPr bwMode="auto">
              <a:xfrm>
                <a:off x="772320" y="1250949"/>
                <a:ext cx="217488" cy="150813"/>
              </a:xfrm>
              <a:custGeom>
                <a:avLst/>
                <a:gdLst>
                  <a:gd name="T0" fmla="*/ 59908912 w 602"/>
                  <a:gd name="T1" fmla="*/ 54282578 h 418"/>
                  <a:gd name="T2" fmla="*/ 59908912 w 602"/>
                  <a:gd name="T3" fmla="*/ 54282578 h 418"/>
                  <a:gd name="T4" fmla="*/ 18403387 w 602"/>
                  <a:gd name="T5" fmla="*/ 54282578 h 418"/>
                  <a:gd name="T6" fmla="*/ 0 w 602"/>
                  <a:gd name="T7" fmla="*/ 35928130 h 418"/>
                  <a:gd name="T8" fmla="*/ 12921388 w 602"/>
                  <a:gd name="T9" fmla="*/ 18354447 h 418"/>
                  <a:gd name="T10" fmla="*/ 39678193 w 602"/>
                  <a:gd name="T11" fmla="*/ 0 h 418"/>
                  <a:gd name="T12" fmla="*/ 65520970 w 602"/>
                  <a:gd name="T13" fmla="*/ 18354447 h 418"/>
                  <a:gd name="T14" fmla="*/ 78442719 w 602"/>
                  <a:gd name="T15" fmla="*/ 35928130 h 418"/>
                  <a:gd name="T16" fmla="*/ 59908912 w 602"/>
                  <a:gd name="T17" fmla="*/ 54282578 h 418"/>
                  <a:gd name="T18" fmla="*/ 67348302 w 602"/>
                  <a:gd name="T19" fmla="*/ 27596975 h 418"/>
                  <a:gd name="T20" fmla="*/ 67348302 w 602"/>
                  <a:gd name="T21" fmla="*/ 27596975 h 418"/>
                  <a:gd name="T22" fmla="*/ 66434636 w 602"/>
                  <a:gd name="T23" fmla="*/ 26685603 h 418"/>
                  <a:gd name="T24" fmla="*/ 66434636 w 602"/>
                  <a:gd name="T25" fmla="*/ 26685603 h 418"/>
                  <a:gd name="T26" fmla="*/ 66434636 w 602"/>
                  <a:gd name="T27" fmla="*/ 26685603 h 418"/>
                  <a:gd name="T28" fmla="*/ 66434636 w 602"/>
                  <a:gd name="T29" fmla="*/ 26685603 h 418"/>
                  <a:gd name="T30" fmla="*/ 65520970 w 602"/>
                  <a:gd name="T31" fmla="*/ 25774591 h 418"/>
                  <a:gd name="T32" fmla="*/ 64607303 w 602"/>
                  <a:gd name="T33" fmla="*/ 25774591 h 418"/>
                  <a:gd name="T34" fmla="*/ 64607303 w 602"/>
                  <a:gd name="T35" fmla="*/ 25774591 h 418"/>
                  <a:gd name="T36" fmla="*/ 63693998 w 602"/>
                  <a:gd name="T37" fmla="*/ 25774591 h 418"/>
                  <a:gd name="T38" fmla="*/ 63693998 w 602"/>
                  <a:gd name="T39" fmla="*/ 24863219 h 418"/>
                  <a:gd name="T40" fmla="*/ 62780332 w 602"/>
                  <a:gd name="T41" fmla="*/ 24863219 h 418"/>
                  <a:gd name="T42" fmla="*/ 62780332 w 602"/>
                  <a:gd name="T43" fmla="*/ 24863219 h 418"/>
                  <a:gd name="T44" fmla="*/ 61866665 w 602"/>
                  <a:gd name="T45" fmla="*/ 24863219 h 418"/>
                  <a:gd name="T46" fmla="*/ 61866665 w 602"/>
                  <a:gd name="T47" fmla="*/ 24863219 h 418"/>
                  <a:gd name="T48" fmla="*/ 59908912 w 602"/>
                  <a:gd name="T49" fmla="*/ 24863219 h 418"/>
                  <a:gd name="T50" fmla="*/ 59908912 w 602"/>
                  <a:gd name="T51" fmla="*/ 24863219 h 418"/>
                  <a:gd name="T52" fmla="*/ 59908912 w 602"/>
                  <a:gd name="T53" fmla="*/ 23040835 h 418"/>
                  <a:gd name="T54" fmla="*/ 58995246 w 602"/>
                  <a:gd name="T55" fmla="*/ 23040835 h 418"/>
                  <a:gd name="T56" fmla="*/ 58995246 w 602"/>
                  <a:gd name="T57" fmla="*/ 21088203 h 418"/>
                  <a:gd name="T58" fmla="*/ 58995246 w 602"/>
                  <a:gd name="T59" fmla="*/ 21088203 h 418"/>
                  <a:gd name="T60" fmla="*/ 58081579 w 602"/>
                  <a:gd name="T61" fmla="*/ 19265820 h 418"/>
                  <a:gd name="T62" fmla="*/ 58081579 w 602"/>
                  <a:gd name="T63" fmla="*/ 19265820 h 418"/>
                  <a:gd name="T64" fmla="*/ 57167913 w 602"/>
                  <a:gd name="T65" fmla="*/ 17443436 h 418"/>
                  <a:gd name="T66" fmla="*/ 39678193 w 602"/>
                  <a:gd name="T67" fmla="*/ 7289896 h 418"/>
                  <a:gd name="T68" fmla="*/ 21274806 w 602"/>
                  <a:gd name="T69" fmla="*/ 17443436 h 418"/>
                  <a:gd name="T70" fmla="*/ 20361140 w 602"/>
                  <a:gd name="T71" fmla="*/ 19265820 h 418"/>
                  <a:gd name="T72" fmla="*/ 20361140 w 602"/>
                  <a:gd name="T73" fmla="*/ 19265820 h 418"/>
                  <a:gd name="T74" fmla="*/ 20361140 w 602"/>
                  <a:gd name="T75" fmla="*/ 21088203 h 418"/>
                  <a:gd name="T76" fmla="*/ 19317053 w 602"/>
                  <a:gd name="T77" fmla="*/ 21088203 h 418"/>
                  <a:gd name="T78" fmla="*/ 19317053 w 602"/>
                  <a:gd name="T79" fmla="*/ 23040835 h 418"/>
                  <a:gd name="T80" fmla="*/ 19317053 w 602"/>
                  <a:gd name="T81" fmla="*/ 23040835 h 418"/>
                  <a:gd name="T82" fmla="*/ 18403387 w 602"/>
                  <a:gd name="T83" fmla="*/ 24863219 h 418"/>
                  <a:gd name="T84" fmla="*/ 18403387 w 602"/>
                  <a:gd name="T85" fmla="*/ 24863219 h 418"/>
                  <a:gd name="T86" fmla="*/ 17489720 w 602"/>
                  <a:gd name="T87" fmla="*/ 24863219 h 418"/>
                  <a:gd name="T88" fmla="*/ 16576054 w 602"/>
                  <a:gd name="T89" fmla="*/ 24863219 h 418"/>
                  <a:gd name="T90" fmla="*/ 16576054 w 602"/>
                  <a:gd name="T91" fmla="*/ 24863219 h 418"/>
                  <a:gd name="T92" fmla="*/ 15662387 w 602"/>
                  <a:gd name="T93" fmla="*/ 24863219 h 418"/>
                  <a:gd name="T94" fmla="*/ 15662387 w 602"/>
                  <a:gd name="T95" fmla="*/ 24863219 h 418"/>
                  <a:gd name="T96" fmla="*/ 14748721 w 602"/>
                  <a:gd name="T97" fmla="*/ 25774591 h 418"/>
                  <a:gd name="T98" fmla="*/ 14748721 w 602"/>
                  <a:gd name="T99" fmla="*/ 25774591 h 418"/>
                  <a:gd name="T100" fmla="*/ 13835055 w 602"/>
                  <a:gd name="T101" fmla="*/ 25774591 h 418"/>
                  <a:gd name="T102" fmla="*/ 13835055 w 602"/>
                  <a:gd name="T103" fmla="*/ 25774591 h 418"/>
                  <a:gd name="T104" fmla="*/ 12921388 w 602"/>
                  <a:gd name="T105" fmla="*/ 26685603 h 418"/>
                  <a:gd name="T106" fmla="*/ 12921388 w 602"/>
                  <a:gd name="T107" fmla="*/ 26685603 h 418"/>
                  <a:gd name="T108" fmla="*/ 12007722 w 602"/>
                  <a:gd name="T109" fmla="*/ 26685603 h 418"/>
                  <a:gd name="T110" fmla="*/ 12007722 w 602"/>
                  <a:gd name="T111" fmla="*/ 26685603 h 418"/>
                  <a:gd name="T112" fmla="*/ 11094056 w 602"/>
                  <a:gd name="T113" fmla="*/ 27596975 h 418"/>
                  <a:gd name="T114" fmla="*/ 7439751 w 602"/>
                  <a:gd name="T115" fmla="*/ 35928130 h 418"/>
                  <a:gd name="T116" fmla="*/ 18403387 w 602"/>
                  <a:gd name="T117" fmla="*/ 46862795 h 418"/>
                  <a:gd name="T118" fmla="*/ 59908912 w 602"/>
                  <a:gd name="T119" fmla="*/ 46862795 h 418"/>
                  <a:gd name="T120" fmla="*/ 71002968 w 602"/>
                  <a:gd name="T121" fmla="*/ 35928130 h 418"/>
                  <a:gd name="T122" fmla="*/ 67348302 w 602"/>
                  <a:gd name="T123" fmla="*/ 27596975 h 4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418">
                    <a:moveTo>
                      <a:pt x="459" y="417"/>
                    </a:moveTo>
                    <a:lnTo>
                      <a:pt x="459" y="417"/>
                    </a:lnTo>
                    <a:cubicBezTo>
                      <a:pt x="141" y="417"/>
                      <a:pt x="141" y="417"/>
                      <a:pt x="141" y="417"/>
                    </a:cubicBezTo>
                    <a:cubicBezTo>
                      <a:pt x="64" y="417"/>
                      <a:pt x="0" y="353"/>
                      <a:pt x="0" y="276"/>
                    </a:cubicBezTo>
                    <a:cubicBezTo>
                      <a:pt x="0" y="212"/>
                      <a:pt x="42" y="155"/>
                      <a:pt x="99" y="141"/>
                    </a:cubicBezTo>
                    <a:cubicBezTo>
                      <a:pt x="134" y="56"/>
                      <a:pt x="212" y="0"/>
                      <a:pt x="304" y="0"/>
                    </a:cubicBezTo>
                    <a:cubicBezTo>
                      <a:pt x="396" y="0"/>
                      <a:pt x="474" y="56"/>
                      <a:pt x="502" y="141"/>
                    </a:cubicBezTo>
                    <a:cubicBezTo>
                      <a:pt x="558" y="155"/>
                      <a:pt x="601" y="212"/>
                      <a:pt x="601" y="276"/>
                    </a:cubicBezTo>
                    <a:cubicBezTo>
                      <a:pt x="601" y="353"/>
                      <a:pt x="537" y="417"/>
                      <a:pt x="459" y="417"/>
                    </a:cubicBezTo>
                    <a:close/>
                    <a:moveTo>
                      <a:pt x="516" y="212"/>
                    </a:moveTo>
                    <a:lnTo>
                      <a:pt x="516" y="212"/>
                    </a:ln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59" y="191"/>
                    </a:cubicBezTo>
                    <a:cubicBezTo>
                      <a:pt x="459" y="184"/>
                      <a:pt x="459" y="184"/>
                      <a:pt x="459" y="177"/>
                    </a:cubicBezTo>
                    <a:cubicBezTo>
                      <a:pt x="452" y="177"/>
                      <a:pt x="452" y="177"/>
                      <a:pt x="452" y="177"/>
                    </a:cubicBezTo>
                    <a:cubicBezTo>
                      <a:pt x="452" y="169"/>
                      <a:pt x="452" y="169"/>
                      <a:pt x="452" y="162"/>
                    </a:cubicBezTo>
                    <a:cubicBezTo>
                      <a:pt x="445" y="155"/>
                      <a:pt x="445" y="155"/>
                      <a:pt x="445" y="148"/>
                    </a:cubicBezTo>
                    <a:cubicBezTo>
                      <a:pt x="445" y="141"/>
                      <a:pt x="438" y="141"/>
                      <a:pt x="438" y="134"/>
                    </a:cubicBezTo>
                    <a:cubicBezTo>
                      <a:pt x="410" y="92"/>
                      <a:pt x="361" y="56"/>
                      <a:pt x="304" y="56"/>
                    </a:cubicBezTo>
                    <a:cubicBezTo>
                      <a:pt x="240" y="56"/>
                      <a:pt x="191" y="92"/>
                      <a:pt x="163" y="134"/>
                    </a:cubicBezTo>
                    <a:cubicBezTo>
                      <a:pt x="163" y="141"/>
                      <a:pt x="163" y="141"/>
                      <a:pt x="156" y="148"/>
                    </a:cubicBezTo>
                    <a:cubicBezTo>
                      <a:pt x="156" y="155"/>
                      <a:pt x="156" y="155"/>
                      <a:pt x="156" y="162"/>
                    </a:cubicBezTo>
                    <a:cubicBezTo>
                      <a:pt x="156" y="162"/>
                      <a:pt x="156" y="162"/>
                      <a:pt x="148" y="162"/>
                    </a:cubicBezTo>
                    <a:cubicBezTo>
                      <a:pt x="148" y="169"/>
                      <a:pt x="148" y="169"/>
                      <a:pt x="148" y="177"/>
                    </a:cubicBezTo>
                    <a:cubicBezTo>
                      <a:pt x="148" y="184"/>
                      <a:pt x="141" y="184"/>
                      <a:pt x="141" y="191"/>
                    </a:cubicBezTo>
                    <a:lnTo>
                      <a:pt x="134" y="191"/>
                    </a:lnTo>
                    <a:cubicBezTo>
                      <a:pt x="134" y="191"/>
                      <a:pt x="134" y="191"/>
                      <a:pt x="127"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1" y="360"/>
                    </a:cubicBezTo>
                    <a:cubicBezTo>
                      <a:pt x="459" y="360"/>
                      <a:pt x="459" y="360"/>
                      <a:pt x="459" y="360"/>
                    </a:cubicBezTo>
                    <a:cubicBezTo>
                      <a:pt x="509" y="360"/>
                      <a:pt x="544" y="325"/>
                      <a:pt x="544" y="276"/>
                    </a:cubicBezTo>
                    <a:cubicBezTo>
                      <a:pt x="544" y="247"/>
                      <a:pt x="537" y="226"/>
                      <a:pt x="516" y="21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grpSp>
        <p:grpSp>
          <p:nvGrpSpPr>
            <p:cNvPr id="317" name="组合 316"/>
            <p:cNvGrpSpPr/>
            <p:nvPr/>
          </p:nvGrpSpPr>
          <p:grpSpPr>
            <a:xfrm>
              <a:off x="539553" y="3507854"/>
              <a:ext cx="6946020" cy="1200617"/>
              <a:chOff x="690563" y="3273327"/>
              <a:chExt cx="7788275" cy="1346200"/>
            </a:xfrm>
          </p:grpSpPr>
          <p:sp>
            <p:nvSpPr>
              <p:cNvPr id="268" name="Freeform 7"/>
              <p:cNvSpPr>
                <a:spLocks noChangeArrowheads="1"/>
              </p:cNvSpPr>
              <p:nvPr/>
            </p:nvSpPr>
            <p:spPr bwMode="auto">
              <a:xfrm>
                <a:off x="7685089" y="4368701"/>
                <a:ext cx="250825" cy="246062"/>
              </a:xfrm>
              <a:custGeom>
                <a:avLst/>
                <a:gdLst>
                  <a:gd name="T0" fmla="*/ 275 w 461"/>
                  <a:gd name="T1" fmla="*/ 0 h 453"/>
                  <a:gd name="T2" fmla="*/ 275 w 461"/>
                  <a:gd name="T3" fmla="*/ 0 h 453"/>
                  <a:gd name="T4" fmla="*/ 97 w 461"/>
                  <a:gd name="T5" fmla="*/ 159 h 453"/>
                  <a:gd name="T6" fmla="*/ 0 w 461"/>
                  <a:gd name="T7" fmla="*/ 302 h 453"/>
                  <a:gd name="T8" fmla="*/ 150 w 461"/>
                  <a:gd name="T9" fmla="*/ 452 h 453"/>
                  <a:gd name="T10" fmla="*/ 292 w 461"/>
                  <a:gd name="T11" fmla="*/ 355 h 453"/>
                  <a:gd name="T12" fmla="*/ 460 w 461"/>
                  <a:gd name="T13" fmla="*/ 177 h 453"/>
                  <a:gd name="T14" fmla="*/ 275 w 461"/>
                  <a:gd name="T15" fmla="*/ 0 h 453"/>
                  <a:gd name="T16" fmla="*/ 150 w 461"/>
                  <a:gd name="T17" fmla="*/ 408 h 453"/>
                  <a:gd name="T18" fmla="*/ 150 w 461"/>
                  <a:gd name="T19" fmla="*/ 408 h 453"/>
                  <a:gd name="T20" fmla="*/ 53 w 461"/>
                  <a:gd name="T21" fmla="*/ 302 h 453"/>
                  <a:gd name="T22" fmla="*/ 106 w 461"/>
                  <a:gd name="T23" fmla="*/ 212 h 453"/>
                  <a:gd name="T24" fmla="*/ 239 w 461"/>
                  <a:gd name="T25" fmla="*/ 355 h 453"/>
                  <a:gd name="T26" fmla="*/ 150 w 461"/>
                  <a:gd name="T27" fmla="*/ 408 h 453"/>
                  <a:gd name="T28" fmla="*/ 150 w 461"/>
                  <a:gd name="T29" fmla="*/ 204 h 453"/>
                  <a:gd name="T30" fmla="*/ 150 w 461"/>
                  <a:gd name="T31" fmla="*/ 204 h 453"/>
                  <a:gd name="T32" fmla="*/ 256 w 461"/>
                  <a:gd name="T33" fmla="*/ 302 h 453"/>
                  <a:gd name="T34" fmla="*/ 150 w 461"/>
                  <a:gd name="T35" fmla="*/ 204 h 453"/>
                  <a:gd name="T36" fmla="*/ 301 w 461"/>
                  <a:gd name="T37" fmla="*/ 302 h 453"/>
                  <a:gd name="T38" fmla="*/ 301 w 461"/>
                  <a:gd name="T39" fmla="*/ 302 h 453"/>
                  <a:gd name="T40" fmla="*/ 150 w 461"/>
                  <a:gd name="T41" fmla="*/ 151 h 453"/>
                  <a:gd name="T42" fmla="*/ 275 w 461"/>
                  <a:gd name="T43" fmla="*/ 53 h 453"/>
                  <a:gd name="T44" fmla="*/ 407 w 461"/>
                  <a:gd name="T45" fmla="*/ 177 h 453"/>
                  <a:gd name="T46" fmla="*/ 301 w 461"/>
                  <a:gd name="T47" fmla="*/ 302 h 453"/>
                  <a:gd name="T48" fmla="*/ 53 w 461"/>
                  <a:gd name="T49" fmla="*/ 106 h 453"/>
                  <a:gd name="T50" fmla="*/ 53 w 461"/>
                  <a:gd name="T51" fmla="*/ 106 h 453"/>
                  <a:gd name="T52" fmla="*/ 106 w 461"/>
                  <a:gd name="T53" fmla="*/ 53 h 453"/>
                  <a:gd name="T54" fmla="*/ 53 w 461"/>
                  <a:gd name="T55" fmla="*/ 0 h 453"/>
                  <a:gd name="T56" fmla="*/ 0 w 461"/>
                  <a:gd name="T57" fmla="*/ 53 h 453"/>
                  <a:gd name="T58" fmla="*/ 53 w 461"/>
                  <a:gd name="T59" fmla="*/ 106 h 453"/>
                  <a:gd name="T60" fmla="*/ 53 w 461"/>
                  <a:gd name="T61" fmla="*/ 27 h 453"/>
                  <a:gd name="T62" fmla="*/ 53 w 461"/>
                  <a:gd name="T63" fmla="*/ 27 h 453"/>
                  <a:gd name="T64" fmla="*/ 79 w 461"/>
                  <a:gd name="T65" fmla="*/ 53 h 453"/>
                  <a:gd name="T66" fmla="*/ 53 w 461"/>
                  <a:gd name="T67" fmla="*/ 80 h 453"/>
                  <a:gd name="T68" fmla="*/ 26 w 461"/>
                  <a:gd name="T69" fmla="*/ 53 h 453"/>
                  <a:gd name="T70" fmla="*/ 53 w 461"/>
                  <a:gd name="T71" fmla="*/ 2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1" h="453">
                    <a:moveTo>
                      <a:pt x="275" y="0"/>
                    </a:moveTo>
                    <a:lnTo>
                      <a:pt x="275" y="0"/>
                    </a:lnTo>
                    <a:cubicBezTo>
                      <a:pt x="185" y="0"/>
                      <a:pt x="106" y="71"/>
                      <a:pt x="97" y="159"/>
                    </a:cubicBezTo>
                    <a:cubicBezTo>
                      <a:pt x="44" y="187"/>
                      <a:pt x="0" y="240"/>
                      <a:pt x="0" y="302"/>
                    </a:cubicBezTo>
                    <a:cubicBezTo>
                      <a:pt x="0" y="390"/>
                      <a:pt x="71" y="452"/>
                      <a:pt x="150" y="452"/>
                    </a:cubicBezTo>
                    <a:cubicBezTo>
                      <a:pt x="212" y="452"/>
                      <a:pt x="275" y="417"/>
                      <a:pt x="292" y="355"/>
                    </a:cubicBezTo>
                    <a:cubicBezTo>
                      <a:pt x="390" y="346"/>
                      <a:pt x="460" y="275"/>
                      <a:pt x="460" y="177"/>
                    </a:cubicBezTo>
                    <a:cubicBezTo>
                      <a:pt x="460" y="80"/>
                      <a:pt x="381" y="0"/>
                      <a:pt x="275" y="0"/>
                    </a:cubicBezTo>
                    <a:close/>
                    <a:moveTo>
                      <a:pt x="150" y="408"/>
                    </a:moveTo>
                    <a:lnTo>
                      <a:pt x="150" y="408"/>
                    </a:lnTo>
                    <a:cubicBezTo>
                      <a:pt x="97" y="408"/>
                      <a:pt x="53" y="355"/>
                      <a:pt x="53" y="302"/>
                    </a:cubicBezTo>
                    <a:cubicBezTo>
                      <a:pt x="53" y="266"/>
                      <a:pt x="71" y="231"/>
                      <a:pt x="106" y="212"/>
                    </a:cubicBezTo>
                    <a:cubicBezTo>
                      <a:pt x="115" y="284"/>
                      <a:pt x="168" y="337"/>
                      <a:pt x="239" y="355"/>
                    </a:cubicBezTo>
                    <a:cubicBezTo>
                      <a:pt x="221" y="381"/>
                      <a:pt x="185" y="408"/>
                      <a:pt x="150" y="408"/>
                    </a:cubicBezTo>
                    <a:close/>
                    <a:moveTo>
                      <a:pt x="150" y="204"/>
                    </a:moveTo>
                    <a:lnTo>
                      <a:pt x="150" y="204"/>
                    </a:lnTo>
                    <a:cubicBezTo>
                      <a:pt x="212" y="204"/>
                      <a:pt x="248" y="248"/>
                      <a:pt x="256" y="302"/>
                    </a:cubicBezTo>
                    <a:cubicBezTo>
                      <a:pt x="203" y="293"/>
                      <a:pt x="168" y="248"/>
                      <a:pt x="150" y="204"/>
                    </a:cubicBezTo>
                    <a:close/>
                    <a:moveTo>
                      <a:pt x="301" y="302"/>
                    </a:moveTo>
                    <a:lnTo>
                      <a:pt x="301" y="302"/>
                    </a:lnTo>
                    <a:cubicBezTo>
                      <a:pt x="301" y="222"/>
                      <a:pt x="239" y="151"/>
                      <a:pt x="150" y="151"/>
                    </a:cubicBezTo>
                    <a:cubicBezTo>
                      <a:pt x="168" y="98"/>
                      <a:pt x="221" y="53"/>
                      <a:pt x="275" y="53"/>
                    </a:cubicBezTo>
                    <a:cubicBezTo>
                      <a:pt x="345" y="53"/>
                      <a:pt x="407" y="106"/>
                      <a:pt x="407" y="177"/>
                    </a:cubicBezTo>
                    <a:cubicBezTo>
                      <a:pt x="407" y="240"/>
                      <a:pt x="363" y="293"/>
                      <a:pt x="301" y="302"/>
                    </a:cubicBezTo>
                    <a:close/>
                    <a:moveTo>
                      <a:pt x="53" y="106"/>
                    </a:moveTo>
                    <a:lnTo>
                      <a:pt x="53" y="106"/>
                    </a:lnTo>
                    <a:cubicBezTo>
                      <a:pt x="79" y="106"/>
                      <a:pt x="106" y="80"/>
                      <a:pt x="106" y="53"/>
                    </a:cubicBezTo>
                    <a:cubicBezTo>
                      <a:pt x="106" y="27"/>
                      <a:pt x="79" y="0"/>
                      <a:pt x="53" y="0"/>
                    </a:cubicBezTo>
                    <a:cubicBezTo>
                      <a:pt x="26" y="0"/>
                      <a:pt x="0" y="27"/>
                      <a:pt x="0" y="53"/>
                    </a:cubicBezTo>
                    <a:cubicBezTo>
                      <a:pt x="0" y="80"/>
                      <a:pt x="26" y="106"/>
                      <a:pt x="53" y="106"/>
                    </a:cubicBezTo>
                    <a:close/>
                    <a:moveTo>
                      <a:pt x="53" y="27"/>
                    </a:moveTo>
                    <a:lnTo>
                      <a:pt x="53" y="27"/>
                    </a:lnTo>
                    <a:cubicBezTo>
                      <a:pt x="71" y="27"/>
                      <a:pt x="79" y="36"/>
                      <a:pt x="79" y="53"/>
                    </a:cubicBezTo>
                    <a:cubicBezTo>
                      <a:pt x="79" y="71"/>
                      <a:pt x="71" y="80"/>
                      <a:pt x="53" y="80"/>
                    </a:cubicBezTo>
                    <a:cubicBezTo>
                      <a:pt x="35" y="80"/>
                      <a:pt x="26" y="71"/>
                      <a:pt x="26" y="53"/>
                    </a:cubicBezTo>
                    <a:cubicBezTo>
                      <a:pt x="26" y="36"/>
                      <a:pt x="35" y="27"/>
                      <a:pt x="53" y="2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69" name="Freeform 45"/>
              <p:cNvSpPr>
                <a:spLocks noChangeArrowheads="1"/>
              </p:cNvSpPr>
              <p:nvPr/>
            </p:nvSpPr>
            <p:spPr bwMode="auto">
              <a:xfrm>
                <a:off x="2846389" y="3282851"/>
                <a:ext cx="255587" cy="252412"/>
              </a:xfrm>
              <a:custGeom>
                <a:avLst/>
                <a:gdLst>
                  <a:gd name="T0" fmla="*/ 443 w 470"/>
                  <a:gd name="T1" fmla="*/ 143 h 463"/>
                  <a:gd name="T2" fmla="*/ 443 w 470"/>
                  <a:gd name="T3" fmla="*/ 143 h 463"/>
                  <a:gd name="T4" fmla="*/ 239 w 470"/>
                  <a:gd name="T5" fmla="*/ 435 h 463"/>
                  <a:gd name="T6" fmla="*/ 141 w 470"/>
                  <a:gd name="T7" fmla="*/ 391 h 463"/>
                  <a:gd name="T8" fmla="*/ 62 w 470"/>
                  <a:gd name="T9" fmla="*/ 160 h 463"/>
                  <a:gd name="T10" fmla="*/ 18 w 470"/>
                  <a:gd name="T11" fmla="*/ 178 h 463"/>
                  <a:gd name="T12" fmla="*/ 0 w 470"/>
                  <a:gd name="T13" fmla="*/ 151 h 463"/>
                  <a:gd name="T14" fmla="*/ 132 w 470"/>
                  <a:gd name="T15" fmla="*/ 45 h 463"/>
                  <a:gd name="T16" fmla="*/ 203 w 470"/>
                  <a:gd name="T17" fmla="*/ 204 h 463"/>
                  <a:gd name="T18" fmla="*/ 247 w 470"/>
                  <a:gd name="T19" fmla="*/ 293 h 463"/>
                  <a:gd name="T20" fmla="*/ 310 w 470"/>
                  <a:gd name="T21" fmla="*/ 213 h 463"/>
                  <a:gd name="T22" fmla="*/ 256 w 470"/>
                  <a:gd name="T23" fmla="*/ 151 h 463"/>
                  <a:gd name="T24" fmla="*/ 443 w 470"/>
                  <a:gd name="T25" fmla="*/ 1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63">
                    <a:moveTo>
                      <a:pt x="443" y="143"/>
                    </a:moveTo>
                    <a:lnTo>
                      <a:pt x="443" y="143"/>
                    </a:lnTo>
                    <a:cubicBezTo>
                      <a:pt x="416" y="284"/>
                      <a:pt x="275" y="408"/>
                      <a:pt x="239" y="435"/>
                    </a:cubicBezTo>
                    <a:cubicBezTo>
                      <a:pt x="194" y="462"/>
                      <a:pt x="159" y="417"/>
                      <a:pt x="141" y="391"/>
                    </a:cubicBezTo>
                    <a:cubicBezTo>
                      <a:pt x="124" y="355"/>
                      <a:pt x="79" y="178"/>
                      <a:pt x="62" y="160"/>
                    </a:cubicBezTo>
                    <a:cubicBezTo>
                      <a:pt x="53" y="151"/>
                      <a:pt x="18" y="178"/>
                      <a:pt x="18" y="178"/>
                    </a:cubicBezTo>
                    <a:cubicBezTo>
                      <a:pt x="0" y="151"/>
                      <a:pt x="0" y="151"/>
                      <a:pt x="0" y="151"/>
                    </a:cubicBezTo>
                    <a:cubicBezTo>
                      <a:pt x="0" y="151"/>
                      <a:pt x="71" y="63"/>
                      <a:pt x="132" y="45"/>
                    </a:cubicBezTo>
                    <a:cubicBezTo>
                      <a:pt x="194" y="36"/>
                      <a:pt x="194" y="143"/>
                      <a:pt x="203" y="204"/>
                    </a:cubicBezTo>
                    <a:cubicBezTo>
                      <a:pt x="222" y="266"/>
                      <a:pt x="230" y="293"/>
                      <a:pt x="247" y="293"/>
                    </a:cubicBezTo>
                    <a:cubicBezTo>
                      <a:pt x="256" y="293"/>
                      <a:pt x="283" y="266"/>
                      <a:pt x="310" y="213"/>
                    </a:cubicBezTo>
                    <a:cubicBezTo>
                      <a:pt x="328" y="160"/>
                      <a:pt x="301" y="125"/>
                      <a:pt x="256" y="151"/>
                    </a:cubicBezTo>
                    <a:cubicBezTo>
                      <a:pt x="275" y="27"/>
                      <a:pt x="469" y="0"/>
                      <a:pt x="443" y="143"/>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0" name="Freeform 46"/>
              <p:cNvSpPr>
                <a:spLocks noChangeArrowheads="1"/>
              </p:cNvSpPr>
              <p:nvPr/>
            </p:nvSpPr>
            <p:spPr bwMode="auto">
              <a:xfrm>
                <a:off x="1771650" y="3362227"/>
                <a:ext cx="241300" cy="109537"/>
              </a:xfrm>
              <a:custGeom>
                <a:avLst/>
                <a:gdLst>
                  <a:gd name="T0" fmla="*/ 98 w 444"/>
                  <a:gd name="T1" fmla="*/ 204 h 205"/>
                  <a:gd name="T2" fmla="*/ 98 w 444"/>
                  <a:gd name="T3" fmla="*/ 204 h 205"/>
                  <a:gd name="T4" fmla="*/ 0 w 444"/>
                  <a:gd name="T5" fmla="*/ 97 h 205"/>
                  <a:gd name="T6" fmla="*/ 98 w 444"/>
                  <a:gd name="T7" fmla="*/ 0 h 205"/>
                  <a:gd name="T8" fmla="*/ 195 w 444"/>
                  <a:gd name="T9" fmla="*/ 97 h 205"/>
                  <a:gd name="T10" fmla="*/ 98 w 444"/>
                  <a:gd name="T11" fmla="*/ 204 h 205"/>
                  <a:gd name="T12" fmla="*/ 345 w 444"/>
                  <a:gd name="T13" fmla="*/ 204 h 205"/>
                  <a:gd name="T14" fmla="*/ 345 w 444"/>
                  <a:gd name="T15" fmla="*/ 204 h 205"/>
                  <a:gd name="T16" fmla="*/ 248 w 444"/>
                  <a:gd name="T17" fmla="*/ 97 h 205"/>
                  <a:gd name="T18" fmla="*/ 345 w 444"/>
                  <a:gd name="T19" fmla="*/ 0 h 205"/>
                  <a:gd name="T20" fmla="*/ 443 w 444"/>
                  <a:gd name="T21" fmla="*/ 97 h 205"/>
                  <a:gd name="T22" fmla="*/ 345 w 444"/>
                  <a:gd name="T23" fmla="*/ 20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4" h="205">
                    <a:moveTo>
                      <a:pt x="98" y="204"/>
                    </a:moveTo>
                    <a:lnTo>
                      <a:pt x="98" y="204"/>
                    </a:lnTo>
                    <a:cubicBezTo>
                      <a:pt x="45" y="204"/>
                      <a:pt x="0" y="159"/>
                      <a:pt x="0" y="97"/>
                    </a:cubicBezTo>
                    <a:cubicBezTo>
                      <a:pt x="0" y="44"/>
                      <a:pt x="45" y="0"/>
                      <a:pt x="98" y="0"/>
                    </a:cubicBezTo>
                    <a:cubicBezTo>
                      <a:pt x="151" y="0"/>
                      <a:pt x="195" y="44"/>
                      <a:pt x="195" y="97"/>
                    </a:cubicBezTo>
                    <a:cubicBezTo>
                      <a:pt x="195" y="159"/>
                      <a:pt x="151" y="204"/>
                      <a:pt x="98" y="204"/>
                    </a:cubicBezTo>
                    <a:close/>
                    <a:moveTo>
                      <a:pt x="345" y="204"/>
                    </a:moveTo>
                    <a:lnTo>
                      <a:pt x="345" y="204"/>
                    </a:lnTo>
                    <a:cubicBezTo>
                      <a:pt x="292" y="204"/>
                      <a:pt x="248" y="159"/>
                      <a:pt x="248" y="97"/>
                    </a:cubicBezTo>
                    <a:cubicBezTo>
                      <a:pt x="248" y="44"/>
                      <a:pt x="292" y="0"/>
                      <a:pt x="345" y="0"/>
                    </a:cubicBezTo>
                    <a:cubicBezTo>
                      <a:pt x="399" y="0"/>
                      <a:pt x="443" y="44"/>
                      <a:pt x="443" y="97"/>
                    </a:cubicBezTo>
                    <a:cubicBezTo>
                      <a:pt x="443" y="159"/>
                      <a:pt x="399" y="204"/>
                      <a:pt x="345" y="20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1" name="Freeform 47"/>
              <p:cNvSpPr>
                <a:spLocks noChangeArrowheads="1"/>
              </p:cNvSpPr>
              <p:nvPr/>
            </p:nvSpPr>
            <p:spPr bwMode="auto">
              <a:xfrm>
                <a:off x="1771650" y="3835302"/>
                <a:ext cx="52388" cy="236537"/>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2" name="Freeform 48"/>
              <p:cNvSpPr>
                <a:spLocks noChangeArrowheads="1"/>
              </p:cNvSpPr>
              <p:nvPr/>
            </p:nvSpPr>
            <p:spPr bwMode="auto">
              <a:xfrm>
                <a:off x="1852613" y="3905151"/>
                <a:ext cx="157162" cy="169862"/>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3" name="Freeform 49"/>
              <p:cNvSpPr>
                <a:spLocks noChangeArrowheads="1"/>
              </p:cNvSpPr>
              <p:nvPr/>
            </p:nvSpPr>
            <p:spPr bwMode="auto">
              <a:xfrm>
                <a:off x="2298700" y="3825777"/>
                <a:ext cx="260350" cy="255587"/>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4" name="Freeform 50"/>
              <p:cNvSpPr>
                <a:spLocks noChangeArrowheads="1"/>
              </p:cNvSpPr>
              <p:nvPr/>
            </p:nvSpPr>
            <p:spPr bwMode="auto">
              <a:xfrm>
                <a:off x="1223963" y="4368701"/>
                <a:ext cx="260350" cy="246062"/>
              </a:xfrm>
              <a:custGeom>
                <a:avLst/>
                <a:gdLst>
                  <a:gd name="T0" fmla="*/ 142 w 480"/>
                  <a:gd name="T1" fmla="*/ 0 h 453"/>
                  <a:gd name="T2" fmla="*/ 142 w 480"/>
                  <a:gd name="T3" fmla="*/ 0 h 453"/>
                  <a:gd name="T4" fmla="*/ 0 w 480"/>
                  <a:gd name="T5" fmla="*/ 89 h 453"/>
                  <a:gd name="T6" fmla="*/ 98 w 480"/>
                  <a:gd name="T7" fmla="*/ 168 h 453"/>
                  <a:gd name="T8" fmla="*/ 239 w 480"/>
                  <a:gd name="T9" fmla="*/ 80 h 453"/>
                  <a:gd name="T10" fmla="*/ 142 w 480"/>
                  <a:gd name="T11" fmla="*/ 0 h 453"/>
                  <a:gd name="T12" fmla="*/ 327 w 480"/>
                  <a:gd name="T13" fmla="*/ 372 h 453"/>
                  <a:gd name="T14" fmla="*/ 327 w 480"/>
                  <a:gd name="T15" fmla="*/ 372 h 453"/>
                  <a:gd name="T16" fmla="*/ 319 w 480"/>
                  <a:gd name="T17" fmla="*/ 372 h 453"/>
                  <a:gd name="T18" fmla="*/ 239 w 480"/>
                  <a:gd name="T19" fmla="*/ 310 h 453"/>
                  <a:gd name="T20" fmla="*/ 159 w 480"/>
                  <a:gd name="T21" fmla="*/ 372 h 453"/>
                  <a:gd name="T22" fmla="*/ 151 w 480"/>
                  <a:gd name="T23" fmla="*/ 372 h 453"/>
                  <a:gd name="T24" fmla="*/ 151 w 480"/>
                  <a:gd name="T25" fmla="*/ 372 h 453"/>
                  <a:gd name="T26" fmla="*/ 88 w 480"/>
                  <a:gd name="T27" fmla="*/ 337 h 453"/>
                  <a:gd name="T28" fmla="*/ 88 w 480"/>
                  <a:gd name="T29" fmla="*/ 355 h 453"/>
                  <a:gd name="T30" fmla="*/ 239 w 480"/>
                  <a:gd name="T31" fmla="*/ 452 h 453"/>
                  <a:gd name="T32" fmla="*/ 389 w 480"/>
                  <a:gd name="T33" fmla="*/ 355 h 453"/>
                  <a:gd name="T34" fmla="*/ 389 w 480"/>
                  <a:gd name="T35" fmla="*/ 337 h 453"/>
                  <a:gd name="T36" fmla="*/ 327 w 480"/>
                  <a:gd name="T37" fmla="*/ 372 h 453"/>
                  <a:gd name="T38" fmla="*/ 479 w 480"/>
                  <a:gd name="T39" fmla="*/ 89 h 453"/>
                  <a:gd name="T40" fmla="*/ 479 w 480"/>
                  <a:gd name="T41" fmla="*/ 89 h 453"/>
                  <a:gd name="T42" fmla="*/ 336 w 480"/>
                  <a:gd name="T43" fmla="*/ 0 h 453"/>
                  <a:gd name="T44" fmla="*/ 239 w 480"/>
                  <a:gd name="T45" fmla="*/ 80 h 453"/>
                  <a:gd name="T46" fmla="*/ 380 w 480"/>
                  <a:gd name="T47" fmla="*/ 168 h 453"/>
                  <a:gd name="T48" fmla="*/ 479 w 480"/>
                  <a:gd name="T49" fmla="*/ 89 h 453"/>
                  <a:gd name="T50" fmla="*/ 239 w 480"/>
                  <a:gd name="T51" fmla="*/ 257 h 453"/>
                  <a:gd name="T52" fmla="*/ 239 w 480"/>
                  <a:gd name="T53" fmla="*/ 257 h 453"/>
                  <a:gd name="T54" fmla="*/ 327 w 480"/>
                  <a:gd name="T55" fmla="*/ 328 h 453"/>
                  <a:gd name="T56" fmla="*/ 470 w 480"/>
                  <a:gd name="T57" fmla="*/ 240 h 453"/>
                  <a:gd name="T58" fmla="*/ 380 w 480"/>
                  <a:gd name="T59" fmla="*/ 168 h 453"/>
                  <a:gd name="T60" fmla="*/ 239 w 480"/>
                  <a:gd name="T61" fmla="*/ 257 h 453"/>
                  <a:gd name="T62" fmla="*/ 151 w 480"/>
                  <a:gd name="T63" fmla="*/ 328 h 453"/>
                  <a:gd name="T64" fmla="*/ 151 w 480"/>
                  <a:gd name="T65" fmla="*/ 328 h 453"/>
                  <a:gd name="T66" fmla="*/ 239 w 480"/>
                  <a:gd name="T67" fmla="*/ 257 h 453"/>
                  <a:gd name="T68" fmla="*/ 98 w 480"/>
                  <a:gd name="T69" fmla="*/ 168 h 453"/>
                  <a:gd name="T70" fmla="*/ 8 w 480"/>
                  <a:gd name="T71" fmla="*/ 240 h 453"/>
                  <a:gd name="T72" fmla="*/ 151 w 480"/>
                  <a:gd name="T73" fmla="*/ 32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453">
                    <a:moveTo>
                      <a:pt x="142" y="0"/>
                    </a:moveTo>
                    <a:lnTo>
                      <a:pt x="142" y="0"/>
                    </a:lnTo>
                    <a:cubicBezTo>
                      <a:pt x="0" y="89"/>
                      <a:pt x="0" y="89"/>
                      <a:pt x="0" y="89"/>
                    </a:cubicBezTo>
                    <a:cubicBezTo>
                      <a:pt x="98" y="168"/>
                      <a:pt x="98" y="168"/>
                      <a:pt x="98" y="168"/>
                    </a:cubicBezTo>
                    <a:cubicBezTo>
                      <a:pt x="239" y="80"/>
                      <a:pt x="239" y="80"/>
                      <a:pt x="239" y="80"/>
                    </a:cubicBezTo>
                    <a:lnTo>
                      <a:pt x="142" y="0"/>
                    </a:lnTo>
                    <a:close/>
                    <a:moveTo>
                      <a:pt x="327" y="372"/>
                    </a:moveTo>
                    <a:lnTo>
                      <a:pt x="327" y="372"/>
                    </a:lnTo>
                    <a:cubicBezTo>
                      <a:pt x="319" y="372"/>
                      <a:pt x="319" y="372"/>
                      <a:pt x="319" y="372"/>
                    </a:cubicBezTo>
                    <a:cubicBezTo>
                      <a:pt x="239" y="310"/>
                      <a:pt x="239" y="310"/>
                      <a:pt x="239" y="310"/>
                    </a:cubicBezTo>
                    <a:cubicBezTo>
                      <a:pt x="159" y="372"/>
                      <a:pt x="159" y="372"/>
                      <a:pt x="159" y="372"/>
                    </a:cubicBezTo>
                    <a:cubicBezTo>
                      <a:pt x="159" y="372"/>
                      <a:pt x="159" y="372"/>
                      <a:pt x="151" y="372"/>
                    </a:cubicBezTo>
                    <a:lnTo>
                      <a:pt x="151" y="372"/>
                    </a:lnTo>
                    <a:cubicBezTo>
                      <a:pt x="88" y="337"/>
                      <a:pt x="88" y="337"/>
                      <a:pt x="88" y="337"/>
                    </a:cubicBezTo>
                    <a:cubicBezTo>
                      <a:pt x="88" y="355"/>
                      <a:pt x="88" y="355"/>
                      <a:pt x="88" y="355"/>
                    </a:cubicBezTo>
                    <a:cubicBezTo>
                      <a:pt x="239" y="452"/>
                      <a:pt x="239" y="452"/>
                      <a:pt x="239" y="452"/>
                    </a:cubicBezTo>
                    <a:cubicBezTo>
                      <a:pt x="389" y="355"/>
                      <a:pt x="389" y="355"/>
                      <a:pt x="389" y="355"/>
                    </a:cubicBezTo>
                    <a:cubicBezTo>
                      <a:pt x="389" y="337"/>
                      <a:pt x="389" y="337"/>
                      <a:pt x="389" y="337"/>
                    </a:cubicBezTo>
                    <a:cubicBezTo>
                      <a:pt x="327" y="372"/>
                      <a:pt x="327" y="372"/>
                      <a:pt x="327" y="372"/>
                    </a:cubicBezTo>
                    <a:close/>
                    <a:moveTo>
                      <a:pt x="479" y="89"/>
                    </a:moveTo>
                    <a:lnTo>
                      <a:pt x="479" y="89"/>
                    </a:lnTo>
                    <a:cubicBezTo>
                      <a:pt x="336" y="0"/>
                      <a:pt x="336" y="0"/>
                      <a:pt x="336" y="0"/>
                    </a:cubicBezTo>
                    <a:cubicBezTo>
                      <a:pt x="239" y="80"/>
                      <a:pt x="239" y="80"/>
                      <a:pt x="239" y="80"/>
                    </a:cubicBezTo>
                    <a:cubicBezTo>
                      <a:pt x="380" y="168"/>
                      <a:pt x="380" y="168"/>
                      <a:pt x="380" y="168"/>
                    </a:cubicBezTo>
                    <a:lnTo>
                      <a:pt x="479" y="89"/>
                    </a:lnTo>
                    <a:close/>
                    <a:moveTo>
                      <a:pt x="239" y="257"/>
                    </a:moveTo>
                    <a:lnTo>
                      <a:pt x="239" y="257"/>
                    </a:lnTo>
                    <a:cubicBezTo>
                      <a:pt x="327" y="328"/>
                      <a:pt x="327" y="328"/>
                      <a:pt x="327" y="328"/>
                    </a:cubicBezTo>
                    <a:cubicBezTo>
                      <a:pt x="470" y="240"/>
                      <a:pt x="470" y="240"/>
                      <a:pt x="470" y="240"/>
                    </a:cubicBezTo>
                    <a:cubicBezTo>
                      <a:pt x="380" y="168"/>
                      <a:pt x="380" y="168"/>
                      <a:pt x="380" y="168"/>
                    </a:cubicBezTo>
                    <a:lnTo>
                      <a:pt x="239" y="257"/>
                    </a:lnTo>
                    <a:close/>
                    <a:moveTo>
                      <a:pt x="151" y="328"/>
                    </a:moveTo>
                    <a:lnTo>
                      <a:pt x="151" y="328"/>
                    </a:lnTo>
                    <a:cubicBezTo>
                      <a:pt x="239" y="257"/>
                      <a:pt x="239" y="257"/>
                      <a:pt x="239" y="257"/>
                    </a:cubicBezTo>
                    <a:cubicBezTo>
                      <a:pt x="98" y="168"/>
                      <a:pt x="98" y="168"/>
                      <a:pt x="98" y="168"/>
                    </a:cubicBezTo>
                    <a:cubicBezTo>
                      <a:pt x="8" y="240"/>
                      <a:pt x="8" y="240"/>
                      <a:pt x="8" y="240"/>
                    </a:cubicBezTo>
                    <a:lnTo>
                      <a:pt x="151" y="32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5" name="Freeform 51"/>
              <p:cNvSpPr>
                <a:spLocks noChangeArrowheads="1"/>
              </p:cNvSpPr>
              <p:nvPr/>
            </p:nvSpPr>
            <p:spPr bwMode="auto">
              <a:xfrm>
                <a:off x="7704138" y="3273327"/>
                <a:ext cx="217487" cy="276225"/>
              </a:xfrm>
              <a:custGeom>
                <a:avLst/>
                <a:gdLst>
                  <a:gd name="T0" fmla="*/ 160 w 400"/>
                  <a:gd name="T1" fmla="*/ 336 h 506"/>
                  <a:gd name="T2" fmla="*/ 160 w 400"/>
                  <a:gd name="T3" fmla="*/ 336 h 506"/>
                  <a:gd name="T4" fmla="*/ 89 w 400"/>
                  <a:gd name="T5" fmla="*/ 505 h 506"/>
                  <a:gd name="T6" fmla="*/ 124 w 400"/>
                  <a:gd name="T7" fmla="*/ 248 h 506"/>
                  <a:gd name="T8" fmla="*/ 186 w 400"/>
                  <a:gd name="T9" fmla="*/ 124 h 506"/>
                  <a:gd name="T10" fmla="*/ 213 w 400"/>
                  <a:gd name="T11" fmla="*/ 319 h 506"/>
                  <a:gd name="T12" fmla="*/ 293 w 400"/>
                  <a:gd name="T13" fmla="*/ 97 h 506"/>
                  <a:gd name="T14" fmla="*/ 62 w 400"/>
                  <a:gd name="T15" fmla="*/ 213 h 506"/>
                  <a:gd name="T16" fmla="*/ 71 w 400"/>
                  <a:gd name="T17" fmla="*/ 301 h 506"/>
                  <a:gd name="T18" fmla="*/ 0 w 400"/>
                  <a:gd name="T19" fmla="*/ 186 h 506"/>
                  <a:gd name="T20" fmla="*/ 168 w 400"/>
                  <a:gd name="T21" fmla="*/ 17 h 506"/>
                  <a:gd name="T22" fmla="*/ 390 w 400"/>
                  <a:gd name="T23" fmla="*/ 151 h 506"/>
                  <a:gd name="T24" fmla="*/ 231 w 400"/>
                  <a:gd name="T25" fmla="*/ 372 h 506"/>
                  <a:gd name="T26" fmla="*/ 160 w 400"/>
                  <a:gd name="T27" fmla="*/ 33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506">
                    <a:moveTo>
                      <a:pt x="160" y="336"/>
                    </a:moveTo>
                    <a:lnTo>
                      <a:pt x="160" y="336"/>
                    </a:lnTo>
                    <a:cubicBezTo>
                      <a:pt x="150" y="408"/>
                      <a:pt x="133" y="479"/>
                      <a:pt x="89" y="505"/>
                    </a:cubicBezTo>
                    <a:cubicBezTo>
                      <a:pt x="71" y="408"/>
                      <a:pt x="106" y="327"/>
                      <a:pt x="124" y="248"/>
                    </a:cubicBezTo>
                    <a:cubicBezTo>
                      <a:pt x="97" y="195"/>
                      <a:pt x="124" y="97"/>
                      <a:pt x="186" y="124"/>
                    </a:cubicBezTo>
                    <a:cubicBezTo>
                      <a:pt x="257" y="151"/>
                      <a:pt x="124" y="301"/>
                      <a:pt x="213" y="319"/>
                    </a:cubicBezTo>
                    <a:cubicBezTo>
                      <a:pt x="310" y="336"/>
                      <a:pt x="355" y="151"/>
                      <a:pt x="293" y="97"/>
                    </a:cubicBezTo>
                    <a:cubicBezTo>
                      <a:pt x="204" y="8"/>
                      <a:pt x="36" y="89"/>
                      <a:pt x="62" y="213"/>
                    </a:cubicBezTo>
                    <a:cubicBezTo>
                      <a:pt x="62" y="248"/>
                      <a:pt x="97" y="257"/>
                      <a:pt x="71" y="301"/>
                    </a:cubicBezTo>
                    <a:cubicBezTo>
                      <a:pt x="18" y="283"/>
                      <a:pt x="0" y="239"/>
                      <a:pt x="0" y="186"/>
                    </a:cubicBezTo>
                    <a:cubicBezTo>
                      <a:pt x="9" y="89"/>
                      <a:pt x="89" y="26"/>
                      <a:pt x="168" y="17"/>
                    </a:cubicBezTo>
                    <a:cubicBezTo>
                      <a:pt x="275" y="0"/>
                      <a:pt x="372" y="53"/>
                      <a:pt x="390" y="151"/>
                    </a:cubicBezTo>
                    <a:cubicBezTo>
                      <a:pt x="399" y="257"/>
                      <a:pt x="337" y="380"/>
                      <a:pt x="231" y="372"/>
                    </a:cubicBezTo>
                    <a:cubicBezTo>
                      <a:pt x="195" y="372"/>
                      <a:pt x="186" y="354"/>
                      <a:pt x="160" y="336"/>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6" name="Freeform 52"/>
              <p:cNvSpPr>
                <a:spLocks noChangeArrowheads="1"/>
              </p:cNvSpPr>
              <p:nvPr/>
            </p:nvSpPr>
            <p:spPr bwMode="auto">
              <a:xfrm>
                <a:off x="8218488"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57 w 479"/>
                  <a:gd name="T13" fmla="*/ 293 h 471"/>
                  <a:gd name="T14" fmla="*/ 257 w 479"/>
                  <a:gd name="T15" fmla="*/ 293 h 471"/>
                  <a:gd name="T16" fmla="*/ 222 w 479"/>
                  <a:gd name="T17" fmla="*/ 275 h 471"/>
                  <a:gd name="T18" fmla="*/ 186 w 479"/>
                  <a:gd name="T19" fmla="*/ 363 h 471"/>
                  <a:gd name="T20" fmla="*/ 204 w 479"/>
                  <a:gd name="T21" fmla="*/ 231 h 471"/>
                  <a:gd name="T22" fmla="*/ 240 w 479"/>
                  <a:gd name="T23" fmla="*/ 169 h 471"/>
                  <a:gd name="T24" fmla="*/ 249 w 479"/>
                  <a:gd name="T25" fmla="*/ 266 h 471"/>
                  <a:gd name="T26" fmla="*/ 284 w 479"/>
                  <a:gd name="T27" fmla="*/ 151 h 471"/>
                  <a:gd name="T28" fmla="*/ 169 w 479"/>
                  <a:gd name="T29" fmla="*/ 213 h 471"/>
                  <a:gd name="T30" fmla="*/ 178 w 479"/>
                  <a:gd name="T31" fmla="*/ 257 h 471"/>
                  <a:gd name="T32" fmla="*/ 142 w 479"/>
                  <a:gd name="T33" fmla="*/ 195 h 471"/>
                  <a:gd name="T34" fmla="*/ 231 w 479"/>
                  <a:gd name="T35" fmla="*/ 107 h 471"/>
                  <a:gd name="T36" fmla="*/ 337 w 479"/>
                  <a:gd name="T37" fmla="*/ 178 h 471"/>
                  <a:gd name="T38" fmla="*/ 257 w 479"/>
                  <a:gd name="T39" fmla="*/ 29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57" y="293"/>
                    </a:moveTo>
                    <a:lnTo>
                      <a:pt x="257" y="293"/>
                    </a:lnTo>
                    <a:cubicBezTo>
                      <a:pt x="240" y="293"/>
                      <a:pt x="231" y="284"/>
                      <a:pt x="222" y="275"/>
                    </a:cubicBezTo>
                    <a:cubicBezTo>
                      <a:pt x="213" y="310"/>
                      <a:pt x="204" y="346"/>
                      <a:pt x="186" y="363"/>
                    </a:cubicBezTo>
                    <a:cubicBezTo>
                      <a:pt x="178" y="310"/>
                      <a:pt x="195" y="266"/>
                      <a:pt x="204" y="231"/>
                    </a:cubicBezTo>
                    <a:cubicBezTo>
                      <a:pt x="186" y="204"/>
                      <a:pt x="204" y="151"/>
                      <a:pt x="240" y="169"/>
                    </a:cubicBezTo>
                    <a:cubicBezTo>
                      <a:pt x="275" y="178"/>
                      <a:pt x="204" y="257"/>
                      <a:pt x="249" y="266"/>
                    </a:cubicBezTo>
                    <a:cubicBezTo>
                      <a:pt x="302" y="275"/>
                      <a:pt x="319" y="178"/>
                      <a:pt x="284" y="151"/>
                    </a:cubicBezTo>
                    <a:cubicBezTo>
                      <a:pt x="249" y="107"/>
                      <a:pt x="159" y="151"/>
                      <a:pt x="169" y="213"/>
                    </a:cubicBezTo>
                    <a:cubicBezTo>
                      <a:pt x="178" y="231"/>
                      <a:pt x="186" y="231"/>
                      <a:pt x="178" y="257"/>
                    </a:cubicBezTo>
                    <a:cubicBezTo>
                      <a:pt x="151" y="248"/>
                      <a:pt x="142" y="222"/>
                      <a:pt x="142" y="195"/>
                    </a:cubicBezTo>
                    <a:cubicBezTo>
                      <a:pt x="142" y="151"/>
                      <a:pt x="186" y="116"/>
                      <a:pt x="231" y="107"/>
                    </a:cubicBezTo>
                    <a:cubicBezTo>
                      <a:pt x="284" y="107"/>
                      <a:pt x="328" y="134"/>
                      <a:pt x="337" y="178"/>
                    </a:cubicBezTo>
                    <a:cubicBezTo>
                      <a:pt x="346" y="231"/>
                      <a:pt x="310" y="293"/>
                      <a:pt x="257" y="29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7" name="Freeform 53"/>
              <p:cNvSpPr>
                <a:spLocks noChangeArrowheads="1"/>
              </p:cNvSpPr>
              <p:nvPr/>
            </p:nvSpPr>
            <p:spPr bwMode="auto">
              <a:xfrm>
                <a:off x="3917950" y="4368701"/>
                <a:ext cx="250825" cy="246062"/>
              </a:xfrm>
              <a:custGeom>
                <a:avLst/>
                <a:gdLst>
                  <a:gd name="T0" fmla="*/ 195 w 462"/>
                  <a:gd name="T1" fmla="*/ 0 h 453"/>
                  <a:gd name="T2" fmla="*/ 195 w 462"/>
                  <a:gd name="T3" fmla="*/ 0 h 453"/>
                  <a:gd name="T4" fmla="*/ 0 w 462"/>
                  <a:gd name="T5" fmla="*/ 222 h 453"/>
                  <a:gd name="T6" fmla="*/ 53 w 462"/>
                  <a:gd name="T7" fmla="*/ 372 h 453"/>
                  <a:gd name="T8" fmla="*/ 195 w 462"/>
                  <a:gd name="T9" fmla="*/ 142 h 453"/>
                  <a:gd name="T10" fmla="*/ 195 w 462"/>
                  <a:gd name="T11" fmla="*/ 0 h 453"/>
                  <a:gd name="T12" fmla="*/ 230 w 462"/>
                  <a:gd name="T13" fmla="*/ 284 h 453"/>
                  <a:gd name="T14" fmla="*/ 230 w 462"/>
                  <a:gd name="T15" fmla="*/ 284 h 453"/>
                  <a:gd name="T16" fmla="*/ 124 w 462"/>
                  <a:gd name="T17" fmla="*/ 425 h 453"/>
                  <a:gd name="T18" fmla="*/ 230 w 462"/>
                  <a:gd name="T19" fmla="*/ 452 h 453"/>
                  <a:gd name="T20" fmla="*/ 336 w 462"/>
                  <a:gd name="T21" fmla="*/ 425 h 453"/>
                  <a:gd name="T22" fmla="*/ 230 w 462"/>
                  <a:gd name="T23" fmla="*/ 284 h 453"/>
                  <a:gd name="T24" fmla="*/ 265 w 462"/>
                  <a:gd name="T25" fmla="*/ 142 h 453"/>
                  <a:gd name="T26" fmla="*/ 265 w 462"/>
                  <a:gd name="T27" fmla="*/ 142 h 453"/>
                  <a:gd name="T28" fmla="*/ 408 w 462"/>
                  <a:gd name="T29" fmla="*/ 372 h 453"/>
                  <a:gd name="T30" fmla="*/ 461 w 462"/>
                  <a:gd name="T31" fmla="*/ 222 h 453"/>
                  <a:gd name="T32" fmla="*/ 265 w 462"/>
                  <a:gd name="T33" fmla="*/ 0 h 453"/>
                  <a:gd name="T34" fmla="*/ 265 w 462"/>
                  <a:gd name="T35" fmla="*/ 14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453">
                    <a:moveTo>
                      <a:pt x="195" y="0"/>
                    </a:moveTo>
                    <a:lnTo>
                      <a:pt x="195" y="0"/>
                    </a:lnTo>
                    <a:cubicBezTo>
                      <a:pt x="79" y="18"/>
                      <a:pt x="0" y="106"/>
                      <a:pt x="0" y="222"/>
                    </a:cubicBezTo>
                    <a:cubicBezTo>
                      <a:pt x="0" y="284"/>
                      <a:pt x="26" y="328"/>
                      <a:pt x="53" y="372"/>
                    </a:cubicBezTo>
                    <a:cubicBezTo>
                      <a:pt x="133" y="337"/>
                      <a:pt x="195" y="248"/>
                      <a:pt x="195" y="142"/>
                    </a:cubicBezTo>
                    <a:lnTo>
                      <a:pt x="195" y="0"/>
                    </a:lnTo>
                    <a:close/>
                    <a:moveTo>
                      <a:pt x="230" y="284"/>
                    </a:moveTo>
                    <a:lnTo>
                      <a:pt x="230" y="284"/>
                    </a:lnTo>
                    <a:cubicBezTo>
                      <a:pt x="212" y="337"/>
                      <a:pt x="177" y="390"/>
                      <a:pt x="124" y="425"/>
                    </a:cubicBezTo>
                    <a:cubicBezTo>
                      <a:pt x="151" y="443"/>
                      <a:pt x="186" y="452"/>
                      <a:pt x="230" y="452"/>
                    </a:cubicBezTo>
                    <a:cubicBezTo>
                      <a:pt x="265" y="452"/>
                      <a:pt x="310" y="443"/>
                      <a:pt x="336" y="425"/>
                    </a:cubicBezTo>
                    <a:cubicBezTo>
                      <a:pt x="283" y="390"/>
                      <a:pt x="248" y="337"/>
                      <a:pt x="230" y="284"/>
                    </a:cubicBezTo>
                    <a:close/>
                    <a:moveTo>
                      <a:pt x="265" y="142"/>
                    </a:moveTo>
                    <a:lnTo>
                      <a:pt x="265" y="142"/>
                    </a:lnTo>
                    <a:cubicBezTo>
                      <a:pt x="265" y="248"/>
                      <a:pt x="327" y="328"/>
                      <a:pt x="408" y="372"/>
                    </a:cubicBezTo>
                    <a:cubicBezTo>
                      <a:pt x="434" y="328"/>
                      <a:pt x="461" y="284"/>
                      <a:pt x="461" y="222"/>
                    </a:cubicBezTo>
                    <a:cubicBezTo>
                      <a:pt x="461" y="106"/>
                      <a:pt x="372" y="18"/>
                      <a:pt x="265" y="0"/>
                    </a:cubicBezTo>
                    <a:lnTo>
                      <a:pt x="265" y="14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8" name="Freeform 54"/>
              <p:cNvSpPr>
                <a:spLocks noChangeArrowheads="1"/>
              </p:cNvSpPr>
              <p:nvPr/>
            </p:nvSpPr>
            <p:spPr bwMode="auto">
              <a:xfrm>
                <a:off x="6070600" y="3849589"/>
                <a:ext cx="260350" cy="207963"/>
              </a:xfrm>
              <a:custGeom>
                <a:avLst/>
                <a:gdLst>
                  <a:gd name="T0" fmla="*/ 381 w 480"/>
                  <a:gd name="T1" fmla="*/ 168 h 382"/>
                  <a:gd name="T2" fmla="*/ 381 w 480"/>
                  <a:gd name="T3" fmla="*/ 168 h 382"/>
                  <a:gd name="T4" fmla="*/ 453 w 480"/>
                  <a:gd name="T5" fmla="*/ 80 h 382"/>
                  <a:gd name="T6" fmla="*/ 302 w 480"/>
                  <a:gd name="T7" fmla="*/ 27 h 382"/>
                  <a:gd name="T8" fmla="*/ 284 w 480"/>
                  <a:gd name="T9" fmla="*/ 18 h 382"/>
                  <a:gd name="T10" fmla="*/ 284 w 480"/>
                  <a:gd name="T11" fmla="*/ 160 h 382"/>
                  <a:gd name="T12" fmla="*/ 222 w 480"/>
                  <a:gd name="T13" fmla="*/ 266 h 382"/>
                  <a:gd name="T14" fmla="*/ 106 w 480"/>
                  <a:gd name="T15" fmla="*/ 230 h 382"/>
                  <a:gd name="T16" fmla="*/ 160 w 480"/>
                  <a:gd name="T17" fmla="*/ 115 h 382"/>
                  <a:gd name="T18" fmla="*/ 240 w 480"/>
                  <a:gd name="T19" fmla="*/ 115 h 382"/>
                  <a:gd name="T20" fmla="*/ 240 w 480"/>
                  <a:gd name="T21" fmla="*/ 0 h 382"/>
                  <a:gd name="T22" fmla="*/ 196 w 480"/>
                  <a:gd name="T23" fmla="*/ 0 h 382"/>
                  <a:gd name="T24" fmla="*/ 0 w 480"/>
                  <a:gd name="T25" fmla="*/ 186 h 382"/>
                  <a:gd name="T26" fmla="*/ 196 w 480"/>
                  <a:gd name="T27" fmla="*/ 381 h 382"/>
                  <a:gd name="T28" fmla="*/ 381 w 480"/>
                  <a:gd name="T29" fmla="*/ 186 h 382"/>
                  <a:gd name="T30" fmla="*/ 381 w 480"/>
                  <a:gd name="T31" fmla="*/ 16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0" h="382">
                    <a:moveTo>
                      <a:pt x="381" y="168"/>
                    </a:moveTo>
                    <a:lnTo>
                      <a:pt x="381" y="168"/>
                    </a:lnTo>
                    <a:cubicBezTo>
                      <a:pt x="443" y="151"/>
                      <a:pt x="479" y="89"/>
                      <a:pt x="453" y="80"/>
                    </a:cubicBezTo>
                    <a:cubicBezTo>
                      <a:pt x="390" y="80"/>
                      <a:pt x="337" y="53"/>
                      <a:pt x="302" y="27"/>
                    </a:cubicBezTo>
                    <a:cubicBezTo>
                      <a:pt x="293" y="27"/>
                      <a:pt x="293" y="27"/>
                      <a:pt x="284" y="18"/>
                    </a:cubicBezTo>
                    <a:cubicBezTo>
                      <a:pt x="284" y="160"/>
                      <a:pt x="284" y="160"/>
                      <a:pt x="284" y="160"/>
                    </a:cubicBezTo>
                    <a:cubicBezTo>
                      <a:pt x="284" y="213"/>
                      <a:pt x="257" y="248"/>
                      <a:pt x="222" y="266"/>
                    </a:cubicBezTo>
                    <a:cubicBezTo>
                      <a:pt x="178" y="283"/>
                      <a:pt x="124" y="275"/>
                      <a:pt x="106" y="230"/>
                    </a:cubicBezTo>
                    <a:cubicBezTo>
                      <a:pt x="90" y="195"/>
                      <a:pt x="115" y="142"/>
                      <a:pt x="160" y="115"/>
                    </a:cubicBezTo>
                    <a:cubicBezTo>
                      <a:pt x="187" y="106"/>
                      <a:pt x="213" y="106"/>
                      <a:pt x="240" y="115"/>
                    </a:cubicBezTo>
                    <a:cubicBezTo>
                      <a:pt x="240" y="0"/>
                      <a:pt x="240" y="0"/>
                      <a:pt x="240" y="0"/>
                    </a:cubicBezTo>
                    <a:cubicBezTo>
                      <a:pt x="222" y="0"/>
                      <a:pt x="213" y="0"/>
                      <a:pt x="196" y="0"/>
                    </a:cubicBezTo>
                    <a:cubicBezTo>
                      <a:pt x="90" y="0"/>
                      <a:pt x="0" y="80"/>
                      <a:pt x="0" y="186"/>
                    </a:cubicBezTo>
                    <a:cubicBezTo>
                      <a:pt x="0" y="293"/>
                      <a:pt x="90" y="381"/>
                      <a:pt x="196" y="381"/>
                    </a:cubicBezTo>
                    <a:cubicBezTo>
                      <a:pt x="302" y="381"/>
                      <a:pt x="381" y="293"/>
                      <a:pt x="381" y="186"/>
                    </a:cubicBezTo>
                    <a:cubicBezTo>
                      <a:pt x="381" y="177"/>
                      <a:pt x="381" y="168"/>
                      <a:pt x="381" y="168"/>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9" name="Freeform 55"/>
              <p:cNvSpPr>
                <a:spLocks noChangeArrowheads="1"/>
              </p:cNvSpPr>
              <p:nvPr/>
            </p:nvSpPr>
            <p:spPr bwMode="auto">
              <a:xfrm>
                <a:off x="6604000"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28 w 480"/>
                  <a:gd name="T13" fmla="*/ 222 h 471"/>
                  <a:gd name="T14" fmla="*/ 328 w 480"/>
                  <a:gd name="T15" fmla="*/ 222 h 471"/>
                  <a:gd name="T16" fmla="*/ 328 w 480"/>
                  <a:gd name="T17" fmla="*/ 231 h 471"/>
                  <a:gd name="T18" fmla="*/ 230 w 480"/>
                  <a:gd name="T19" fmla="*/ 328 h 471"/>
                  <a:gd name="T20" fmla="*/ 133 w 480"/>
                  <a:gd name="T21" fmla="*/ 231 h 471"/>
                  <a:gd name="T22" fmla="*/ 230 w 480"/>
                  <a:gd name="T23" fmla="*/ 134 h 471"/>
                  <a:gd name="T24" fmla="*/ 248 w 480"/>
                  <a:gd name="T25" fmla="*/ 143 h 471"/>
                  <a:gd name="T26" fmla="*/ 248 w 480"/>
                  <a:gd name="T27" fmla="*/ 196 h 471"/>
                  <a:gd name="T28" fmla="*/ 213 w 480"/>
                  <a:gd name="T29" fmla="*/ 196 h 471"/>
                  <a:gd name="T30" fmla="*/ 186 w 480"/>
                  <a:gd name="T31" fmla="*/ 258 h 471"/>
                  <a:gd name="T32" fmla="*/ 248 w 480"/>
                  <a:gd name="T33" fmla="*/ 275 h 471"/>
                  <a:gd name="T34" fmla="*/ 275 w 480"/>
                  <a:gd name="T35" fmla="*/ 222 h 471"/>
                  <a:gd name="T36" fmla="*/ 275 w 480"/>
                  <a:gd name="T37" fmla="*/ 151 h 471"/>
                  <a:gd name="T38" fmla="*/ 283 w 480"/>
                  <a:gd name="T39" fmla="*/ 151 h 471"/>
                  <a:gd name="T40" fmla="*/ 354 w 480"/>
                  <a:gd name="T41" fmla="*/ 178 h 471"/>
                  <a:gd name="T42" fmla="*/ 328 w 480"/>
                  <a:gd name="T43" fmla="*/ 22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28" y="222"/>
                    </a:moveTo>
                    <a:lnTo>
                      <a:pt x="328" y="222"/>
                    </a:lnTo>
                    <a:lnTo>
                      <a:pt x="328" y="231"/>
                    </a:lnTo>
                    <a:cubicBezTo>
                      <a:pt x="328" y="293"/>
                      <a:pt x="283" y="328"/>
                      <a:pt x="230" y="328"/>
                    </a:cubicBezTo>
                    <a:cubicBezTo>
                      <a:pt x="177" y="328"/>
                      <a:pt x="133" y="293"/>
                      <a:pt x="133" y="231"/>
                    </a:cubicBezTo>
                    <a:cubicBezTo>
                      <a:pt x="133" y="178"/>
                      <a:pt x="177" y="134"/>
                      <a:pt x="230" y="134"/>
                    </a:cubicBezTo>
                    <a:cubicBezTo>
                      <a:pt x="239" y="134"/>
                      <a:pt x="248" y="134"/>
                      <a:pt x="248" y="143"/>
                    </a:cubicBezTo>
                    <a:cubicBezTo>
                      <a:pt x="248" y="196"/>
                      <a:pt x="248" y="196"/>
                      <a:pt x="248" y="196"/>
                    </a:cubicBezTo>
                    <a:cubicBezTo>
                      <a:pt x="239" y="187"/>
                      <a:pt x="222" y="196"/>
                      <a:pt x="213" y="196"/>
                    </a:cubicBezTo>
                    <a:cubicBezTo>
                      <a:pt x="186" y="213"/>
                      <a:pt x="177" y="231"/>
                      <a:pt x="186" y="258"/>
                    </a:cubicBezTo>
                    <a:cubicBezTo>
                      <a:pt x="195" y="275"/>
                      <a:pt x="222" y="284"/>
                      <a:pt x="248" y="275"/>
                    </a:cubicBezTo>
                    <a:cubicBezTo>
                      <a:pt x="257" y="267"/>
                      <a:pt x="275" y="249"/>
                      <a:pt x="275" y="222"/>
                    </a:cubicBezTo>
                    <a:cubicBezTo>
                      <a:pt x="275" y="151"/>
                      <a:pt x="275" y="151"/>
                      <a:pt x="275" y="151"/>
                    </a:cubicBezTo>
                    <a:lnTo>
                      <a:pt x="283" y="151"/>
                    </a:lnTo>
                    <a:cubicBezTo>
                      <a:pt x="301" y="160"/>
                      <a:pt x="328" y="178"/>
                      <a:pt x="354" y="178"/>
                    </a:cubicBezTo>
                    <a:cubicBezTo>
                      <a:pt x="372" y="178"/>
                      <a:pt x="354" y="213"/>
                      <a:pt x="328"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0" name="Freeform 56"/>
              <p:cNvSpPr>
                <a:spLocks noChangeArrowheads="1"/>
              </p:cNvSpPr>
              <p:nvPr/>
            </p:nvSpPr>
            <p:spPr bwMode="auto">
              <a:xfrm>
                <a:off x="1790700" y="4368701"/>
                <a:ext cx="222250" cy="246062"/>
              </a:xfrm>
              <a:custGeom>
                <a:avLst/>
                <a:gdLst>
                  <a:gd name="T0" fmla="*/ 364 w 409"/>
                  <a:gd name="T1" fmla="*/ 80 h 453"/>
                  <a:gd name="T2" fmla="*/ 364 w 409"/>
                  <a:gd name="T3" fmla="*/ 80 h 453"/>
                  <a:gd name="T4" fmla="*/ 329 w 409"/>
                  <a:gd name="T5" fmla="*/ 53 h 453"/>
                  <a:gd name="T6" fmla="*/ 222 w 409"/>
                  <a:gd name="T7" fmla="*/ 45 h 453"/>
                  <a:gd name="T8" fmla="*/ 204 w 409"/>
                  <a:gd name="T9" fmla="*/ 9 h 453"/>
                  <a:gd name="T10" fmla="*/ 142 w 409"/>
                  <a:gd name="T11" fmla="*/ 0 h 453"/>
                  <a:gd name="T12" fmla="*/ 124 w 409"/>
                  <a:gd name="T13" fmla="*/ 45 h 453"/>
                  <a:gd name="T14" fmla="*/ 124 w 409"/>
                  <a:gd name="T15" fmla="*/ 98 h 453"/>
                  <a:gd name="T16" fmla="*/ 80 w 409"/>
                  <a:gd name="T17" fmla="*/ 133 h 453"/>
                  <a:gd name="T18" fmla="*/ 27 w 409"/>
                  <a:gd name="T19" fmla="*/ 133 h 453"/>
                  <a:gd name="T20" fmla="*/ 0 w 409"/>
                  <a:gd name="T21" fmla="*/ 151 h 453"/>
                  <a:gd name="T22" fmla="*/ 45 w 409"/>
                  <a:gd name="T23" fmla="*/ 302 h 453"/>
                  <a:gd name="T24" fmla="*/ 169 w 409"/>
                  <a:gd name="T25" fmla="*/ 319 h 453"/>
                  <a:gd name="T26" fmla="*/ 186 w 409"/>
                  <a:gd name="T27" fmla="*/ 266 h 453"/>
                  <a:gd name="T28" fmla="*/ 231 w 409"/>
                  <a:gd name="T29" fmla="*/ 310 h 453"/>
                  <a:gd name="T30" fmla="*/ 302 w 409"/>
                  <a:gd name="T31" fmla="*/ 337 h 453"/>
                  <a:gd name="T32" fmla="*/ 293 w 409"/>
                  <a:gd name="T33" fmla="*/ 399 h 453"/>
                  <a:gd name="T34" fmla="*/ 248 w 409"/>
                  <a:gd name="T35" fmla="*/ 408 h 453"/>
                  <a:gd name="T36" fmla="*/ 239 w 409"/>
                  <a:gd name="T37" fmla="*/ 372 h 453"/>
                  <a:gd name="T38" fmla="*/ 257 w 409"/>
                  <a:gd name="T39" fmla="*/ 372 h 453"/>
                  <a:gd name="T40" fmla="*/ 257 w 409"/>
                  <a:gd name="T41" fmla="*/ 337 h 453"/>
                  <a:gd name="T42" fmla="*/ 186 w 409"/>
                  <a:gd name="T43" fmla="*/ 372 h 453"/>
                  <a:gd name="T44" fmla="*/ 195 w 409"/>
                  <a:gd name="T45" fmla="*/ 434 h 453"/>
                  <a:gd name="T46" fmla="*/ 293 w 409"/>
                  <a:gd name="T47" fmla="*/ 452 h 453"/>
                  <a:gd name="T48" fmla="*/ 364 w 409"/>
                  <a:gd name="T49" fmla="*/ 80 h 453"/>
                  <a:gd name="T50" fmla="*/ 319 w 409"/>
                  <a:gd name="T51" fmla="*/ 231 h 453"/>
                  <a:gd name="T52" fmla="*/ 319 w 409"/>
                  <a:gd name="T53" fmla="*/ 231 h 453"/>
                  <a:gd name="T54" fmla="*/ 284 w 409"/>
                  <a:gd name="T55" fmla="*/ 222 h 453"/>
                  <a:gd name="T56" fmla="*/ 248 w 409"/>
                  <a:gd name="T57" fmla="*/ 231 h 453"/>
                  <a:gd name="T58" fmla="*/ 284 w 409"/>
                  <a:gd name="T59" fmla="*/ 177 h 453"/>
                  <a:gd name="T60" fmla="*/ 319 w 409"/>
                  <a:gd name="T61" fmla="*/ 231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1" name="Freeform 57"/>
              <p:cNvSpPr>
                <a:spLocks noChangeArrowheads="1"/>
              </p:cNvSpPr>
              <p:nvPr/>
            </p:nvSpPr>
            <p:spPr bwMode="auto">
              <a:xfrm>
                <a:off x="1790701" y="4373464"/>
                <a:ext cx="42863" cy="42863"/>
              </a:xfrm>
              <a:custGeom>
                <a:avLst/>
                <a:gdLst>
                  <a:gd name="T0" fmla="*/ 80 w 81"/>
                  <a:gd name="T1" fmla="*/ 71 h 81"/>
                  <a:gd name="T2" fmla="*/ 80 w 81"/>
                  <a:gd name="T3" fmla="*/ 71 h 81"/>
                  <a:gd name="T4" fmla="*/ 80 w 81"/>
                  <a:gd name="T5" fmla="*/ 0 h 81"/>
                  <a:gd name="T6" fmla="*/ 0 w 81"/>
                  <a:gd name="T7" fmla="*/ 80 h 81"/>
                  <a:gd name="T8" fmla="*/ 71 w 81"/>
                  <a:gd name="T9" fmla="*/ 80 h 81"/>
                  <a:gd name="T10" fmla="*/ 80 w 81"/>
                  <a:gd name="T11" fmla="*/ 71 h 81"/>
                </a:gdLst>
                <a:ahLst/>
                <a:cxnLst>
                  <a:cxn ang="0">
                    <a:pos x="T0" y="T1"/>
                  </a:cxn>
                  <a:cxn ang="0">
                    <a:pos x="T2" y="T3"/>
                  </a:cxn>
                  <a:cxn ang="0">
                    <a:pos x="T4" y="T5"/>
                  </a:cxn>
                  <a:cxn ang="0">
                    <a:pos x="T6" y="T7"/>
                  </a:cxn>
                  <a:cxn ang="0">
                    <a:pos x="T8" y="T9"/>
                  </a:cxn>
                  <a:cxn ang="0">
                    <a:pos x="T10" y="T11"/>
                  </a:cxn>
                </a:cxnLst>
                <a:rect l="0" t="0" r="r" b="b"/>
                <a:pathLst>
                  <a:path w="81" h="81">
                    <a:moveTo>
                      <a:pt x="80" y="71"/>
                    </a:moveTo>
                    <a:lnTo>
                      <a:pt x="80" y="71"/>
                    </a:lnTo>
                    <a:cubicBezTo>
                      <a:pt x="80" y="62"/>
                      <a:pt x="80" y="0"/>
                      <a:pt x="80" y="0"/>
                    </a:cubicBezTo>
                    <a:cubicBezTo>
                      <a:pt x="0" y="80"/>
                      <a:pt x="0" y="80"/>
                      <a:pt x="0" y="80"/>
                    </a:cubicBezTo>
                    <a:cubicBezTo>
                      <a:pt x="0" y="80"/>
                      <a:pt x="54" y="80"/>
                      <a:pt x="71" y="80"/>
                    </a:cubicBezTo>
                    <a:cubicBezTo>
                      <a:pt x="80" y="80"/>
                      <a:pt x="80" y="80"/>
                      <a:pt x="80" y="71"/>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2" name="Freeform 58"/>
              <p:cNvSpPr>
                <a:spLocks noChangeArrowheads="1"/>
              </p:cNvSpPr>
              <p:nvPr/>
            </p:nvSpPr>
            <p:spPr bwMode="auto">
              <a:xfrm>
                <a:off x="3375025" y="3287614"/>
                <a:ext cx="260350" cy="257175"/>
              </a:xfrm>
              <a:custGeom>
                <a:avLst/>
                <a:gdLst>
                  <a:gd name="T0" fmla="*/ 240 w 480"/>
                  <a:gd name="T1" fmla="*/ 0 h 471"/>
                  <a:gd name="T2" fmla="*/ 240 w 480"/>
                  <a:gd name="T3" fmla="*/ 0 h 471"/>
                  <a:gd name="T4" fmla="*/ 0 w 480"/>
                  <a:gd name="T5" fmla="*/ 231 h 471"/>
                  <a:gd name="T6" fmla="*/ 240 w 480"/>
                  <a:gd name="T7" fmla="*/ 470 h 471"/>
                  <a:gd name="T8" fmla="*/ 479 w 480"/>
                  <a:gd name="T9" fmla="*/ 231 h 471"/>
                  <a:gd name="T10" fmla="*/ 240 w 480"/>
                  <a:gd name="T11" fmla="*/ 0 h 471"/>
                  <a:gd name="T12" fmla="*/ 346 w 480"/>
                  <a:gd name="T13" fmla="*/ 187 h 471"/>
                  <a:gd name="T14" fmla="*/ 346 w 480"/>
                  <a:gd name="T15" fmla="*/ 187 h 471"/>
                  <a:gd name="T16" fmla="*/ 249 w 480"/>
                  <a:gd name="T17" fmla="*/ 338 h 471"/>
                  <a:gd name="T18" fmla="*/ 195 w 480"/>
                  <a:gd name="T19" fmla="*/ 319 h 471"/>
                  <a:gd name="T20" fmla="*/ 160 w 480"/>
                  <a:gd name="T21" fmla="*/ 195 h 471"/>
                  <a:gd name="T22" fmla="*/ 134 w 480"/>
                  <a:gd name="T23" fmla="*/ 204 h 471"/>
                  <a:gd name="T24" fmla="*/ 124 w 480"/>
                  <a:gd name="T25" fmla="*/ 195 h 471"/>
                  <a:gd name="T26" fmla="*/ 195 w 480"/>
                  <a:gd name="T27" fmla="*/ 142 h 471"/>
                  <a:gd name="T28" fmla="*/ 231 w 480"/>
                  <a:gd name="T29" fmla="*/ 222 h 471"/>
                  <a:gd name="T30" fmla="*/ 249 w 480"/>
                  <a:gd name="T31" fmla="*/ 266 h 471"/>
                  <a:gd name="T32" fmla="*/ 284 w 480"/>
                  <a:gd name="T33" fmla="*/ 222 h 471"/>
                  <a:gd name="T34" fmla="*/ 258 w 480"/>
                  <a:gd name="T35" fmla="*/ 195 h 471"/>
                  <a:gd name="T36" fmla="*/ 346 w 480"/>
                  <a:gd name="T37" fmla="*/ 18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0" h="471">
                    <a:moveTo>
                      <a:pt x="240" y="0"/>
                    </a:moveTo>
                    <a:lnTo>
                      <a:pt x="240" y="0"/>
                    </a:lnTo>
                    <a:cubicBezTo>
                      <a:pt x="107" y="0"/>
                      <a:pt x="0" y="107"/>
                      <a:pt x="0" y="231"/>
                    </a:cubicBezTo>
                    <a:cubicBezTo>
                      <a:pt x="0" y="363"/>
                      <a:pt x="107" y="470"/>
                      <a:pt x="240" y="470"/>
                    </a:cubicBezTo>
                    <a:cubicBezTo>
                      <a:pt x="372" y="470"/>
                      <a:pt x="479" y="363"/>
                      <a:pt x="479" y="231"/>
                    </a:cubicBezTo>
                    <a:cubicBezTo>
                      <a:pt x="479" y="107"/>
                      <a:pt x="372" y="0"/>
                      <a:pt x="240" y="0"/>
                    </a:cubicBezTo>
                    <a:close/>
                    <a:moveTo>
                      <a:pt x="346" y="187"/>
                    </a:moveTo>
                    <a:lnTo>
                      <a:pt x="346" y="187"/>
                    </a:lnTo>
                    <a:cubicBezTo>
                      <a:pt x="337" y="257"/>
                      <a:pt x="266" y="319"/>
                      <a:pt x="249" y="338"/>
                    </a:cubicBezTo>
                    <a:cubicBezTo>
                      <a:pt x="222" y="346"/>
                      <a:pt x="205" y="328"/>
                      <a:pt x="195" y="319"/>
                    </a:cubicBezTo>
                    <a:cubicBezTo>
                      <a:pt x="187" y="301"/>
                      <a:pt x="169" y="204"/>
                      <a:pt x="160" y="195"/>
                    </a:cubicBezTo>
                    <a:cubicBezTo>
                      <a:pt x="151" y="195"/>
                      <a:pt x="134" y="204"/>
                      <a:pt x="134" y="204"/>
                    </a:cubicBezTo>
                    <a:cubicBezTo>
                      <a:pt x="124" y="195"/>
                      <a:pt x="124" y="195"/>
                      <a:pt x="124" y="195"/>
                    </a:cubicBezTo>
                    <a:cubicBezTo>
                      <a:pt x="124" y="195"/>
                      <a:pt x="160" y="151"/>
                      <a:pt x="195" y="142"/>
                    </a:cubicBezTo>
                    <a:cubicBezTo>
                      <a:pt x="222" y="134"/>
                      <a:pt x="222" y="187"/>
                      <a:pt x="231" y="222"/>
                    </a:cubicBezTo>
                    <a:cubicBezTo>
                      <a:pt x="240" y="248"/>
                      <a:pt x="240" y="266"/>
                      <a:pt x="249" y="266"/>
                    </a:cubicBezTo>
                    <a:cubicBezTo>
                      <a:pt x="258" y="266"/>
                      <a:pt x="266" y="248"/>
                      <a:pt x="284" y="222"/>
                    </a:cubicBezTo>
                    <a:cubicBezTo>
                      <a:pt x="293" y="204"/>
                      <a:pt x="275" y="178"/>
                      <a:pt x="258" y="195"/>
                    </a:cubicBezTo>
                    <a:cubicBezTo>
                      <a:pt x="266" y="134"/>
                      <a:pt x="364" y="116"/>
                      <a:pt x="346" y="18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3" name="Freeform 59"/>
              <p:cNvSpPr>
                <a:spLocks noChangeArrowheads="1"/>
              </p:cNvSpPr>
              <p:nvPr/>
            </p:nvSpPr>
            <p:spPr bwMode="auto">
              <a:xfrm>
                <a:off x="2298700" y="3287614"/>
                <a:ext cx="260350" cy="257175"/>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284 h 471"/>
                  <a:gd name="T14" fmla="*/ 177 w 479"/>
                  <a:gd name="T15" fmla="*/ 284 h 471"/>
                  <a:gd name="T16" fmla="*/ 124 w 479"/>
                  <a:gd name="T17" fmla="*/ 231 h 471"/>
                  <a:gd name="T18" fmla="*/ 177 w 479"/>
                  <a:gd name="T19" fmla="*/ 187 h 471"/>
                  <a:gd name="T20" fmla="*/ 221 w 479"/>
                  <a:gd name="T21" fmla="*/ 231 h 471"/>
                  <a:gd name="T22" fmla="*/ 177 w 479"/>
                  <a:gd name="T23" fmla="*/ 284 h 471"/>
                  <a:gd name="T24" fmla="*/ 300 w 479"/>
                  <a:gd name="T25" fmla="*/ 284 h 471"/>
                  <a:gd name="T26" fmla="*/ 300 w 479"/>
                  <a:gd name="T27" fmla="*/ 284 h 471"/>
                  <a:gd name="T28" fmla="*/ 256 w 479"/>
                  <a:gd name="T29" fmla="*/ 231 h 471"/>
                  <a:gd name="T30" fmla="*/ 300 w 479"/>
                  <a:gd name="T31" fmla="*/ 187 h 471"/>
                  <a:gd name="T32" fmla="*/ 354 w 479"/>
                  <a:gd name="T33" fmla="*/ 231 h 471"/>
                  <a:gd name="T34" fmla="*/ 300 w 479"/>
                  <a:gd name="T35" fmla="*/ 28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471">
                    <a:moveTo>
                      <a:pt x="239" y="0"/>
                    </a:moveTo>
                    <a:lnTo>
                      <a:pt x="239" y="0"/>
                    </a:lnTo>
                    <a:cubicBezTo>
                      <a:pt x="106" y="0"/>
                      <a:pt x="0" y="107"/>
                      <a:pt x="0" y="231"/>
                    </a:cubicBezTo>
                    <a:cubicBezTo>
                      <a:pt x="0" y="363"/>
                      <a:pt x="106" y="470"/>
                      <a:pt x="239" y="470"/>
                    </a:cubicBezTo>
                    <a:cubicBezTo>
                      <a:pt x="372" y="470"/>
                      <a:pt x="478" y="363"/>
                      <a:pt x="478" y="231"/>
                    </a:cubicBezTo>
                    <a:cubicBezTo>
                      <a:pt x="478" y="107"/>
                      <a:pt x="372" y="0"/>
                      <a:pt x="239" y="0"/>
                    </a:cubicBezTo>
                    <a:close/>
                    <a:moveTo>
                      <a:pt x="177" y="284"/>
                    </a:moveTo>
                    <a:lnTo>
                      <a:pt x="177" y="284"/>
                    </a:lnTo>
                    <a:cubicBezTo>
                      <a:pt x="150" y="284"/>
                      <a:pt x="124" y="266"/>
                      <a:pt x="124" y="231"/>
                    </a:cubicBezTo>
                    <a:cubicBezTo>
                      <a:pt x="124" y="204"/>
                      <a:pt x="150" y="187"/>
                      <a:pt x="177" y="187"/>
                    </a:cubicBezTo>
                    <a:cubicBezTo>
                      <a:pt x="203" y="187"/>
                      <a:pt x="221" y="204"/>
                      <a:pt x="221" y="231"/>
                    </a:cubicBezTo>
                    <a:cubicBezTo>
                      <a:pt x="221" y="266"/>
                      <a:pt x="203" y="284"/>
                      <a:pt x="177" y="284"/>
                    </a:cubicBezTo>
                    <a:close/>
                    <a:moveTo>
                      <a:pt x="300" y="284"/>
                    </a:moveTo>
                    <a:lnTo>
                      <a:pt x="300" y="284"/>
                    </a:lnTo>
                    <a:cubicBezTo>
                      <a:pt x="275" y="284"/>
                      <a:pt x="256" y="266"/>
                      <a:pt x="256" y="231"/>
                    </a:cubicBezTo>
                    <a:cubicBezTo>
                      <a:pt x="256" y="204"/>
                      <a:pt x="275" y="187"/>
                      <a:pt x="300" y="187"/>
                    </a:cubicBezTo>
                    <a:cubicBezTo>
                      <a:pt x="328" y="187"/>
                      <a:pt x="354" y="204"/>
                      <a:pt x="354" y="231"/>
                    </a:cubicBezTo>
                    <a:cubicBezTo>
                      <a:pt x="354" y="266"/>
                      <a:pt x="328" y="284"/>
                      <a:pt x="300" y="28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4" name="Freeform 60"/>
              <p:cNvSpPr>
                <a:spLocks noChangeArrowheads="1"/>
              </p:cNvSpPr>
              <p:nvPr/>
            </p:nvSpPr>
            <p:spPr bwMode="auto">
              <a:xfrm>
                <a:off x="2322514" y="4382989"/>
                <a:ext cx="212725" cy="214313"/>
              </a:xfrm>
              <a:custGeom>
                <a:avLst/>
                <a:gdLst>
                  <a:gd name="T0" fmla="*/ 89 w 391"/>
                  <a:gd name="T1" fmla="*/ 160 h 399"/>
                  <a:gd name="T2" fmla="*/ 89 w 391"/>
                  <a:gd name="T3" fmla="*/ 160 h 399"/>
                  <a:gd name="T4" fmla="*/ 133 w 391"/>
                  <a:gd name="T5" fmla="*/ 88 h 399"/>
                  <a:gd name="T6" fmla="*/ 186 w 391"/>
                  <a:gd name="T7" fmla="*/ 88 h 399"/>
                  <a:gd name="T8" fmla="*/ 186 w 391"/>
                  <a:gd name="T9" fmla="*/ 150 h 399"/>
                  <a:gd name="T10" fmla="*/ 186 w 391"/>
                  <a:gd name="T11" fmla="*/ 150 h 399"/>
                  <a:gd name="T12" fmla="*/ 195 w 391"/>
                  <a:gd name="T13" fmla="*/ 160 h 399"/>
                  <a:gd name="T14" fmla="*/ 195 w 391"/>
                  <a:gd name="T15" fmla="*/ 150 h 399"/>
                  <a:gd name="T16" fmla="*/ 354 w 391"/>
                  <a:gd name="T17" fmla="*/ 0 h 399"/>
                  <a:gd name="T18" fmla="*/ 248 w 391"/>
                  <a:gd name="T19" fmla="*/ 0 h 399"/>
                  <a:gd name="T20" fmla="*/ 133 w 391"/>
                  <a:gd name="T21" fmla="*/ 0 h 399"/>
                  <a:gd name="T22" fmla="*/ 0 w 391"/>
                  <a:gd name="T23" fmla="*/ 150 h 399"/>
                  <a:gd name="T24" fmla="*/ 0 w 391"/>
                  <a:gd name="T25" fmla="*/ 354 h 399"/>
                  <a:gd name="T26" fmla="*/ 89 w 391"/>
                  <a:gd name="T27" fmla="*/ 266 h 399"/>
                  <a:gd name="T28" fmla="*/ 89 w 391"/>
                  <a:gd name="T29" fmla="*/ 160 h 399"/>
                  <a:gd name="T30" fmla="*/ 301 w 391"/>
                  <a:gd name="T31" fmla="*/ 132 h 399"/>
                  <a:gd name="T32" fmla="*/ 301 w 391"/>
                  <a:gd name="T33" fmla="*/ 132 h 399"/>
                  <a:gd name="T34" fmla="*/ 301 w 391"/>
                  <a:gd name="T35" fmla="*/ 239 h 399"/>
                  <a:gd name="T36" fmla="*/ 256 w 391"/>
                  <a:gd name="T37" fmla="*/ 310 h 399"/>
                  <a:gd name="T38" fmla="*/ 203 w 391"/>
                  <a:gd name="T39" fmla="*/ 310 h 399"/>
                  <a:gd name="T40" fmla="*/ 203 w 391"/>
                  <a:gd name="T41" fmla="*/ 248 h 399"/>
                  <a:gd name="T42" fmla="*/ 203 w 391"/>
                  <a:gd name="T43" fmla="*/ 248 h 399"/>
                  <a:gd name="T44" fmla="*/ 195 w 391"/>
                  <a:gd name="T45" fmla="*/ 239 h 399"/>
                  <a:gd name="T46" fmla="*/ 195 w 391"/>
                  <a:gd name="T47" fmla="*/ 239 h 399"/>
                  <a:gd name="T48" fmla="*/ 35 w 391"/>
                  <a:gd name="T49" fmla="*/ 398 h 399"/>
                  <a:gd name="T50" fmla="*/ 142 w 391"/>
                  <a:gd name="T51" fmla="*/ 398 h 399"/>
                  <a:gd name="T52" fmla="*/ 256 w 391"/>
                  <a:gd name="T53" fmla="*/ 398 h 399"/>
                  <a:gd name="T54" fmla="*/ 390 w 391"/>
                  <a:gd name="T55" fmla="*/ 248 h 399"/>
                  <a:gd name="T56" fmla="*/ 390 w 391"/>
                  <a:gd name="T57" fmla="*/ 44 h 399"/>
                  <a:gd name="T58" fmla="*/ 301 w 391"/>
                  <a:gd name="T59" fmla="*/ 13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1" h="399">
                    <a:moveTo>
                      <a:pt x="89" y="160"/>
                    </a:moveTo>
                    <a:lnTo>
                      <a:pt x="89" y="160"/>
                    </a:lnTo>
                    <a:cubicBezTo>
                      <a:pt x="89" y="124"/>
                      <a:pt x="97" y="97"/>
                      <a:pt x="133" y="88"/>
                    </a:cubicBezTo>
                    <a:cubicBezTo>
                      <a:pt x="142" y="88"/>
                      <a:pt x="168" y="88"/>
                      <a:pt x="186" y="88"/>
                    </a:cubicBezTo>
                    <a:cubicBezTo>
                      <a:pt x="186" y="150"/>
                      <a:pt x="186" y="150"/>
                      <a:pt x="186" y="150"/>
                    </a:cubicBezTo>
                    <a:lnTo>
                      <a:pt x="186" y="150"/>
                    </a:lnTo>
                    <a:cubicBezTo>
                      <a:pt x="186" y="160"/>
                      <a:pt x="195" y="160"/>
                      <a:pt x="195" y="160"/>
                    </a:cubicBezTo>
                    <a:cubicBezTo>
                      <a:pt x="195" y="160"/>
                      <a:pt x="195" y="160"/>
                      <a:pt x="195" y="150"/>
                    </a:cubicBezTo>
                    <a:cubicBezTo>
                      <a:pt x="354" y="0"/>
                      <a:pt x="354" y="0"/>
                      <a:pt x="354" y="0"/>
                    </a:cubicBezTo>
                    <a:cubicBezTo>
                      <a:pt x="248" y="0"/>
                      <a:pt x="248" y="0"/>
                      <a:pt x="248" y="0"/>
                    </a:cubicBezTo>
                    <a:cubicBezTo>
                      <a:pt x="133" y="0"/>
                      <a:pt x="133" y="0"/>
                      <a:pt x="133" y="0"/>
                    </a:cubicBezTo>
                    <a:cubicBezTo>
                      <a:pt x="44" y="0"/>
                      <a:pt x="0" y="53"/>
                      <a:pt x="0" y="150"/>
                    </a:cubicBezTo>
                    <a:cubicBezTo>
                      <a:pt x="0" y="354"/>
                      <a:pt x="0" y="354"/>
                      <a:pt x="0" y="354"/>
                    </a:cubicBezTo>
                    <a:cubicBezTo>
                      <a:pt x="89" y="266"/>
                      <a:pt x="89" y="266"/>
                      <a:pt x="89" y="266"/>
                    </a:cubicBezTo>
                    <a:lnTo>
                      <a:pt x="89" y="160"/>
                    </a:lnTo>
                    <a:close/>
                    <a:moveTo>
                      <a:pt x="301" y="132"/>
                    </a:moveTo>
                    <a:lnTo>
                      <a:pt x="301" y="132"/>
                    </a:lnTo>
                    <a:cubicBezTo>
                      <a:pt x="301" y="239"/>
                      <a:pt x="301" y="239"/>
                      <a:pt x="301" y="239"/>
                    </a:cubicBezTo>
                    <a:cubicBezTo>
                      <a:pt x="301" y="275"/>
                      <a:pt x="293" y="301"/>
                      <a:pt x="256" y="310"/>
                    </a:cubicBezTo>
                    <a:cubicBezTo>
                      <a:pt x="248" y="310"/>
                      <a:pt x="221" y="310"/>
                      <a:pt x="203" y="310"/>
                    </a:cubicBezTo>
                    <a:cubicBezTo>
                      <a:pt x="203" y="248"/>
                      <a:pt x="203" y="248"/>
                      <a:pt x="203" y="248"/>
                    </a:cubicBezTo>
                    <a:lnTo>
                      <a:pt x="203" y="248"/>
                    </a:lnTo>
                    <a:cubicBezTo>
                      <a:pt x="203" y="239"/>
                      <a:pt x="195" y="239"/>
                      <a:pt x="195" y="239"/>
                    </a:cubicBezTo>
                    <a:lnTo>
                      <a:pt x="195" y="239"/>
                    </a:lnTo>
                    <a:cubicBezTo>
                      <a:pt x="35" y="398"/>
                      <a:pt x="35" y="398"/>
                      <a:pt x="35" y="398"/>
                    </a:cubicBezTo>
                    <a:cubicBezTo>
                      <a:pt x="142" y="398"/>
                      <a:pt x="142" y="398"/>
                      <a:pt x="142" y="398"/>
                    </a:cubicBezTo>
                    <a:cubicBezTo>
                      <a:pt x="256" y="398"/>
                      <a:pt x="256" y="398"/>
                      <a:pt x="256" y="398"/>
                    </a:cubicBezTo>
                    <a:cubicBezTo>
                      <a:pt x="346" y="398"/>
                      <a:pt x="390" y="345"/>
                      <a:pt x="390" y="248"/>
                    </a:cubicBezTo>
                    <a:cubicBezTo>
                      <a:pt x="390" y="44"/>
                      <a:pt x="390" y="44"/>
                      <a:pt x="390" y="44"/>
                    </a:cubicBezTo>
                    <a:lnTo>
                      <a:pt x="301" y="13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5" name="Freeform 61"/>
              <p:cNvSpPr>
                <a:spLocks noChangeArrowheads="1"/>
              </p:cNvSpPr>
              <p:nvPr/>
            </p:nvSpPr>
            <p:spPr bwMode="auto">
              <a:xfrm>
                <a:off x="8208963" y="3825777"/>
                <a:ext cx="266700" cy="269875"/>
              </a:xfrm>
              <a:custGeom>
                <a:avLst/>
                <a:gdLst>
                  <a:gd name="T0" fmla="*/ 433 w 496"/>
                  <a:gd name="T1" fmla="*/ 311 h 498"/>
                  <a:gd name="T2" fmla="*/ 433 w 496"/>
                  <a:gd name="T3" fmla="*/ 311 h 498"/>
                  <a:gd name="T4" fmla="*/ 372 w 496"/>
                  <a:gd name="T5" fmla="*/ 320 h 498"/>
                  <a:gd name="T6" fmla="*/ 106 w 496"/>
                  <a:gd name="T7" fmla="*/ 409 h 498"/>
                  <a:gd name="T8" fmla="*/ 123 w 496"/>
                  <a:gd name="T9" fmla="*/ 417 h 498"/>
                  <a:gd name="T10" fmla="*/ 442 w 496"/>
                  <a:gd name="T11" fmla="*/ 364 h 498"/>
                  <a:gd name="T12" fmla="*/ 433 w 496"/>
                  <a:gd name="T13" fmla="*/ 311 h 498"/>
                  <a:gd name="T14" fmla="*/ 132 w 496"/>
                  <a:gd name="T15" fmla="*/ 293 h 498"/>
                  <a:gd name="T16" fmla="*/ 132 w 496"/>
                  <a:gd name="T17" fmla="*/ 293 h 498"/>
                  <a:gd name="T18" fmla="*/ 186 w 496"/>
                  <a:gd name="T19" fmla="*/ 19 h 498"/>
                  <a:gd name="T20" fmla="*/ 159 w 496"/>
                  <a:gd name="T21" fmla="*/ 28 h 498"/>
                  <a:gd name="T22" fmla="*/ 53 w 496"/>
                  <a:gd name="T23" fmla="*/ 328 h 498"/>
                  <a:gd name="T24" fmla="*/ 106 w 496"/>
                  <a:gd name="T25" fmla="*/ 347 h 498"/>
                  <a:gd name="T26" fmla="*/ 132 w 496"/>
                  <a:gd name="T27" fmla="*/ 293 h 498"/>
                  <a:gd name="T28" fmla="*/ 274 w 496"/>
                  <a:gd name="T29" fmla="*/ 9 h 498"/>
                  <a:gd name="T30" fmla="*/ 274 w 496"/>
                  <a:gd name="T31" fmla="*/ 9 h 498"/>
                  <a:gd name="T32" fmla="*/ 239 w 496"/>
                  <a:gd name="T33" fmla="*/ 45 h 498"/>
                  <a:gd name="T34" fmla="*/ 274 w 496"/>
                  <a:gd name="T35" fmla="*/ 90 h 498"/>
                  <a:gd name="T36" fmla="*/ 478 w 496"/>
                  <a:gd name="T37" fmla="*/ 275 h 498"/>
                  <a:gd name="T38" fmla="*/ 487 w 496"/>
                  <a:gd name="T39" fmla="*/ 258 h 498"/>
                  <a:gd name="T40" fmla="*/ 274 w 496"/>
                  <a:gd name="T41" fmla="*/ 9 h 498"/>
                  <a:gd name="T42" fmla="*/ 176 w 496"/>
                  <a:gd name="T43" fmla="*/ 249 h 498"/>
                  <a:gd name="T44" fmla="*/ 176 w 496"/>
                  <a:gd name="T45" fmla="*/ 249 h 498"/>
                  <a:gd name="T46" fmla="*/ 176 w 496"/>
                  <a:gd name="T47" fmla="*/ 284 h 498"/>
                  <a:gd name="T48" fmla="*/ 195 w 496"/>
                  <a:gd name="T49" fmla="*/ 267 h 498"/>
                  <a:gd name="T50" fmla="*/ 203 w 496"/>
                  <a:gd name="T51" fmla="*/ 293 h 498"/>
                  <a:gd name="T52" fmla="*/ 195 w 496"/>
                  <a:gd name="T53" fmla="*/ 303 h 498"/>
                  <a:gd name="T54" fmla="*/ 221 w 496"/>
                  <a:gd name="T55" fmla="*/ 320 h 498"/>
                  <a:gd name="T56" fmla="*/ 257 w 496"/>
                  <a:gd name="T57" fmla="*/ 311 h 498"/>
                  <a:gd name="T58" fmla="*/ 257 w 496"/>
                  <a:gd name="T59" fmla="*/ 311 h 498"/>
                  <a:gd name="T60" fmla="*/ 292 w 496"/>
                  <a:gd name="T61" fmla="*/ 320 h 498"/>
                  <a:gd name="T62" fmla="*/ 319 w 496"/>
                  <a:gd name="T63" fmla="*/ 303 h 498"/>
                  <a:gd name="T64" fmla="*/ 310 w 496"/>
                  <a:gd name="T65" fmla="*/ 293 h 498"/>
                  <a:gd name="T66" fmla="*/ 319 w 496"/>
                  <a:gd name="T67" fmla="*/ 267 h 498"/>
                  <a:gd name="T68" fmla="*/ 336 w 496"/>
                  <a:gd name="T69" fmla="*/ 284 h 498"/>
                  <a:gd name="T70" fmla="*/ 336 w 496"/>
                  <a:gd name="T71" fmla="*/ 249 h 498"/>
                  <a:gd name="T72" fmla="*/ 319 w 496"/>
                  <a:gd name="T73" fmla="*/ 222 h 498"/>
                  <a:gd name="T74" fmla="*/ 319 w 496"/>
                  <a:gd name="T75" fmla="*/ 222 h 498"/>
                  <a:gd name="T76" fmla="*/ 310 w 496"/>
                  <a:gd name="T77" fmla="*/ 213 h 498"/>
                  <a:gd name="T78" fmla="*/ 310 w 496"/>
                  <a:gd name="T79" fmla="*/ 213 h 498"/>
                  <a:gd name="T80" fmla="*/ 310 w 496"/>
                  <a:gd name="T81" fmla="*/ 205 h 498"/>
                  <a:gd name="T82" fmla="*/ 257 w 496"/>
                  <a:gd name="T83" fmla="*/ 151 h 498"/>
                  <a:gd name="T84" fmla="*/ 203 w 496"/>
                  <a:gd name="T85" fmla="*/ 205 h 498"/>
                  <a:gd name="T86" fmla="*/ 203 w 496"/>
                  <a:gd name="T87" fmla="*/ 213 h 498"/>
                  <a:gd name="T88" fmla="*/ 203 w 496"/>
                  <a:gd name="T89" fmla="*/ 213 h 498"/>
                  <a:gd name="T90" fmla="*/ 195 w 496"/>
                  <a:gd name="T91" fmla="*/ 222 h 498"/>
                  <a:gd name="T92" fmla="*/ 195 w 496"/>
                  <a:gd name="T93" fmla="*/ 222 h 498"/>
                  <a:gd name="T94" fmla="*/ 176 w 496"/>
                  <a:gd name="T95" fmla="*/ 24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98">
                    <a:moveTo>
                      <a:pt x="433" y="311"/>
                    </a:moveTo>
                    <a:lnTo>
                      <a:pt x="433" y="311"/>
                    </a:lnTo>
                    <a:cubicBezTo>
                      <a:pt x="416" y="293"/>
                      <a:pt x="389" y="293"/>
                      <a:pt x="372" y="320"/>
                    </a:cubicBezTo>
                    <a:cubicBezTo>
                      <a:pt x="363" y="338"/>
                      <a:pt x="266" y="453"/>
                      <a:pt x="106" y="409"/>
                    </a:cubicBezTo>
                    <a:cubicBezTo>
                      <a:pt x="115" y="409"/>
                      <a:pt x="123" y="417"/>
                      <a:pt x="123" y="417"/>
                    </a:cubicBezTo>
                    <a:cubicBezTo>
                      <a:pt x="230" y="497"/>
                      <a:pt x="372" y="470"/>
                      <a:pt x="442" y="364"/>
                    </a:cubicBezTo>
                    <a:cubicBezTo>
                      <a:pt x="460" y="347"/>
                      <a:pt x="451" y="320"/>
                      <a:pt x="433" y="311"/>
                    </a:cubicBezTo>
                    <a:close/>
                    <a:moveTo>
                      <a:pt x="132" y="293"/>
                    </a:moveTo>
                    <a:lnTo>
                      <a:pt x="132" y="293"/>
                    </a:lnTo>
                    <a:cubicBezTo>
                      <a:pt x="115" y="275"/>
                      <a:pt x="62" y="134"/>
                      <a:pt x="186" y="19"/>
                    </a:cubicBezTo>
                    <a:cubicBezTo>
                      <a:pt x="176" y="19"/>
                      <a:pt x="168" y="28"/>
                      <a:pt x="159" y="28"/>
                    </a:cubicBezTo>
                    <a:cubicBezTo>
                      <a:pt x="44" y="81"/>
                      <a:pt x="0" y="213"/>
                      <a:pt x="53" y="328"/>
                    </a:cubicBezTo>
                    <a:cubicBezTo>
                      <a:pt x="62" y="356"/>
                      <a:pt x="88" y="356"/>
                      <a:pt x="106" y="347"/>
                    </a:cubicBezTo>
                    <a:cubicBezTo>
                      <a:pt x="123" y="338"/>
                      <a:pt x="141" y="320"/>
                      <a:pt x="132" y="293"/>
                    </a:cubicBezTo>
                    <a:close/>
                    <a:moveTo>
                      <a:pt x="274" y="9"/>
                    </a:moveTo>
                    <a:lnTo>
                      <a:pt x="274" y="9"/>
                    </a:lnTo>
                    <a:cubicBezTo>
                      <a:pt x="257" y="0"/>
                      <a:pt x="239" y="19"/>
                      <a:pt x="239" y="45"/>
                    </a:cubicBezTo>
                    <a:cubicBezTo>
                      <a:pt x="230" y="72"/>
                      <a:pt x="248" y="90"/>
                      <a:pt x="274" y="90"/>
                    </a:cubicBezTo>
                    <a:cubicBezTo>
                      <a:pt x="292" y="98"/>
                      <a:pt x="442" y="116"/>
                      <a:pt x="478" y="275"/>
                    </a:cubicBezTo>
                    <a:cubicBezTo>
                      <a:pt x="487" y="267"/>
                      <a:pt x="487" y="267"/>
                      <a:pt x="487" y="258"/>
                    </a:cubicBezTo>
                    <a:cubicBezTo>
                      <a:pt x="495" y="134"/>
                      <a:pt x="407" y="19"/>
                      <a:pt x="274" y="9"/>
                    </a:cubicBezTo>
                    <a:close/>
                    <a:moveTo>
                      <a:pt x="176" y="249"/>
                    </a:moveTo>
                    <a:lnTo>
                      <a:pt x="176" y="249"/>
                    </a:lnTo>
                    <a:cubicBezTo>
                      <a:pt x="176" y="267"/>
                      <a:pt x="176" y="275"/>
                      <a:pt x="176" y="284"/>
                    </a:cubicBezTo>
                    <a:cubicBezTo>
                      <a:pt x="186" y="284"/>
                      <a:pt x="186" y="275"/>
                      <a:pt x="195" y="267"/>
                    </a:cubicBezTo>
                    <a:cubicBezTo>
                      <a:pt x="195" y="275"/>
                      <a:pt x="203" y="284"/>
                      <a:pt x="203" y="293"/>
                    </a:cubicBezTo>
                    <a:lnTo>
                      <a:pt x="195" y="303"/>
                    </a:lnTo>
                    <a:cubicBezTo>
                      <a:pt x="195" y="311"/>
                      <a:pt x="212" y="320"/>
                      <a:pt x="221" y="320"/>
                    </a:cubicBezTo>
                    <a:cubicBezTo>
                      <a:pt x="239" y="320"/>
                      <a:pt x="257" y="320"/>
                      <a:pt x="257" y="311"/>
                    </a:cubicBezTo>
                    <a:lnTo>
                      <a:pt x="257" y="311"/>
                    </a:lnTo>
                    <a:cubicBezTo>
                      <a:pt x="266" y="320"/>
                      <a:pt x="274" y="320"/>
                      <a:pt x="292" y="320"/>
                    </a:cubicBezTo>
                    <a:cubicBezTo>
                      <a:pt x="310" y="320"/>
                      <a:pt x="319" y="311"/>
                      <a:pt x="319" y="303"/>
                    </a:cubicBezTo>
                    <a:cubicBezTo>
                      <a:pt x="319" y="303"/>
                      <a:pt x="319" y="293"/>
                      <a:pt x="310" y="293"/>
                    </a:cubicBezTo>
                    <a:cubicBezTo>
                      <a:pt x="319" y="284"/>
                      <a:pt x="319" y="275"/>
                      <a:pt x="319" y="267"/>
                    </a:cubicBezTo>
                    <a:cubicBezTo>
                      <a:pt x="327" y="275"/>
                      <a:pt x="336" y="284"/>
                      <a:pt x="336" y="284"/>
                    </a:cubicBezTo>
                    <a:cubicBezTo>
                      <a:pt x="345" y="275"/>
                      <a:pt x="345" y="267"/>
                      <a:pt x="336" y="249"/>
                    </a:cubicBezTo>
                    <a:cubicBezTo>
                      <a:pt x="327" y="240"/>
                      <a:pt x="319" y="231"/>
                      <a:pt x="319" y="222"/>
                    </a:cubicBezTo>
                    <a:lnTo>
                      <a:pt x="319" y="222"/>
                    </a:lnTo>
                    <a:cubicBezTo>
                      <a:pt x="319" y="222"/>
                      <a:pt x="319" y="213"/>
                      <a:pt x="310" y="213"/>
                    </a:cubicBezTo>
                    <a:lnTo>
                      <a:pt x="310" y="213"/>
                    </a:lnTo>
                    <a:cubicBezTo>
                      <a:pt x="310" y="205"/>
                      <a:pt x="310" y="205"/>
                      <a:pt x="310" y="205"/>
                    </a:cubicBezTo>
                    <a:cubicBezTo>
                      <a:pt x="310" y="169"/>
                      <a:pt x="292" y="151"/>
                      <a:pt x="257" y="151"/>
                    </a:cubicBezTo>
                    <a:cubicBezTo>
                      <a:pt x="221" y="151"/>
                      <a:pt x="203" y="169"/>
                      <a:pt x="203" y="205"/>
                    </a:cubicBezTo>
                    <a:cubicBezTo>
                      <a:pt x="203" y="205"/>
                      <a:pt x="203" y="205"/>
                      <a:pt x="203" y="213"/>
                    </a:cubicBezTo>
                    <a:lnTo>
                      <a:pt x="203" y="213"/>
                    </a:lnTo>
                    <a:lnTo>
                      <a:pt x="195" y="222"/>
                    </a:lnTo>
                    <a:lnTo>
                      <a:pt x="195" y="222"/>
                    </a:lnTo>
                    <a:cubicBezTo>
                      <a:pt x="195" y="231"/>
                      <a:pt x="186" y="240"/>
                      <a:pt x="176"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6" name="Freeform 62"/>
              <p:cNvSpPr>
                <a:spLocks noChangeArrowheads="1"/>
              </p:cNvSpPr>
              <p:nvPr/>
            </p:nvSpPr>
            <p:spPr bwMode="auto">
              <a:xfrm>
                <a:off x="6594475" y="4354414"/>
                <a:ext cx="279400" cy="265113"/>
              </a:xfrm>
              <a:custGeom>
                <a:avLst/>
                <a:gdLst>
                  <a:gd name="T0" fmla="*/ 248 w 515"/>
                  <a:gd name="T1" fmla="*/ 434 h 488"/>
                  <a:gd name="T2" fmla="*/ 248 w 515"/>
                  <a:gd name="T3" fmla="*/ 434 h 488"/>
                  <a:gd name="T4" fmla="*/ 266 w 515"/>
                  <a:gd name="T5" fmla="*/ 434 h 488"/>
                  <a:gd name="T6" fmla="*/ 266 w 515"/>
                  <a:gd name="T7" fmla="*/ 487 h 488"/>
                  <a:gd name="T8" fmla="*/ 505 w 515"/>
                  <a:gd name="T9" fmla="*/ 194 h 488"/>
                  <a:gd name="T10" fmla="*/ 231 w 515"/>
                  <a:gd name="T11" fmla="*/ 17 h 488"/>
                  <a:gd name="T12" fmla="*/ 9 w 515"/>
                  <a:gd name="T13" fmla="*/ 257 h 488"/>
                  <a:gd name="T14" fmla="*/ 248 w 515"/>
                  <a:gd name="T15" fmla="*/ 434 h 488"/>
                  <a:gd name="T16" fmla="*/ 399 w 515"/>
                  <a:gd name="T17" fmla="*/ 319 h 488"/>
                  <a:gd name="T18" fmla="*/ 399 w 515"/>
                  <a:gd name="T19" fmla="*/ 319 h 488"/>
                  <a:gd name="T20" fmla="*/ 354 w 515"/>
                  <a:gd name="T21" fmla="*/ 319 h 488"/>
                  <a:gd name="T22" fmla="*/ 354 w 515"/>
                  <a:gd name="T23" fmla="*/ 203 h 488"/>
                  <a:gd name="T24" fmla="*/ 354 w 515"/>
                  <a:gd name="T25" fmla="*/ 185 h 488"/>
                  <a:gd name="T26" fmla="*/ 346 w 515"/>
                  <a:gd name="T27" fmla="*/ 177 h 488"/>
                  <a:gd name="T28" fmla="*/ 337 w 515"/>
                  <a:gd name="T29" fmla="*/ 168 h 488"/>
                  <a:gd name="T30" fmla="*/ 328 w 515"/>
                  <a:gd name="T31" fmla="*/ 168 h 488"/>
                  <a:gd name="T32" fmla="*/ 293 w 515"/>
                  <a:gd name="T33" fmla="*/ 177 h 488"/>
                  <a:gd name="T34" fmla="*/ 284 w 515"/>
                  <a:gd name="T35" fmla="*/ 203 h 488"/>
                  <a:gd name="T36" fmla="*/ 284 w 515"/>
                  <a:gd name="T37" fmla="*/ 319 h 488"/>
                  <a:gd name="T38" fmla="*/ 240 w 515"/>
                  <a:gd name="T39" fmla="*/ 319 h 488"/>
                  <a:gd name="T40" fmla="*/ 240 w 515"/>
                  <a:gd name="T41" fmla="*/ 203 h 488"/>
                  <a:gd name="T42" fmla="*/ 240 w 515"/>
                  <a:gd name="T43" fmla="*/ 185 h 488"/>
                  <a:gd name="T44" fmla="*/ 231 w 515"/>
                  <a:gd name="T45" fmla="*/ 177 h 488"/>
                  <a:gd name="T46" fmla="*/ 222 w 515"/>
                  <a:gd name="T47" fmla="*/ 168 h 488"/>
                  <a:gd name="T48" fmla="*/ 213 w 515"/>
                  <a:gd name="T49" fmla="*/ 168 h 488"/>
                  <a:gd name="T50" fmla="*/ 186 w 515"/>
                  <a:gd name="T51" fmla="*/ 168 h 488"/>
                  <a:gd name="T52" fmla="*/ 178 w 515"/>
                  <a:gd name="T53" fmla="*/ 185 h 488"/>
                  <a:gd name="T54" fmla="*/ 169 w 515"/>
                  <a:gd name="T55" fmla="*/ 194 h 488"/>
                  <a:gd name="T56" fmla="*/ 169 w 515"/>
                  <a:gd name="T57" fmla="*/ 203 h 488"/>
                  <a:gd name="T58" fmla="*/ 169 w 515"/>
                  <a:gd name="T59" fmla="*/ 319 h 488"/>
                  <a:gd name="T60" fmla="*/ 125 w 515"/>
                  <a:gd name="T61" fmla="*/ 319 h 488"/>
                  <a:gd name="T62" fmla="*/ 125 w 515"/>
                  <a:gd name="T63" fmla="*/ 132 h 488"/>
                  <a:gd name="T64" fmla="*/ 169 w 515"/>
                  <a:gd name="T65" fmla="*/ 132 h 488"/>
                  <a:gd name="T66" fmla="*/ 169 w 515"/>
                  <a:gd name="T67" fmla="*/ 150 h 488"/>
                  <a:gd name="T68" fmla="*/ 222 w 515"/>
                  <a:gd name="T69" fmla="*/ 124 h 488"/>
                  <a:gd name="T70" fmla="*/ 257 w 515"/>
                  <a:gd name="T71" fmla="*/ 132 h 488"/>
                  <a:gd name="T72" fmla="*/ 275 w 515"/>
                  <a:gd name="T73" fmla="*/ 150 h 488"/>
                  <a:gd name="T74" fmla="*/ 293 w 515"/>
                  <a:gd name="T75" fmla="*/ 132 h 488"/>
                  <a:gd name="T76" fmla="*/ 328 w 515"/>
                  <a:gd name="T77" fmla="*/ 124 h 488"/>
                  <a:gd name="T78" fmla="*/ 354 w 515"/>
                  <a:gd name="T79" fmla="*/ 132 h 488"/>
                  <a:gd name="T80" fmla="*/ 381 w 515"/>
                  <a:gd name="T81" fmla="*/ 141 h 488"/>
                  <a:gd name="T82" fmla="*/ 390 w 515"/>
                  <a:gd name="T83" fmla="*/ 159 h 488"/>
                  <a:gd name="T84" fmla="*/ 399 w 515"/>
                  <a:gd name="T85" fmla="*/ 185 h 488"/>
                  <a:gd name="T86" fmla="*/ 399 w 515"/>
                  <a:gd name="T87" fmla="*/ 31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5" h="488">
                    <a:moveTo>
                      <a:pt x="248" y="434"/>
                    </a:moveTo>
                    <a:lnTo>
                      <a:pt x="248" y="434"/>
                    </a:lnTo>
                    <a:cubicBezTo>
                      <a:pt x="266" y="434"/>
                      <a:pt x="266" y="434"/>
                      <a:pt x="266" y="434"/>
                    </a:cubicBezTo>
                    <a:cubicBezTo>
                      <a:pt x="266" y="487"/>
                      <a:pt x="266" y="487"/>
                      <a:pt x="266" y="487"/>
                    </a:cubicBezTo>
                    <a:cubicBezTo>
                      <a:pt x="435" y="469"/>
                      <a:pt x="514" y="310"/>
                      <a:pt x="505" y="194"/>
                    </a:cubicBezTo>
                    <a:cubicBezTo>
                      <a:pt x="488" y="79"/>
                      <a:pt x="372" y="0"/>
                      <a:pt x="231" y="17"/>
                    </a:cubicBezTo>
                    <a:cubicBezTo>
                      <a:pt x="97" y="35"/>
                      <a:pt x="0" y="141"/>
                      <a:pt x="9" y="257"/>
                    </a:cubicBezTo>
                    <a:cubicBezTo>
                      <a:pt x="27" y="354"/>
                      <a:pt x="125" y="434"/>
                      <a:pt x="248" y="434"/>
                    </a:cubicBezTo>
                    <a:close/>
                    <a:moveTo>
                      <a:pt x="399" y="319"/>
                    </a:moveTo>
                    <a:lnTo>
                      <a:pt x="399" y="319"/>
                    </a:lnTo>
                    <a:cubicBezTo>
                      <a:pt x="354" y="319"/>
                      <a:pt x="354" y="319"/>
                      <a:pt x="354" y="319"/>
                    </a:cubicBezTo>
                    <a:cubicBezTo>
                      <a:pt x="354" y="203"/>
                      <a:pt x="354" y="203"/>
                      <a:pt x="354" y="203"/>
                    </a:cubicBezTo>
                    <a:cubicBezTo>
                      <a:pt x="354" y="194"/>
                      <a:pt x="354" y="185"/>
                      <a:pt x="354" y="185"/>
                    </a:cubicBezTo>
                    <a:lnTo>
                      <a:pt x="346" y="177"/>
                    </a:lnTo>
                    <a:cubicBezTo>
                      <a:pt x="346" y="177"/>
                      <a:pt x="346" y="168"/>
                      <a:pt x="337" y="168"/>
                    </a:cubicBezTo>
                    <a:lnTo>
                      <a:pt x="328" y="168"/>
                    </a:lnTo>
                    <a:cubicBezTo>
                      <a:pt x="310" y="168"/>
                      <a:pt x="301" y="168"/>
                      <a:pt x="293" y="177"/>
                    </a:cubicBezTo>
                    <a:cubicBezTo>
                      <a:pt x="284" y="185"/>
                      <a:pt x="284" y="194"/>
                      <a:pt x="284" y="203"/>
                    </a:cubicBezTo>
                    <a:cubicBezTo>
                      <a:pt x="284" y="319"/>
                      <a:pt x="284" y="319"/>
                      <a:pt x="284" y="319"/>
                    </a:cubicBezTo>
                    <a:cubicBezTo>
                      <a:pt x="240" y="319"/>
                      <a:pt x="240" y="319"/>
                      <a:pt x="240" y="319"/>
                    </a:cubicBezTo>
                    <a:cubicBezTo>
                      <a:pt x="240" y="203"/>
                      <a:pt x="240" y="203"/>
                      <a:pt x="240" y="203"/>
                    </a:cubicBezTo>
                    <a:cubicBezTo>
                      <a:pt x="240" y="194"/>
                      <a:pt x="240" y="185"/>
                      <a:pt x="240" y="185"/>
                    </a:cubicBezTo>
                    <a:cubicBezTo>
                      <a:pt x="231" y="185"/>
                      <a:pt x="231" y="177"/>
                      <a:pt x="231" y="177"/>
                    </a:cubicBezTo>
                    <a:cubicBezTo>
                      <a:pt x="231" y="177"/>
                      <a:pt x="231" y="168"/>
                      <a:pt x="222" y="168"/>
                    </a:cubicBezTo>
                    <a:lnTo>
                      <a:pt x="213" y="168"/>
                    </a:lnTo>
                    <a:cubicBezTo>
                      <a:pt x="204" y="168"/>
                      <a:pt x="195" y="168"/>
                      <a:pt x="186" y="168"/>
                    </a:cubicBezTo>
                    <a:cubicBezTo>
                      <a:pt x="186" y="177"/>
                      <a:pt x="178" y="177"/>
                      <a:pt x="178" y="185"/>
                    </a:cubicBezTo>
                    <a:cubicBezTo>
                      <a:pt x="169" y="185"/>
                      <a:pt x="169" y="194"/>
                      <a:pt x="169" y="194"/>
                    </a:cubicBezTo>
                    <a:cubicBezTo>
                      <a:pt x="169" y="203"/>
                      <a:pt x="169" y="203"/>
                      <a:pt x="169" y="203"/>
                    </a:cubicBezTo>
                    <a:cubicBezTo>
                      <a:pt x="169" y="319"/>
                      <a:pt x="169" y="319"/>
                      <a:pt x="169" y="319"/>
                    </a:cubicBezTo>
                    <a:cubicBezTo>
                      <a:pt x="125" y="319"/>
                      <a:pt x="125" y="319"/>
                      <a:pt x="125" y="319"/>
                    </a:cubicBezTo>
                    <a:cubicBezTo>
                      <a:pt x="125" y="132"/>
                      <a:pt x="125" y="132"/>
                      <a:pt x="125" y="132"/>
                    </a:cubicBezTo>
                    <a:cubicBezTo>
                      <a:pt x="169" y="132"/>
                      <a:pt x="169" y="132"/>
                      <a:pt x="169" y="132"/>
                    </a:cubicBezTo>
                    <a:cubicBezTo>
                      <a:pt x="169" y="150"/>
                      <a:pt x="169" y="150"/>
                      <a:pt x="169" y="150"/>
                    </a:cubicBezTo>
                    <a:cubicBezTo>
                      <a:pt x="178" y="132"/>
                      <a:pt x="195" y="124"/>
                      <a:pt x="222" y="124"/>
                    </a:cubicBezTo>
                    <a:cubicBezTo>
                      <a:pt x="231" y="124"/>
                      <a:pt x="240" y="132"/>
                      <a:pt x="257" y="132"/>
                    </a:cubicBezTo>
                    <a:cubicBezTo>
                      <a:pt x="257" y="141"/>
                      <a:pt x="266" y="141"/>
                      <a:pt x="275" y="150"/>
                    </a:cubicBezTo>
                    <a:cubicBezTo>
                      <a:pt x="275" y="141"/>
                      <a:pt x="284" y="141"/>
                      <a:pt x="293" y="132"/>
                    </a:cubicBezTo>
                    <a:cubicBezTo>
                      <a:pt x="301" y="132"/>
                      <a:pt x="319" y="124"/>
                      <a:pt x="328" y="124"/>
                    </a:cubicBezTo>
                    <a:cubicBezTo>
                      <a:pt x="337" y="124"/>
                      <a:pt x="346" y="132"/>
                      <a:pt x="354" y="132"/>
                    </a:cubicBezTo>
                    <a:cubicBezTo>
                      <a:pt x="363" y="132"/>
                      <a:pt x="372" y="132"/>
                      <a:pt x="381" y="141"/>
                    </a:cubicBezTo>
                    <a:cubicBezTo>
                      <a:pt x="381" y="141"/>
                      <a:pt x="390" y="150"/>
                      <a:pt x="390" y="159"/>
                    </a:cubicBezTo>
                    <a:cubicBezTo>
                      <a:pt x="399" y="168"/>
                      <a:pt x="399" y="177"/>
                      <a:pt x="399" y="185"/>
                    </a:cubicBezTo>
                    <a:lnTo>
                      <a:pt x="399" y="31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7" name="Freeform 63"/>
              <p:cNvSpPr>
                <a:spLocks noChangeArrowheads="1"/>
              </p:cNvSpPr>
              <p:nvPr/>
            </p:nvSpPr>
            <p:spPr bwMode="auto">
              <a:xfrm>
                <a:off x="2841626" y="4363938"/>
                <a:ext cx="250825" cy="255588"/>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8" name="Freeform 64"/>
              <p:cNvSpPr>
                <a:spLocks noChangeArrowheads="1"/>
              </p:cNvSpPr>
              <p:nvPr/>
            </p:nvSpPr>
            <p:spPr bwMode="auto">
              <a:xfrm>
                <a:off x="5534026" y="4368701"/>
                <a:ext cx="250825" cy="246062"/>
              </a:xfrm>
              <a:custGeom>
                <a:avLst/>
                <a:gdLst>
                  <a:gd name="T0" fmla="*/ 124 w 461"/>
                  <a:gd name="T1" fmla="*/ 27 h 453"/>
                  <a:gd name="T2" fmla="*/ 124 w 461"/>
                  <a:gd name="T3" fmla="*/ 27 h 453"/>
                  <a:gd name="T4" fmla="*/ 0 w 461"/>
                  <a:gd name="T5" fmla="*/ 222 h 453"/>
                  <a:gd name="T6" fmla="*/ 9 w 461"/>
                  <a:gd name="T7" fmla="*/ 275 h 453"/>
                  <a:gd name="T8" fmla="*/ 204 w 461"/>
                  <a:gd name="T9" fmla="*/ 98 h 453"/>
                  <a:gd name="T10" fmla="*/ 124 w 461"/>
                  <a:gd name="T11" fmla="*/ 27 h 453"/>
                  <a:gd name="T12" fmla="*/ 328 w 461"/>
                  <a:gd name="T13" fmla="*/ 18 h 453"/>
                  <a:gd name="T14" fmla="*/ 328 w 461"/>
                  <a:gd name="T15" fmla="*/ 18 h 453"/>
                  <a:gd name="T16" fmla="*/ 231 w 461"/>
                  <a:gd name="T17" fmla="*/ 0 h 453"/>
                  <a:gd name="T18" fmla="*/ 160 w 461"/>
                  <a:gd name="T19" fmla="*/ 9 h 453"/>
                  <a:gd name="T20" fmla="*/ 328 w 461"/>
                  <a:gd name="T21" fmla="*/ 159 h 453"/>
                  <a:gd name="T22" fmla="*/ 328 w 461"/>
                  <a:gd name="T23" fmla="*/ 18 h 453"/>
                  <a:gd name="T24" fmla="*/ 363 w 461"/>
                  <a:gd name="T25" fmla="*/ 36 h 453"/>
                  <a:gd name="T26" fmla="*/ 363 w 461"/>
                  <a:gd name="T27" fmla="*/ 36 h 453"/>
                  <a:gd name="T28" fmla="*/ 363 w 461"/>
                  <a:gd name="T29" fmla="*/ 302 h 453"/>
                  <a:gd name="T30" fmla="*/ 443 w 461"/>
                  <a:gd name="T31" fmla="*/ 302 h 453"/>
                  <a:gd name="T32" fmla="*/ 460 w 461"/>
                  <a:gd name="T33" fmla="*/ 222 h 453"/>
                  <a:gd name="T34" fmla="*/ 363 w 461"/>
                  <a:gd name="T35" fmla="*/ 36 h 453"/>
                  <a:gd name="T36" fmla="*/ 18 w 461"/>
                  <a:gd name="T37" fmla="*/ 310 h 453"/>
                  <a:gd name="T38" fmla="*/ 18 w 461"/>
                  <a:gd name="T39" fmla="*/ 310 h 453"/>
                  <a:gd name="T40" fmla="*/ 106 w 461"/>
                  <a:gd name="T41" fmla="*/ 417 h 453"/>
                  <a:gd name="T42" fmla="*/ 106 w 461"/>
                  <a:gd name="T43" fmla="*/ 231 h 453"/>
                  <a:gd name="T44" fmla="*/ 53 w 461"/>
                  <a:gd name="T45" fmla="*/ 284 h 453"/>
                  <a:gd name="T46" fmla="*/ 18 w 461"/>
                  <a:gd name="T47" fmla="*/ 310 h 453"/>
                  <a:gd name="T48" fmla="*/ 133 w 461"/>
                  <a:gd name="T49" fmla="*/ 434 h 453"/>
                  <a:gd name="T50" fmla="*/ 133 w 461"/>
                  <a:gd name="T51" fmla="*/ 434 h 453"/>
                  <a:gd name="T52" fmla="*/ 213 w 461"/>
                  <a:gd name="T53" fmla="*/ 452 h 453"/>
                  <a:gd name="T54" fmla="*/ 248 w 461"/>
                  <a:gd name="T55" fmla="*/ 452 h 453"/>
                  <a:gd name="T56" fmla="*/ 434 w 461"/>
                  <a:gd name="T57" fmla="*/ 337 h 453"/>
                  <a:gd name="T58" fmla="*/ 133 w 461"/>
                  <a:gd name="T59" fmla="*/ 337 h 453"/>
                  <a:gd name="T60" fmla="*/ 133 w 461"/>
                  <a:gd name="T61" fmla="*/ 4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9" name="Freeform 65"/>
              <p:cNvSpPr>
                <a:spLocks noChangeArrowheads="1"/>
              </p:cNvSpPr>
              <p:nvPr/>
            </p:nvSpPr>
            <p:spPr bwMode="auto">
              <a:xfrm>
                <a:off x="4986339" y="3878164"/>
                <a:ext cx="269875" cy="150813"/>
              </a:xfrm>
              <a:custGeom>
                <a:avLst/>
                <a:gdLst>
                  <a:gd name="T0" fmla="*/ 195 w 497"/>
                  <a:gd name="T1" fmla="*/ 205 h 276"/>
                  <a:gd name="T2" fmla="*/ 195 w 497"/>
                  <a:gd name="T3" fmla="*/ 205 h 276"/>
                  <a:gd name="T4" fmla="*/ 133 w 497"/>
                  <a:gd name="T5" fmla="*/ 230 h 276"/>
                  <a:gd name="T6" fmla="*/ 53 w 497"/>
                  <a:gd name="T7" fmla="*/ 142 h 276"/>
                  <a:gd name="T8" fmla="*/ 133 w 497"/>
                  <a:gd name="T9" fmla="*/ 45 h 276"/>
                  <a:gd name="T10" fmla="*/ 212 w 497"/>
                  <a:gd name="T11" fmla="*/ 115 h 276"/>
                  <a:gd name="T12" fmla="*/ 230 w 497"/>
                  <a:gd name="T13" fmla="*/ 177 h 276"/>
                  <a:gd name="T14" fmla="*/ 381 w 497"/>
                  <a:gd name="T15" fmla="*/ 275 h 276"/>
                  <a:gd name="T16" fmla="*/ 496 w 497"/>
                  <a:gd name="T17" fmla="*/ 195 h 276"/>
                  <a:gd name="T18" fmla="*/ 425 w 497"/>
                  <a:gd name="T19" fmla="*/ 115 h 276"/>
                  <a:gd name="T20" fmla="*/ 381 w 497"/>
                  <a:gd name="T21" fmla="*/ 107 h 276"/>
                  <a:gd name="T22" fmla="*/ 354 w 497"/>
                  <a:gd name="T23" fmla="*/ 71 h 276"/>
                  <a:gd name="T24" fmla="*/ 390 w 497"/>
                  <a:gd name="T25" fmla="*/ 45 h 276"/>
                  <a:gd name="T26" fmla="*/ 434 w 497"/>
                  <a:gd name="T27" fmla="*/ 80 h 276"/>
                  <a:gd name="T28" fmla="*/ 496 w 497"/>
                  <a:gd name="T29" fmla="*/ 71 h 276"/>
                  <a:gd name="T30" fmla="*/ 399 w 497"/>
                  <a:gd name="T31" fmla="*/ 0 h 276"/>
                  <a:gd name="T32" fmla="*/ 293 w 497"/>
                  <a:gd name="T33" fmla="*/ 80 h 276"/>
                  <a:gd name="T34" fmla="*/ 363 w 497"/>
                  <a:gd name="T35" fmla="*/ 151 h 276"/>
                  <a:gd name="T36" fmla="*/ 399 w 497"/>
                  <a:gd name="T37" fmla="*/ 160 h 276"/>
                  <a:gd name="T38" fmla="*/ 434 w 497"/>
                  <a:gd name="T39" fmla="*/ 195 h 276"/>
                  <a:gd name="T40" fmla="*/ 381 w 497"/>
                  <a:gd name="T41" fmla="*/ 230 h 276"/>
                  <a:gd name="T42" fmla="*/ 284 w 497"/>
                  <a:gd name="T43" fmla="*/ 160 h 276"/>
                  <a:gd name="T44" fmla="*/ 256 w 497"/>
                  <a:gd name="T45" fmla="*/ 98 h 276"/>
                  <a:gd name="T46" fmla="*/ 133 w 497"/>
                  <a:gd name="T47" fmla="*/ 0 h 276"/>
                  <a:gd name="T48" fmla="*/ 0 w 497"/>
                  <a:gd name="T49" fmla="*/ 142 h 276"/>
                  <a:gd name="T50" fmla="*/ 133 w 497"/>
                  <a:gd name="T51" fmla="*/ 275 h 276"/>
                  <a:gd name="T52" fmla="*/ 212 w 497"/>
                  <a:gd name="T53" fmla="*/ 249 h 276"/>
                  <a:gd name="T54" fmla="*/ 195 w 497"/>
                  <a:gd name="T55" fmla="*/ 20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76">
                    <a:moveTo>
                      <a:pt x="195" y="205"/>
                    </a:moveTo>
                    <a:lnTo>
                      <a:pt x="195" y="205"/>
                    </a:lnTo>
                    <a:cubicBezTo>
                      <a:pt x="186" y="213"/>
                      <a:pt x="168" y="230"/>
                      <a:pt x="133" y="230"/>
                    </a:cubicBezTo>
                    <a:cubicBezTo>
                      <a:pt x="89" y="230"/>
                      <a:pt x="53" y="195"/>
                      <a:pt x="53" y="142"/>
                    </a:cubicBezTo>
                    <a:cubicBezTo>
                      <a:pt x="53" y="71"/>
                      <a:pt x="97" y="45"/>
                      <a:pt x="133" y="45"/>
                    </a:cubicBezTo>
                    <a:cubicBezTo>
                      <a:pt x="186" y="45"/>
                      <a:pt x="195" y="80"/>
                      <a:pt x="212" y="115"/>
                    </a:cubicBezTo>
                    <a:cubicBezTo>
                      <a:pt x="230" y="177"/>
                      <a:pt x="230" y="177"/>
                      <a:pt x="230" y="177"/>
                    </a:cubicBezTo>
                    <a:cubicBezTo>
                      <a:pt x="248" y="230"/>
                      <a:pt x="284" y="275"/>
                      <a:pt x="381" y="275"/>
                    </a:cubicBezTo>
                    <a:cubicBezTo>
                      <a:pt x="452" y="275"/>
                      <a:pt x="496" y="258"/>
                      <a:pt x="496" y="195"/>
                    </a:cubicBezTo>
                    <a:cubicBezTo>
                      <a:pt x="496" y="151"/>
                      <a:pt x="469" y="124"/>
                      <a:pt x="425" y="115"/>
                    </a:cubicBezTo>
                    <a:cubicBezTo>
                      <a:pt x="381" y="107"/>
                      <a:pt x="381" y="107"/>
                      <a:pt x="381" y="107"/>
                    </a:cubicBezTo>
                    <a:cubicBezTo>
                      <a:pt x="363" y="98"/>
                      <a:pt x="354" y="89"/>
                      <a:pt x="354" y="71"/>
                    </a:cubicBezTo>
                    <a:cubicBezTo>
                      <a:pt x="354" y="53"/>
                      <a:pt x="363" y="45"/>
                      <a:pt x="390" y="45"/>
                    </a:cubicBezTo>
                    <a:cubicBezTo>
                      <a:pt x="416" y="45"/>
                      <a:pt x="434" y="53"/>
                      <a:pt x="434" y="80"/>
                    </a:cubicBezTo>
                    <a:cubicBezTo>
                      <a:pt x="496" y="71"/>
                      <a:pt x="496" y="71"/>
                      <a:pt x="496" y="71"/>
                    </a:cubicBezTo>
                    <a:cubicBezTo>
                      <a:pt x="487" y="18"/>
                      <a:pt x="452" y="0"/>
                      <a:pt x="399" y="0"/>
                    </a:cubicBezTo>
                    <a:cubicBezTo>
                      <a:pt x="346" y="0"/>
                      <a:pt x="293" y="18"/>
                      <a:pt x="293" y="80"/>
                    </a:cubicBezTo>
                    <a:cubicBezTo>
                      <a:pt x="293" y="115"/>
                      <a:pt x="309" y="142"/>
                      <a:pt x="363" y="151"/>
                    </a:cubicBezTo>
                    <a:cubicBezTo>
                      <a:pt x="399" y="160"/>
                      <a:pt x="399" y="160"/>
                      <a:pt x="399" y="160"/>
                    </a:cubicBezTo>
                    <a:cubicBezTo>
                      <a:pt x="425" y="169"/>
                      <a:pt x="434" y="186"/>
                      <a:pt x="434" y="195"/>
                    </a:cubicBezTo>
                    <a:cubicBezTo>
                      <a:pt x="434" y="222"/>
                      <a:pt x="416" y="230"/>
                      <a:pt x="381" y="230"/>
                    </a:cubicBezTo>
                    <a:cubicBezTo>
                      <a:pt x="319" y="230"/>
                      <a:pt x="293" y="195"/>
                      <a:pt x="284" y="160"/>
                    </a:cubicBezTo>
                    <a:cubicBezTo>
                      <a:pt x="256" y="98"/>
                      <a:pt x="256" y="98"/>
                      <a:pt x="256" y="98"/>
                    </a:cubicBezTo>
                    <a:cubicBezTo>
                      <a:pt x="239" y="27"/>
                      <a:pt x="212" y="0"/>
                      <a:pt x="133" y="0"/>
                    </a:cubicBezTo>
                    <a:cubicBezTo>
                      <a:pt x="62" y="0"/>
                      <a:pt x="0" y="53"/>
                      <a:pt x="0" y="142"/>
                    </a:cubicBezTo>
                    <a:cubicBezTo>
                      <a:pt x="0" y="230"/>
                      <a:pt x="62" y="275"/>
                      <a:pt x="133" y="275"/>
                    </a:cubicBezTo>
                    <a:cubicBezTo>
                      <a:pt x="177" y="275"/>
                      <a:pt x="203" y="258"/>
                      <a:pt x="212" y="249"/>
                    </a:cubicBezTo>
                    <a:lnTo>
                      <a:pt x="195" y="205"/>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0" name="Freeform 66"/>
              <p:cNvSpPr>
                <a:spLocks noChangeArrowheads="1"/>
              </p:cNvSpPr>
              <p:nvPr/>
            </p:nvSpPr>
            <p:spPr bwMode="auto">
              <a:xfrm>
                <a:off x="5529263" y="3825777"/>
                <a:ext cx="260350" cy="255587"/>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302 w 479"/>
                  <a:gd name="T13" fmla="*/ 303 h 471"/>
                  <a:gd name="T14" fmla="*/ 302 w 479"/>
                  <a:gd name="T15" fmla="*/ 303 h 471"/>
                  <a:gd name="T16" fmla="*/ 230 w 479"/>
                  <a:gd name="T17" fmla="*/ 258 h 471"/>
                  <a:gd name="T18" fmla="*/ 222 w 479"/>
                  <a:gd name="T19" fmla="*/ 222 h 471"/>
                  <a:gd name="T20" fmla="*/ 186 w 479"/>
                  <a:gd name="T21" fmla="*/ 187 h 471"/>
                  <a:gd name="T22" fmla="*/ 142 w 479"/>
                  <a:gd name="T23" fmla="*/ 240 h 471"/>
                  <a:gd name="T24" fmla="*/ 177 w 479"/>
                  <a:gd name="T25" fmla="*/ 284 h 471"/>
                  <a:gd name="T26" fmla="*/ 213 w 479"/>
                  <a:gd name="T27" fmla="*/ 267 h 471"/>
                  <a:gd name="T28" fmla="*/ 222 w 479"/>
                  <a:gd name="T29" fmla="*/ 293 h 471"/>
                  <a:gd name="T30" fmla="*/ 177 w 479"/>
                  <a:gd name="T31" fmla="*/ 303 h 471"/>
                  <a:gd name="T32" fmla="*/ 115 w 479"/>
                  <a:gd name="T33" fmla="*/ 240 h 471"/>
                  <a:gd name="T34" fmla="*/ 177 w 479"/>
                  <a:gd name="T35" fmla="*/ 160 h 471"/>
                  <a:gd name="T36" fmla="*/ 249 w 479"/>
                  <a:gd name="T37" fmla="*/ 213 h 471"/>
                  <a:gd name="T38" fmla="*/ 257 w 479"/>
                  <a:gd name="T39" fmla="*/ 249 h 471"/>
                  <a:gd name="T40" fmla="*/ 310 w 479"/>
                  <a:gd name="T41" fmla="*/ 284 h 471"/>
                  <a:gd name="T42" fmla="*/ 337 w 479"/>
                  <a:gd name="T43" fmla="*/ 267 h 471"/>
                  <a:gd name="T44" fmla="*/ 319 w 479"/>
                  <a:gd name="T45" fmla="*/ 249 h 471"/>
                  <a:gd name="T46" fmla="*/ 293 w 479"/>
                  <a:gd name="T47" fmla="*/ 240 h 471"/>
                  <a:gd name="T48" fmla="*/ 266 w 479"/>
                  <a:gd name="T49" fmla="*/ 205 h 471"/>
                  <a:gd name="T50" fmla="*/ 319 w 479"/>
                  <a:gd name="T51" fmla="*/ 160 h 471"/>
                  <a:gd name="T52" fmla="*/ 363 w 479"/>
                  <a:gd name="T53" fmla="*/ 205 h 471"/>
                  <a:gd name="T54" fmla="*/ 337 w 479"/>
                  <a:gd name="T55" fmla="*/ 205 h 471"/>
                  <a:gd name="T56" fmla="*/ 310 w 479"/>
                  <a:gd name="T57" fmla="*/ 187 h 471"/>
                  <a:gd name="T58" fmla="*/ 293 w 479"/>
                  <a:gd name="T59" fmla="*/ 205 h 471"/>
                  <a:gd name="T60" fmla="*/ 310 w 479"/>
                  <a:gd name="T61" fmla="*/ 222 h 471"/>
                  <a:gd name="T62" fmla="*/ 328 w 479"/>
                  <a:gd name="T63" fmla="*/ 222 h 471"/>
                  <a:gd name="T64" fmla="*/ 363 w 479"/>
                  <a:gd name="T65" fmla="*/ 267 h 471"/>
                  <a:gd name="T66" fmla="*/ 302 w 479"/>
                  <a:gd name="T67" fmla="*/ 30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302" y="303"/>
                    </a:moveTo>
                    <a:lnTo>
                      <a:pt x="302" y="303"/>
                    </a:lnTo>
                    <a:cubicBezTo>
                      <a:pt x="257" y="303"/>
                      <a:pt x="240" y="284"/>
                      <a:pt x="230" y="258"/>
                    </a:cubicBezTo>
                    <a:cubicBezTo>
                      <a:pt x="222" y="222"/>
                      <a:pt x="222" y="222"/>
                      <a:pt x="222" y="222"/>
                    </a:cubicBezTo>
                    <a:cubicBezTo>
                      <a:pt x="213" y="205"/>
                      <a:pt x="204" y="187"/>
                      <a:pt x="186" y="187"/>
                    </a:cubicBezTo>
                    <a:cubicBezTo>
                      <a:pt x="169" y="187"/>
                      <a:pt x="142" y="205"/>
                      <a:pt x="142" y="240"/>
                    </a:cubicBezTo>
                    <a:cubicBezTo>
                      <a:pt x="142" y="267"/>
                      <a:pt x="159" y="284"/>
                      <a:pt x="177" y="284"/>
                    </a:cubicBezTo>
                    <a:cubicBezTo>
                      <a:pt x="195" y="284"/>
                      <a:pt x="204" y="275"/>
                      <a:pt x="213" y="267"/>
                    </a:cubicBezTo>
                    <a:cubicBezTo>
                      <a:pt x="222" y="293"/>
                      <a:pt x="222" y="293"/>
                      <a:pt x="222" y="293"/>
                    </a:cubicBezTo>
                    <a:cubicBezTo>
                      <a:pt x="213" y="293"/>
                      <a:pt x="204" y="303"/>
                      <a:pt x="177" y="303"/>
                    </a:cubicBezTo>
                    <a:cubicBezTo>
                      <a:pt x="151" y="303"/>
                      <a:pt x="115" y="284"/>
                      <a:pt x="115" y="240"/>
                    </a:cubicBezTo>
                    <a:cubicBezTo>
                      <a:pt x="115" y="196"/>
                      <a:pt x="151" y="160"/>
                      <a:pt x="177" y="160"/>
                    </a:cubicBezTo>
                    <a:cubicBezTo>
                      <a:pt x="222" y="160"/>
                      <a:pt x="230" y="178"/>
                      <a:pt x="249" y="213"/>
                    </a:cubicBezTo>
                    <a:cubicBezTo>
                      <a:pt x="257" y="249"/>
                      <a:pt x="257" y="249"/>
                      <a:pt x="257" y="249"/>
                    </a:cubicBezTo>
                    <a:cubicBezTo>
                      <a:pt x="266" y="267"/>
                      <a:pt x="275" y="284"/>
                      <a:pt x="310" y="284"/>
                    </a:cubicBezTo>
                    <a:cubicBezTo>
                      <a:pt x="328" y="284"/>
                      <a:pt x="337" y="275"/>
                      <a:pt x="337" y="267"/>
                    </a:cubicBezTo>
                    <a:cubicBezTo>
                      <a:pt x="337" y="258"/>
                      <a:pt x="328" y="249"/>
                      <a:pt x="319" y="249"/>
                    </a:cubicBezTo>
                    <a:cubicBezTo>
                      <a:pt x="293" y="240"/>
                      <a:pt x="293" y="240"/>
                      <a:pt x="293" y="240"/>
                    </a:cubicBezTo>
                    <a:cubicBezTo>
                      <a:pt x="275" y="240"/>
                      <a:pt x="266" y="222"/>
                      <a:pt x="266" y="205"/>
                    </a:cubicBezTo>
                    <a:cubicBezTo>
                      <a:pt x="266" y="178"/>
                      <a:pt x="293" y="160"/>
                      <a:pt x="319" y="160"/>
                    </a:cubicBezTo>
                    <a:cubicBezTo>
                      <a:pt x="346" y="160"/>
                      <a:pt x="363" y="178"/>
                      <a:pt x="363" y="205"/>
                    </a:cubicBezTo>
                    <a:cubicBezTo>
                      <a:pt x="337" y="205"/>
                      <a:pt x="337" y="205"/>
                      <a:pt x="337" y="205"/>
                    </a:cubicBezTo>
                    <a:cubicBezTo>
                      <a:pt x="337" y="196"/>
                      <a:pt x="328" y="187"/>
                      <a:pt x="310" y="187"/>
                    </a:cubicBezTo>
                    <a:cubicBezTo>
                      <a:pt x="302" y="187"/>
                      <a:pt x="293" y="196"/>
                      <a:pt x="293" y="205"/>
                    </a:cubicBezTo>
                    <a:cubicBezTo>
                      <a:pt x="293" y="213"/>
                      <a:pt x="293" y="213"/>
                      <a:pt x="310" y="222"/>
                    </a:cubicBezTo>
                    <a:cubicBezTo>
                      <a:pt x="328" y="222"/>
                      <a:pt x="328" y="222"/>
                      <a:pt x="328" y="222"/>
                    </a:cubicBezTo>
                    <a:cubicBezTo>
                      <a:pt x="355" y="231"/>
                      <a:pt x="363" y="240"/>
                      <a:pt x="363" y="267"/>
                    </a:cubicBezTo>
                    <a:cubicBezTo>
                      <a:pt x="363" y="293"/>
                      <a:pt x="337" y="303"/>
                      <a:pt x="302" y="30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1" name="Freeform 67"/>
              <p:cNvSpPr>
                <a:spLocks noChangeArrowheads="1"/>
              </p:cNvSpPr>
              <p:nvPr/>
            </p:nvSpPr>
            <p:spPr bwMode="auto">
              <a:xfrm>
                <a:off x="3908426" y="3849589"/>
                <a:ext cx="269875" cy="207963"/>
              </a:xfrm>
              <a:custGeom>
                <a:avLst/>
                <a:gdLst>
                  <a:gd name="T0" fmla="*/ 275 w 497"/>
                  <a:gd name="T1" fmla="*/ 142 h 382"/>
                  <a:gd name="T2" fmla="*/ 275 w 497"/>
                  <a:gd name="T3" fmla="*/ 142 h 382"/>
                  <a:gd name="T4" fmla="*/ 310 w 497"/>
                  <a:gd name="T5" fmla="*/ 160 h 382"/>
                  <a:gd name="T6" fmla="*/ 354 w 497"/>
                  <a:gd name="T7" fmla="*/ 142 h 382"/>
                  <a:gd name="T8" fmla="*/ 354 w 497"/>
                  <a:gd name="T9" fmla="*/ 115 h 382"/>
                  <a:gd name="T10" fmla="*/ 248 w 497"/>
                  <a:gd name="T11" fmla="*/ 0 h 382"/>
                  <a:gd name="T12" fmla="*/ 132 w 497"/>
                  <a:gd name="T13" fmla="*/ 115 h 382"/>
                  <a:gd name="T14" fmla="*/ 132 w 497"/>
                  <a:gd name="T15" fmla="*/ 266 h 382"/>
                  <a:gd name="T16" fmla="*/ 107 w 497"/>
                  <a:gd name="T17" fmla="*/ 293 h 382"/>
                  <a:gd name="T18" fmla="*/ 88 w 497"/>
                  <a:gd name="T19" fmla="*/ 266 h 382"/>
                  <a:gd name="T20" fmla="*/ 88 w 497"/>
                  <a:gd name="T21" fmla="*/ 204 h 382"/>
                  <a:gd name="T22" fmla="*/ 0 w 497"/>
                  <a:gd name="T23" fmla="*/ 204 h 382"/>
                  <a:gd name="T24" fmla="*/ 0 w 497"/>
                  <a:gd name="T25" fmla="*/ 266 h 382"/>
                  <a:gd name="T26" fmla="*/ 107 w 497"/>
                  <a:gd name="T27" fmla="*/ 381 h 382"/>
                  <a:gd name="T28" fmla="*/ 222 w 497"/>
                  <a:gd name="T29" fmla="*/ 266 h 382"/>
                  <a:gd name="T30" fmla="*/ 222 w 497"/>
                  <a:gd name="T31" fmla="*/ 115 h 382"/>
                  <a:gd name="T32" fmla="*/ 248 w 497"/>
                  <a:gd name="T33" fmla="*/ 89 h 382"/>
                  <a:gd name="T34" fmla="*/ 275 w 497"/>
                  <a:gd name="T35" fmla="*/ 115 h 382"/>
                  <a:gd name="T36" fmla="*/ 275 w 497"/>
                  <a:gd name="T37" fmla="*/ 142 h 382"/>
                  <a:gd name="T38" fmla="*/ 407 w 497"/>
                  <a:gd name="T39" fmla="*/ 204 h 382"/>
                  <a:gd name="T40" fmla="*/ 407 w 497"/>
                  <a:gd name="T41" fmla="*/ 204 h 382"/>
                  <a:gd name="T42" fmla="*/ 407 w 497"/>
                  <a:gd name="T43" fmla="*/ 266 h 382"/>
                  <a:gd name="T44" fmla="*/ 381 w 497"/>
                  <a:gd name="T45" fmla="*/ 293 h 382"/>
                  <a:gd name="T46" fmla="*/ 354 w 497"/>
                  <a:gd name="T47" fmla="*/ 266 h 382"/>
                  <a:gd name="T48" fmla="*/ 354 w 497"/>
                  <a:gd name="T49" fmla="*/ 204 h 382"/>
                  <a:gd name="T50" fmla="*/ 310 w 497"/>
                  <a:gd name="T51" fmla="*/ 222 h 382"/>
                  <a:gd name="T52" fmla="*/ 275 w 497"/>
                  <a:gd name="T53" fmla="*/ 204 h 382"/>
                  <a:gd name="T54" fmla="*/ 275 w 497"/>
                  <a:gd name="T55" fmla="*/ 266 h 382"/>
                  <a:gd name="T56" fmla="*/ 381 w 497"/>
                  <a:gd name="T57" fmla="*/ 381 h 382"/>
                  <a:gd name="T58" fmla="*/ 496 w 497"/>
                  <a:gd name="T59" fmla="*/ 266 h 382"/>
                  <a:gd name="T60" fmla="*/ 496 w 497"/>
                  <a:gd name="T61" fmla="*/ 204 h 382"/>
                  <a:gd name="T62" fmla="*/ 407 w 497"/>
                  <a:gd name="T63" fmla="*/ 20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7" h="382">
                    <a:moveTo>
                      <a:pt x="275" y="142"/>
                    </a:moveTo>
                    <a:lnTo>
                      <a:pt x="275" y="142"/>
                    </a:lnTo>
                    <a:cubicBezTo>
                      <a:pt x="310" y="160"/>
                      <a:pt x="310" y="160"/>
                      <a:pt x="310" y="160"/>
                    </a:cubicBezTo>
                    <a:cubicBezTo>
                      <a:pt x="354" y="142"/>
                      <a:pt x="354" y="142"/>
                      <a:pt x="354" y="142"/>
                    </a:cubicBezTo>
                    <a:cubicBezTo>
                      <a:pt x="354" y="115"/>
                      <a:pt x="354" y="115"/>
                      <a:pt x="354" y="115"/>
                    </a:cubicBezTo>
                    <a:cubicBezTo>
                      <a:pt x="354" y="53"/>
                      <a:pt x="310" y="0"/>
                      <a:pt x="248" y="0"/>
                    </a:cubicBezTo>
                    <a:cubicBezTo>
                      <a:pt x="186" y="0"/>
                      <a:pt x="132" y="53"/>
                      <a:pt x="132" y="115"/>
                    </a:cubicBezTo>
                    <a:cubicBezTo>
                      <a:pt x="132" y="266"/>
                      <a:pt x="132" y="266"/>
                      <a:pt x="132" y="266"/>
                    </a:cubicBezTo>
                    <a:cubicBezTo>
                      <a:pt x="132" y="283"/>
                      <a:pt x="124" y="293"/>
                      <a:pt x="107" y="293"/>
                    </a:cubicBezTo>
                    <a:cubicBezTo>
                      <a:pt x="97" y="293"/>
                      <a:pt x="88" y="283"/>
                      <a:pt x="88" y="266"/>
                    </a:cubicBezTo>
                    <a:cubicBezTo>
                      <a:pt x="88" y="204"/>
                      <a:pt x="88" y="204"/>
                      <a:pt x="88" y="204"/>
                    </a:cubicBezTo>
                    <a:cubicBezTo>
                      <a:pt x="0" y="204"/>
                      <a:pt x="0" y="204"/>
                      <a:pt x="0" y="204"/>
                    </a:cubicBezTo>
                    <a:cubicBezTo>
                      <a:pt x="0" y="266"/>
                      <a:pt x="0" y="266"/>
                      <a:pt x="0" y="266"/>
                    </a:cubicBezTo>
                    <a:cubicBezTo>
                      <a:pt x="0" y="328"/>
                      <a:pt x="53" y="381"/>
                      <a:pt x="107" y="381"/>
                    </a:cubicBezTo>
                    <a:cubicBezTo>
                      <a:pt x="169" y="381"/>
                      <a:pt x="222" y="328"/>
                      <a:pt x="222" y="266"/>
                    </a:cubicBezTo>
                    <a:cubicBezTo>
                      <a:pt x="222" y="115"/>
                      <a:pt x="222" y="115"/>
                      <a:pt x="222" y="115"/>
                    </a:cubicBezTo>
                    <a:cubicBezTo>
                      <a:pt x="222" y="98"/>
                      <a:pt x="230" y="89"/>
                      <a:pt x="248" y="89"/>
                    </a:cubicBezTo>
                    <a:cubicBezTo>
                      <a:pt x="266" y="89"/>
                      <a:pt x="275" y="98"/>
                      <a:pt x="275" y="115"/>
                    </a:cubicBezTo>
                    <a:lnTo>
                      <a:pt x="275" y="142"/>
                    </a:lnTo>
                    <a:close/>
                    <a:moveTo>
                      <a:pt x="407" y="204"/>
                    </a:moveTo>
                    <a:lnTo>
                      <a:pt x="407" y="204"/>
                    </a:lnTo>
                    <a:cubicBezTo>
                      <a:pt x="407" y="266"/>
                      <a:pt x="407" y="266"/>
                      <a:pt x="407" y="266"/>
                    </a:cubicBezTo>
                    <a:cubicBezTo>
                      <a:pt x="407" y="283"/>
                      <a:pt x="399" y="293"/>
                      <a:pt x="381" y="293"/>
                    </a:cubicBezTo>
                    <a:cubicBezTo>
                      <a:pt x="372" y="293"/>
                      <a:pt x="354" y="283"/>
                      <a:pt x="354" y="266"/>
                    </a:cubicBezTo>
                    <a:cubicBezTo>
                      <a:pt x="354" y="204"/>
                      <a:pt x="354" y="204"/>
                      <a:pt x="354" y="204"/>
                    </a:cubicBezTo>
                    <a:cubicBezTo>
                      <a:pt x="310" y="222"/>
                      <a:pt x="310" y="222"/>
                      <a:pt x="310" y="222"/>
                    </a:cubicBezTo>
                    <a:cubicBezTo>
                      <a:pt x="275" y="204"/>
                      <a:pt x="275" y="204"/>
                      <a:pt x="275" y="204"/>
                    </a:cubicBezTo>
                    <a:cubicBezTo>
                      <a:pt x="275" y="266"/>
                      <a:pt x="275" y="266"/>
                      <a:pt x="275" y="266"/>
                    </a:cubicBezTo>
                    <a:cubicBezTo>
                      <a:pt x="275" y="328"/>
                      <a:pt x="328" y="381"/>
                      <a:pt x="381" y="381"/>
                    </a:cubicBezTo>
                    <a:cubicBezTo>
                      <a:pt x="443" y="381"/>
                      <a:pt x="496" y="328"/>
                      <a:pt x="496" y="266"/>
                    </a:cubicBezTo>
                    <a:cubicBezTo>
                      <a:pt x="496" y="204"/>
                      <a:pt x="496" y="204"/>
                      <a:pt x="496" y="204"/>
                    </a:cubicBezTo>
                    <a:lnTo>
                      <a:pt x="407" y="20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2" name="Freeform 68"/>
              <p:cNvSpPr>
                <a:spLocks noChangeArrowheads="1"/>
              </p:cNvSpPr>
              <p:nvPr/>
            </p:nvSpPr>
            <p:spPr bwMode="auto">
              <a:xfrm>
                <a:off x="2841626" y="3830539"/>
                <a:ext cx="250825" cy="24606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3" name="Freeform 69"/>
              <p:cNvSpPr>
                <a:spLocks noChangeArrowheads="1"/>
              </p:cNvSpPr>
              <p:nvPr/>
            </p:nvSpPr>
            <p:spPr bwMode="auto">
              <a:xfrm>
                <a:off x="7137400" y="4402038"/>
                <a:ext cx="279400" cy="184150"/>
              </a:xfrm>
              <a:custGeom>
                <a:avLst/>
                <a:gdLst>
                  <a:gd name="T0" fmla="*/ 203 w 514"/>
                  <a:gd name="T1" fmla="*/ 142 h 338"/>
                  <a:gd name="T2" fmla="*/ 203 w 514"/>
                  <a:gd name="T3" fmla="*/ 142 h 338"/>
                  <a:gd name="T4" fmla="*/ 247 w 514"/>
                  <a:gd name="T5" fmla="*/ 89 h 338"/>
                  <a:gd name="T6" fmla="*/ 159 w 514"/>
                  <a:gd name="T7" fmla="*/ 0 h 338"/>
                  <a:gd name="T8" fmla="*/ 0 w 514"/>
                  <a:gd name="T9" fmla="*/ 0 h 338"/>
                  <a:gd name="T10" fmla="*/ 0 w 514"/>
                  <a:gd name="T11" fmla="*/ 319 h 338"/>
                  <a:gd name="T12" fmla="*/ 159 w 514"/>
                  <a:gd name="T13" fmla="*/ 319 h 338"/>
                  <a:gd name="T14" fmla="*/ 256 w 514"/>
                  <a:gd name="T15" fmla="*/ 222 h 338"/>
                  <a:gd name="T16" fmla="*/ 203 w 514"/>
                  <a:gd name="T17" fmla="*/ 142 h 338"/>
                  <a:gd name="T18" fmla="*/ 71 w 514"/>
                  <a:gd name="T19" fmla="*/ 53 h 338"/>
                  <a:gd name="T20" fmla="*/ 71 w 514"/>
                  <a:gd name="T21" fmla="*/ 53 h 338"/>
                  <a:gd name="T22" fmla="*/ 159 w 514"/>
                  <a:gd name="T23" fmla="*/ 53 h 338"/>
                  <a:gd name="T24" fmla="*/ 186 w 514"/>
                  <a:gd name="T25" fmla="*/ 89 h 338"/>
                  <a:gd name="T26" fmla="*/ 150 w 514"/>
                  <a:gd name="T27" fmla="*/ 125 h 338"/>
                  <a:gd name="T28" fmla="*/ 71 w 514"/>
                  <a:gd name="T29" fmla="*/ 125 h 338"/>
                  <a:gd name="T30" fmla="*/ 71 w 514"/>
                  <a:gd name="T31" fmla="*/ 53 h 338"/>
                  <a:gd name="T32" fmla="*/ 159 w 514"/>
                  <a:gd name="T33" fmla="*/ 266 h 338"/>
                  <a:gd name="T34" fmla="*/ 159 w 514"/>
                  <a:gd name="T35" fmla="*/ 266 h 338"/>
                  <a:gd name="T36" fmla="*/ 71 w 514"/>
                  <a:gd name="T37" fmla="*/ 266 h 338"/>
                  <a:gd name="T38" fmla="*/ 71 w 514"/>
                  <a:gd name="T39" fmla="*/ 178 h 338"/>
                  <a:gd name="T40" fmla="*/ 159 w 514"/>
                  <a:gd name="T41" fmla="*/ 178 h 338"/>
                  <a:gd name="T42" fmla="*/ 194 w 514"/>
                  <a:gd name="T43" fmla="*/ 222 h 338"/>
                  <a:gd name="T44" fmla="*/ 159 w 514"/>
                  <a:gd name="T45" fmla="*/ 266 h 338"/>
                  <a:gd name="T46" fmla="*/ 390 w 514"/>
                  <a:gd name="T47" fmla="*/ 80 h 338"/>
                  <a:gd name="T48" fmla="*/ 390 w 514"/>
                  <a:gd name="T49" fmla="*/ 80 h 338"/>
                  <a:gd name="T50" fmla="*/ 265 w 514"/>
                  <a:gd name="T51" fmla="*/ 204 h 338"/>
                  <a:gd name="T52" fmla="*/ 390 w 514"/>
                  <a:gd name="T53" fmla="*/ 328 h 338"/>
                  <a:gd name="T54" fmla="*/ 496 w 514"/>
                  <a:gd name="T55" fmla="*/ 240 h 338"/>
                  <a:gd name="T56" fmla="*/ 443 w 514"/>
                  <a:gd name="T57" fmla="*/ 240 h 338"/>
                  <a:gd name="T58" fmla="*/ 390 w 514"/>
                  <a:gd name="T59" fmla="*/ 275 h 338"/>
                  <a:gd name="T60" fmla="*/ 337 w 514"/>
                  <a:gd name="T61" fmla="*/ 222 h 338"/>
                  <a:gd name="T62" fmla="*/ 496 w 514"/>
                  <a:gd name="T63" fmla="*/ 222 h 338"/>
                  <a:gd name="T64" fmla="*/ 390 w 514"/>
                  <a:gd name="T65" fmla="*/ 80 h 338"/>
                  <a:gd name="T66" fmla="*/ 434 w 514"/>
                  <a:gd name="T67" fmla="*/ 178 h 338"/>
                  <a:gd name="T68" fmla="*/ 434 w 514"/>
                  <a:gd name="T69" fmla="*/ 178 h 338"/>
                  <a:gd name="T70" fmla="*/ 337 w 514"/>
                  <a:gd name="T71" fmla="*/ 178 h 338"/>
                  <a:gd name="T72" fmla="*/ 390 w 514"/>
                  <a:gd name="T73" fmla="*/ 125 h 338"/>
                  <a:gd name="T74" fmla="*/ 434 w 514"/>
                  <a:gd name="T75" fmla="*/ 178 h 338"/>
                  <a:gd name="T76" fmla="*/ 452 w 514"/>
                  <a:gd name="T77" fmla="*/ 18 h 338"/>
                  <a:gd name="T78" fmla="*/ 452 w 514"/>
                  <a:gd name="T79" fmla="*/ 18 h 338"/>
                  <a:gd name="T80" fmla="*/ 319 w 514"/>
                  <a:gd name="T81" fmla="*/ 18 h 338"/>
                  <a:gd name="T82" fmla="*/ 319 w 514"/>
                  <a:gd name="T83" fmla="*/ 62 h 338"/>
                  <a:gd name="T84" fmla="*/ 452 w 514"/>
                  <a:gd name="T85" fmla="*/ 62 h 338"/>
                  <a:gd name="T86" fmla="*/ 452 w 514"/>
                  <a:gd name="T87" fmla="*/ 1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338">
                    <a:moveTo>
                      <a:pt x="203" y="142"/>
                    </a:moveTo>
                    <a:lnTo>
                      <a:pt x="203" y="142"/>
                    </a:lnTo>
                    <a:cubicBezTo>
                      <a:pt x="203" y="142"/>
                      <a:pt x="247" y="142"/>
                      <a:pt x="247" y="89"/>
                    </a:cubicBezTo>
                    <a:cubicBezTo>
                      <a:pt x="247" y="27"/>
                      <a:pt x="212" y="0"/>
                      <a:pt x="159" y="0"/>
                    </a:cubicBezTo>
                    <a:cubicBezTo>
                      <a:pt x="0" y="0"/>
                      <a:pt x="0" y="0"/>
                      <a:pt x="0" y="0"/>
                    </a:cubicBezTo>
                    <a:cubicBezTo>
                      <a:pt x="0" y="319"/>
                      <a:pt x="0" y="319"/>
                      <a:pt x="0" y="319"/>
                    </a:cubicBezTo>
                    <a:cubicBezTo>
                      <a:pt x="159" y="319"/>
                      <a:pt x="159" y="319"/>
                      <a:pt x="159" y="319"/>
                    </a:cubicBezTo>
                    <a:cubicBezTo>
                      <a:pt x="159" y="319"/>
                      <a:pt x="256" y="328"/>
                      <a:pt x="256" y="222"/>
                    </a:cubicBezTo>
                    <a:cubicBezTo>
                      <a:pt x="256" y="222"/>
                      <a:pt x="265" y="142"/>
                      <a:pt x="203" y="142"/>
                    </a:cubicBezTo>
                    <a:close/>
                    <a:moveTo>
                      <a:pt x="71" y="53"/>
                    </a:moveTo>
                    <a:lnTo>
                      <a:pt x="71" y="53"/>
                    </a:lnTo>
                    <a:cubicBezTo>
                      <a:pt x="159" y="53"/>
                      <a:pt x="159" y="53"/>
                      <a:pt x="159" y="53"/>
                    </a:cubicBezTo>
                    <a:cubicBezTo>
                      <a:pt x="159" y="53"/>
                      <a:pt x="186" y="53"/>
                      <a:pt x="186" y="89"/>
                    </a:cubicBezTo>
                    <a:cubicBezTo>
                      <a:pt x="186" y="125"/>
                      <a:pt x="168" y="125"/>
                      <a:pt x="150" y="125"/>
                    </a:cubicBezTo>
                    <a:cubicBezTo>
                      <a:pt x="71" y="125"/>
                      <a:pt x="71" y="125"/>
                      <a:pt x="71" y="125"/>
                    </a:cubicBezTo>
                    <a:lnTo>
                      <a:pt x="71" y="53"/>
                    </a:lnTo>
                    <a:close/>
                    <a:moveTo>
                      <a:pt x="159" y="266"/>
                    </a:moveTo>
                    <a:lnTo>
                      <a:pt x="159" y="266"/>
                    </a:lnTo>
                    <a:cubicBezTo>
                      <a:pt x="71" y="266"/>
                      <a:pt x="71" y="266"/>
                      <a:pt x="71" y="266"/>
                    </a:cubicBezTo>
                    <a:cubicBezTo>
                      <a:pt x="71" y="178"/>
                      <a:pt x="71" y="178"/>
                      <a:pt x="71" y="178"/>
                    </a:cubicBezTo>
                    <a:cubicBezTo>
                      <a:pt x="159" y="178"/>
                      <a:pt x="159" y="178"/>
                      <a:pt x="159" y="178"/>
                    </a:cubicBezTo>
                    <a:cubicBezTo>
                      <a:pt x="159" y="178"/>
                      <a:pt x="194" y="178"/>
                      <a:pt x="194" y="222"/>
                    </a:cubicBezTo>
                    <a:cubicBezTo>
                      <a:pt x="194" y="257"/>
                      <a:pt x="168" y="266"/>
                      <a:pt x="159" y="266"/>
                    </a:cubicBezTo>
                    <a:close/>
                    <a:moveTo>
                      <a:pt x="390" y="80"/>
                    </a:moveTo>
                    <a:lnTo>
                      <a:pt x="390" y="80"/>
                    </a:lnTo>
                    <a:cubicBezTo>
                      <a:pt x="265" y="80"/>
                      <a:pt x="265" y="204"/>
                      <a:pt x="265" y="204"/>
                    </a:cubicBezTo>
                    <a:cubicBezTo>
                      <a:pt x="265" y="204"/>
                      <a:pt x="265" y="328"/>
                      <a:pt x="390" y="328"/>
                    </a:cubicBezTo>
                    <a:cubicBezTo>
                      <a:pt x="390" y="328"/>
                      <a:pt x="496" y="337"/>
                      <a:pt x="496" y="240"/>
                    </a:cubicBezTo>
                    <a:cubicBezTo>
                      <a:pt x="443" y="240"/>
                      <a:pt x="443" y="240"/>
                      <a:pt x="443" y="240"/>
                    </a:cubicBezTo>
                    <a:cubicBezTo>
                      <a:pt x="443" y="240"/>
                      <a:pt x="443" y="275"/>
                      <a:pt x="390" y="275"/>
                    </a:cubicBezTo>
                    <a:cubicBezTo>
                      <a:pt x="390" y="275"/>
                      <a:pt x="337" y="284"/>
                      <a:pt x="337" y="222"/>
                    </a:cubicBezTo>
                    <a:cubicBezTo>
                      <a:pt x="496" y="222"/>
                      <a:pt x="496" y="222"/>
                      <a:pt x="496" y="222"/>
                    </a:cubicBezTo>
                    <a:cubicBezTo>
                      <a:pt x="496" y="222"/>
                      <a:pt x="513" y="80"/>
                      <a:pt x="390" y="80"/>
                    </a:cubicBezTo>
                    <a:close/>
                    <a:moveTo>
                      <a:pt x="434" y="178"/>
                    </a:moveTo>
                    <a:lnTo>
                      <a:pt x="434" y="178"/>
                    </a:lnTo>
                    <a:cubicBezTo>
                      <a:pt x="337" y="178"/>
                      <a:pt x="337" y="178"/>
                      <a:pt x="337" y="178"/>
                    </a:cubicBezTo>
                    <a:cubicBezTo>
                      <a:pt x="337" y="178"/>
                      <a:pt x="345" y="125"/>
                      <a:pt x="390" y="125"/>
                    </a:cubicBezTo>
                    <a:cubicBezTo>
                      <a:pt x="434" y="125"/>
                      <a:pt x="434" y="178"/>
                      <a:pt x="434" y="178"/>
                    </a:cubicBezTo>
                    <a:close/>
                    <a:moveTo>
                      <a:pt x="452" y="18"/>
                    </a:moveTo>
                    <a:lnTo>
                      <a:pt x="452" y="18"/>
                    </a:lnTo>
                    <a:cubicBezTo>
                      <a:pt x="319" y="18"/>
                      <a:pt x="319" y="18"/>
                      <a:pt x="319" y="18"/>
                    </a:cubicBezTo>
                    <a:cubicBezTo>
                      <a:pt x="319" y="62"/>
                      <a:pt x="319" y="62"/>
                      <a:pt x="319" y="62"/>
                    </a:cubicBezTo>
                    <a:cubicBezTo>
                      <a:pt x="452" y="62"/>
                      <a:pt x="452" y="62"/>
                      <a:pt x="452" y="62"/>
                    </a:cubicBezTo>
                    <a:lnTo>
                      <a:pt x="452" y="1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4" name="Freeform 70"/>
              <p:cNvSpPr>
                <a:spLocks noChangeArrowheads="1"/>
              </p:cNvSpPr>
              <p:nvPr/>
            </p:nvSpPr>
            <p:spPr bwMode="auto">
              <a:xfrm>
                <a:off x="738188" y="3830539"/>
                <a:ext cx="152400" cy="246063"/>
              </a:xfrm>
              <a:custGeom>
                <a:avLst/>
                <a:gdLst>
                  <a:gd name="T0" fmla="*/ 283 w 284"/>
                  <a:gd name="T1" fmla="*/ 426 h 454"/>
                  <a:gd name="T2" fmla="*/ 283 w 284"/>
                  <a:gd name="T3" fmla="*/ 426 h 454"/>
                  <a:gd name="T4" fmla="*/ 230 w 284"/>
                  <a:gd name="T5" fmla="*/ 453 h 454"/>
                  <a:gd name="T6" fmla="*/ 177 w 284"/>
                  <a:gd name="T7" fmla="*/ 453 h 454"/>
                  <a:gd name="T8" fmla="*/ 124 w 284"/>
                  <a:gd name="T9" fmla="*/ 444 h 454"/>
                  <a:gd name="T10" fmla="*/ 80 w 284"/>
                  <a:gd name="T11" fmla="*/ 426 h 454"/>
                  <a:gd name="T12" fmla="*/ 61 w 284"/>
                  <a:gd name="T13" fmla="*/ 391 h 454"/>
                  <a:gd name="T14" fmla="*/ 53 w 284"/>
                  <a:gd name="T15" fmla="*/ 347 h 454"/>
                  <a:gd name="T16" fmla="*/ 53 w 284"/>
                  <a:gd name="T17" fmla="*/ 187 h 454"/>
                  <a:gd name="T18" fmla="*/ 0 w 284"/>
                  <a:gd name="T19" fmla="*/ 187 h 454"/>
                  <a:gd name="T20" fmla="*/ 0 w 284"/>
                  <a:gd name="T21" fmla="*/ 116 h 454"/>
                  <a:gd name="T22" fmla="*/ 44 w 284"/>
                  <a:gd name="T23" fmla="*/ 98 h 454"/>
                  <a:gd name="T24" fmla="*/ 80 w 284"/>
                  <a:gd name="T25" fmla="*/ 54 h 454"/>
                  <a:gd name="T26" fmla="*/ 97 w 284"/>
                  <a:gd name="T27" fmla="*/ 0 h 454"/>
                  <a:gd name="T28" fmla="*/ 160 w 284"/>
                  <a:gd name="T29" fmla="*/ 0 h 454"/>
                  <a:gd name="T30" fmla="*/ 160 w 284"/>
                  <a:gd name="T31" fmla="*/ 116 h 454"/>
                  <a:gd name="T32" fmla="*/ 266 w 284"/>
                  <a:gd name="T33" fmla="*/ 116 h 454"/>
                  <a:gd name="T34" fmla="*/ 266 w 284"/>
                  <a:gd name="T35" fmla="*/ 187 h 454"/>
                  <a:gd name="T36" fmla="*/ 160 w 284"/>
                  <a:gd name="T37" fmla="*/ 187 h 454"/>
                  <a:gd name="T38" fmla="*/ 160 w 284"/>
                  <a:gd name="T39" fmla="*/ 302 h 454"/>
                  <a:gd name="T40" fmla="*/ 160 w 284"/>
                  <a:gd name="T41" fmla="*/ 355 h 454"/>
                  <a:gd name="T42" fmla="*/ 177 w 284"/>
                  <a:gd name="T43" fmla="*/ 373 h 454"/>
                  <a:gd name="T44" fmla="*/ 213 w 284"/>
                  <a:gd name="T45" fmla="*/ 382 h 454"/>
                  <a:gd name="T46" fmla="*/ 283 w 284"/>
                  <a:gd name="T47" fmla="*/ 355 h 454"/>
                  <a:gd name="T48" fmla="*/ 283 w 284"/>
                  <a:gd name="T49" fmla="*/ 42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454">
                    <a:moveTo>
                      <a:pt x="283" y="426"/>
                    </a:moveTo>
                    <a:lnTo>
                      <a:pt x="283" y="426"/>
                    </a:lnTo>
                    <a:cubicBezTo>
                      <a:pt x="257" y="435"/>
                      <a:pt x="239" y="444"/>
                      <a:pt x="230" y="453"/>
                    </a:cubicBezTo>
                    <a:cubicBezTo>
                      <a:pt x="213" y="453"/>
                      <a:pt x="195" y="453"/>
                      <a:pt x="177" y="453"/>
                    </a:cubicBezTo>
                    <a:cubicBezTo>
                      <a:pt x="160" y="453"/>
                      <a:pt x="142" y="453"/>
                      <a:pt x="124" y="444"/>
                    </a:cubicBezTo>
                    <a:cubicBezTo>
                      <a:pt x="106" y="444"/>
                      <a:pt x="88" y="435"/>
                      <a:pt x="80" y="426"/>
                    </a:cubicBezTo>
                    <a:cubicBezTo>
                      <a:pt x="71" y="417"/>
                      <a:pt x="61" y="400"/>
                      <a:pt x="61" y="391"/>
                    </a:cubicBezTo>
                    <a:cubicBezTo>
                      <a:pt x="53" y="382"/>
                      <a:pt x="53" y="364"/>
                      <a:pt x="53" y="347"/>
                    </a:cubicBezTo>
                    <a:cubicBezTo>
                      <a:pt x="53" y="187"/>
                      <a:pt x="53" y="187"/>
                      <a:pt x="53" y="187"/>
                    </a:cubicBezTo>
                    <a:cubicBezTo>
                      <a:pt x="0" y="187"/>
                      <a:pt x="0" y="187"/>
                      <a:pt x="0" y="187"/>
                    </a:cubicBezTo>
                    <a:cubicBezTo>
                      <a:pt x="0" y="116"/>
                      <a:pt x="0" y="116"/>
                      <a:pt x="0" y="116"/>
                    </a:cubicBezTo>
                    <a:cubicBezTo>
                      <a:pt x="17" y="116"/>
                      <a:pt x="35" y="107"/>
                      <a:pt x="44" y="98"/>
                    </a:cubicBezTo>
                    <a:cubicBezTo>
                      <a:pt x="61" y="81"/>
                      <a:pt x="71" y="72"/>
                      <a:pt x="80" y="54"/>
                    </a:cubicBezTo>
                    <a:cubicBezTo>
                      <a:pt x="88" y="36"/>
                      <a:pt x="88" y="19"/>
                      <a:pt x="97" y="0"/>
                    </a:cubicBezTo>
                    <a:cubicBezTo>
                      <a:pt x="160" y="0"/>
                      <a:pt x="160" y="0"/>
                      <a:pt x="160" y="0"/>
                    </a:cubicBezTo>
                    <a:cubicBezTo>
                      <a:pt x="160" y="116"/>
                      <a:pt x="160" y="116"/>
                      <a:pt x="160" y="116"/>
                    </a:cubicBezTo>
                    <a:cubicBezTo>
                      <a:pt x="266" y="116"/>
                      <a:pt x="266" y="116"/>
                      <a:pt x="266" y="116"/>
                    </a:cubicBezTo>
                    <a:cubicBezTo>
                      <a:pt x="266" y="187"/>
                      <a:pt x="266" y="187"/>
                      <a:pt x="266" y="187"/>
                    </a:cubicBezTo>
                    <a:cubicBezTo>
                      <a:pt x="160" y="187"/>
                      <a:pt x="160" y="187"/>
                      <a:pt x="160" y="187"/>
                    </a:cubicBezTo>
                    <a:cubicBezTo>
                      <a:pt x="160" y="302"/>
                      <a:pt x="160" y="302"/>
                      <a:pt x="160" y="302"/>
                    </a:cubicBezTo>
                    <a:cubicBezTo>
                      <a:pt x="160" y="329"/>
                      <a:pt x="160" y="347"/>
                      <a:pt x="160" y="355"/>
                    </a:cubicBezTo>
                    <a:cubicBezTo>
                      <a:pt x="168" y="364"/>
                      <a:pt x="168" y="364"/>
                      <a:pt x="177" y="373"/>
                    </a:cubicBezTo>
                    <a:cubicBezTo>
                      <a:pt x="186" y="373"/>
                      <a:pt x="195" y="382"/>
                      <a:pt x="213" y="382"/>
                    </a:cubicBezTo>
                    <a:cubicBezTo>
                      <a:pt x="230" y="382"/>
                      <a:pt x="257" y="373"/>
                      <a:pt x="283" y="355"/>
                    </a:cubicBezTo>
                    <a:lnTo>
                      <a:pt x="283" y="42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5" name="Freeform 71"/>
              <p:cNvSpPr>
                <a:spLocks noChangeArrowheads="1"/>
              </p:cNvSpPr>
              <p:nvPr/>
            </p:nvSpPr>
            <p:spPr bwMode="auto">
              <a:xfrm>
                <a:off x="1223963"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01 w 480"/>
                  <a:gd name="T13" fmla="*/ 338 h 471"/>
                  <a:gd name="T14" fmla="*/ 301 w 480"/>
                  <a:gd name="T15" fmla="*/ 338 h 471"/>
                  <a:gd name="T16" fmla="*/ 274 w 480"/>
                  <a:gd name="T17" fmla="*/ 347 h 471"/>
                  <a:gd name="T18" fmla="*/ 248 w 480"/>
                  <a:gd name="T19" fmla="*/ 347 h 471"/>
                  <a:gd name="T20" fmla="*/ 221 w 480"/>
                  <a:gd name="T21" fmla="*/ 347 h 471"/>
                  <a:gd name="T22" fmla="*/ 204 w 480"/>
                  <a:gd name="T23" fmla="*/ 338 h 471"/>
                  <a:gd name="T24" fmla="*/ 186 w 480"/>
                  <a:gd name="T25" fmla="*/ 320 h 471"/>
                  <a:gd name="T26" fmla="*/ 186 w 480"/>
                  <a:gd name="T27" fmla="*/ 293 h 471"/>
                  <a:gd name="T28" fmla="*/ 186 w 480"/>
                  <a:gd name="T29" fmla="*/ 213 h 471"/>
                  <a:gd name="T30" fmla="*/ 159 w 480"/>
                  <a:gd name="T31" fmla="*/ 213 h 471"/>
                  <a:gd name="T32" fmla="*/ 159 w 480"/>
                  <a:gd name="T33" fmla="*/ 178 h 471"/>
                  <a:gd name="T34" fmla="*/ 186 w 480"/>
                  <a:gd name="T35" fmla="*/ 169 h 471"/>
                  <a:gd name="T36" fmla="*/ 204 w 480"/>
                  <a:gd name="T37" fmla="*/ 151 h 471"/>
                  <a:gd name="T38" fmla="*/ 213 w 480"/>
                  <a:gd name="T39" fmla="*/ 116 h 471"/>
                  <a:gd name="T40" fmla="*/ 239 w 480"/>
                  <a:gd name="T41" fmla="*/ 116 h 471"/>
                  <a:gd name="T42" fmla="*/ 239 w 480"/>
                  <a:gd name="T43" fmla="*/ 178 h 471"/>
                  <a:gd name="T44" fmla="*/ 292 w 480"/>
                  <a:gd name="T45" fmla="*/ 178 h 471"/>
                  <a:gd name="T46" fmla="*/ 292 w 480"/>
                  <a:gd name="T47" fmla="*/ 213 h 471"/>
                  <a:gd name="T48" fmla="*/ 239 w 480"/>
                  <a:gd name="T49" fmla="*/ 213 h 471"/>
                  <a:gd name="T50" fmla="*/ 239 w 480"/>
                  <a:gd name="T51" fmla="*/ 275 h 471"/>
                  <a:gd name="T52" fmla="*/ 239 w 480"/>
                  <a:gd name="T53" fmla="*/ 303 h 471"/>
                  <a:gd name="T54" fmla="*/ 248 w 480"/>
                  <a:gd name="T55" fmla="*/ 311 h 471"/>
                  <a:gd name="T56" fmla="*/ 266 w 480"/>
                  <a:gd name="T57" fmla="*/ 311 h 471"/>
                  <a:gd name="T58" fmla="*/ 301 w 480"/>
                  <a:gd name="T59" fmla="*/ 303 h 471"/>
                  <a:gd name="T60" fmla="*/ 301 w 480"/>
                  <a:gd name="T61"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01" y="338"/>
                    </a:moveTo>
                    <a:lnTo>
                      <a:pt x="301" y="338"/>
                    </a:lnTo>
                    <a:cubicBezTo>
                      <a:pt x="292" y="347"/>
                      <a:pt x="283" y="347"/>
                      <a:pt x="274" y="347"/>
                    </a:cubicBezTo>
                    <a:cubicBezTo>
                      <a:pt x="266" y="347"/>
                      <a:pt x="257" y="347"/>
                      <a:pt x="248" y="347"/>
                    </a:cubicBezTo>
                    <a:cubicBezTo>
                      <a:pt x="239" y="347"/>
                      <a:pt x="230" y="347"/>
                      <a:pt x="221" y="347"/>
                    </a:cubicBezTo>
                    <a:cubicBezTo>
                      <a:pt x="213" y="347"/>
                      <a:pt x="204" y="338"/>
                      <a:pt x="204" y="338"/>
                    </a:cubicBezTo>
                    <a:cubicBezTo>
                      <a:pt x="195" y="328"/>
                      <a:pt x="195" y="328"/>
                      <a:pt x="186" y="320"/>
                    </a:cubicBezTo>
                    <a:cubicBezTo>
                      <a:pt x="186" y="311"/>
                      <a:pt x="186" y="303"/>
                      <a:pt x="186" y="293"/>
                    </a:cubicBezTo>
                    <a:cubicBezTo>
                      <a:pt x="186" y="213"/>
                      <a:pt x="186" y="213"/>
                      <a:pt x="186" y="213"/>
                    </a:cubicBezTo>
                    <a:cubicBezTo>
                      <a:pt x="159" y="213"/>
                      <a:pt x="159" y="213"/>
                      <a:pt x="159" y="213"/>
                    </a:cubicBezTo>
                    <a:cubicBezTo>
                      <a:pt x="159" y="178"/>
                      <a:pt x="159" y="178"/>
                      <a:pt x="159" y="178"/>
                    </a:cubicBezTo>
                    <a:cubicBezTo>
                      <a:pt x="168" y="178"/>
                      <a:pt x="177" y="178"/>
                      <a:pt x="186" y="169"/>
                    </a:cubicBezTo>
                    <a:cubicBezTo>
                      <a:pt x="195" y="160"/>
                      <a:pt x="195" y="160"/>
                      <a:pt x="204" y="151"/>
                    </a:cubicBezTo>
                    <a:cubicBezTo>
                      <a:pt x="204" y="143"/>
                      <a:pt x="204" y="134"/>
                      <a:pt x="213" y="116"/>
                    </a:cubicBezTo>
                    <a:cubicBezTo>
                      <a:pt x="239" y="116"/>
                      <a:pt x="239" y="116"/>
                      <a:pt x="239" y="116"/>
                    </a:cubicBezTo>
                    <a:cubicBezTo>
                      <a:pt x="239" y="178"/>
                      <a:pt x="239" y="178"/>
                      <a:pt x="239" y="178"/>
                    </a:cubicBezTo>
                    <a:cubicBezTo>
                      <a:pt x="292" y="178"/>
                      <a:pt x="292" y="178"/>
                      <a:pt x="292" y="178"/>
                    </a:cubicBezTo>
                    <a:cubicBezTo>
                      <a:pt x="292" y="213"/>
                      <a:pt x="292" y="213"/>
                      <a:pt x="292" y="213"/>
                    </a:cubicBezTo>
                    <a:cubicBezTo>
                      <a:pt x="239" y="213"/>
                      <a:pt x="239" y="213"/>
                      <a:pt x="239" y="213"/>
                    </a:cubicBezTo>
                    <a:cubicBezTo>
                      <a:pt x="239" y="275"/>
                      <a:pt x="239" y="275"/>
                      <a:pt x="239" y="275"/>
                    </a:cubicBezTo>
                    <a:cubicBezTo>
                      <a:pt x="239" y="284"/>
                      <a:pt x="239" y="293"/>
                      <a:pt x="239" y="303"/>
                    </a:cubicBezTo>
                    <a:cubicBezTo>
                      <a:pt x="248" y="303"/>
                      <a:pt x="248" y="303"/>
                      <a:pt x="248" y="311"/>
                    </a:cubicBezTo>
                    <a:cubicBezTo>
                      <a:pt x="257" y="311"/>
                      <a:pt x="266" y="311"/>
                      <a:pt x="266" y="311"/>
                    </a:cubicBezTo>
                    <a:cubicBezTo>
                      <a:pt x="283" y="311"/>
                      <a:pt x="292" y="311"/>
                      <a:pt x="301" y="303"/>
                    </a:cubicBezTo>
                    <a:lnTo>
                      <a:pt x="301"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6" name="Freeform 72"/>
              <p:cNvSpPr>
                <a:spLocks noChangeArrowheads="1"/>
              </p:cNvSpPr>
              <p:nvPr/>
            </p:nvSpPr>
            <p:spPr bwMode="auto">
              <a:xfrm>
                <a:off x="690563" y="3313014"/>
                <a:ext cx="250825" cy="206375"/>
              </a:xfrm>
              <a:custGeom>
                <a:avLst/>
                <a:gdLst>
                  <a:gd name="T0" fmla="*/ 310 w 462"/>
                  <a:gd name="T1" fmla="*/ 222 h 383"/>
                  <a:gd name="T2" fmla="*/ 310 w 462"/>
                  <a:gd name="T3" fmla="*/ 222 h 383"/>
                  <a:gd name="T4" fmla="*/ 275 w 462"/>
                  <a:gd name="T5" fmla="*/ 266 h 383"/>
                  <a:gd name="T6" fmla="*/ 310 w 462"/>
                  <a:gd name="T7" fmla="*/ 310 h 383"/>
                  <a:gd name="T8" fmla="*/ 337 w 462"/>
                  <a:gd name="T9" fmla="*/ 266 h 383"/>
                  <a:gd name="T10" fmla="*/ 310 w 462"/>
                  <a:gd name="T11" fmla="*/ 222 h 383"/>
                  <a:gd name="T12" fmla="*/ 416 w 462"/>
                  <a:gd name="T13" fmla="*/ 107 h 383"/>
                  <a:gd name="T14" fmla="*/ 416 w 462"/>
                  <a:gd name="T15" fmla="*/ 107 h 383"/>
                  <a:gd name="T16" fmla="*/ 408 w 462"/>
                  <a:gd name="T17" fmla="*/ 0 h 383"/>
                  <a:gd name="T18" fmla="*/ 293 w 462"/>
                  <a:gd name="T19" fmla="*/ 45 h 383"/>
                  <a:gd name="T20" fmla="*/ 231 w 462"/>
                  <a:gd name="T21" fmla="*/ 45 h 383"/>
                  <a:gd name="T22" fmla="*/ 169 w 462"/>
                  <a:gd name="T23" fmla="*/ 45 h 383"/>
                  <a:gd name="T24" fmla="*/ 53 w 462"/>
                  <a:gd name="T25" fmla="*/ 0 h 383"/>
                  <a:gd name="T26" fmla="*/ 36 w 462"/>
                  <a:gd name="T27" fmla="*/ 107 h 383"/>
                  <a:gd name="T28" fmla="*/ 0 w 462"/>
                  <a:gd name="T29" fmla="*/ 204 h 383"/>
                  <a:gd name="T30" fmla="*/ 186 w 462"/>
                  <a:gd name="T31" fmla="*/ 382 h 383"/>
                  <a:gd name="T32" fmla="*/ 231 w 462"/>
                  <a:gd name="T33" fmla="*/ 382 h 383"/>
                  <a:gd name="T34" fmla="*/ 275 w 462"/>
                  <a:gd name="T35" fmla="*/ 382 h 383"/>
                  <a:gd name="T36" fmla="*/ 461 w 462"/>
                  <a:gd name="T37" fmla="*/ 204 h 383"/>
                  <a:gd name="T38" fmla="*/ 416 w 462"/>
                  <a:gd name="T39" fmla="*/ 107 h 383"/>
                  <a:gd name="T40" fmla="*/ 231 w 462"/>
                  <a:gd name="T41" fmla="*/ 364 h 383"/>
                  <a:gd name="T42" fmla="*/ 231 w 462"/>
                  <a:gd name="T43" fmla="*/ 364 h 383"/>
                  <a:gd name="T44" fmla="*/ 231 w 462"/>
                  <a:gd name="T45" fmla="*/ 364 h 383"/>
                  <a:gd name="T46" fmla="*/ 62 w 462"/>
                  <a:gd name="T47" fmla="*/ 257 h 383"/>
                  <a:gd name="T48" fmla="*/ 89 w 462"/>
                  <a:gd name="T49" fmla="*/ 204 h 383"/>
                  <a:gd name="T50" fmla="*/ 231 w 462"/>
                  <a:gd name="T51" fmla="*/ 187 h 383"/>
                  <a:gd name="T52" fmla="*/ 231 w 462"/>
                  <a:gd name="T53" fmla="*/ 187 h 383"/>
                  <a:gd name="T54" fmla="*/ 231 w 462"/>
                  <a:gd name="T55" fmla="*/ 187 h 383"/>
                  <a:gd name="T56" fmla="*/ 372 w 462"/>
                  <a:gd name="T57" fmla="*/ 204 h 383"/>
                  <a:gd name="T58" fmla="*/ 399 w 462"/>
                  <a:gd name="T59" fmla="*/ 257 h 383"/>
                  <a:gd name="T60" fmla="*/ 231 w 462"/>
                  <a:gd name="T61" fmla="*/ 364 h 383"/>
                  <a:gd name="T62" fmla="*/ 150 w 462"/>
                  <a:gd name="T63" fmla="*/ 222 h 383"/>
                  <a:gd name="T64" fmla="*/ 150 w 462"/>
                  <a:gd name="T65" fmla="*/ 222 h 383"/>
                  <a:gd name="T66" fmla="*/ 115 w 462"/>
                  <a:gd name="T67" fmla="*/ 266 h 383"/>
                  <a:gd name="T68" fmla="*/ 150 w 462"/>
                  <a:gd name="T69" fmla="*/ 310 h 383"/>
                  <a:gd name="T70" fmla="*/ 186 w 462"/>
                  <a:gd name="T71" fmla="*/ 266 h 383"/>
                  <a:gd name="T72" fmla="*/ 150 w 462"/>
                  <a:gd name="T73" fmla="*/ 22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2" h="383">
                    <a:moveTo>
                      <a:pt x="310" y="222"/>
                    </a:moveTo>
                    <a:lnTo>
                      <a:pt x="310" y="222"/>
                    </a:lnTo>
                    <a:cubicBezTo>
                      <a:pt x="293" y="222"/>
                      <a:pt x="275" y="240"/>
                      <a:pt x="275" y="266"/>
                    </a:cubicBezTo>
                    <a:cubicBezTo>
                      <a:pt x="275" y="294"/>
                      <a:pt x="293" y="310"/>
                      <a:pt x="310" y="310"/>
                    </a:cubicBezTo>
                    <a:cubicBezTo>
                      <a:pt x="328" y="310"/>
                      <a:pt x="337" y="294"/>
                      <a:pt x="337" y="266"/>
                    </a:cubicBezTo>
                    <a:cubicBezTo>
                      <a:pt x="337" y="240"/>
                      <a:pt x="328" y="222"/>
                      <a:pt x="310" y="222"/>
                    </a:cubicBezTo>
                    <a:close/>
                    <a:moveTo>
                      <a:pt x="416" y="107"/>
                    </a:moveTo>
                    <a:lnTo>
                      <a:pt x="416" y="107"/>
                    </a:lnTo>
                    <a:cubicBezTo>
                      <a:pt x="425" y="98"/>
                      <a:pt x="425" y="45"/>
                      <a:pt x="408" y="0"/>
                    </a:cubicBezTo>
                    <a:cubicBezTo>
                      <a:pt x="408" y="0"/>
                      <a:pt x="363" y="0"/>
                      <a:pt x="293" y="45"/>
                    </a:cubicBezTo>
                    <a:cubicBezTo>
                      <a:pt x="275" y="45"/>
                      <a:pt x="257" y="45"/>
                      <a:pt x="231" y="45"/>
                    </a:cubicBezTo>
                    <a:cubicBezTo>
                      <a:pt x="204" y="45"/>
                      <a:pt x="177" y="45"/>
                      <a:pt x="169" y="45"/>
                    </a:cubicBezTo>
                    <a:cubicBezTo>
                      <a:pt x="97" y="0"/>
                      <a:pt x="53" y="0"/>
                      <a:pt x="53" y="0"/>
                    </a:cubicBezTo>
                    <a:cubicBezTo>
                      <a:pt x="36" y="45"/>
                      <a:pt x="36" y="98"/>
                      <a:pt x="36" y="107"/>
                    </a:cubicBezTo>
                    <a:cubicBezTo>
                      <a:pt x="18" y="134"/>
                      <a:pt x="0" y="160"/>
                      <a:pt x="0" y="204"/>
                    </a:cubicBezTo>
                    <a:cubicBezTo>
                      <a:pt x="0" y="382"/>
                      <a:pt x="150" y="382"/>
                      <a:pt x="186" y="382"/>
                    </a:cubicBezTo>
                    <a:cubicBezTo>
                      <a:pt x="195" y="382"/>
                      <a:pt x="213" y="382"/>
                      <a:pt x="231" y="382"/>
                    </a:cubicBezTo>
                    <a:cubicBezTo>
                      <a:pt x="249" y="382"/>
                      <a:pt x="266" y="382"/>
                      <a:pt x="275" y="382"/>
                    </a:cubicBezTo>
                    <a:cubicBezTo>
                      <a:pt x="310" y="382"/>
                      <a:pt x="461" y="382"/>
                      <a:pt x="461" y="204"/>
                    </a:cubicBezTo>
                    <a:cubicBezTo>
                      <a:pt x="461" y="160"/>
                      <a:pt x="443" y="134"/>
                      <a:pt x="416" y="107"/>
                    </a:cubicBezTo>
                    <a:close/>
                    <a:moveTo>
                      <a:pt x="231" y="364"/>
                    </a:moveTo>
                    <a:lnTo>
                      <a:pt x="231" y="364"/>
                    </a:lnTo>
                    <a:lnTo>
                      <a:pt x="231" y="364"/>
                    </a:lnTo>
                    <a:cubicBezTo>
                      <a:pt x="133" y="364"/>
                      <a:pt x="62" y="355"/>
                      <a:pt x="62" y="257"/>
                    </a:cubicBezTo>
                    <a:cubicBezTo>
                      <a:pt x="62" y="240"/>
                      <a:pt x="71" y="213"/>
                      <a:pt x="89" y="204"/>
                    </a:cubicBezTo>
                    <a:cubicBezTo>
                      <a:pt x="115" y="169"/>
                      <a:pt x="169" y="187"/>
                      <a:pt x="231" y="187"/>
                    </a:cubicBezTo>
                    <a:lnTo>
                      <a:pt x="231" y="187"/>
                    </a:lnTo>
                    <a:lnTo>
                      <a:pt x="231" y="187"/>
                    </a:lnTo>
                    <a:cubicBezTo>
                      <a:pt x="293" y="187"/>
                      <a:pt x="337" y="169"/>
                      <a:pt x="372" y="204"/>
                    </a:cubicBezTo>
                    <a:cubicBezTo>
                      <a:pt x="390" y="213"/>
                      <a:pt x="399" y="240"/>
                      <a:pt x="399" y="257"/>
                    </a:cubicBezTo>
                    <a:cubicBezTo>
                      <a:pt x="399" y="355"/>
                      <a:pt x="328" y="364"/>
                      <a:pt x="231" y="364"/>
                    </a:cubicBezTo>
                    <a:close/>
                    <a:moveTo>
                      <a:pt x="150" y="222"/>
                    </a:moveTo>
                    <a:lnTo>
                      <a:pt x="150" y="222"/>
                    </a:lnTo>
                    <a:cubicBezTo>
                      <a:pt x="133" y="222"/>
                      <a:pt x="115" y="240"/>
                      <a:pt x="115" y="266"/>
                    </a:cubicBezTo>
                    <a:cubicBezTo>
                      <a:pt x="115" y="294"/>
                      <a:pt x="133" y="310"/>
                      <a:pt x="150" y="310"/>
                    </a:cubicBezTo>
                    <a:cubicBezTo>
                      <a:pt x="169" y="310"/>
                      <a:pt x="186" y="294"/>
                      <a:pt x="186" y="266"/>
                    </a:cubicBezTo>
                    <a:cubicBezTo>
                      <a:pt x="186" y="240"/>
                      <a:pt x="169" y="222"/>
                      <a:pt x="150"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7" name="Freeform 73"/>
              <p:cNvSpPr>
                <a:spLocks noChangeArrowheads="1"/>
              </p:cNvSpPr>
              <p:nvPr/>
            </p:nvSpPr>
            <p:spPr bwMode="auto">
              <a:xfrm>
                <a:off x="1223963" y="3287614"/>
                <a:ext cx="260350" cy="257175"/>
              </a:xfrm>
              <a:custGeom>
                <a:avLst/>
                <a:gdLst>
                  <a:gd name="T0" fmla="*/ 239 w 480"/>
                  <a:gd name="T1" fmla="*/ 231 h 471"/>
                  <a:gd name="T2" fmla="*/ 239 w 480"/>
                  <a:gd name="T3" fmla="*/ 231 h 471"/>
                  <a:gd name="T4" fmla="*/ 239 w 480"/>
                  <a:gd name="T5" fmla="*/ 231 h 471"/>
                  <a:gd name="T6" fmla="*/ 239 w 480"/>
                  <a:gd name="T7" fmla="*/ 231 h 471"/>
                  <a:gd name="T8" fmla="*/ 168 w 480"/>
                  <a:gd name="T9" fmla="*/ 240 h 471"/>
                  <a:gd name="T10" fmla="*/ 151 w 480"/>
                  <a:gd name="T11" fmla="*/ 266 h 471"/>
                  <a:gd name="T12" fmla="*/ 239 w 480"/>
                  <a:gd name="T13" fmla="*/ 319 h 471"/>
                  <a:gd name="T14" fmla="*/ 239 w 480"/>
                  <a:gd name="T15" fmla="*/ 319 h 471"/>
                  <a:gd name="T16" fmla="*/ 319 w 480"/>
                  <a:gd name="T17" fmla="*/ 266 h 471"/>
                  <a:gd name="T18" fmla="*/ 310 w 480"/>
                  <a:gd name="T19" fmla="*/ 240 h 471"/>
                  <a:gd name="T20" fmla="*/ 239 w 480"/>
                  <a:gd name="T21" fmla="*/ 231 h 471"/>
                  <a:gd name="T22" fmla="*/ 195 w 480"/>
                  <a:gd name="T23" fmla="*/ 293 h 471"/>
                  <a:gd name="T24" fmla="*/ 195 w 480"/>
                  <a:gd name="T25" fmla="*/ 293 h 471"/>
                  <a:gd name="T26" fmla="*/ 186 w 480"/>
                  <a:gd name="T27" fmla="*/ 275 h 471"/>
                  <a:gd name="T28" fmla="*/ 195 w 480"/>
                  <a:gd name="T29" fmla="*/ 248 h 471"/>
                  <a:gd name="T30" fmla="*/ 213 w 480"/>
                  <a:gd name="T31" fmla="*/ 275 h 471"/>
                  <a:gd name="T32" fmla="*/ 195 w 480"/>
                  <a:gd name="T33" fmla="*/ 293 h 471"/>
                  <a:gd name="T34" fmla="*/ 274 w 480"/>
                  <a:gd name="T35" fmla="*/ 293 h 471"/>
                  <a:gd name="T36" fmla="*/ 274 w 480"/>
                  <a:gd name="T37" fmla="*/ 293 h 471"/>
                  <a:gd name="T38" fmla="*/ 266 w 480"/>
                  <a:gd name="T39" fmla="*/ 275 h 471"/>
                  <a:gd name="T40" fmla="*/ 274 w 480"/>
                  <a:gd name="T41" fmla="*/ 248 h 471"/>
                  <a:gd name="T42" fmla="*/ 292 w 480"/>
                  <a:gd name="T43" fmla="*/ 275 h 471"/>
                  <a:gd name="T44" fmla="*/ 274 w 480"/>
                  <a:gd name="T45" fmla="*/ 293 h 471"/>
                  <a:gd name="T46" fmla="*/ 239 w 480"/>
                  <a:gd name="T47" fmla="*/ 0 h 471"/>
                  <a:gd name="T48" fmla="*/ 239 w 480"/>
                  <a:gd name="T49" fmla="*/ 0 h 471"/>
                  <a:gd name="T50" fmla="*/ 0 w 480"/>
                  <a:gd name="T51" fmla="*/ 231 h 471"/>
                  <a:gd name="T52" fmla="*/ 239 w 480"/>
                  <a:gd name="T53" fmla="*/ 470 h 471"/>
                  <a:gd name="T54" fmla="*/ 479 w 480"/>
                  <a:gd name="T55" fmla="*/ 231 h 471"/>
                  <a:gd name="T56" fmla="*/ 239 w 480"/>
                  <a:gd name="T57" fmla="*/ 0 h 471"/>
                  <a:gd name="T58" fmla="*/ 257 w 480"/>
                  <a:gd name="T59" fmla="*/ 328 h 471"/>
                  <a:gd name="T60" fmla="*/ 257 w 480"/>
                  <a:gd name="T61" fmla="*/ 328 h 471"/>
                  <a:gd name="T62" fmla="*/ 239 w 480"/>
                  <a:gd name="T63" fmla="*/ 328 h 471"/>
                  <a:gd name="T64" fmla="*/ 213 w 480"/>
                  <a:gd name="T65" fmla="*/ 328 h 471"/>
                  <a:gd name="T66" fmla="*/ 123 w 480"/>
                  <a:gd name="T67" fmla="*/ 240 h 471"/>
                  <a:gd name="T68" fmla="*/ 142 w 480"/>
                  <a:gd name="T69" fmla="*/ 195 h 471"/>
                  <a:gd name="T70" fmla="*/ 151 w 480"/>
                  <a:gd name="T71" fmla="*/ 134 h 471"/>
                  <a:gd name="T72" fmla="*/ 204 w 480"/>
                  <a:gd name="T73" fmla="*/ 160 h 471"/>
                  <a:gd name="T74" fmla="*/ 239 w 480"/>
                  <a:gd name="T75" fmla="*/ 160 h 471"/>
                  <a:gd name="T76" fmla="*/ 266 w 480"/>
                  <a:gd name="T77" fmla="*/ 160 h 471"/>
                  <a:gd name="T78" fmla="*/ 327 w 480"/>
                  <a:gd name="T79" fmla="*/ 134 h 471"/>
                  <a:gd name="T80" fmla="*/ 336 w 480"/>
                  <a:gd name="T81" fmla="*/ 195 h 471"/>
                  <a:gd name="T82" fmla="*/ 354 w 480"/>
                  <a:gd name="T83" fmla="*/ 240 h 471"/>
                  <a:gd name="T84" fmla="*/ 257 w 480"/>
                  <a:gd name="T85" fmla="*/ 32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0" h="471">
                    <a:moveTo>
                      <a:pt x="239" y="231"/>
                    </a:moveTo>
                    <a:lnTo>
                      <a:pt x="239" y="231"/>
                    </a:lnTo>
                    <a:lnTo>
                      <a:pt x="239" y="231"/>
                    </a:lnTo>
                    <a:lnTo>
                      <a:pt x="239" y="231"/>
                    </a:lnTo>
                    <a:cubicBezTo>
                      <a:pt x="213" y="231"/>
                      <a:pt x="186" y="222"/>
                      <a:pt x="168" y="240"/>
                    </a:cubicBezTo>
                    <a:cubicBezTo>
                      <a:pt x="159" y="248"/>
                      <a:pt x="151" y="257"/>
                      <a:pt x="151" y="266"/>
                    </a:cubicBezTo>
                    <a:cubicBezTo>
                      <a:pt x="151" y="319"/>
                      <a:pt x="195" y="319"/>
                      <a:pt x="239" y="319"/>
                    </a:cubicBezTo>
                    <a:lnTo>
                      <a:pt x="239" y="319"/>
                    </a:lnTo>
                    <a:cubicBezTo>
                      <a:pt x="283" y="319"/>
                      <a:pt x="319" y="319"/>
                      <a:pt x="319" y="266"/>
                    </a:cubicBezTo>
                    <a:cubicBezTo>
                      <a:pt x="319" y="257"/>
                      <a:pt x="319" y="248"/>
                      <a:pt x="310" y="240"/>
                    </a:cubicBezTo>
                    <a:cubicBezTo>
                      <a:pt x="292" y="222"/>
                      <a:pt x="266" y="231"/>
                      <a:pt x="239" y="231"/>
                    </a:cubicBezTo>
                    <a:close/>
                    <a:moveTo>
                      <a:pt x="195" y="293"/>
                    </a:moveTo>
                    <a:lnTo>
                      <a:pt x="195" y="293"/>
                    </a:lnTo>
                    <a:cubicBezTo>
                      <a:pt x="186" y="293"/>
                      <a:pt x="186" y="284"/>
                      <a:pt x="186" y="275"/>
                    </a:cubicBezTo>
                    <a:cubicBezTo>
                      <a:pt x="186" y="257"/>
                      <a:pt x="186" y="248"/>
                      <a:pt x="195" y="248"/>
                    </a:cubicBezTo>
                    <a:cubicBezTo>
                      <a:pt x="204" y="248"/>
                      <a:pt x="213" y="257"/>
                      <a:pt x="213" y="275"/>
                    </a:cubicBezTo>
                    <a:cubicBezTo>
                      <a:pt x="213" y="284"/>
                      <a:pt x="204" y="293"/>
                      <a:pt x="195" y="293"/>
                    </a:cubicBezTo>
                    <a:close/>
                    <a:moveTo>
                      <a:pt x="274" y="293"/>
                    </a:moveTo>
                    <a:lnTo>
                      <a:pt x="274" y="293"/>
                    </a:lnTo>
                    <a:cubicBezTo>
                      <a:pt x="266" y="293"/>
                      <a:pt x="266" y="284"/>
                      <a:pt x="266" y="275"/>
                    </a:cubicBezTo>
                    <a:cubicBezTo>
                      <a:pt x="266" y="257"/>
                      <a:pt x="266" y="248"/>
                      <a:pt x="274" y="248"/>
                    </a:cubicBezTo>
                    <a:cubicBezTo>
                      <a:pt x="283" y="248"/>
                      <a:pt x="292" y="257"/>
                      <a:pt x="292" y="275"/>
                    </a:cubicBezTo>
                    <a:cubicBezTo>
                      <a:pt x="292" y="284"/>
                      <a:pt x="283" y="293"/>
                      <a:pt x="274" y="293"/>
                    </a:cubicBezTo>
                    <a:close/>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257" y="328"/>
                    </a:moveTo>
                    <a:lnTo>
                      <a:pt x="257" y="328"/>
                    </a:lnTo>
                    <a:cubicBezTo>
                      <a:pt x="257" y="328"/>
                      <a:pt x="248" y="328"/>
                      <a:pt x="239" y="328"/>
                    </a:cubicBezTo>
                    <a:cubicBezTo>
                      <a:pt x="230" y="328"/>
                      <a:pt x="221" y="328"/>
                      <a:pt x="213" y="328"/>
                    </a:cubicBezTo>
                    <a:cubicBezTo>
                      <a:pt x="195" y="328"/>
                      <a:pt x="123" y="328"/>
                      <a:pt x="123" y="240"/>
                    </a:cubicBezTo>
                    <a:cubicBezTo>
                      <a:pt x="123" y="222"/>
                      <a:pt x="133" y="204"/>
                      <a:pt x="142" y="195"/>
                    </a:cubicBezTo>
                    <a:cubicBezTo>
                      <a:pt x="142" y="187"/>
                      <a:pt x="142" y="160"/>
                      <a:pt x="151" y="134"/>
                    </a:cubicBezTo>
                    <a:cubicBezTo>
                      <a:pt x="151" y="134"/>
                      <a:pt x="168" y="142"/>
                      <a:pt x="204" y="160"/>
                    </a:cubicBezTo>
                    <a:cubicBezTo>
                      <a:pt x="213" y="160"/>
                      <a:pt x="230" y="160"/>
                      <a:pt x="239" y="160"/>
                    </a:cubicBezTo>
                    <a:cubicBezTo>
                      <a:pt x="248" y="160"/>
                      <a:pt x="266" y="160"/>
                      <a:pt x="266" y="160"/>
                    </a:cubicBezTo>
                    <a:cubicBezTo>
                      <a:pt x="301" y="142"/>
                      <a:pt x="327" y="134"/>
                      <a:pt x="327" y="134"/>
                    </a:cubicBezTo>
                    <a:cubicBezTo>
                      <a:pt x="336" y="160"/>
                      <a:pt x="336" y="187"/>
                      <a:pt x="336" y="195"/>
                    </a:cubicBezTo>
                    <a:cubicBezTo>
                      <a:pt x="345" y="204"/>
                      <a:pt x="354" y="222"/>
                      <a:pt x="354" y="240"/>
                    </a:cubicBezTo>
                    <a:cubicBezTo>
                      <a:pt x="354" y="328"/>
                      <a:pt x="274" y="328"/>
                      <a:pt x="257" y="328"/>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8" name="Freeform 74"/>
              <p:cNvSpPr>
                <a:spLocks noChangeArrowheads="1"/>
              </p:cNvSpPr>
              <p:nvPr/>
            </p:nvSpPr>
            <p:spPr bwMode="auto">
              <a:xfrm>
                <a:off x="6613525" y="3297139"/>
                <a:ext cx="241300" cy="238125"/>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9" name="Freeform 75"/>
              <p:cNvSpPr>
                <a:spLocks noChangeArrowheads="1"/>
              </p:cNvSpPr>
              <p:nvPr/>
            </p:nvSpPr>
            <p:spPr bwMode="auto">
              <a:xfrm>
                <a:off x="5053013" y="3292376"/>
                <a:ext cx="133350" cy="247650"/>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0" name="Freeform 76"/>
              <p:cNvSpPr>
                <a:spLocks noChangeArrowheads="1"/>
              </p:cNvSpPr>
              <p:nvPr/>
            </p:nvSpPr>
            <p:spPr bwMode="auto">
              <a:xfrm>
                <a:off x="4449764" y="3825777"/>
                <a:ext cx="261937"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239 w 480"/>
                  <a:gd name="T13" fmla="*/ 178 h 471"/>
                  <a:gd name="T14" fmla="*/ 239 w 480"/>
                  <a:gd name="T15" fmla="*/ 178 h 471"/>
                  <a:gd name="T16" fmla="*/ 231 w 480"/>
                  <a:gd name="T17" fmla="*/ 196 h 471"/>
                  <a:gd name="T18" fmla="*/ 231 w 480"/>
                  <a:gd name="T19" fmla="*/ 275 h 471"/>
                  <a:gd name="T20" fmla="*/ 169 w 480"/>
                  <a:gd name="T21" fmla="*/ 328 h 471"/>
                  <a:gd name="T22" fmla="*/ 116 w 480"/>
                  <a:gd name="T23" fmla="*/ 275 h 471"/>
                  <a:gd name="T24" fmla="*/ 116 w 480"/>
                  <a:gd name="T25" fmla="*/ 240 h 471"/>
                  <a:gd name="T26" fmla="*/ 160 w 480"/>
                  <a:gd name="T27" fmla="*/ 240 h 471"/>
                  <a:gd name="T28" fmla="*/ 160 w 480"/>
                  <a:gd name="T29" fmla="*/ 275 h 471"/>
                  <a:gd name="T30" fmla="*/ 169 w 480"/>
                  <a:gd name="T31" fmla="*/ 284 h 471"/>
                  <a:gd name="T32" fmla="*/ 186 w 480"/>
                  <a:gd name="T33" fmla="*/ 275 h 471"/>
                  <a:gd name="T34" fmla="*/ 186 w 480"/>
                  <a:gd name="T35" fmla="*/ 196 h 471"/>
                  <a:gd name="T36" fmla="*/ 239 w 480"/>
                  <a:gd name="T37" fmla="*/ 134 h 471"/>
                  <a:gd name="T38" fmla="*/ 292 w 480"/>
                  <a:gd name="T39" fmla="*/ 196 h 471"/>
                  <a:gd name="T40" fmla="*/ 292 w 480"/>
                  <a:gd name="T41" fmla="*/ 205 h 471"/>
                  <a:gd name="T42" fmla="*/ 266 w 480"/>
                  <a:gd name="T43" fmla="*/ 213 h 471"/>
                  <a:gd name="T44" fmla="*/ 257 w 480"/>
                  <a:gd name="T45" fmla="*/ 205 h 471"/>
                  <a:gd name="T46" fmla="*/ 257 w 480"/>
                  <a:gd name="T47" fmla="*/ 196 h 471"/>
                  <a:gd name="T48" fmla="*/ 239 w 480"/>
                  <a:gd name="T49" fmla="*/ 178 h 471"/>
                  <a:gd name="T50" fmla="*/ 364 w 480"/>
                  <a:gd name="T51" fmla="*/ 275 h 471"/>
                  <a:gd name="T52" fmla="*/ 364 w 480"/>
                  <a:gd name="T53" fmla="*/ 275 h 471"/>
                  <a:gd name="T54" fmla="*/ 311 w 480"/>
                  <a:gd name="T55" fmla="*/ 328 h 471"/>
                  <a:gd name="T56" fmla="*/ 257 w 480"/>
                  <a:gd name="T57" fmla="*/ 275 h 471"/>
                  <a:gd name="T58" fmla="*/ 257 w 480"/>
                  <a:gd name="T59" fmla="*/ 240 h 471"/>
                  <a:gd name="T60" fmla="*/ 266 w 480"/>
                  <a:gd name="T61" fmla="*/ 249 h 471"/>
                  <a:gd name="T62" fmla="*/ 292 w 480"/>
                  <a:gd name="T63" fmla="*/ 240 h 471"/>
                  <a:gd name="T64" fmla="*/ 292 w 480"/>
                  <a:gd name="T65" fmla="*/ 275 h 471"/>
                  <a:gd name="T66" fmla="*/ 311 w 480"/>
                  <a:gd name="T67" fmla="*/ 284 h 471"/>
                  <a:gd name="T68" fmla="*/ 319 w 480"/>
                  <a:gd name="T69" fmla="*/ 275 h 471"/>
                  <a:gd name="T70" fmla="*/ 319 w 480"/>
                  <a:gd name="T71" fmla="*/ 240 h 471"/>
                  <a:gd name="T72" fmla="*/ 364 w 480"/>
                  <a:gd name="T73" fmla="*/ 240 h 471"/>
                  <a:gd name="T74" fmla="*/ 364 w 480"/>
                  <a:gd name="T75" fmla="*/ 27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178"/>
                    </a:moveTo>
                    <a:lnTo>
                      <a:pt x="239" y="178"/>
                    </a:lnTo>
                    <a:cubicBezTo>
                      <a:pt x="231" y="178"/>
                      <a:pt x="231" y="187"/>
                      <a:pt x="231" y="196"/>
                    </a:cubicBezTo>
                    <a:cubicBezTo>
                      <a:pt x="231" y="275"/>
                      <a:pt x="231" y="275"/>
                      <a:pt x="231" y="275"/>
                    </a:cubicBezTo>
                    <a:cubicBezTo>
                      <a:pt x="231" y="303"/>
                      <a:pt x="204" y="328"/>
                      <a:pt x="169" y="328"/>
                    </a:cubicBezTo>
                    <a:cubicBezTo>
                      <a:pt x="142" y="328"/>
                      <a:pt x="116" y="303"/>
                      <a:pt x="116" y="275"/>
                    </a:cubicBezTo>
                    <a:cubicBezTo>
                      <a:pt x="116" y="240"/>
                      <a:pt x="116" y="240"/>
                      <a:pt x="116" y="240"/>
                    </a:cubicBezTo>
                    <a:cubicBezTo>
                      <a:pt x="160" y="240"/>
                      <a:pt x="160" y="240"/>
                      <a:pt x="160" y="240"/>
                    </a:cubicBezTo>
                    <a:cubicBezTo>
                      <a:pt x="160" y="275"/>
                      <a:pt x="160" y="275"/>
                      <a:pt x="160" y="275"/>
                    </a:cubicBezTo>
                    <a:cubicBezTo>
                      <a:pt x="160" y="275"/>
                      <a:pt x="160" y="284"/>
                      <a:pt x="169" y="284"/>
                    </a:cubicBezTo>
                    <a:cubicBezTo>
                      <a:pt x="178" y="284"/>
                      <a:pt x="186" y="275"/>
                      <a:pt x="186" y="275"/>
                    </a:cubicBezTo>
                    <a:cubicBezTo>
                      <a:pt x="186" y="196"/>
                      <a:pt x="186" y="196"/>
                      <a:pt x="186" y="196"/>
                    </a:cubicBezTo>
                    <a:cubicBezTo>
                      <a:pt x="186" y="160"/>
                      <a:pt x="213" y="134"/>
                      <a:pt x="239" y="134"/>
                    </a:cubicBezTo>
                    <a:cubicBezTo>
                      <a:pt x="275" y="134"/>
                      <a:pt x="292" y="160"/>
                      <a:pt x="292" y="196"/>
                    </a:cubicBezTo>
                    <a:cubicBezTo>
                      <a:pt x="292" y="205"/>
                      <a:pt x="292" y="205"/>
                      <a:pt x="292" y="205"/>
                    </a:cubicBezTo>
                    <a:cubicBezTo>
                      <a:pt x="266" y="213"/>
                      <a:pt x="266" y="213"/>
                      <a:pt x="266" y="213"/>
                    </a:cubicBezTo>
                    <a:cubicBezTo>
                      <a:pt x="257" y="205"/>
                      <a:pt x="257" y="205"/>
                      <a:pt x="257" y="205"/>
                    </a:cubicBezTo>
                    <a:cubicBezTo>
                      <a:pt x="257" y="196"/>
                      <a:pt x="257" y="196"/>
                      <a:pt x="257" y="196"/>
                    </a:cubicBezTo>
                    <a:cubicBezTo>
                      <a:pt x="257" y="187"/>
                      <a:pt x="248" y="178"/>
                      <a:pt x="239" y="178"/>
                    </a:cubicBezTo>
                    <a:close/>
                    <a:moveTo>
                      <a:pt x="364" y="275"/>
                    </a:moveTo>
                    <a:lnTo>
                      <a:pt x="364" y="275"/>
                    </a:lnTo>
                    <a:cubicBezTo>
                      <a:pt x="364" y="303"/>
                      <a:pt x="337" y="328"/>
                      <a:pt x="311" y="328"/>
                    </a:cubicBezTo>
                    <a:cubicBezTo>
                      <a:pt x="275" y="328"/>
                      <a:pt x="257" y="303"/>
                      <a:pt x="257" y="275"/>
                    </a:cubicBezTo>
                    <a:cubicBezTo>
                      <a:pt x="257" y="240"/>
                      <a:pt x="257" y="240"/>
                      <a:pt x="257" y="240"/>
                    </a:cubicBezTo>
                    <a:cubicBezTo>
                      <a:pt x="266" y="249"/>
                      <a:pt x="266" y="249"/>
                      <a:pt x="266" y="249"/>
                    </a:cubicBezTo>
                    <a:cubicBezTo>
                      <a:pt x="292" y="240"/>
                      <a:pt x="292" y="240"/>
                      <a:pt x="292" y="240"/>
                    </a:cubicBezTo>
                    <a:cubicBezTo>
                      <a:pt x="292" y="275"/>
                      <a:pt x="292" y="275"/>
                      <a:pt x="292" y="275"/>
                    </a:cubicBezTo>
                    <a:cubicBezTo>
                      <a:pt x="292" y="275"/>
                      <a:pt x="301" y="284"/>
                      <a:pt x="311" y="284"/>
                    </a:cubicBezTo>
                    <a:cubicBezTo>
                      <a:pt x="319" y="284"/>
                      <a:pt x="319" y="275"/>
                      <a:pt x="319" y="275"/>
                    </a:cubicBezTo>
                    <a:cubicBezTo>
                      <a:pt x="319" y="240"/>
                      <a:pt x="319" y="240"/>
                      <a:pt x="319" y="240"/>
                    </a:cubicBezTo>
                    <a:cubicBezTo>
                      <a:pt x="364" y="240"/>
                      <a:pt x="364" y="240"/>
                      <a:pt x="364" y="240"/>
                    </a:cubicBezTo>
                    <a:lnTo>
                      <a:pt x="364" y="275"/>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1" name="Freeform 77"/>
              <p:cNvSpPr>
                <a:spLocks noChangeArrowheads="1"/>
              </p:cNvSpPr>
              <p:nvPr/>
            </p:nvSpPr>
            <p:spPr bwMode="auto">
              <a:xfrm>
                <a:off x="3375025" y="3825777"/>
                <a:ext cx="260350" cy="255587"/>
              </a:xfrm>
              <a:custGeom>
                <a:avLst/>
                <a:gdLst>
                  <a:gd name="T0" fmla="*/ 249 w 480"/>
                  <a:gd name="T1" fmla="*/ 231 h 471"/>
                  <a:gd name="T2" fmla="*/ 249 w 480"/>
                  <a:gd name="T3" fmla="*/ 231 h 471"/>
                  <a:gd name="T4" fmla="*/ 249 w 480"/>
                  <a:gd name="T5" fmla="*/ 231 h 471"/>
                  <a:gd name="T6" fmla="*/ 240 w 480"/>
                  <a:gd name="T7" fmla="*/ 222 h 471"/>
                  <a:gd name="T8" fmla="*/ 142 w 480"/>
                  <a:gd name="T9" fmla="*/ 231 h 471"/>
                  <a:gd name="T10" fmla="*/ 142 w 480"/>
                  <a:gd name="T11" fmla="*/ 231 h 471"/>
                  <a:gd name="T12" fmla="*/ 169 w 480"/>
                  <a:gd name="T13" fmla="*/ 303 h 471"/>
                  <a:gd name="T14" fmla="*/ 249 w 480"/>
                  <a:gd name="T15" fmla="*/ 231 h 471"/>
                  <a:gd name="T16" fmla="*/ 302 w 480"/>
                  <a:gd name="T17" fmla="*/ 160 h 471"/>
                  <a:gd name="T18" fmla="*/ 302 w 480"/>
                  <a:gd name="T19" fmla="*/ 160 h 471"/>
                  <a:gd name="T20" fmla="*/ 240 w 480"/>
                  <a:gd name="T21" fmla="*/ 134 h 471"/>
                  <a:gd name="T22" fmla="*/ 222 w 480"/>
                  <a:gd name="T23" fmla="*/ 143 h 471"/>
                  <a:gd name="T24" fmla="*/ 258 w 480"/>
                  <a:gd name="T25" fmla="*/ 196 h 471"/>
                  <a:gd name="T26" fmla="*/ 302 w 480"/>
                  <a:gd name="T27" fmla="*/ 160 h 471"/>
                  <a:gd name="T28" fmla="*/ 178 w 480"/>
                  <a:gd name="T29" fmla="*/ 311 h 471"/>
                  <a:gd name="T30" fmla="*/ 178 w 480"/>
                  <a:gd name="T31" fmla="*/ 311 h 471"/>
                  <a:gd name="T32" fmla="*/ 240 w 480"/>
                  <a:gd name="T33" fmla="*/ 328 h 471"/>
                  <a:gd name="T34" fmla="*/ 275 w 480"/>
                  <a:gd name="T35" fmla="*/ 328 h 471"/>
                  <a:gd name="T36" fmla="*/ 258 w 480"/>
                  <a:gd name="T37" fmla="*/ 249 h 471"/>
                  <a:gd name="T38" fmla="*/ 178 w 480"/>
                  <a:gd name="T39" fmla="*/ 311 h 471"/>
                  <a:gd name="T40" fmla="*/ 231 w 480"/>
                  <a:gd name="T41" fmla="*/ 205 h 471"/>
                  <a:gd name="T42" fmla="*/ 231 w 480"/>
                  <a:gd name="T43" fmla="*/ 205 h 471"/>
                  <a:gd name="T44" fmla="*/ 195 w 480"/>
                  <a:gd name="T45" fmla="*/ 151 h 471"/>
                  <a:gd name="T46" fmla="*/ 142 w 480"/>
                  <a:gd name="T47" fmla="*/ 213 h 471"/>
                  <a:gd name="T48" fmla="*/ 142 w 480"/>
                  <a:gd name="T49" fmla="*/ 213 h 471"/>
                  <a:gd name="T50" fmla="*/ 231 w 480"/>
                  <a:gd name="T51" fmla="*/ 205 h 471"/>
                  <a:gd name="T52" fmla="*/ 275 w 480"/>
                  <a:gd name="T53" fmla="*/ 249 h 471"/>
                  <a:gd name="T54" fmla="*/ 275 w 480"/>
                  <a:gd name="T55" fmla="*/ 249 h 471"/>
                  <a:gd name="T56" fmla="*/ 293 w 480"/>
                  <a:gd name="T57" fmla="*/ 311 h 471"/>
                  <a:gd name="T58" fmla="*/ 337 w 480"/>
                  <a:gd name="T59" fmla="*/ 249 h 471"/>
                  <a:gd name="T60" fmla="*/ 293 w 480"/>
                  <a:gd name="T61" fmla="*/ 249 h 471"/>
                  <a:gd name="T62" fmla="*/ 275 w 480"/>
                  <a:gd name="T63" fmla="*/ 249 h 471"/>
                  <a:gd name="T64" fmla="*/ 240 w 480"/>
                  <a:gd name="T65" fmla="*/ 0 h 471"/>
                  <a:gd name="T66" fmla="*/ 240 w 480"/>
                  <a:gd name="T67" fmla="*/ 0 h 471"/>
                  <a:gd name="T68" fmla="*/ 0 w 480"/>
                  <a:gd name="T69" fmla="*/ 231 h 471"/>
                  <a:gd name="T70" fmla="*/ 240 w 480"/>
                  <a:gd name="T71" fmla="*/ 470 h 471"/>
                  <a:gd name="T72" fmla="*/ 479 w 480"/>
                  <a:gd name="T73" fmla="*/ 231 h 471"/>
                  <a:gd name="T74" fmla="*/ 240 w 480"/>
                  <a:gd name="T75" fmla="*/ 0 h 471"/>
                  <a:gd name="T76" fmla="*/ 240 w 480"/>
                  <a:gd name="T77" fmla="*/ 356 h 471"/>
                  <a:gd name="T78" fmla="*/ 240 w 480"/>
                  <a:gd name="T79" fmla="*/ 356 h 471"/>
                  <a:gd name="T80" fmla="*/ 124 w 480"/>
                  <a:gd name="T81" fmla="*/ 231 h 471"/>
                  <a:gd name="T82" fmla="*/ 240 w 480"/>
                  <a:gd name="T83" fmla="*/ 116 h 471"/>
                  <a:gd name="T84" fmla="*/ 355 w 480"/>
                  <a:gd name="T85" fmla="*/ 231 h 471"/>
                  <a:gd name="T86" fmla="*/ 240 w 480"/>
                  <a:gd name="T87" fmla="*/ 356 h 471"/>
                  <a:gd name="T88" fmla="*/ 266 w 480"/>
                  <a:gd name="T89" fmla="*/ 213 h 471"/>
                  <a:gd name="T90" fmla="*/ 266 w 480"/>
                  <a:gd name="T91" fmla="*/ 213 h 471"/>
                  <a:gd name="T92" fmla="*/ 266 w 480"/>
                  <a:gd name="T93" fmla="*/ 222 h 471"/>
                  <a:gd name="T94" fmla="*/ 266 w 480"/>
                  <a:gd name="T95" fmla="*/ 231 h 471"/>
                  <a:gd name="T96" fmla="*/ 293 w 480"/>
                  <a:gd name="T97" fmla="*/ 231 h 471"/>
                  <a:gd name="T98" fmla="*/ 337 w 480"/>
                  <a:gd name="T99" fmla="*/ 231 h 471"/>
                  <a:gd name="T100" fmla="*/ 319 w 480"/>
                  <a:gd name="T101" fmla="*/ 178 h 471"/>
                  <a:gd name="T102" fmla="*/ 266 w 480"/>
                  <a:gd name="T10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0" h="471">
                    <a:moveTo>
                      <a:pt x="249" y="231"/>
                    </a:moveTo>
                    <a:lnTo>
                      <a:pt x="249" y="231"/>
                    </a:lnTo>
                    <a:lnTo>
                      <a:pt x="249" y="231"/>
                    </a:lnTo>
                    <a:lnTo>
                      <a:pt x="240" y="222"/>
                    </a:lnTo>
                    <a:cubicBezTo>
                      <a:pt x="195" y="231"/>
                      <a:pt x="151" y="231"/>
                      <a:pt x="142" y="231"/>
                    </a:cubicBezTo>
                    <a:lnTo>
                      <a:pt x="142" y="231"/>
                    </a:lnTo>
                    <a:cubicBezTo>
                      <a:pt x="142" y="258"/>
                      <a:pt x="151" y="284"/>
                      <a:pt x="169" y="303"/>
                    </a:cubicBezTo>
                    <a:cubicBezTo>
                      <a:pt x="169" y="293"/>
                      <a:pt x="195" y="249"/>
                      <a:pt x="249" y="231"/>
                    </a:cubicBezTo>
                    <a:close/>
                    <a:moveTo>
                      <a:pt x="302" y="160"/>
                    </a:moveTo>
                    <a:lnTo>
                      <a:pt x="302" y="160"/>
                    </a:lnTo>
                    <a:cubicBezTo>
                      <a:pt x="284" y="143"/>
                      <a:pt x="266" y="134"/>
                      <a:pt x="240" y="134"/>
                    </a:cubicBezTo>
                    <a:cubicBezTo>
                      <a:pt x="231" y="134"/>
                      <a:pt x="222" y="143"/>
                      <a:pt x="222" y="143"/>
                    </a:cubicBezTo>
                    <a:cubicBezTo>
                      <a:pt x="222" y="143"/>
                      <a:pt x="240" y="169"/>
                      <a:pt x="258" y="196"/>
                    </a:cubicBezTo>
                    <a:cubicBezTo>
                      <a:pt x="284" y="187"/>
                      <a:pt x="302" y="169"/>
                      <a:pt x="302" y="160"/>
                    </a:cubicBezTo>
                    <a:close/>
                    <a:moveTo>
                      <a:pt x="178" y="311"/>
                    </a:moveTo>
                    <a:lnTo>
                      <a:pt x="178" y="311"/>
                    </a:lnTo>
                    <a:cubicBezTo>
                      <a:pt x="195" y="328"/>
                      <a:pt x="222" y="328"/>
                      <a:pt x="240" y="328"/>
                    </a:cubicBezTo>
                    <a:cubicBezTo>
                      <a:pt x="249" y="328"/>
                      <a:pt x="266" y="328"/>
                      <a:pt x="275" y="328"/>
                    </a:cubicBezTo>
                    <a:cubicBezTo>
                      <a:pt x="275" y="311"/>
                      <a:pt x="266" y="284"/>
                      <a:pt x="258" y="249"/>
                    </a:cubicBezTo>
                    <a:cubicBezTo>
                      <a:pt x="205" y="267"/>
                      <a:pt x="187" y="303"/>
                      <a:pt x="178" y="311"/>
                    </a:cubicBezTo>
                    <a:close/>
                    <a:moveTo>
                      <a:pt x="231" y="205"/>
                    </a:moveTo>
                    <a:lnTo>
                      <a:pt x="231" y="205"/>
                    </a:lnTo>
                    <a:cubicBezTo>
                      <a:pt x="213" y="178"/>
                      <a:pt x="205" y="151"/>
                      <a:pt x="195" y="151"/>
                    </a:cubicBezTo>
                    <a:cubicBezTo>
                      <a:pt x="169" y="160"/>
                      <a:pt x="151" y="187"/>
                      <a:pt x="142" y="213"/>
                    </a:cubicBezTo>
                    <a:lnTo>
                      <a:pt x="142" y="213"/>
                    </a:lnTo>
                    <a:cubicBezTo>
                      <a:pt x="151" y="213"/>
                      <a:pt x="187" y="213"/>
                      <a:pt x="231" y="205"/>
                    </a:cubicBezTo>
                    <a:close/>
                    <a:moveTo>
                      <a:pt x="275" y="249"/>
                    </a:moveTo>
                    <a:lnTo>
                      <a:pt x="275" y="249"/>
                    </a:lnTo>
                    <a:cubicBezTo>
                      <a:pt x="284" y="275"/>
                      <a:pt x="293" y="303"/>
                      <a:pt x="293" y="311"/>
                    </a:cubicBezTo>
                    <a:cubicBezTo>
                      <a:pt x="319" y="303"/>
                      <a:pt x="328" y="275"/>
                      <a:pt x="337" y="249"/>
                    </a:cubicBezTo>
                    <a:cubicBezTo>
                      <a:pt x="328" y="249"/>
                      <a:pt x="319" y="249"/>
                      <a:pt x="293" y="249"/>
                    </a:cubicBezTo>
                    <a:cubicBezTo>
                      <a:pt x="293" y="249"/>
                      <a:pt x="284" y="249"/>
                      <a:pt x="275" y="249"/>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40" y="356"/>
                    </a:moveTo>
                    <a:lnTo>
                      <a:pt x="240" y="356"/>
                    </a:lnTo>
                    <a:cubicBezTo>
                      <a:pt x="178" y="356"/>
                      <a:pt x="124" y="303"/>
                      <a:pt x="124" y="231"/>
                    </a:cubicBezTo>
                    <a:cubicBezTo>
                      <a:pt x="124" y="169"/>
                      <a:pt x="178" y="116"/>
                      <a:pt x="240" y="116"/>
                    </a:cubicBezTo>
                    <a:cubicBezTo>
                      <a:pt x="302" y="116"/>
                      <a:pt x="355" y="169"/>
                      <a:pt x="355" y="231"/>
                    </a:cubicBezTo>
                    <a:cubicBezTo>
                      <a:pt x="355" y="303"/>
                      <a:pt x="302" y="356"/>
                      <a:pt x="240" y="356"/>
                    </a:cubicBezTo>
                    <a:close/>
                    <a:moveTo>
                      <a:pt x="266" y="213"/>
                    </a:moveTo>
                    <a:lnTo>
                      <a:pt x="266" y="213"/>
                    </a:lnTo>
                    <a:lnTo>
                      <a:pt x="266" y="222"/>
                    </a:lnTo>
                    <a:lnTo>
                      <a:pt x="266" y="231"/>
                    </a:lnTo>
                    <a:cubicBezTo>
                      <a:pt x="275" y="231"/>
                      <a:pt x="284" y="231"/>
                      <a:pt x="293" y="231"/>
                    </a:cubicBezTo>
                    <a:cubicBezTo>
                      <a:pt x="311" y="231"/>
                      <a:pt x="328" y="231"/>
                      <a:pt x="337" y="231"/>
                    </a:cubicBezTo>
                    <a:cubicBezTo>
                      <a:pt x="337" y="213"/>
                      <a:pt x="328" y="187"/>
                      <a:pt x="319" y="178"/>
                    </a:cubicBezTo>
                    <a:cubicBezTo>
                      <a:pt x="311" y="178"/>
                      <a:pt x="293" y="196"/>
                      <a:pt x="266"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2" name="Freeform 78"/>
              <p:cNvSpPr>
                <a:spLocks noChangeArrowheads="1"/>
              </p:cNvSpPr>
              <p:nvPr/>
            </p:nvSpPr>
            <p:spPr bwMode="auto">
              <a:xfrm>
                <a:off x="7142163" y="3287614"/>
                <a:ext cx="260350" cy="25717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3" name="Freeform 79"/>
              <p:cNvSpPr>
                <a:spLocks noChangeArrowheads="1"/>
              </p:cNvSpPr>
              <p:nvPr/>
            </p:nvSpPr>
            <p:spPr bwMode="auto">
              <a:xfrm>
                <a:off x="5529263"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4" name="Freeform 80"/>
              <p:cNvSpPr>
                <a:spLocks noChangeArrowheads="1"/>
              </p:cNvSpPr>
              <p:nvPr/>
            </p:nvSpPr>
            <p:spPr bwMode="auto">
              <a:xfrm>
                <a:off x="7151688" y="3835302"/>
                <a:ext cx="241300" cy="236537"/>
              </a:xfrm>
              <a:custGeom>
                <a:avLst/>
                <a:gdLst>
                  <a:gd name="T0" fmla="*/ 221 w 444"/>
                  <a:gd name="T1" fmla="*/ 0 h 435"/>
                  <a:gd name="T2" fmla="*/ 221 w 444"/>
                  <a:gd name="T3" fmla="*/ 0 h 435"/>
                  <a:gd name="T4" fmla="*/ 0 w 444"/>
                  <a:gd name="T5" fmla="*/ 212 h 435"/>
                  <a:gd name="T6" fmla="*/ 62 w 444"/>
                  <a:gd name="T7" fmla="*/ 363 h 435"/>
                  <a:gd name="T8" fmla="*/ 195 w 444"/>
                  <a:gd name="T9" fmla="*/ 309 h 435"/>
                  <a:gd name="T10" fmla="*/ 346 w 444"/>
                  <a:gd name="T11" fmla="*/ 398 h 435"/>
                  <a:gd name="T12" fmla="*/ 443 w 444"/>
                  <a:gd name="T13" fmla="*/ 212 h 435"/>
                  <a:gd name="T14" fmla="*/ 221 w 444"/>
                  <a:gd name="T15" fmla="*/ 0 h 435"/>
                  <a:gd name="T16" fmla="*/ 328 w 444"/>
                  <a:gd name="T17" fmla="*/ 292 h 435"/>
                  <a:gd name="T18" fmla="*/ 328 w 444"/>
                  <a:gd name="T19" fmla="*/ 292 h 435"/>
                  <a:gd name="T20" fmla="*/ 311 w 444"/>
                  <a:gd name="T21" fmla="*/ 301 h 435"/>
                  <a:gd name="T22" fmla="*/ 124 w 444"/>
                  <a:gd name="T23" fmla="*/ 274 h 435"/>
                  <a:gd name="T24" fmla="*/ 107 w 444"/>
                  <a:gd name="T25" fmla="*/ 265 h 435"/>
                  <a:gd name="T26" fmla="*/ 115 w 444"/>
                  <a:gd name="T27" fmla="*/ 248 h 435"/>
                  <a:gd name="T28" fmla="*/ 328 w 444"/>
                  <a:gd name="T29" fmla="*/ 274 h 435"/>
                  <a:gd name="T30" fmla="*/ 328 w 444"/>
                  <a:gd name="T31" fmla="*/ 292 h 435"/>
                  <a:gd name="T32" fmla="*/ 355 w 444"/>
                  <a:gd name="T33" fmla="*/ 230 h 435"/>
                  <a:gd name="T34" fmla="*/ 355 w 444"/>
                  <a:gd name="T35" fmla="*/ 230 h 435"/>
                  <a:gd name="T36" fmla="*/ 337 w 444"/>
                  <a:gd name="T37" fmla="*/ 239 h 435"/>
                  <a:gd name="T38" fmla="*/ 115 w 444"/>
                  <a:gd name="T39" fmla="*/ 212 h 435"/>
                  <a:gd name="T40" fmla="*/ 98 w 444"/>
                  <a:gd name="T41" fmla="*/ 203 h 435"/>
                  <a:gd name="T42" fmla="*/ 107 w 444"/>
                  <a:gd name="T43" fmla="*/ 177 h 435"/>
                  <a:gd name="T44" fmla="*/ 346 w 444"/>
                  <a:gd name="T45" fmla="*/ 212 h 435"/>
                  <a:gd name="T46" fmla="*/ 355 w 444"/>
                  <a:gd name="T47" fmla="*/ 230 h 435"/>
                  <a:gd name="T48" fmla="*/ 355 w 444"/>
                  <a:gd name="T49" fmla="*/ 168 h 435"/>
                  <a:gd name="T50" fmla="*/ 355 w 444"/>
                  <a:gd name="T51" fmla="*/ 168 h 435"/>
                  <a:gd name="T52" fmla="*/ 107 w 444"/>
                  <a:gd name="T53" fmla="*/ 141 h 435"/>
                  <a:gd name="T54" fmla="*/ 80 w 444"/>
                  <a:gd name="T55" fmla="*/ 132 h 435"/>
                  <a:gd name="T56" fmla="*/ 98 w 444"/>
                  <a:gd name="T57" fmla="*/ 106 h 435"/>
                  <a:gd name="T58" fmla="*/ 381 w 444"/>
                  <a:gd name="T59" fmla="*/ 132 h 435"/>
                  <a:gd name="T60" fmla="*/ 381 w 444"/>
                  <a:gd name="T61" fmla="*/ 159 h 435"/>
                  <a:gd name="T62" fmla="*/ 355 w 444"/>
                  <a:gd name="T63" fmla="*/ 168 h 435"/>
                  <a:gd name="T64" fmla="*/ 195 w 444"/>
                  <a:gd name="T65" fmla="*/ 372 h 435"/>
                  <a:gd name="T66" fmla="*/ 195 w 444"/>
                  <a:gd name="T67" fmla="*/ 372 h 435"/>
                  <a:gd name="T68" fmla="*/ 115 w 444"/>
                  <a:gd name="T69" fmla="*/ 407 h 435"/>
                  <a:gd name="T70" fmla="*/ 221 w 444"/>
                  <a:gd name="T71" fmla="*/ 434 h 435"/>
                  <a:gd name="T72" fmla="*/ 274 w 444"/>
                  <a:gd name="T73" fmla="*/ 425 h 435"/>
                  <a:gd name="T74" fmla="*/ 195 w 444"/>
                  <a:gd name="T75" fmla="*/ 37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4" h="435">
                    <a:moveTo>
                      <a:pt x="221" y="0"/>
                    </a:moveTo>
                    <a:lnTo>
                      <a:pt x="221" y="0"/>
                    </a:lnTo>
                    <a:cubicBezTo>
                      <a:pt x="98" y="0"/>
                      <a:pt x="0" y="97"/>
                      <a:pt x="0" y="212"/>
                    </a:cubicBezTo>
                    <a:cubicBezTo>
                      <a:pt x="0" y="274"/>
                      <a:pt x="27" y="319"/>
                      <a:pt x="62" y="363"/>
                    </a:cubicBezTo>
                    <a:cubicBezTo>
                      <a:pt x="89" y="328"/>
                      <a:pt x="142" y="309"/>
                      <a:pt x="195" y="309"/>
                    </a:cubicBezTo>
                    <a:cubicBezTo>
                      <a:pt x="258" y="309"/>
                      <a:pt x="319" y="345"/>
                      <a:pt x="346" y="398"/>
                    </a:cubicBezTo>
                    <a:cubicBezTo>
                      <a:pt x="408" y="354"/>
                      <a:pt x="443" y="292"/>
                      <a:pt x="443" y="212"/>
                    </a:cubicBezTo>
                    <a:cubicBezTo>
                      <a:pt x="443" y="97"/>
                      <a:pt x="346" y="0"/>
                      <a:pt x="221" y="0"/>
                    </a:cubicBezTo>
                    <a:close/>
                    <a:moveTo>
                      <a:pt x="328" y="292"/>
                    </a:moveTo>
                    <a:lnTo>
                      <a:pt x="328" y="292"/>
                    </a:lnTo>
                    <a:cubicBezTo>
                      <a:pt x="328" y="301"/>
                      <a:pt x="319" y="301"/>
                      <a:pt x="311" y="301"/>
                    </a:cubicBezTo>
                    <a:cubicBezTo>
                      <a:pt x="258" y="265"/>
                      <a:pt x="195" y="256"/>
                      <a:pt x="124" y="274"/>
                    </a:cubicBezTo>
                    <a:cubicBezTo>
                      <a:pt x="115" y="284"/>
                      <a:pt x="107" y="274"/>
                      <a:pt x="107" y="265"/>
                    </a:cubicBezTo>
                    <a:cubicBezTo>
                      <a:pt x="107" y="256"/>
                      <a:pt x="107" y="256"/>
                      <a:pt x="115" y="248"/>
                    </a:cubicBezTo>
                    <a:cubicBezTo>
                      <a:pt x="195" y="230"/>
                      <a:pt x="266" y="239"/>
                      <a:pt x="328" y="274"/>
                    </a:cubicBezTo>
                    <a:cubicBezTo>
                      <a:pt x="328" y="284"/>
                      <a:pt x="337" y="284"/>
                      <a:pt x="328" y="292"/>
                    </a:cubicBezTo>
                    <a:close/>
                    <a:moveTo>
                      <a:pt x="355" y="230"/>
                    </a:moveTo>
                    <a:lnTo>
                      <a:pt x="355" y="230"/>
                    </a:lnTo>
                    <a:cubicBezTo>
                      <a:pt x="355" y="239"/>
                      <a:pt x="337" y="239"/>
                      <a:pt x="337" y="239"/>
                    </a:cubicBezTo>
                    <a:cubicBezTo>
                      <a:pt x="274" y="203"/>
                      <a:pt x="186" y="194"/>
                      <a:pt x="115" y="212"/>
                    </a:cubicBezTo>
                    <a:cubicBezTo>
                      <a:pt x="107" y="212"/>
                      <a:pt x="98" y="212"/>
                      <a:pt x="98" y="203"/>
                    </a:cubicBezTo>
                    <a:cubicBezTo>
                      <a:pt x="98" y="194"/>
                      <a:pt x="98" y="186"/>
                      <a:pt x="107" y="177"/>
                    </a:cubicBezTo>
                    <a:cubicBezTo>
                      <a:pt x="186" y="159"/>
                      <a:pt x="283" y="168"/>
                      <a:pt x="346" y="212"/>
                    </a:cubicBezTo>
                    <a:cubicBezTo>
                      <a:pt x="355" y="212"/>
                      <a:pt x="364" y="221"/>
                      <a:pt x="355" y="230"/>
                    </a:cubicBezTo>
                    <a:close/>
                    <a:moveTo>
                      <a:pt x="355" y="168"/>
                    </a:moveTo>
                    <a:lnTo>
                      <a:pt x="355" y="168"/>
                    </a:lnTo>
                    <a:cubicBezTo>
                      <a:pt x="293" y="124"/>
                      <a:pt x="177" y="124"/>
                      <a:pt x="107" y="141"/>
                    </a:cubicBezTo>
                    <a:cubicBezTo>
                      <a:pt x="98" y="150"/>
                      <a:pt x="89" y="141"/>
                      <a:pt x="80" y="132"/>
                    </a:cubicBezTo>
                    <a:cubicBezTo>
                      <a:pt x="80" y="115"/>
                      <a:pt x="89" y="106"/>
                      <a:pt x="98" y="106"/>
                    </a:cubicBezTo>
                    <a:cubicBezTo>
                      <a:pt x="168" y="79"/>
                      <a:pt x="302" y="88"/>
                      <a:pt x="381" y="132"/>
                    </a:cubicBezTo>
                    <a:cubicBezTo>
                      <a:pt x="390" y="141"/>
                      <a:pt x="390" y="150"/>
                      <a:pt x="381" y="159"/>
                    </a:cubicBezTo>
                    <a:cubicBezTo>
                      <a:pt x="381" y="168"/>
                      <a:pt x="364" y="177"/>
                      <a:pt x="355" y="168"/>
                    </a:cubicBezTo>
                    <a:close/>
                    <a:moveTo>
                      <a:pt x="195" y="372"/>
                    </a:moveTo>
                    <a:lnTo>
                      <a:pt x="195" y="372"/>
                    </a:lnTo>
                    <a:cubicBezTo>
                      <a:pt x="160" y="372"/>
                      <a:pt x="133" y="381"/>
                      <a:pt x="115" y="407"/>
                    </a:cubicBezTo>
                    <a:cubicBezTo>
                      <a:pt x="151" y="425"/>
                      <a:pt x="186" y="434"/>
                      <a:pt x="221" y="434"/>
                    </a:cubicBezTo>
                    <a:cubicBezTo>
                      <a:pt x="239" y="434"/>
                      <a:pt x="258" y="434"/>
                      <a:pt x="274" y="425"/>
                    </a:cubicBezTo>
                    <a:cubicBezTo>
                      <a:pt x="258" y="390"/>
                      <a:pt x="230" y="372"/>
                      <a:pt x="195" y="37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5" name="Freeform 81"/>
              <p:cNvSpPr>
                <a:spLocks noChangeArrowheads="1"/>
              </p:cNvSpPr>
              <p:nvPr/>
            </p:nvSpPr>
            <p:spPr bwMode="auto">
              <a:xfrm>
                <a:off x="7680325" y="3825777"/>
                <a:ext cx="260350" cy="255587"/>
              </a:xfrm>
              <a:custGeom>
                <a:avLst/>
                <a:gdLst>
                  <a:gd name="T0" fmla="*/ 239 w 479"/>
                  <a:gd name="T1" fmla="*/ 0 h 471"/>
                  <a:gd name="T2" fmla="*/ 239 w 479"/>
                  <a:gd name="T3" fmla="*/ 0 h 471"/>
                  <a:gd name="T4" fmla="*/ 0 w 479"/>
                  <a:gd name="T5" fmla="*/ 231 h 471"/>
                  <a:gd name="T6" fmla="*/ 62 w 479"/>
                  <a:gd name="T7" fmla="*/ 391 h 471"/>
                  <a:gd name="T8" fmla="*/ 204 w 479"/>
                  <a:gd name="T9" fmla="*/ 338 h 471"/>
                  <a:gd name="T10" fmla="*/ 372 w 479"/>
                  <a:gd name="T11" fmla="*/ 435 h 471"/>
                  <a:gd name="T12" fmla="*/ 478 w 479"/>
                  <a:gd name="T13" fmla="*/ 231 h 471"/>
                  <a:gd name="T14" fmla="*/ 239 w 479"/>
                  <a:gd name="T15" fmla="*/ 0 h 471"/>
                  <a:gd name="T16" fmla="*/ 354 w 479"/>
                  <a:gd name="T17" fmla="*/ 320 h 471"/>
                  <a:gd name="T18" fmla="*/ 354 w 479"/>
                  <a:gd name="T19" fmla="*/ 320 h 471"/>
                  <a:gd name="T20" fmla="*/ 337 w 479"/>
                  <a:gd name="T21" fmla="*/ 328 h 471"/>
                  <a:gd name="T22" fmla="*/ 133 w 479"/>
                  <a:gd name="T23" fmla="*/ 303 h 471"/>
                  <a:gd name="T24" fmla="*/ 115 w 479"/>
                  <a:gd name="T25" fmla="*/ 293 h 471"/>
                  <a:gd name="T26" fmla="*/ 124 w 479"/>
                  <a:gd name="T27" fmla="*/ 275 h 471"/>
                  <a:gd name="T28" fmla="*/ 354 w 479"/>
                  <a:gd name="T29" fmla="*/ 303 h 471"/>
                  <a:gd name="T30" fmla="*/ 354 w 479"/>
                  <a:gd name="T31" fmla="*/ 320 h 471"/>
                  <a:gd name="T32" fmla="*/ 381 w 479"/>
                  <a:gd name="T33" fmla="*/ 249 h 471"/>
                  <a:gd name="T34" fmla="*/ 381 w 479"/>
                  <a:gd name="T35" fmla="*/ 249 h 471"/>
                  <a:gd name="T36" fmla="*/ 363 w 479"/>
                  <a:gd name="T37" fmla="*/ 258 h 471"/>
                  <a:gd name="T38" fmla="*/ 124 w 479"/>
                  <a:gd name="T39" fmla="*/ 231 h 471"/>
                  <a:gd name="T40" fmla="*/ 106 w 479"/>
                  <a:gd name="T41" fmla="*/ 222 h 471"/>
                  <a:gd name="T42" fmla="*/ 115 w 479"/>
                  <a:gd name="T43" fmla="*/ 196 h 471"/>
                  <a:gd name="T44" fmla="*/ 381 w 479"/>
                  <a:gd name="T45" fmla="*/ 231 h 471"/>
                  <a:gd name="T46" fmla="*/ 381 w 479"/>
                  <a:gd name="T47" fmla="*/ 249 h 471"/>
                  <a:gd name="T48" fmla="*/ 390 w 479"/>
                  <a:gd name="T49" fmla="*/ 178 h 471"/>
                  <a:gd name="T50" fmla="*/ 390 w 479"/>
                  <a:gd name="T51" fmla="*/ 178 h 471"/>
                  <a:gd name="T52" fmla="*/ 115 w 479"/>
                  <a:gd name="T53" fmla="*/ 151 h 471"/>
                  <a:gd name="T54" fmla="*/ 88 w 479"/>
                  <a:gd name="T55" fmla="*/ 143 h 471"/>
                  <a:gd name="T56" fmla="*/ 106 w 479"/>
                  <a:gd name="T57" fmla="*/ 116 h 471"/>
                  <a:gd name="T58" fmla="*/ 407 w 479"/>
                  <a:gd name="T59" fmla="*/ 143 h 471"/>
                  <a:gd name="T60" fmla="*/ 416 w 479"/>
                  <a:gd name="T61" fmla="*/ 178 h 471"/>
                  <a:gd name="T62" fmla="*/ 390 w 479"/>
                  <a:gd name="T63" fmla="*/ 178 h 471"/>
                  <a:gd name="T64" fmla="*/ 204 w 479"/>
                  <a:gd name="T65" fmla="*/ 409 h 471"/>
                  <a:gd name="T66" fmla="*/ 204 w 479"/>
                  <a:gd name="T67" fmla="*/ 409 h 471"/>
                  <a:gd name="T68" fmla="*/ 124 w 479"/>
                  <a:gd name="T69" fmla="*/ 444 h 471"/>
                  <a:gd name="T70" fmla="*/ 239 w 479"/>
                  <a:gd name="T71" fmla="*/ 470 h 471"/>
                  <a:gd name="T72" fmla="*/ 301 w 479"/>
                  <a:gd name="T73" fmla="*/ 462 h 471"/>
                  <a:gd name="T74" fmla="*/ 204 w 479"/>
                  <a:gd name="T75" fmla="*/ 40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39" y="0"/>
                    </a:moveTo>
                    <a:lnTo>
                      <a:pt x="239" y="0"/>
                    </a:lnTo>
                    <a:cubicBezTo>
                      <a:pt x="106" y="0"/>
                      <a:pt x="0" y="107"/>
                      <a:pt x="0" y="231"/>
                    </a:cubicBezTo>
                    <a:cubicBezTo>
                      <a:pt x="0" y="293"/>
                      <a:pt x="27" y="347"/>
                      <a:pt x="62" y="391"/>
                    </a:cubicBezTo>
                    <a:cubicBezTo>
                      <a:pt x="97" y="356"/>
                      <a:pt x="150" y="338"/>
                      <a:pt x="204" y="338"/>
                    </a:cubicBezTo>
                    <a:cubicBezTo>
                      <a:pt x="284" y="338"/>
                      <a:pt x="346" y="373"/>
                      <a:pt x="372" y="435"/>
                    </a:cubicBezTo>
                    <a:cubicBezTo>
                      <a:pt x="434" y="391"/>
                      <a:pt x="478" y="320"/>
                      <a:pt x="478" y="231"/>
                    </a:cubicBezTo>
                    <a:cubicBezTo>
                      <a:pt x="478" y="107"/>
                      <a:pt x="372" y="0"/>
                      <a:pt x="239" y="0"/>
                    </a:cubicBezTo>
                    <a:close/>
                    <a:moveTo>
                      <a:pt x="354" y="320"/>
                    </a:moveTo>
                    <a:lnTo>
                      <a:pt x="354" y="320"/>
                    </a:lnTo>
                    <a:cubicBezTo>
                      <a:pt x="354" y="328"/>
                      <a:pt x="346" y="328"/>
                      <a:pt x="337" y="328"/>
                    </a:cubicBezTo>
                    <a:cubicBezTo>
                      <a:pt x="284" y="293"/>
                      <a:pt x="212" y="284"/>
                      <a:pt x="133" y="303"/>
                    </a:cubicBezTo>
                    <a:cubicBezTo>
                      <a:pt x="124" y="303"/>
                      <a:pt x="115" y="303"/>
                      <a:pt x="115" y="293"/>
                    </a:cubicBezTo>
                    <a:cubicBezTo>
                      <a:pt x="115" y="284"/>
                      <a:pt x="115" y="275"/>
                      <a:pt x="124" y="275"/>
                    </a:cubicBezTo>
                    <a:cubicBezTo>
                      <a:pt x="212" y="249"/>
                      <a:pt x="293" y="258"/>
                      <a:pt x="354" y="303"/>
                    </a:cubicBezTo>
                    <a:cubicBezTo>
                      <a:pt x="354" y="303"/>
                      <a:pt x="363" y="311"/>
                      <a:pt x="354" y="320"/>
                    </a:cubicBezTo>
                    <a:close/>
                    <a:moveTo>
                      <a:pt x="381" y="249"/>
                    </a:moveTo>
                    <a:lnTo>
                      <a:pt x="381" y="249"/>
                    </a:lnTo>
                    <a:cubicBezTo>
                      <a:pt x="381" y="258"/>
                      <a:pt x="372" y="267"/>
                      <a:pt x="363" y="258"/>
                    </a:cubicBezTo>
                    <a:cubicBezTo>
                      <a:pt x="301" y="222"/>
                      <a:pt x="204" y="205"/>
                      <a:pt x="124" y="231"/>
                    </a:cubicBezTo>
                    <a:cubicBezTo>
                      <a:pt x="115" y="231"/>
                      <a:pt x="106" y="231"/>
                      <a:pt x="106" y="222"/>
                    </a:cubicBezTo>
                    <a:cubicBezTo>
                      <a:pt x="97" y="205"/>
                      <a:pt x="106" y="196"/>
                      <a:pt x="115" y="196"/>
                    </a:cubicBezTo>
                    <a:cubicBezTo>
                      <a:pt x="204" y="169"/>
                      <a:pt x="310" y="187"/>
                      <a:pt x="381" y="231"/>
                    </a:cubicBezTo>
                    <a:cubicBezTo>
                      <a:pt x="390" y="231"/>
                      <a:pt x="390" y="240"/>
                      <a:pt x="381" y="249"/>
                    </a:cubicBezTo>
                    <a:close/>
                    <a:moveTo>
                      <a:pt x="390" y="178"/>
                    </a:moveTo>
                    <a:lnTo>
                      <a:pt x="390" y="178"/>
                    </a:lnTo>
                    <a:cubicBezTo>
                      <a:pt x="310" y="134"/>
                      <a:pt x="186" y="134"/>
                      <a:pt x="115" y="151"/>
                    </a:cubicBezTo>
                    <a:cubicBezTo>
                      <a:pt x="106" y="160"/>
                      <a:pt x="88" y="151"/>
                      <a:pt x="88" y="143"/>
                    </a:cubicBezTo>
                    <a:cubicBezTo>
                      <a:pt x="80" y="125"/>
                      <a:pt x="88" y="116"/>
                      <a:pt x="106" y="116"/>
                    </a:cubicBezTo>
                    <a:cubicBezTo>
                      <a:pt x="186" y="90"/>
                      <a:pt x="319" y="90"/>
                      <a:pt x="407" y="143"/>
                    </a:cubicBezTo>
                    <a:cubicBezTo>
                      <a:pt x="416" y="151"/>
                      <a:pt x="425" y="160"/>
                      <a:pt x="416" y="178"/>
                    </a:cubicBezTo>
                    <a:cubicBezTo>
                      <a:pt x="407" y="187"/>
                      <a:pt x="399" y="187"/>
                      <a:pt x="390" y="178"/>
                    </a:cubicBezTo>
                    <a:close/>
                    <a:moveTo>
                      <a:pt x="204" y="409"/>
                    </a:moveTo>
                    <a:lnTo>
                      <a:pt x="204" y="409"/>
                    </a:lnTo>
                    <a:cubicBezTo>
                      <a:pt x="177" y="409"/>
                      <a:pt x="141" y="417"/>
                      <a:pt x="124" y="444"/>
                    </a:cubicBezTo>
                    <a:cubicBezTo>
                      <a:pt x="159" y="462"/>
                      <a:pt x="194" y="470"/>
                      <a:pt x="239" y="470"/>
                    </a:cubicBezTo>
                    <a:cubicBezTo>
                      <a:pt x="257" y="470"/>
                      <a:pt x="284" y="470"/>
                      <a:pt x="301" y="462"/>
                    </a:cubicBezTo>
                    <a:cubicBezTo>
                      <a:pt x="284" y="426"/>
                      <a:pt x="248" y="409"/>
                      <a:pt x="204" y="40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6" name="Freeform 82"/>
              <p:cNvSpPr>
                <a:spLocks noChangeArrowheads="1"/>
              </p:cNvSpPr>
              <p:nvPr/>
            </p:nvSpPr>
            <p:spPr bwMode="auto">
              <a:xfrm>
                <a:off x="5005389" y="4373463"/>
                <a:ext cx="231775" cy="236538"/>
              </a:xfrm>
              <a:custGeom>
                <a:avLst/>
                <a:gdLst>
                  <a:gd name="T0" fmla="*/ 380 w 426"/>
                  <a:gd name="T1" fmla="*/ 89 h 435"/>
                  <a:gd name="T2" fmla="*/ 380 w 426"/>
                  <a:gd name="T3" fmla="*/ 89 h 435"/>
                  <a:gd name="T4" fmla="*/ 389 w 426"/>
                  <a:gd name="T5" fmla="*/ 133 h 435"/>
                  <a:gd name="T6" fmla="*/ 336 w 426"/>
                  <a:gd name="T7" fmla="*/ 239 h 435"/>
                  <a:gd name="T8" fmla="*/ 185 w 426"/>
                  <a:gd name="T9" fmla="*/ 284 h 435"/>
                  <a:gd name="T10" fmla="*/ 167 w 426"/>
                  <a:gd name="T11" fmla="*/ 284 h 435"/>
                  <a:gd name="T12" fmla="*/ 141 w 426"/>
                  <a:gd name="T13" fmla="*/ 301 h 435"/>
                  <a:gd name="T14" fmla="*/ 123 w 426"/>
                  <a:gd name="T15" fmla="*/ 381 h 435"/>
                  <a:gd name="T16" fmla="*/ 106 w 426"/>
                  <a:gd name="T17" fmla="*/ 399 h 435"/>
                  <a:gd name="T18" fmla="*/ 70 w 426"/>
                  <a:gd name="T19" fmla="*/ 399 h 435"/>
                  <a:gd name="T20" fmla="*/ 61 w 426"/>
                  <a:gd name="T21" fmla="*/ 408 h 435"/>
                  <a:gd name="T22" fmla="*/ 79 w 426"/>
                  <a:gd name="T23" fmla="*/ 434 h 435"/>
                  <a:gd name="T24" fmla="*/ 132 w 426"/>
                  <a:gd name="T25" fmla="*/ 434 h 435"/>
                  <a:gd name="T26" fmla="*/ 159 w 426"/>
                  <a:gd name="T27" fmla="*/ 408 h 435"/>
                  <a:gd name="T28" fmla="*/ 176 w 426"/>
                  <a:gd name="T29" fmla="*/ 328 h 435"/>
                  <a:gd name="T30" fmla="*/ 203 w 426"/>
                  <a:gd name="T31" fmla="*/ 310 h 435"/>
                  <a:gd name="T32" fmla="*/ 220 w 426"/>
                  <a:gd name="T33" fmla="*/ 310 h 435"/>
                  <a:gd name="T34" fmla="*/ 372 w 426"/>
                  <a:gd name="T35" fmla="*/ 275 h 435"/>
                  <a:gd name="T36" fmla="*/ 425 w 426"/>
                  <a:gd name="T37" fmla="*/ 168 h 435"/>
                  <a:gd name="T38" fmla="*/ 416 w 426"/>
                  <a:gd name="T39" fmla="*/ 124 h 435"/>
                  <a:gd name="T40" fmla="*/ 389 w 426"/>
                  <a:gd name="T41" fmla="*/ 89 h 435"/>
                  <a:gd name="T42" fmla="*/ 380 w 426"/>
                  <a:gd name="T43" fmla="*/ 89 h 435"/>
                  <a:gd name="T44" fmla="*/ 97 w 426"/>
                  <a:gd name="T45" fmla="*/ 346 h 435"/>
                  <a:gd name="T46" fmla="*/ 97 w 426"/>
                  <a:gd name="T47" fmla="*/ 346 h 435"/>
                  <a:gd name="T48" fmla="*/ 114 w 426"/>
                  <a:gd name="T49" fmla="*/ 266 h 435"/>
                  <a:gd name="T50" fmla="*/ 141 w 426"/>
                  <a:gd name="T51" fmla="*/ 248 h 435"/>
                  <a:gd name="T52" fmla="*/ 150 w 426"/>
                  <a:gd name="T53" fmla="*/ 248 h 435"/>
                  <a:gd name="T54" fmla="*/ 301 w 426"/>
                  <a:gd name="T55" fmla="*/ 203 h 435"/>
                  <a:gd name="T56" fmla="*/ 363 w 426"/>
                  <a:gd name="T57" fmla="*/ 106 h 435"/>
                  <a:gd name="T58" fmla="*/ 345 w 426"/>
                  <a:gd name="T59" fmla="*/ 53 h 435"/>
                  <a:gd name="T60" fmla="*/ 318 w 426"/>
                  <a:gd name="T61" fmla="*/ 27 h 435"/>
                  <a:gd name="T62" fmla="*/ 273 w 426"/>
                  <a:gd name="T63" fmla="*/ 9 h 435"/>
                  <a:gd name="T64" fmla="*/ 212 w 426"/>
                  <a:gd name="T65" fmla="*/ 0 h 435"/>
                  <a:gd name="T66" fmla="*/ 97 w 426"/>
                  <a:gd name="T67" fmla="*/ 0 h 435"/>
                  <a:gd name="T68" fmla="*/ 70 w 426"/>
                  <a:gd name="T69" fmla="*/ 27 h 435"/>
                  <a:gd name="T70" fmla="*/ 0 w 426"/>
                  <a:gd name="T71" fmla="*/ 346 h 435"/>
                  <a:gd name="T72" fmla="*/ 17 w 426"/>
                  <a:gd name="T73" fmla="*/ 363 h 435"/>
                  <a:gd name="T74" fmla="*/ 70 w 426"/>
                  <a:gd name="T75" fmla="*/ 363 h 435"/>
                  <a:gd name="T76" fmla="*/ 97 w 426"/>
                  <a:gd name="T77" fmla="*/ 346 h 435"/>
                  <a:gd name="T78" fmla="*/ 141 w 426"/>
                  <a:gd name="T79" fmla="*/ 159 h 435"/>
                  <a:gd name="T80" fmla="*/ 141 w 426"/>
                  <a:gd name="T81" fmla="*/ 159 h 435"/>
                  <a:gd name="T82" fmla="*/ 150 w 426"/>
                  <a:gd name="T83" fmla="*/ 89 h 435"/>
                  <a:gd name="T84" fmla="*/ 176 w 426"/>
                  <a:gd name="T85" fmla="*/ 71 h 435"/>
                  <a:gd name="T86" fmla="*/ 194 w 426"/>
                  <a:gd name="T87" fmla="*/ 71 h 435"/>
                  <a:gd name="T88" fmla="*/ 238 w 426"/>
                  <a:gd name="T89" fmla="*/ 80 h 435"/>
                  <a:gd name="T90" fmla="*/ 257 w 426"/>
                  <a:gd name="T91" fmla="*/ 115 h 435"/>
                  <a:gd name="T92" fmla="*/ 229 w 426"/>
                  <a:gd name="T93" fmla="*/ 159 h 435"/>
                  <a:gd name="T94" fmla="*/ 167 w 426"/>
                  <a:gd name="T95" fmla="*/ 178 h 435"/>
                  <a:gd name="T96" fmla="*/ 150 w 426"/>
                  <a:gd name="T97" fmla="*/ 178 h 435"/>
                  <a:gd name="T98" fmla="*/ 141 w 426"/>
                  <a:gd name="T99" fmla="*/ 15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35">
                    <a:moveTo>
                      <a:pt x="380" y="89"/>
                    </a:moveTo>
                    <a:lnTo>
                      <a:pt x="380" y="89"/>
                    </a:lnTo>
                    <a:cubicBezTo>
                      <a:pt x="389" y="97"/>
                      <a:pt x="389" y="115"/>
                      <a:pt x="389" y="133"/>
                    </a:cubicBezTo>
                    <a:cubicBezTo>
                      <a:pt x="389" y="178"/>
                      <a:pt x="372" y="213"/>
                      <a:pt x="336" y="239"/>
                    </a:cubicBezTo>
                    <a:cubicBezTo>
                      <a:pt x="301" y="266"/>
                      <a:pt x="248" y="284"/>
                      <a:pt x="185" y="284"/>
                    </a:cubicBezTo>
                    <a:cubicBezTo>
                      <a:pt x="167" y="284"/>
                      <a:pt x="167" y="284"/>
                      <a:pt x="167" y="284"/>
                    </a:cubicBezTo>
                    <a:cubicBezTo>
                      <a:pt x="159" y="284"/>
                      <a:pt x="150" y="293"/>
                      <a:pt x="141" y="301"/>
                    </a:cubicBezTo>
                    <a:cubicBezTo>
                      <a:pt x="123" y="381"/>
                      <a:pt x="123" y="381"/>
                      <a:pt x="123" y="381"/>
                    </a:cubicBezTo>
                    <a:cubicBezTo>
                      <a:pt x="123" y="390"/>
                      <a:pt x="114" y="399"/>
                      <a:pt x="106" y="399"/>
                    </a:cubicBezTo>
                    <a:cubicBezTo>
                      <a:pt x="70" y="399"/>
                      <a:pt x="70" y="399"/>
                      <a:pt x="70" y="399"/>
                    </a:cubicBezTo>
                    <a:cubicBezTo>
                      <a:pt x="61" y="408"/>
                      <a:pt x="61" y="408"/>
                      <a:pt x="61" y="408"/>
                    </a:cubicBezTo>
                    <a:cubicBezTo>
                      <a:pt x="61" y="416"/>
                      <a:pt x="70" y="434"/>
                      <a:pt x="79" y="434"/>
                    </a:cubicBezTo>
                    <a:cubicBezTo>
                      <a:pt x="132" y="434"/>
                      <a:pt x="132" y="434"/>
                      <a:pt x="132" y="434"/>
                    </a:cubicBezTo>
                    <a:cubicBezTo>
                      <a:pt x="150" y="434"/>
                      <a:pt x="159" y="416"/>
                      <a:pt x="159" y="408"/>
                    </a:cubicBezTo>
                    <a:cubicBezTo>
                      <a:pt x="176" y="328"/>
                      <a:pt x="176" y="328"/>
                      <a:pt x="176" y="328"/>
                    </a:cubicBezTo>
                    <a:cubicBezTo>
                      <a:pt x="185" y="319"/>
                      <a:pt x="194" y="310"/>
                      <a:pt x="203" y="310"/>
                    </a:cubicBezTo>
                    <a:cubicBezTo>
                      <a:pt x="220" y="310"/>
                      <a:pt x="220" y="310"/>
                      <a:pt x="220" y="310"/>
                    </a:cubicBezTo>
                    <a:cubicBezTo>
                      <a:pt x="283" y="310"/>
                      <a:pt x="336" y="301"/>
                      <a:pt x="372" y="275"/>
                    </a:cubicBezTo>
                    <a:cubicBezTo>
                      <a:pt x="407" y="248"/>
                      <a:pt x="425" y="213"/>
                      <a:pt x="425" y="168"/>
                    </a:cubicBezTo>
                    <a:cubicBezTo>
                      <a:pt x="425" y="150"/>
                      <a:pt x="425" y="133"/>
                      <a:pt x="416" y="124"/>
                    </a:cubicBezTo>
                    <a:cubicBezTo>
                      <a:pt x="407" y="106"/>
                      <a:pt x="398" y="97"/>
                      <a:pt x="389" y="89"/>
                    </a:cubicBezTo>
                    <a:cubicBezTo>
                      <a:pt x="380" y="89"/>
                      <a:pt x="380" y="89"/>
                      <a:pt x="380" y="89"/>
                    </a:cubicBezTo>
                    <a:close/>
                    <a:moveTo>
                      <a:pt x="97" y="346"/>
                    </a:moveTo>
                    <a:lnTo>
                      <a:pt x="97" y="346"/>
                    </a:lnTo>
                    <a:cubicBezTo>
                      <a:pt x="114" y="266"/>
                      <a:pt x="114" y="266"/>
                      <a:pt x="114" y="266"/>
                    </a:cubicBezTo>
                    <a:cubicBezTo>
                      <a:pt x="114" y="257"/>
                      <a:pt x="123" y="248"/>
                      <a:pt x="141" y="248"/>
                    </a:cubicBezTo>
                    <a:cubicBezTo>
                      <a:pt x="150" y="248"/>
                      <a:pt x="150" y="248"/>
                      <a:pt x="150" y="248"/>
                    </a:cubicBezTo>
                    <a:cubicBezTo>
                      <a:pt x="220" y="248"/>
                      <a:pt x="265" y="231"/>
                      <a:pt x="301" y="203"/>
                    </a:cubicBezTo>
                    <a:cubicBezTo>
                      <a:pt x="345" y="178"/>
                      <a:pt x="363" y="142"/>
                      <a:pt x="363" y="106"/>
                    </a:cubicBezTo>
                    <a:cubicBezTo>
                      <a:pt x="363" y="80"/>
                      <a:pt x="354" y="71"/>
                      <a:pt x="345" y="53"/>
                    </a:cubicBezTo>
                    <a:cubicBezTo>
                      <a:pt x="345" y="44"/>
                      <a:pt x="336" y="36"/>
                      <a:pt x="318" y="27"/>
                    </a:cubicBezTo>
                    <a:cubicBezTo>
                      <a:pt x="310" y="18"/>
                      <a:pt x="292" y="9"/>
                      <a:pt x="273" y="9"/>
                    </a:cubicBezTo>
                    <a:cubicBezTo>
                      <a:pt x="257" y="9"/>
                      <a:pt x="238" y="0"/>
                      <a:pt x="212" y="0"/>
                    </a:cubicBezTo>
                    <a:cubicBezTo>
                      <a:pt x="97" y="0"/>
                      <a:pt x="97" y="0"/>
                      <a:pt x="97" y="0"/>
                    </a:cubicBezTo>
                    <a:cubicBezTo>
                      <a:pt x="88" y="0"/>
                      <a:pt x="79" y="9"/>
                      <a:pt x="70" y="27"/>
                    </a:cubicBezTo>
                    <a:cubicBezTo>
                      <a:pt x="0" y="346"/>
                      <a:pt x="0" y="346"/>
                      <a:pt x="0" y="346"/>
                    </a:cubicBezTo>
                    <a:cubicBezTo>
                      <a:pt x="0" y="354"/>
                      <a:pt x="0" y="363"/>
                      <a:pt x="17" y="363"/>
                    </a:cubicBezTo>
                    <a:cubicBezTo>
                      <a:pt x="70" y="363"/>
                      <a:pt x="70" y="363"/>
                      <a:pt x="70" y="363"/>
                    </a:cubicBezTo>
                    <a:cubicBezTo>
                      <a:pt x="79" y="363"/>
                      <a:pt x="88" y="354"/>
                      <a:pt x="97" y="346"/>
                    </a:cubicBezTo>
                    <a:close/>
                    <a:moveTo>
                      <a:pt x="141" y="159"/>
                    </a:moveTo>
                    <a:lnTo>
                      <a:pt x="141" y="159"/>
                    </a:lnTo>
                    <a:cubicBezTo>
                      <a:pt x="150" y="89"/>
                      <a:pt x="150" y="89"/>
                      <a:pt x="150" y="89"/>
                    </a:cubicBezTo>
                    <a:cubicBezTo>
                      <a:pt x="159" y="80"/>
                      <a:pt x="167" y="71"/>
                      <a:pt x="176" y="71"/>
                    </a:cubicBezTo>
                    <a:cubicBezTo>
                      <a:pt x="194" y="71"/>
                      <a:pt x="194" y="71"/>
                      <a:pt x="194" y="71"/>
                    </a:cubicBezTo>
                    <a:cubicBezTo>
                      <a:pt x="220" y="71"/>
                      <a:pt x="229" y="71"/>
                      <a:pt x="238" y="80"/>
                    </a:cubicBezTo>
                    <a:cubicBezTo>
                      <a:pt x="257" y="89"/>
                      <a:pt x="257" y="97"/>
                      <a:pt x="257" y="115"/>
                    </a:cubicBezTo>
                    <a:cubicBezTo>
                      <a:pt x="257" y="133"/>
                      <a:pt x="248" y="150"/>
                      <a:pt x="229" y="159"/>
                    </a:cubicBezTo>
                    <a:cubicBezTo>
                      <a:pt x="220" y="168"/>
                      <a:pt x="194" y="178"/>
                      <a:pt x="167" y="178"/>
                    </a:cubicBezTo>
                    <a:cubicBezTo>
                      <a:pt x="150" y="178"/>
                      <a:pt x="150" y="178"/>
                      <a:pt x="150" y="178"/>
                    </a:cubicBezTo>
                    <a:cubicBezTo>
                      <a:pt x="141" y="178"/>
                      <a:pt x="132" y="168"/>
                      <a:pt x="141" y="15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7" name="Freeform 83"/>
              <p:cNvSpPr>
                <a:spLocks noChangeArrowheads="1"/>
              </p:cNvSpPr>
              <p:nvPr/>
            </p:nvSpPr>
            <p:spPr bwMode="auto">
              <a:xfrm>
                <a:off x="6061076" y="4430613"/>
                <a:ext cx="269875" cy="122238"/>
              </a:xfrm>
              <a:custGeom>
                <a:avLst/>
                <a:gdLst>
                  <a:gd name="T0" fmla="*/ 17 w 497"/>
                  <a:gd name="T1" fmla="*/ 195 h 223"/>
                  <a:gd name="T2" fmla="*/ 17 w 497"/>
                  <a:gd name="T3" fmla="*/ 195 h 223"/>
                  <a:gd name="T4" fmla="*/ 26 w 497"/>
                  <a:gd name="T5" fmla="*/ 160 h 223"/>
                  <a:gd name="T6" fmla="*/ 17 w 497"/>
                  <a:gd name="T7" fmla="*/ 125 h 223"/>
                  <a:gd name="T8" fmla="*/ 9 w 497"/>
                  <a:gd name="T9" fmla="*/ 125 h 223"/>
                  <a:gd name="T10" fmla="*/ 9 w 497"/>
                  <a:gd name="T11" fmla="*/ 125 h 223"/>
                  <a:gd name="T12" fmla="*/ 0 w 497"/>
                  <a:gd name="T13" fmla="*/ 160 h 223"/>
                  <a:gd name="T14" fmla="*/ 9 w 497"/>
                  <a:gd name="T15" fmla="*/ 195 h 223"/>
                  <a:gd name="T16" fmla="*/ 9 w 497"/>
                  <a:gd name="T17" fmla="*/ 195 h 223"/>
                  <a:gd name="T18" fmla="*/ 17 w 497"/>
                  <a:gd name="T19" fmla="*/ 195 h 223"/>
                  <a:gd name="T20" fmla="*/ 70 w 497"/>
                  <a:gd name="T21" fmla="*/ 213 h 223"/>
                  <a:gd name="T22" fmla="*/ 70 w 497"/>
                  <a:gd name="T23" fmla="*/ 213 h 223"/>
                  <a:gd name="T24" fmla="*/ 70 w 497"/>
                  <a:gd name="T25" fmla="*/ 160 h 223"/>
                  <a:gd name="T26" fmla="*/ 70 w 497"/>
                  <a:gd name="T27" fmla="*/ 80 h 223"/>
                  <a:gd name="T28" fmla="*/ 62 w 497"/>
                  <a:gd name="T29" fmla="*/ 72 h 223"/>
                  <a:gd name="T30" fmla="*/ 53 w 497"/>
                  <a:gd name="T31" fmla="*/ 80 h 223"/>
                  <a:gd name="T32" fmla="*/ 53 w 497"/>
                  <a:gd name="T33" fmla="*/ 160 h 223"/>
                  <a:gd name="T34" fmla="*/ 53 w 497"/>
                  <a:gd name="T35" fmla="*/ 213 h 223"/>
                  <a:gd name="T36" fmla="*/ 62 w 497"/>
                  <a:gd name="T37" fmla="*/ 222 h 223"/>
                  <a:gd name="T38" fmla="*/ 70 w 497"/>
                  <a:gd name="T39" fmla="*/ 213 h 223"/>
                  <a:gd name="T40" fmla="*/ 115 w 497"/>
                  <a:gd name="T41" fmla="*/ 213 h 223"/>
                  <a:gd name="T42" fmla="*/ 115 w 497"/>
                  <a:gd name="T43" fmla="*/ 213 h 223"/>
                  <a:gd name="T44" fmla="*/ 123 w 497"/>
                  <a:gd name="T45" fmla="*/ 160 h 223"/>
                  <a:gd name="T46" fmla="*/ 115 w 497"/>
                  <a:gd name="T47" fmla="*/ 53 h 223"/>
                  <a:gd name="T48" fmla="*/ 115 w 497"/>
                  <a:gd name="T49" fmla="*/ 44 h 223"/>
                  <a:gd name="T50" fmla="*/ 107 w 497"/>
                  <a:gd name="T51" fmla="*/ 53 h 223"/>
                  <a:gd name="T52" fmla="*/ 97 w 497"/>
                  <a:gd name="T53" fmla="*/ 160 h 223"/>
                  <a:gd name="T54" fmla="*/ 107 w 497"/>
                  <a:gd name="T55" fmla="*/ 213 h 223"/>
                  <a:gd name="T56" fmla="*/ 115 w 497"/>
                  <a:gd name="T57" fmla="*/ 222 h 223"/>
                  <a:gd name="T58" fmla="*/ 115 w 497"/>
                  <a:gd name="T59" fmla="*/ 213 h 223"/>
                  <a:gd name="T60" fmla="*/ 168 w 497"/>
                  <a:gd name="T61" fmla="*/ 213 h 223"/>
                  <a:gd name="T62" fmla="*/ 168 w 497"/>
                  <a:gd name="T63" fmla="*/ 213 h 223"/>
                  <a:gd name="T64" fmla="*/ 177 w 497"/>
                  <a:gd name="T65" fmla="*/ 160 h 223"/>
                  <a:gd name="T66" fmla="*/ 168 w 497"/>
                  <a:gd name="T67" fmla="*/ 53 h 223"/>
                  <a:gd name="T68" fmla="*/ 160 w 497"/>
                  <a:gd name="T69" fmla="*/ 44 h 223"/>
                  <a:gd name="T70" fmla="*/ 151 w 497"/>
                  <a:gd name="T71" fmla="*/ 53 h 223"/>
                  <a:gd name="T72" fmla="*/ 151 w 497"/>
                  <a:gd name="T73" fmla="*/ 160 h 223"/>
                  <a:gd name="T74" fmla="*/ 151 w 497"/>
                  <a:gd name="T75" fmla="*/ 213 h 223"/>
                  <a:gd name="T76" fmla="*/ 160 w 497"/>
                  <a:gd name="T77" fmla="*/ 222 h 223"/>
                  <a:gd name="T78" fmla="*/ 168 w 497"/>
                  <a:gd name="T79" fmla="*/ 213 h 223"/>
                  <a:gd name="T80" fmla="*/ 221 w 497"/>
                  <a:gd name="T81" fmla="*/ 213 h 223"/>
                  <a:gd name="T82" fmla="*/ 221 w 497"/>
                  <a:gd name="T83" fmla="*/ 213 h 223"/>
                  <a:gd name="T84" fmla="*/ 221 w 497"/>
                  <a:gd name="T85" fmla="*/ 160 h 223"/>
                  <a:gd name="T86" fmla="*/ 221 w 497"/>
                  <a:gd name="T87" fmla="*/ 36 h 223"/>
                  <a:gd name="T88" fmla="*/ 213 w 497"/>
                  <a:gd name="T89" fmla="*/ 27 h 223"/>
                  <a:gd name="T90" fmla="*/ 204 w 497"/>
                  <a:gd name="T91" fmla="*/ 36 h 223"/>
                  <a:gd name="T92" fmla="*/ 195 w 497"/>
                  <a:gd name="T93" fmla="*/ 160 h 223"/>
                  <a:gd name="T94" fmla="*/ 204 w 497"/>
                  <a:gd name="T95" fmla="*/ 213 h 223"/>
                  <a:gd name="T96" fmla="*/ 213 w 497"/>
                  <a:gd name="T97" fmla="*/ 222 h 223"/>
                  <a:gd name="T98" fmla="*/ 221 w 497"/>
                  <a:gd name="T99" fmla="*/ 213 h 223"/>
                  <a:gd name="T100" fmla="*/ 257 w 497"/>
                  <a:gd name="T101" fmla="*/ 222 h 223"/>
                  <a:gd name="T102" fmla="*/ 257 w 497"/>
                  <a:gd name="T103" fmla="*/ 222 h 223"/>
                  <a:gd name="T104" fmla="*/ 434 w 497"/>
                  <a:gd name="T105" fmla="*/ 222 h 223"/>
                  <a:gd name="T106" fmla="*/ 496 w 497"/>
                  <a:gd name="T107" fmla="*/ 160 h 223"/>
                  <a:gd name="T108" fmla="*/ 434 w 497"/>
                  <a:gd name="T109" fmla="*/ 97 h 223"/>
                  <a:gd name="T110" fmla="*/ 407 w 497"/>
                  <a:gd name="T111" fmla="*/ 97 h 223"/>
                  <a:gd name="T112" fmla="*/ 292 w 497"/>
                  <a:gd name="T113" fmla="*/ 0 h 223"/>
                  <a:gd name="T114" fmla="*/ 257 w 497"/>
                  <a:gd name="T115" fmla="*/ 9 h 223"/>
                  <a:gd name="T116" fmla="*/ 248 w 497"/>
                  <a:gd name="T117" fmla="*/ 18 h 223"/>
                  <a:gd name="T118" fmla="*/ 248 w 497"/>
                  <a:gd name="T119" fmla="*/ 213 h 223"/>
                  <a:gd name="T120" fmla="*/ 257 w 497"/>
                  <a:gd name="T121" fmla="*/ 22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223">
                    <a:moveTo>
                      <a:pt x="17" y="195"/>
                    </a:moveTo>
                    <a:lnTo>
                      <a:pt x="17" y="195"/>
                    </a:lnTo>
                    <a:cubicBezTo>
                      <a:pt x="26" y="160"/>
                      <a:pt x="26" y="160"/>
                      <a:pt x="26" y="160"/>
                    </a:cubicBezTo>
                    <a:cubicBezTo>
                      <a:pt x="17" y="125"/>
                      <a:pt x="17" y="125"/>
                      <a:pt x="17" y="125"/>
                    </a:cubicBezTo>
                    <a:cubicBezTo>
                      <a:pt x="17" y="125"/>
                      <a:pt x="17" y="125"/>
                      <a:pt x="9" y="125"/>
                    </a:cubicBezTo>
                    <a:lnTo>
                      <a:pt x="9" y="125"/>
                    </a:lnTo>
                    <a:cubicBezTo>
                      <a:pt x="0" y="160"/>
                      <a:pt x="0" y="160"/>
                      <a:pt x="0" y="160"/>
                    </a:cubicBezTo>
                    <a:cubicBezTo>
                      <a:pt x="9" y="195"/>
                      <a:pt x="9" y="195"/>
                      <a:pt x="9" y="195"/>
                    </a:cubicBezTo>
                    <a:lnTo>
                      <a:pt x="9" y="195"/>
                    </a:lnTo>
                    <a:cubicBezTo>
                      <a:pt x="17" y="195"/>
                      <a:pt x="17" y="195"/>
                      <a:pt x="17" y="195"/>
                    </a:cubicBezTo>
                    <a:close/>
                    <a:moveTo>
                      <a:pt x="70" y="213"/>
                    </a:moveTo>
                    <a:lnTo>
                      <a:pt x="70" y="213"/>
                    </a:lnTo>
                    <a:cubicBezTo>
                      <a:pt x="70" y="160"/>
                      <a:pt x="70" y="160"/>
                      <a:pt x="70" y="160"/>
                    </a:cubicBezTo>
                    <a:cubicBezTo>
                      <a:pt x="70" y="80"/>
                      <a:pt x="70" y="80"/>
                      <a:pt x="70" y="80"/>
                    </a:cubicBezTo>
                    <a:lnTo>
                      <a:pt x="62" y="72"/>
                    </a:lnTo>
                    <a:lnTo>
                      <a:pt x="53" y="80"/>
                    </a:lnTo>
                    <a:cubicBezTo>
                      <a:pt x="53" y="160"/>
                      <a:pt x="53" y="160"/>
                      <a:pt x="53" y="160"/>
                    </a:cubicBezTo>
                    <a:cubicBezTo>
                      <a:pt x="53" y="213"/>
                      <a:pt x="53" y="213"/>
                      <a:pt x="53" y="213"/>
                    </a:cubicBezTo>
                    <a:cubicBezTo>
                      <a:pt x="53" y="222"/>
                      <a:pt x="62" y="222"/>
                      <a:pt x="62" y="222"/>
                    </a:cubicBezTo>
                    <a:cubicBezTo>
                      <a:pt x="62" y="222"/>
                      <a:pt x="70" y="222"/>
                      <a:pt x="70" y="213"/>
                    </a:cubicBezTo>
                    <a:close/>
                    <a:moveTo>
                      <a:pt x="115" y="213"/>
                    </a:moveTo>
                    <a:lnTo>
                      <a:pt x="115" y="213"/>
                    </a:lnTo>
                    <a:cubicBezTo>
                      <a:pt x="123" y="160"/>
                      <a:pt x="123" y="160"/>
                      <a:pt x="123" y="160"/>
                    </a:cubicBezTo>
                    <a:cubicBezTo>
                      <a:pt x="115" y="53"/>
                      <a:pt x="115" y="53"/>
                      <a:pt x="115" y="53"/>
                    </a:cubicBezTo>
                    <a:cubicBezTo>
                      <a:pt x="115" y="44"/>
                      <a:pt x="115" y="44"/>
                      <a:pt x="115" y="44"/>
                    </a:cubicBezTo>
                    <a:cubicBezTo>
                      <a:pt x="107" y="44"/>
                      <a:pt x="107" y="44"/>
                      <a:pt x="107" y="53"/>
                    </a:cubicBezTo>
                    <a:cubicBezTo>
                      <a:pt x="97" y="160"/>
                      <a:pt x="97" y="160"/>
                      <a:pt x="97" y="160"/>
                    </a:cubicBezTo>
                    <a:cubicBezTo>
                      <a:pt x="107" y="213"/>
                      <a:pt x="107" y="213"/>
                      <a:pt x="107" y="213"/>
                    </a:cubicBezTo>
                    <a:cubicBezTo>
                      <a:pt x="107" y="213"/>
                      <a:pt x="107" y="222"/>
                      <a:pt x="115" y="222"/>
                    </a:cubicBezTo>
                    <a:lnTo>
                      <a:pt x="115" y="213"/>
                    </a:lnTo>
                    <a:close/>
                    <a:moveTo>
                      <a:pt x="168" y="213"/>
                    </a:moveTo>
                    <a:lnTo>
                      <a:pt x="168" y="213"/>
                    </a:lnTo>
                    <a:cubicBezTo>
                      <a:pt x="177" y="160"/>
                      <a:pt x="177" y="160"/>
                      <a:pt x="177" y="160"/>
                    </a:cubicBezTo>
                    <a:cubicBezTo>
                      <a:pt x="168" y="53"/>
                      <a:pt x="168" y="53"/>
                      <a:pt x="168" y="53"/>
                    </a:cubicBezTo>
                    <a:cubicBezTo>
                      <a:pt x="168" y="44"/>
                      <a:pt x="168" y="44"/>
                      <a:pt x="160" y="44"/>
                    </a:cubicBezTo>
                    <a:cubicBezTo>
                      <a:pt x="160" y="44"/>
                      <a:pt x="151" y="44"/>
                      <a:pt x="151" y="53"/>
                    </a:cubicBezTo>
                    <a:cubicBezTo>
                      <a:pt x="151" y="160"/>
                      <a:pt x="151" y="160"/>
                      <a:pt x="151" y="160"/>
                    </a:cubicBezTo>
                    <a:cubicBezTo>
                      <a:pt x="151" y="213"/>
                      <a:pt x="151" y="213"/>
                      <a:pt x="151" y="213"/>
                    </a:cubicBezTo>
                    <a:lnTo>
                      <a:pt x="160" y="222"/>
                    </a:lnTo>
                    <a:cubicBezTo>
                      <a:pt x="168" y="222"/>
                      <a:pt x="168" y="213"/>
                      <a:pt x="168" y="213"/>
                    </a:cubicBezTo>
                    <a:close/>
                    <a:moveTo>
                      <a:pt x="221" y="213"/>
                    </a:moveTo>
                    <a:lnTo>
                      <a:pt x="221" y="213"/>
                    </a:lnTo>
                    <a:cubicBezTo>
                      <a:pt x="221" y="160"/>
                      <a:pt x="221" y="160"/>
                      <a:pt x="221" y="160"/>
                    </a:cubicBezTo>
                    <a:cubicBezTo>
                      <a:pt x="221" y="36"/>
                      <a:pt x="221" y="36"/>
                      <a:pt x="221" y="36"/>
                    </a:cubicBezTo>
                    <a:cubicBezTo>
                      <a:pt x="221" y="27"/>
                      <a:pt x="213" y="27"/>
                      <a:pt x="213" y="27"/>
                    </a:cubicBezTo>
                    <a:cubicBezTo>
                      <a:pt x="204" y="27"/>
                      <a:pt x="204" y="27"/>
                      <a:pt x="204" y="36"/>
                    </a:cubicBezTo>
                    <a:cubicBezTo>
                      <a:pt x="195" y="160"/>
                      <a:pt x="195" y="160"/>
                      <a:pt x="195" y="160"/>
                    </a:cubicBezTo>
                    <a:lnTo>
                      <a:pt x="204" y="213"/>
                    </a:lnTo>
                    <a:cubicBezTo>
                      <a:pt x="204" y="213"/>
                      <a:pt x="204" y="222"/>
                      <a:pt x="213" y="222"/>
                    </a:cubicBezTo>
                    <a:lnTo>
                      <a:pt x="221" y="213"/>
                    </a:lnTo>
                    <a:close/>
                    <a:moveTo>
                      <a:pt x="257" y="222"/>
                    </a:moveTo>
                    <a:lnTo>
                      <a:pt x="257" y="222"/>
                    </a:lnTo>
                    <a:lnTo>
                      <a:pt x="434" y="222"/>
                    </a:lnTo>
                    <a:cubicBezTo>
                      <a:pt x="470" y="222"/>
                      <a:pt x="496" y="195"/>
                      <a:pt x="496" y="160"/>
                    </a:cubicBezTo>
                    <a:cubicBezTo>
                      <a:pt x="496" y="125"/>
                      <a:pt x="470" y="97"/>
                      <a:pt x="434" y="97"/>
                    </a:cubicBezTo>
                    <a:cubicBezTo>
                      <a:pt x="425" y="97"/>
                      <a:pt x="416" y="97"/>
                      <a:pt x="407" y="97"/>
                    </a:cubicBezTo>
                    <a:cubicBezTo>
                      <a:pt x="398" y="44"/>
                      <a:pt x="354" y="0"/>
                      <a:pt x="292" y="0"/>
                    </a:cubicBezTo>
                    <a:cubicBezTo>
                      <a:pt x="283" y="0"/>
                      <a:pt x="266" y="0"/>
                      <a:pt x="257" y="9"/>
                    </a:cubicBezTo>
                    <a:cubicBezTo>
                      <a:pt x="248" y="9"/>
                      <a:pt x="248" y="9"/>
                      <a:pt x="248" y="18"/>
                    </a:cubicBezTo>
                    <a:cubicBezTo>
                      <a:pt x="248" y="213"/>
                      <a:pt x="248" y="213"/>
                      <a:pt x="248" y="213"/>
                    </a:cubicBezTo>
                    <a:cubicBezTo>
                      <a:pt x="248" y="213"/>
                      <a:pt x="248" y="222"/>
                      <a:pt x="257"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8" name="Freeform 84"/>
              <p:cNvSpPr>
                <a:spLocks noChangeArrowheads="1"/>
              </p:cNvSpPr>
              <p:nvPr/>
            </p:nvSpPr>
            <p:spPr bwMode="auto">
              <a:xfrm>
                <a:off x="8218488" y="4363938"/>
                <a:ext cx="260350" cy="255588"/>
              </a:xfrm>
              <a:custGeom>
                <a:avLst/>
                <a:gdLst>
                  <a:gd name="T0" fmla="*/ 266 w 479"/>
                  <a:gd name="T1" fmla="*/ 257 h 471"/>
                  <a:gd name="T2" fmla="*/ 266 w 479"/>
                  <a:gd name="T3" fmla="*/ 257 h 471"/>
                  <a:gd name="T4" fmla="*/ 240 w 479"/>
                  <a:gd name="T5" fmla="*/ 257 h 471"/>
                  <a:gd name="T6" fmla="*/ 213 w 479"/>
                  <a:gd name="T7" fmla="*/ 257 h 471"/>
                  <a:gd name="T8" fmla="*/ 213 w 479"/>
                  <a:gd name="T9" fmla="*/ 311 h 471"/>
                  <a:gd name="T10" fmla="*/ 240 w 479"/>
                  <a:gd name="T11" fmla="*/ 311 h 471"/>
                  <a:gd name="T12" fmla="*/ 266 w 479"/>
                  <a:gd name="T13" fmla="*/ 311 h 471"/>
                  <a:gd name="T14" fmla="*/ 275 w 479"/>
                  <a:gd name="T15" fmla="*/ 284 h 471"/>
                  <a:gd name="T16" fmla="*/ 266 w 479"/>
                  <a:gd name="T17" fmla="*/ 257 h 471"/>
                  <a:gd name="T18" fmla="*/ 257 w 479"/>
                  <a:gd name="T19" fmla="*/ 213 h 471"/>
                  <a:gd name="T20" fmla="*/ 257 w 479"/>
                  <a:gd name="T21" fmla="*/ 213 h 471"/>
                  <a:gd name="T22" fmla="*/ 266 w 479"/>
                  <a:gd name="T23" fmla="*/ 186 h 471"/>
                  <a:gd name="T24" fmla="*/ 257 w 479"/>
                  <a:gd name="T25" fmla="*/ 168 h 471"/>
                  <a:gd name="T26" fmla="*/ 222 w 479"/>
                  <a:gd name="T27" fmla="*/ 160 h 471"/>
                  <a:gd name="T28" fmla="*/ 213 w 479"/>
                  <a:gd name="T29" fmla="*/ 160 h 471"/>
                  <a:gd name="T30" fmla="*/ 213 w 479"/>
                  <a:gd name="T31" fmla="*/ 213 h 471"/>
                  <a:gd name="T32" fmla="*/ 231 w 479"/>
                  <a:gd name="T33" fmla="*/ 213 h 471"/>
                  <a:gd name="T34" fmla="*/ 257 w 479"/>
                  <a:gd name="T35" fmla="*/ 213 h 471"/>
                  <a:gd name="T36" fmla="*/ 390 w 479"/>
                  <a:gd name="T37" fmla="*/ 0 h 471"/>
                  <a:gd name="T38" fmla="*/ 390 w 479"/>
                  <a:gd name="T39" fmla="*/ 0 h 471"/>
                  <a:gd name="T40" fmla="*/ 89 w 479"/>
                  <a:gd name="T41" fmla="*/ 0 h 471"/>
                  <a:gd name="T42" fmla="*/ 0 w 479"/>
                  <a:gd name="T43" fmla="*/ 80 h 471"/>
                  <a:gd name="T44" fmla="*/ 0 w 479"/>
                  <a:gd name="T45" fmla="*/ 390 h 471"/>
                  <a:gd name="T46" fmla="*/ 89 w 479"/>
                  <a:gd name="T47" fmla="*/ 470 h 471"/>
                  <a:gd name="T48" fmla="*/ 390 w 479"/>
                  <a:gd name="T49" fmla="*/ 470 h 471"/>
                  <a:gd name="T50" fmla="*/ 478 w 479"/>
                  <a:gd name="T51" fmla="*/ 390 h 471"/>
                  <a:gd name="T52" fmla="*/ 478 w 479"/>
                  <a:gd name="T53" fmla="*/ 80 h 471"/>
                  <a:gd name="T54" fmla="*/ 390 w 479"/>
                  <a:gd name="T55" fmla="*/ 0 h 471"/>
                  <a:gd name="T56" fmla="*/ 249 w 479"/>
                  <a:gd name="T57" fmla="*/ 355 h 471"/>
                  <a:gd name="T58" fmla="*/ 249 w 479"/>
                  <a:gd name="T59" fmla="*/ 355 h 471"/>
                  <a:gd name="T60" fmla="*/ 159 w 479"/>
                  <a:gd name="T61" fmla="*/ 355 h 471"/>
                  <a:gd name="T62" fmla="*/ 159 w 479"/>
                  <a:gd name="T63" fmla="*/ 124 h 471"/>
                  <a:gd name="T64" fmla="*/ 266 w 479"/>
                  <a:gd name="T65" fmla="*/ 124 h 471"/>
                  <a:gd name="T66" fmla="*/ 319 w 479"/>
                  <a:gd name="T67" fmla="*/ 177 h 471"/>
                  <a:gd name="T68" fmla="*/ 284 w 479"/>
                  <a:gd name="T69" fmla="*/ 221 h 471"/>
                  <a:gd name="T70" fmla="*/ 284 w 479"/>
                  <a:gd name="T71" fmla="*/ 231 h 471"/>
                  <a:gd name="T72" fmla="*/ 337 w 479"/>
                  <a:gd name="T73" fmla="*/ 284 h 471"/>
                  <a:gd name="T74" fmla="*/ 249 w 479"/>
                  <a:gd name="T75"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66" y="257"/>
                    </a:moveTo>
                    <a:lnTo>
                      <a:pt x="266" y="257"/>
                    </a:lnTo>
                    <a:cubicBezTo>
                      <a:pt x="257" y="257"/>
                      <a:pt x="249" y="257"/>
                      <a:pt x="240" y="257"/>
                    </a:cubicBezTo>
                    <a:cubicBezTo>
                      <a:pt x="213" y="257"/>
                      <a:pt x="213" y="257"/>
                      <a:pt x="213" y="257"/>
                    </a:cubicBezTo>
                    <a:cubicBezTo>
                      <a:pt x="213" y="311"/>
                      <a:pt x="213" y="311"/>
                      <a:pt x="213" y="311"/>
                    </a:cubicBezTo>
                    <a:cubicBezTo>
                      <a:pt x="240" y="311"/>
                      <a:pt x="240" y="311"/>
                      <a:pt x="240" y="311"/>
                    </a:cubicBezTo>
                    <a:cubicBezTo>
                      <a:pt x="249" y="311"/>
                      <a:pt x="257" y="311"/>
                      <a:pt x="266" y="311"/>
                    </a:cubicBezTo>
                    <a:cubicBezTo>
                      <a:pt x="275" y="302"/>
                      <a:pt x="275" y="293"/>
                      <a:pt x="275" y="284"/>
                    </a:cubicBezTo>
                    <a:cubicBezTo>
                      <a:pt x="275" y="275"/>
                      <a:pt x="275" y="266"/>
                      <a:pt x="266" y="257"/>
                    </a:cubicBezTo>
                    <a:close/>
                    <a:moveTo>
                      <a:pt x="257" y="213"/>
                    </a:moveTo>
                    <a:lnTo>
                      <a:pt x="257" y="213"/>
                    </a:lnTo>
                    <a:cubicBezTo>
                      <a:pt x="257" y="204"/>
                      <a:pt x="266" y="196"/>
                      <a:pt x="266" y="186"/>
                    </a:cubicBezTo>
                    <a:cubicBezTo>
                      <a:pt x="266" y="177"/>
                      <a:pt x="257" y="168"/>
                      <a:pt x="257" y="168"/>
                    </a:cubicBezTo>
                    <a:cubicBezTo>
                      <a:pt x="249" y="160"/>
                      <a:pt x="231" y="160"/>
                      <a:pt x="222" y="160"/>
                    </a:cubicBezTo>
                    <a:cubicBezTo>
                      <a:pt x="213" y="160"/>
                      <a:pt x="213" y="160"/>
                      <a:pt x="213" y="160"/>
                    </a:cubicBezTo>
                    <a:cubicBezTo>
                      <a:pt x="213" y="213"/>
                      <a:pt x="213" y="213"/>
                      <a:pt x="213" y="213"/>
                    </a:cubicBezTo>
                    <a:cubicBezTo>
                      <a:pt x="231" y="213"/>
                      <a:pt x="231" y="213"/>
                      <a:pt x="231" y="213"/>
                    </a:cubicBezTo>
                    <a:cubicBezTo>
                      <a:pt x="240" y="213"/>
                      <a:pt x="249" y="213"/>
                      <a:pt x="257" y="213"/>
                    </a:cubicBezTo>
                    <a:close/>
                    <a:moveTo>
                      <a:pt x="390" y="0"/>
                    </a:moveTo>
                    <a:lnTo>
                      <a:pt x="390" y="0"/>
                    </a:lnTo>
                    <a:cubicBezTo>
                      <a:pt x="89" y="0"/>
                      <a:pt x="89" y="0"/>
                      <a:pt x="89" y="0"/>
                    </a:cubicBezTo>
                    <a:cubicBezTo>
                      <a:pt x="36" y="0"/>
                      <a:pt x="0" y="36"/>
                      <a:pt x="0" y="80"/>
                    </a:cubicBezTo>
                    <a:cubicBezTo>
                      <a:pt x="0" y="390"/>
                      <a:pt x="0" y="390"/>
                      <a:pt x="0" y="390"/>
                    </a:cubicBezTo>
                    <a:cubicBezTo>
                      <a:pt x="0" y="434"/>
                      <a:pt x="36" y="470"/>
                      <a:pt x="89" y="470"/>
                    </a:cubicBezTo>
                    <a:cubicBezTo>
                      <a:pt x="390" y="470"/>
                      <a:pt x="390" y="470"/>
                      <a:pt x="390" y="470"/>
                    </a:cubicBezTo>
                    <a:cubicBezTo>
                      <a:pt x="443" y="470"/>
                      <a:pt x="478" y="434"/>
                      <a:pt x="478" y="390"/>
                    </a:cubicBezTo>
                    <a:cubicBezTo>
                      <a:pt x="478" y="80"/>
                      <a:pt x="478" y="80"/>
                      <a:pt x="478" y="80"/>
                    </a:cubicBezTo>
                    <a:cubicBezTo>
                      <a:pt x="478" y="36"/>
                      <a:pt x="443" y="0"/>
                      <a:pt x="390" y="0"/>
                    </a:cubicBezTo>
                    <a:close/>
                    <a:moveTo>
                      <a:pt x="249" y="355"/>
                    </a:moveTo>
                    <a:lnTo>
                      <a:pt x="249" y="355"/>
                    </a:lnTo>
                    <a:cubicBezTo>
                      <a:pt x="159" y="355"/>
                      <a:pt x="159" y="355"/>
                      <a:pt x="159" y="355"/>
                    </a:cubicBezTo>
                    <a:cubicBezTo>
                      <a:pt x="159" y="124"/>
                      <a:pt x="159" y="124"/>
                      <a:pt x="159" y="124"/>
                    </a:cubicBezTo>
                    <a:cubicBezTo>
                      <a:pt x="266" y="124"/>
                      <a:pt x="266" y="124"/>
                      <a:pt x="266" y="124"/>
                    </a:cubicBezTo>
                    <a:cubicBezTo>
                      <a:pt x="293" y="124"/>
                      <a:pt x="319" y="142"/>
                      <a:pt x="319" y="177"/>
                    </a:cubicBezTo>
                    <a:cubicBezTo>
                      <a:pt x="319" y="204"/>
                      <a:pt x="310" y="221"/>
                      <a:pt x="284" y="221"/>
                    </a:cubicBezTo>
                    <a:cubicBezTo>
                      <a:pt x="284" y="231"/>
                      <a:pt x="284" y="231"/>
                      <a:pt x="284" y="231"/>
                    </a:cubicBezTo>
                    <a:cubicBezTo>
                      <a:pt x="319" y="231"/>
                      <a:pt x="337" y="249"/>
                      <a:pt x="337" y="284"/>
                    </a:cubicBezTo>
                    <a:cubicBezTo>
                      <a:pt x="337" y="319"/>
                      <a:pt x="310" y="355"/>
                      <a:pt x="249" y="35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9" name="Freeform 85"/>
              <p:cNvSpPr>
                <a:spLocks noChangeArrowheads="1"/>
              </p:cNvSpPr>
              <p:nvPr/>
            </p:nvSpPr>
            <p:spPr bwMode="auto">
              <a:xfrm>
                <a:off x="3917950" y="3313014"/>
                <a:ext cx="250825" cy="201613"/>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0" name="Freeform 86"/>
              <p:cNvSpPr>
                <a:spLocks noChangeArrowheads="1"/>
              </p:cNvSpPr>
              <p:nvPr/>
            </p:nvSpPr>
            <p:spPr bwMode="auto">
              <a:xfrm>
                <a:off x="4449764" y="3287614"/>
                <a:ext cx="261937" cy="25717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1" name="Freeform 87"/>
              <p:cNvSpPr>
                <a:spLocks noChangeArrowheads="1"/>
              </p:cNvSpPr>
              <p:nvPr/>
            </p:nvSpPr>
            <p:spPr bwMode="auto">
              <a:xfrm>
                <a:off x="700088" y="4373463"/>
                <a:ext cx="231775" cy="236538"/>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2" name="Freeform 106"/>
              <p:cNvSpPr>
                <a:spLocks noChangeArrowheads="1"/>
              </p:cNvSpPr>
              <p:nvPr/>
            </p:nvSpPr>
            <p:spPr bwMode="auto">
              <a:xfrm>
                <a:off x="6080126" y="3301901"/>
                <a:ext cx="231775" cy="233362"/>
              </a:xfrm>
              <a:custGeom>
                <a:avLst/>
                <a:gdLst>
                  <a:gd name="T0" fmla="*/ 372 w 426"/>
                  <a:gd name="T1" fmla="*/ 0 h 427"/>
                  <a:gd name="T2" fmla="*/ 372 w 426"/>
                  <a:gd name="T3" fmla="*/ 0 h 427"/>
                  <a:gd name="T4" fmla="*/ 53 w 426"/>
                  <a:gd name="T5" fmla="*/ 0 h 427"/>
                  <a:gd name="T6" fmla="*/ 0 w 426"/>
                  <a:gd name="T7" fmla="*/ 53 h 427"/>
                  <a:gd name="T8" fmla="*/ 0 w 426"/>
                  <a:gd name="T9" fmla="*/ 372 h 427"/>
                  <a:gd name="T10" fmla="*/ 53 w 426"/>
                  <a:gd name="T11" fmla="*/ 426 h 427"/>
                  <a:gd name="T12" fmla="*/ 213 w 426"/>
                  <a:gd name="T13" fmla="*/ 426 h 427"/>
                  <a:gd name="T14" fmla="*/ 213 w 426"/>
                  <a:gd name="T15" fmla="*/ 274 h 427"/>
                  <a:gd name="T16" fmla="*/ 160 w 426"/>
                  <a:gd name="T17" fmla="*/ 274 h 427"/>
                  <a:gd name="T18" fmla="*/ 160 w 426"/>
                  <a:gd name="T19" fmla="*/ 204 h 427"/>
                  <a:gd name="T20" fmla="*/ 213 w 426"/>
                  <a:gd name="T21" fmla="*/ 204 h 427"/>
                  <a:gd name="T22" fmla="*/ 213 w 426"/>
                  <a:gd name="T23" fmla="*/ 168 h 427"/>
                  <a:gd name="T24" fmla="*/ 301 w 426"/>
                  <a:gd name="T25" fmla="*/ 80 h 427"/>
                  <a:gd name="T26" fmla="*/ 346 w 426"/>
                  <a:gd name="T27" fmla="*/ 80 h 427"/>
                  <a:gd name="T28" fmla="*/ 346 w 426"/>
                  <a:gd name="T29" fmla="*/ 160 h 427"/>
                  <a:gd name="T30" fmla="*/ 310 w 426"/>
                  <a:gd name="T31" fmla="*/ 160 h 427"/>
                  <a:gd name="T32" fmla="*/ 292 w 426"/>
                  <a:gd name="T33" fmla="*/ 168 h 427"/>
                  <a:gd name="T34" fmla="*/ 292 w 426"/>
                  <a:gd name="T35" fmla="*/ 204 h 427"/>
                  <a:gd name="T36" fmla="*/ 346 w 426"/>
                  <a:gd name="T37" fmla="*/ 204 h 427"/>
                  <a:gd name="T38" fmla="*/ 346 w 426"/>
                  <a:gd name="T39" fmla="*/ 274 h 427"/>
                  <a:gd name="T40" fmla="*/ 292 w 426"/>
                  <a:gd name="T41" fmla="*/ 274 h 427"/>
                  <a:gd name="T42" fmla="*/ 292 w 426"/>
                  <a:gd name="T43" fmla="*/ 426 h 427"/>
                  <a:gd name="T44" fmla="*/ 372 w 426"/>
                  <a:gd name="T45" fmla="*/ 426 h 427"/>
                  <a:gd name="T46" fmla="*/ 425 w 426"/>
                  <a:gd name="T47" fmla="*/ 372 h 427"/>
                  <a:gd name="T48" fmla="*/ 425 w 426"/>
                  <a:gd name="T49" fmla="*/ 53 h 427"/>
                  <a:gd name="T50" fmla="*/ 372 w 426"/>
                  <a:gd name="T5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3" name="Freeform 119"/>
              <p:cNvSpPr>
                <a:spLocks noChangeArrowheads="1"/>
              </p:cNvSpPr>
              <p:nvPr/>
            </p:nvSpPr>
            <p:spPr bwMode="auto">
              <a:xfrm>
                <a:off x="3375025" y="4363938"/>
                <a:ext cx="260350" cy="255588"/>
              </a:xfrm>
              <a:custGeom>
                <a:avLst/>
                <a:gdLst>
                  <a:gd name="T0" fmla="*/ 293 w 480"/>
                  <a:gd name="T1" fmla="*/ 231 h 471"/>
                  <a:gd name="T2" fmla="*/ 249 w 480"/>
                  <a:gd name="T3" fmla="*/ 213 h 471"/>
                  <a:gd name="T4" fmla="*/ 222 w 480"/>
                  <a:gd name="T5" fmla="*/ 204 h 471"/>
                  <a:gd name="T6" fmla="*/ 213 w 480"/>
                  <a:gd name="T7" fmla="*/ 196 h 471"/>
                  <a:gd name="T8" fmla="*/ 240 w 480"/>
                  <a:gd name="T9" fmla="*/ 177 h 471"/>
                  <a:gd name="T10" fmla="*/ 266 w 480"/>
                  <a:gd name="T11" fmla="*/ 196 h 471"/>
                  <a:gd name="T12" fmla="*/ 284 w 480"/>
                  <a:gd name="T13" fmla="*/ 204 h 471"/>
                  <a:gd name="T14" fmla="*/ 302 w 480"/>
                  <a:gd name="T15" fmla="*/ 186 h 471"/>
                  <a:gd name="T16" fmla="*/ 293 w 480"/>
                  <a:gd name="T17" fmla="*/ 160 h 471"/>
                  <a:gd name="T18" fmla="*/ 240 w 480"/>
                  <a:gd name="T19" fmla="*/ 151 h 471"/>
                  <a:gd name="T20" fmla="*/ 178 w 480"/>
                  <a:gd name="T21" fmla="*/ 168 h 471"/>
                  <a:gd name="T22" fmla="*/ 178 w 480"/>
                  <a:gd name="T23" fmla="*/ 221 h 471"/>
                  <a:gd name="T24" fmla="*/ 231 w 480"/>
                  <a:gd name="T25" fmla="*/ 249 h 471"/>
                  <a:gd name="T26" fmla="*/ 266 w 480"/>
                  <a:gd name="T27" fmla="*/ 257 h 471"/>
                  <a:gd name="T28" fmla="*/ 266 w 480"/>
                  <a:gd name="T29" fmla="*/ 284 h 471"/>
                  <a:gd name="T30" fmla="*/ 222 w 480"/>
                  <a:gd name="T31" fmla="*/ 293 h 471"/>
                  <a:gd name="T32" fmla="*/ 205 w 480"/>
                  <a:gd name="T33" fmla="*/ 266 h 471"/>
                  <a:gd name="T34" fmla="*/ 187 w 480"/>
                  <a:gd name="T35" fmla="*/ 257 h 471"/>
                  <a:gd name="T36" fmla="*/ 169 w 480"/>
                  <a:gd name="T37" fmla="*/ 275 h 471"/>
                  <a:gd name="T38" fmla="*/ 195 w 480"/>
                  <a:gd name="T39" fmla="*/ 311 h 471"/>
                  <a:gd name="T40" fmla="*/ 275 w 480"/>
                  <a:gd name="T41" fmla="*/ 319 h 471"/>
                  <a:gd name="T42" fmla="*/ 311 w 480"/>
                  <a:gd name="T43" fmla="*/ 266 h 471"/>
                  <a:gd name="T44" fmla="*/ 293 w 480"/>
                  <a:gd name="T45" fmla="*/ 231 h 471"/>
                  <a:gd name="T46" fmla="*/ 240 w 480"/>
                  <a:gd name="T47" fmla="*/ 0 h 471"/>
                  <a:gd name="T48" fmla="*/ 240 w 480"/>
                  <a:gd name="T49" fmla="*/ 470 h 471"/>
                  <a:gd name="T50" fmla="*/ 240 w 480"/>
                  <a:gd name="T51" fmla="*/ 0 h 471"/>
                  <a:gd name="T52" fmla="*/ 293 w 480"/>
                  <a:gd name="T53" fmla="*/ 364 h 471"/>
                  <a:gd name="T54" fmla="*/ 240 w 480"/>
                  <a:gd name="T55" fmla="*/ 364 h 471"/>
                  <a:gd name="T56" fmla="*/ 124 w 480"/>
                  <a:gd name="T57" fmla="*/ 213 h 471"/>
                  <a:gd name="T58" fmla="*/ 187 w 480"/>
                  <a:gd name="T59" fmla="*/ 98 h 471"/>
                  <a:gd name="T60" fmla="*/ 240 w 480"/>
                  <a:gd name="T61" fmla="*/ 107 h 471"/>
                  <a:gd name="T62" fmla="*/ 364 w 480"/>
                  <a:gd name="T63" fmla="*/ 266 h 471"/>
                  <a:gd name="T64" fmla="*/ 293 w 480"/>
                  <a:gd name="T65" fmla="*/ 36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471">
                    <a:moveTo>
                      <a:pt x="293" y="231"/>
                    </a:moveTo>
                    <a:lnTo>
                      <a:pt x="293" y="231"/>
                    </a:lnTo>
                    <a:cubicBezTo>
                      <a:pt x="284" y="231"/>
                      <a:pt x="284" y="221"/>
                      <a:pt x="275" y="221"/>
                    </a:cubicBezTo>
                    <a:cubicBezTo>
                      <a:pt x="266" y="221"/>
                      <a:pt x="258" y="213"/>
                      <a:pt x="249" y="213"/>
                    </a:cubicBezTo>
                    <a:cubicBezTo>
                      <a:pt x="240" y="213"/>
                      <a:pt x="231" y="213"/>
                      <a:pt x="231" y="213"/>
                    </a:cubicBezTo>
                    <a:cubicBezTo>
                      <a:pt x="222" y="204"/>
                      <a:pt x="222" y="204"/>
                      <a:pt x="222" y="204"/>
                    </a:cubicBezTo>
                    <a:cubicBezTo>
                      <a:pt x="213" y="204"/>
                      <a:pt x="213" y="204"/>
                      <a:pt x="213" y="204"/>
                    </a:cubicBezTo>
                    <a:cubicBezTo>
                      <a:pt x="213" y="196"/>
                      <a:pt x="213" y="196"/>
                      <a:pt x="213" y="196"/>
                    </a:cubicBezTo>
                    <a:cubicBezTo>
                      <a:pt x="213" y="186"/>
                      <a:pt x="213" y="186"/>
                      <a:pt x="213" y="177"/>
                    </a:cubicBezTo>
                    <a:cubicBezTo>
                      <a:pt x="222" y="177"/>
                      <a:pt x="231" y="177"/>
                      <a:pt x="240" y="177"/>
                    </a:cubicBezTo>
                    <a:cubicBezTo>
                      <a:pt x="249" y="177"/>
                      <a:pt x="258" y="177"/>
                      <a:pt x="258" y="177"/>
                    </a:cubicBezTo>
                    <a:cubicBezTo>
                      <a:pt x="266" y="186"/>
                      <a:pt x="266" y="186"/>
                      <a:pt x="266" y="196"/>
                    </a:cubicBezTo>
                    <a:cubicBezTo>
                      <a:pt x="275" y="196"/>
                      <a:pt x="275" y="204"/>
                      <a:pt x="275" y="204"/>
                    </a:cubicBezTo>
                    <a:lnTo>
                      <a:pt x="284" y="204"/>
                    </a:lnTo>
                    <a:cubicBezTo>
                      <a:pt x="293" y="204"/>
                      <a:pt x="293" y="204"/>
                      <a:pt x="302" y="204"/>
                    </a:cubicBezTo>
                    <a:cubicBezTo>
                      <a:pt x="302" y="196"/>
                      <a:pt x="302" y="196"/>
                      <a:pt x="302" y="186"/>
                    </a:cubicBezTo>
                    <a:lnTo>
                      <a:pt x="302" y="177"/>
                    </a:lnTo>
                    <a:cubicBezTo>
                      <a:pt x="302" y="168"/>
                      <a:pt x="293" y="168"/>
                      <a:pt x="293" y="160"/>
                    </a:cubicBezTo>
                    <a:cubicBezTo>
                      <a:pt x="284" y="160"/>
                      <a:pt x="275" y="151"/>
                      <a:pt x="266" y="151"/>
                    </a:cubicBezTo>
                    <a:cubicBezTo>
                      <a:pt x="258" y="151"/>
                      <a:pt x="249" y="151"/>
                      <a:pt x="240" y="151"/>
                    </a:cubicBezTo>
                    <a:cubicBezTo>
                      <a:pt x="222" y="151"/>
                      <a:pt x="213" y="151"/>
                      <a:pt x="205" y="151"/>
                    </a:cubicBezTo>
                    <a:cubicBezTo>
                      <a:pt x="195" y="160"/>
                      <a:pt x="187" y="160"/>
                      <a:pt x="178" y="168"/>
                    </a:cubicBezTo>
                    <a:cubicBezTo>
                      <a:pt x="178" y="177"/>
                      <a:pt x="169" y="186"/>
                      <a:pt x="169" y="196"/>
                    </a:cubicBezTo>
                    <a:cubicBezTo>
                      <a:pt x="169" y="204"/>
                      <a:pt x="178" y="213"/>
                      <a:pt x="178" y="221"/>
                    </a:cubicBezTo>
                    <a:cubicBezTo>
                      <a:pt x="187" y="231"/>
                      <a:pt x="195" y="231"/>
                      <a:pt x="205" y="240"/>
                    </a:cubicBezTo>
                    <a:cubicBezTo>
                      <a:pt x="213" y="240"/>
                      <a:pt x="222" y="240"/>
                      <a:pt x="231" y="249"/>
                    </a:cubicBezTo>
                    <a:cubicBezTo>
                      <a:pt x="240" y="249"/>
                      <a:pt x="249" y="249"/>
                      <a:pt x="258" y="249"/>
                    </a:cubicBezTo>
                    <a:cubicBezTo>
                      <a:pt x="258" y="257"/>
                      <a:pt x="266" y="257"/>
                      <a:pt x="266" y="257"/>
                    </a:cubicBezTo>
                    <a:cubicBezTo>
                      <a:pt x="275" y="266"/>
                      <a:pt x="275" y="266"/>
                      <a:pt x="275" y="275"/>
                    </a:cubicBezTo>
                    <a:lnTo>
                      <a:pt x="266" y="284"/>
                    </a:lnTo>
                    <a:cubicBezTo>
                      <a:pt x="258" y="293"/>
                      <a:pt x="249" y="293"/>
                      <a:pt x="240" y="293"/>
                    </a:cubicBezTo>
                    <a:cubicBezTo>
                      <a:pt x="231" y="293"/>
                      <a:pt x="222" y="293"/>
                      <a:pt x="222" y="293"/>
                    </a:cubicBezTo>
                    <a:cubicBezTo>
                      <a:pt x="213" y="284"/>
                      <a:pt x="213" y="284"/>
                      <a:pt x="213" y="284"/>
                    </a:cubicBezTo>
                    <a:cubicBezTo>
                      <a:pt x="213" y="275"/>
                      <a:pt x="205" y="275"/>
                      <a:pt x="205" y="266"/>
                    </a:cubicBezTo>
                    <a:cubicBezTo>
                      <a:pt x="205" y="266"/>
                      <a:pt x="205" y="257"/>
                      <a:pt x="195" y="257"/>
                    </a:cubicBezTo>
                    <a:lnTo>
                      <a:pt x="187" y="257"/>
                    </a:lnTo>
                    <a:cubicBezTo>
                      <a:pt x="178" y="257"/>
                      <a:pt x="178" y="257"/>
                      <a:pt x="178" y="257"/>
                    </a:cubicBezTo>
                    <a:cubicBezTo>
                      <a:pt x="169" y="266"/>
                      <a:pt x="169" y="266"/>
                      <a:pt x="169" y="275"/>
                    </a:cubicBezTo>
                    <a:cubicBezTo>
                      <a:pt x="169" y="275"/>
                      <a:pt x="169" y="284"/>
                      <a:pt x="178" y="293"/>
                    </a:cubicBezTo>
                    <a:cubicBezTo>
                      <a:pt x="178" y="302"/>
                      <a:pt x="187" y="311"/>
                      <a:pt x="195" y="311"/>
                    </a:cubicBezTo>
                    <a:cubicBezTo>
                      <a:pt x="205" y="319"/>
                      <a:pt x="222" y="319"/>
                      <a:pt x="240" y="319"/>
                    </a:cubicBezTo>
                    <a:cubicBezTo>
                      <a:pt x="258" y="319"/>
                      <a:pt x="266" y="319"/>
                      <a:pt x="275" y="319"/>
                    </a:cubicBezTo>
                    <a:cubicBezTo>
                      <a:pt x="293" y="311"/>
                      <a:pt x="302" y="302"/>
                      <a:pt x="302" y="293"/>
                    </a:cubicBezTo>
                    <a:cubicBezTo>
                      <a:pt x="311" y="284"/>
                      <a:pt x="311" y="275"/>
                      <a:pt x="311" y="266"/>
                    </a:cubicBezTo>
                    <a:cubicBezTo>
                      <a:pt x="311" y="257"/>
                      <a:pt x="311" y="249"/>
                      <a:pt x="311" y="249"/>
                    </a:cubicBezTo>
                    <a:cubicBezTo>
                      <a:pt x="302" y="240"/>
                      <a:pt x="302" y="231"/>
                      <a:pt x="293" y="231"/>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93" y="364"/>
                    </a:moveTo>
                    <a:lnTo>
                      <a:pt x="293" y="364"/>
                    </a:lnTo>
                    <a:cubicBezTo>
                      <a:pt x="284" y="364"/>
                      <a:pt x="275" y="364"/>
                      <a:pt x="266" y="364"/>
                    </a:cubicBezTo>
                    <a:cubicBezTo>
                      <a:pt x="258" y="364"/>
                      <a:pt x="249" y="364"/>
                      <a:pt x="240" y="364"/>
                    </a:cubicBezTo>
                    <a:cubicBezTo>
                      <a:pt x="178" y="364"/>
                      <a:pt x="115" y="302"/>
                      <a:pt x="115" y="240"/>
                    </a:cubicBezTo>
                    <a:cubicBezTo>
                      <a:pt x="115" y="231"/>
                      <a:pt x="115" y="221"/>
                      <a:pt x="124" y="213"/>
                    </a:cubicBezTo>
                    <a:cubicBezTo>
                      <a:pt x="115" y="204"/>
                      <a:pt x="115" y="186"/>
                      <a:pt x="115" y="177"/>
                    </a:cubicBezTo>
                    <a:cubicBezTo>
                      <a:pt x="115" y="133"/>
                      <a:pt x="142" y="98"/>
                      <a:pt x="187" y="98"/>
                    </a:cubicBezTo>
                    <a:cubicBezTo>
                      <a:pt x="195" y="98"/>
                      <a:pt x="213" y="107"/>
                      <a:pt x="222" y="115"/>
                    </a:cubicBezTo>
                    <a:cubicBezTo>
                      <a:pt x="231" y="107"/>
                      <a:pt x="231" y="107"/>
                      <a:pt x="240" y="107"/>
                    </a:cubicBezTo>
                    <a:cubicBezTo>
                      <a:pt x="311" y="107"/>
                      <a:pt x="364" y="168"/>
                      <a:pt x="364" y="240"/>
                    </a:cubicBezTo>
                    <a:cubicBezTo>
                      <a:pt x="364" y="249"/>
                      <a:pt x="364" y="257"/>
                      <a:pt x="364" y="266"/>
                    </a:cubicBezTo>
                    <a:cubicBezTo>
                      <a:pt x="364" y="275"/>
                      <a:pt x="364" y="284"/>
                      <a:pt x="364" y="293"/>
                    </a:cubicBezTo>
                    <a:cubicBezTo>
                      <a:pt x="364" y="337"/>
                      <a:pt x="337" y="364"/>
                      <a:pt x="293" y="36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4" name="Freeform 120"/>
              <p:cNvSpPr>
                <a:spLocks noChangeArrowheads="1"/>
              </p:cNvSpPr>
              <p:nvPr/>
            </p:nvSpPr>
            <p:spPr bwMode="auto">
              <a:xfrm>
                <a:off x="4448176" y="4373463"/>
                <a:ext cx="269875" cy="236538"/>
              </a:xfrm>
              <a:custGeom>
                <a:avLst/>
                <a:gdLst>
                  <a:gd name="T0" fmla="*/ 363 w 497"/>
                  <a:gd name="T1" fmla="*/ 222 h 435"/>
                  <a:gd name="T2" fmla="*/ 363 w 497"/>
                  <a:gd name="T3" fmla="*/ 222 h 435"/>
                  <a:gd name="T4" fmla="*/ 354 w 497"/>
                  <a:gd name="T5" fmla="*/ 203 h 435"/>
                  <a:gd name="T6" fmla="*/ 354 w 497"/>
                  <a:gd name="T7" fmla="*/ 159 h 435"/>
                  <a:gd name="T8" fmla="*/ 247 w 497"/>
                  <a:gd name="T9" fmla="*/ 159 h 435"/>
                  <a:gd name="T10" fmla="*/ 239 w 497"/>
                  <a:gd name="T11" fmla="*/ 150 h 435"/>
                  <a:gd name="T12" fmla="*/ 230 w 497"/>
                  <a:gd name="T13" fmla="*/ 89 h 435"/>
                  <a:gd name="T14" fmla="*/ 71 w 497"/>
                  <a:gd name="T15" fmla="*/ 159 h 435"/>
                  <a:gd name="T16" fmla="*/ 0 w 497"/>
                  <a:gd name="T17" fmla="*/ 293 h 435"/>
                  <a:gd name="T18" fmla="*/ 203 w 497"/>
                  <a:gd name="T19" fmla="*/ 434 h 435"/>
                  <a:gd name="T20" fmla="*/ 425 w 497"/>
                  <a:gd name="T21" fmla="*/ 284 h 435"/>
                  <a:gd name="T22" fmla="*/ 363 w 497"/>
                  <a:gd name="T23" fmla="*/ 222 h 435"/>
                  <a:gd name="T24" fmla="*/ 203 w 497"/>
                  <a:gd name="T25" fmla="*/ 390 h 435"/>
                  <a:gd name="T26" fmla="*/ 203 w 497"/>
                  <a:gd name="T27" fmla="*/ 390 h 435"/>
                  <a:gd name="T28" fmla="*/ 53 w 497"/>
                  <a:gd name="T29" fmla="*/ 310 h 435"/>
                  <a:gd name="T30" fmla="*/ 186 w 497"/>
                  <a:gd name="T31" fmla="*/ 203 h 435"/>
                  <a:gd name="T32" fmla="*/ 336 w 497"/>
                  <a:gd name="T33" fmla="*/ 284 h 435"/>
                  <a:gd name="T34" fmla="*/ 203 w 497"/>
                  <a:gd name="T35" fmla="*/ 390 h 435"/>
                  <a:gd name="T36" fmla="*/ 496 w 497"/>
                  <a:gd name="T37" fmla="*/ 150 h 435"/>
                  <a:gd name="T38" fmla="*/ 496 w 497"/>
                  <a:gd name="T39" fmla="*/ 150 h 435"/>
                  <a:gd name="T40" fmla="*/ 345 w 497"/>
                  <a:gd name="T41" fmla="*/ 0 h 435"/>
                  <a:gd name="T42" fmla="*/ 327 w 497"/>
                  <a:gd name="T43" fmla="*/ 18 h 435"/>
                  <a:gd name="T44" fmla="*/ 345 w 497"/>
                  <a:gd name="T45" fmla="*/ 36 h 435"/>
                  <a:gd name="T46" fmla="*/ 460 w 497"/>
                  <a:gd name="T47" fmla="*/ 150 h 435"/>
                  <a:gd name="T48" fmla="*/ 478 w 497"/>
                  <a:gd name="T49" fmla="*/ 168 h 435"/>
                  <a:gd name="T50" fmla="*/ 496 w 497"/>
                  <a:gd name="T51" fmla="*/ 150 h 435"/>
                  <a:gd name="T52" fmla="*/ 425 w 497"/>
                  <a:gd name="T53" fmla="*/ 150 h 435"/>
                  <a:gd name="T54" fmla="*/ 425 w 497"/>
                  <a:gd name="T55" fmla="*/ 150 h 435"/>
                  <a:gd name="T56" fmla="*/ 345 w 497"/>
                  <a:gd name="T57" fmla="*/ 71 h 435"/>
                  <a:gd name="T58" fmla="*/ 327 w 497"/>
                  <a:gd name="T59" fmla="*/ 89 h 435"/>
                  <a:gd name="T60" fmla="*/ 345 w 497"/>
                  <a:gd name="T61" fmla="*/ 106 h 435"/>
                  <a:gd name="T62" fmla="*/ 390 w 497"/>
                  <a:gd name="T63" fmla="*/ 159 h 435"/>
                  <a:gd name="T64" fmla="*/ 416 w 497"/>
                  <a:gd name="T65" fmla="*/ 168 h 435"/>
                  <a:gd name="T66" fmla="*/ 425 w 497"/>
                  <a:gd name="T67" fmla="*/ 150 h 435"/>
                  <a:gd name="T68" fmla="*/ 159 w 497"/>
                  <a:gd name="T69" fmla="*/ 257 h 435"/>
                  <a:gd name="T70" fmla="*/ 159 w 497"/>
                  <a:gd name="T71" fmla="*/ 257 h 435"/>
                  <a:gd name="T72" fmla="*/ 115 w 497"/>
                  <a:gd name="T73" fmla="*/ 310 h 435"/>
                  <a:gd name="T74" fmla="*/ 186 w 497"/>
                  <a:gd name="T75" fmla="*/ 354 h 435"/>
                  <a:gd name="T76" fmla="*/ 230 w 497"/>
                  <a:gd name="T77" fmla="*/ 293 h 435"/>
                  <a:gd name="T78" fmla="*/ 159 w 497"/>
                  <a:gd name="T79" fmla="*/ 2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grpSp>
      </p:grpSp>
    </p:spTree>
    <p:extLst>
      <p:ext uri="{BB962C8B-B14F-4D97-AF65-F5344CB8AC3E}">
        <p14:creationId xmlns:p14="http://schemas.microsoft.com/office/powerpoint/2010/main" val="139195615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22">
      <a:dk1>
        <a:sysClr val="windowText" lastClr="000000"/>
      </a:dk1>
      <a:lt1>
        <a:sysClr val="window" lastClr="FFFFFF"/>
      </a:lt1>
      <a:dk2>
        <a:srgbClr val="1F497D"/>
      </a:dk2>
      <a:lt2>
        <a:srgbClr val="EEECE1"/>
      </a:lt2>
      <a:accent1>
        <a:srgbClr val="FFA500"/>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4063</Words>
  <Application>Microsoft Office PowerPoint</Application>
  <PresentationFormat>全屏显示(16:9)</PresentationFormat>
  <Paragraphs>400</Paragraphs>
  <Slides>38</Slides>
  <Notes>37</Notes>
  <HiddenSlides>0</HiddenSlides>
  <MMClips>2</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Write Your Title Here</dc:title>
  <dc:creator>cd</dc:creator>
  <cp:lastModifiedBy>Administrator</cp:lastModifiedBy>
  <cp:revision>74</cp:revision>
  <dcterms:created xsi:type="dcterms:W3CDTF">2015-12-11T17:46:17Z</dcterms:created>
  <dcterms:modified xsi:type="dcterms:W3CDTF">2016-08-22T03:45:01Z</dcterms:modified>
</cp:coreProperties>
</file>