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94" r:id="rId3"/>
    <p:sldId id="258" r:id="rId4"/>
    <p:sldId id="272" r:id="rId5"/>
    <p:sldId id="271" r:id="rId6"/>
    <p:sldId id="263" r:id="rId7"/>
    <p:sldId id="273" r:id="rId8"/>
    <p:sldId id="309" r:id="rId9"/>
    <p:sldId id="268" r:id="rId10"/>
    <p:sldId id="264" r:id="rId11"/>
    <p:sldId id="295" r:id="rId12"/>
    <p:sldId id="296" r:id="rId13"/>
    <p:sldId id="297" r:id="rId14"/>
    <p:sldId id="308" r:id="rId15"/>
    <p:sldId id="269" r:id="rId16"/>
    <p:sldId id="265" r:id="rId17"/>
    <p:sldId id="300" r:id="rId18"/>
    <p:sldId id="301" r:id="rId19"/>
    <p:sldId id="302" r:id="rId20"/>
    <p:sldId id="270" r:id="rId21"/>
    <p:sldId id="266" r:id="rId22"/>
    <p:sldId id="305" r:id="rId23"/>
    <p:sldId id="306" r:id="rId24"/>
    <p:sldId id="257" r:id="rId25"/>
    <p:sldId id="310" r:id="rId26"/>
  </p:sldIdLst>
  <p:sldSz cx="12192000"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9" d="100"/>
          <a:sy n="99" d="100"/>
        </p:scale>
        <p:origin x="-966" y="-84"/>
      </p:cViewPr>
      <p:guideLst>
        <p:guide orient="horz" pos="2182"/>
        <p:guide pos="3840"/>
      </p:guideLst>
    </p:cSldViewPr>
  </p:slideViewPr>
  <p:notesTextViewPr>
    <p:cViewPr>
      <p:scale>
        <a:sx n="1" d="1"/>
        <a:sy n="1" d="1"/>
      </p:scale>
      <p:origin x="0" y="0"/>
    </p:cViewPr>
  </p:notesTextViewPr>
  <p:sorterViewPr>
    <p:cViewPr>
      <p:scale>
        <a:sx n="100" d="100"/>
        <a:sy n="100" d="100"/>
      </p:scale>
      <p:origin x="0" y="7114"/>
    </p:cViewPr>
  </p:sorter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a:lvl1pPr>
          </a:lstStyle>
          <a:p>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a:lvl1pPr>
          </a:lstStyle>
          <a:p>
            <a:fld id="{97F6D671-4625-4E8A-8576-4C25F25E5F46}" type="datetime1">
              <a:rPr lang="zh-CN" altLang="en-US"/>
              <a:pPr/>
              <a:t>2016/7/22 Friday</a:t>
            </a:fld>
            <a:endParaRPr lang="zh-CN" altLang="en-US" sz="1200"/>
          </a:p>
        </p:txBody>
      </p:sp>
      <p:sp>
        <p:nvSpPr>
          <p:cNvPr id="205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05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0" eaLnBrk="0" hangingPunct="0">
              <a:spcBef>
                <a:spcPct val="30000"/>
              </a:spcBef>
              <a:buFontTx/>
              <a:buNone/>
            </a:pPr>
            <a:r>
              <a:rPr lang="zh-CN" sz="1200"/>
              <a:t>单击此处编辑母版文本样式</a:t>
            </a:r>
          </a:p>
          <a:p>
            <a:pPr defTabSz="0" eaLnBrk="0" hangingPunct="0">
              <a:spcBef>
                <a:spcPct val="30000"/>
              </a:spcBef>
              <a:buFontTx/>
              <a:buNone/>
            </a:pPr>
            <a:r>
              <a:rPr lang="zh-CN" sz="1200"/>
              <a:t>第二级</a:t>
            </a:r>
          </a:p>
          <a:p>
            <a:pPr defTabSz="0" eaLnBrk="0" hangingPunct="0">
              <a:spcBef>
                <a:spcPct val="30000"/>
              </a:spcBef>
              <a:buFontTx/>
              <a:buNone/>
            </a:pPr>
            <a:r>
              <a:rPr lang="zh-CN" sz="1200"/>
              <a:t>第三级</a:t>
            </a:r>
          </a:p>
          <a:p>
            <a:pPr defTabSz="0" eaLnBrk="0" hangingPunct="0">
              <a:spcBef>
                <a:spcPct val="30000"/>
              </a:spcBef>
              <a:buFontTx/>
              <a:buNone/>
            </a:pPr>
            <a:r>
              <a:rPr lang="zh-CN" sz="1200"/>
              <a:t>第四级</a:t>
            </a:r>
          </a:p>
          <a:p>
            <a:pPr defTabSz="0" eaLnBrk="0" hangingPunct="0">
              <a:spcBef>
                <a:spcPct val="30000"/>
              </a:spcBef>
              <a:buFontTx/>
              <a:buNone/>
            </a:pPr>
            <a:r>
              <a:rPr lang="zh-CN" sz="1200"/>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a:lvl1pPr>
          </a:lstStyle>
          <a:p>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a:lvl1pPr>
          </a:lstStyle>
          <a:p>
            <a:fld id="{43516296-D147-48D1-AEBF-A2CA8CA2CEAC}" type="slidenum">
              <a:rPr lang="zh-CN" altLang="en-US"/>
              <a:pPr/>
              <a:t>‹#›</a:t>
            </a:fld>
            <a:endParaRPr lang="zh-CN" altLang="en-US" sz="1200"/>
          </a:p>
        </p:txBody>
      </p:sp>
    </p:spTree>
    <p:extLst>
      <p:ext uri="{BB962C8B-B14F-4D97-AF65-F5344CB8AC3E}">
        <p14:creationId xmlns:p14="http://schemas.microsoft.com/office/powerpoint/2010/main" val="1101242564"/>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D3316E18-046D-4609-9633-42CAA327FE85}" type="datetime1">
              <a:rPr lang="zh-CN" altLang="en-US"/>
              <a:pPr/>
              <a:t>2016/7/22 Friday</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E57AB8A0-C03B-4EE9-A383-632BF3713776}"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5158136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3316E18-046D-4609-9633-42CAA327FE85}" type="datetime1">
              <a:rPr lang="zh-CN" altLang="en-US"/>
              <a:pPr/>
              <a:t>2016/7/22 Friday</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D5810CF2-5858-49D5-AA14-ABEBAEDD509D}"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4042107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3316E18-046D-4609-9633-42CAA327FE85}" type="datetime1">
              <a:rPr lang="zh-CN" altLang="en-US"/>
              <a:pPr/>
              <a:t>2016/7/22 Friday</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08BB0BA3-A865-4FE8-8180-85E22F49E33C}"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304169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3316E18-046D-4609-9633-42CAA327FE85}" type="datetime1">
              <a:rPr lang="zh-CN" altLang="en-US"/>
              <a:pPr/>
              <a:t>2016/7/22 Friday</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6218F851-E666-426C-8B3C-540C7D0634C8}"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992290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D3316E18-046D-4609-9633-42CAA327FE85}" type="datetime1">
              <a:rPr lang="zh-CN" altLang="en-US"/>
              <a:pPr/>
              <a:t>2016/7/22 Friday</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A36EF8A2-D869-425E-8777-78B520BB9A7F}"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412704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D3316E18-046D-4609-9633-42CAA327FE85}" type="datetime1">
              <a:rPr lang="zh-CN" altLang="en-US"/>
              <a:pPr/>
              <a:t>2016/7/22 Friday</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DD9B52AD-E46B-493D-A228-2B9F792F5F74}"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346985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D3316E18-046D-4609-9633-42CAA327FE85}" type="datetime1">
              <a:rPr lang="zh-CN" altLang="en-US"/>
              <a:pPr/>
              <a:t>2016/7/22 Friday</a:t>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3A8F754A-5CD1-43F3-83C8-430EE44479E4}"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6794990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D3316E18-046D-4609-9633-42CAA327FE85}" type="datetime1">
              <a:rPr lang="zh-CN" altLang="en-US"/>
              <a:pPr/>
              <a:t>2016/7/22 Friday</a:t>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DA75E222-161F-4218-861A-6DFE2098C8D3}"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745142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D3316E18-046D-4609-9633-42CAA327FE85}" type="datetime1">
              <a:rPr lang="zh-CN" altLang="en-US"/>
              <a:pPr/>
              <a:t>2016/7/22 Friday</a:t>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F464F6E1-93FC-47F0-8C9F-C6ABABBBD603}"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5042389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D3316E18-046D-4609-9633-42CAA327FE85}" type="datetime1">
              <a:rPr lang="zh-CN" altLang="en-US"/>
              <a:pPr/>
              <a:t>2016/7/22 Friday</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9B3D4ECD-F580-4327-861A-CE5C526004E5}"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489890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D3316E18-046D-4609-9633-42CAA327FE85}" type="datetime1">
              <a:rPr lang="zh-CN" altLang="en-US"/>
              <a:pPr/>
              <a:t>2016/7/22 Friday</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84180FA0-113F-417D-B5F3-959FF280D506}"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1948484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D3316E18-046D-4609-9633-42CAA327FE85}" type="datetime1">
              <a:rPr lang="zh-CN" altLang="en-US"/>
              <a:pPr/>
              <a:t>2016/7/22 Friday</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49A8C8ED-E999-46EF-8CF5-6264E45BFD3C}" type="slidenum">
              <a:rPr lang="zh-CN" altLang="en-US"/>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marL="914400" indent="-914400" algn="l" rtl="0" fontAlgn="base">
        <a:lnSpc>
          <a:spcPct val="90000"/>
        </a:lnSpc>
        <a:spcBef>
          <a:spcPct val="0"/>
        </a:spcBef>
        <a:spcAft>
          <a:spcPct val="0"/>
        </a:spcAft>
        <a:defRPr sz="4400">
          <a:solidFill>
            <a:schemeClr val="tx1"/>
          </a:solidFill>
          <a:latin typeface="+mj-lt"/>
          <a:ea typeface="+mj-ea"/>
          <a:cs typeface="+mj-cs"/>
          <a:sym typeface="Calibri" pitchFamily="34" charset="0"/>
        </a:defRPr>
      </a:lvl1pPr>
      <a:lvl2pPr marL="9144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2pPr>
      <a:lvl3pPr marL="9144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3pPr>
      <a:lvl4pPr marL="9144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4pPr>
      <a:lvl5pPr marL="9144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5pPr>
      <a:lvl6pPr marL="13716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6pPr>
      <a:lvl7pPr marL="18288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7pPr>
      <a:lvl8pPr marL="22860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8pPr>
      <a:lvl9pPr marL="27432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9pPr>
    </p:titleStyle>
    <p:body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file:///C:\Users\&#33891;\Desktop\36%20-%20Audio%20Machine%20-%20The%20Cover-Up.mp3" TargetMode="External"/><Relationship Id="rId1" Type="http://schemas.openxmlformats.org/officeDocument/2006/relationships/tags" Target="../tags/tag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19.xml"/><Relationship Id="rId5" Type="http://schemas.openxmlformats.org/officeDocument/2006/relationships/image" Target="../media/image1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xml"/><Relationship Id="rId1" Type="http://schemas.openxmlformats.org/officeDocument/2006/relationships/tags" Target="../tags/tag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椭圆 6"/>
          <p:cNvSpPr>
            <a:spLocks noChangeArrowheads="1"/>
          </p:cNvSpPr>
          <p:nvPr/>
        </p:nvSpPr>
        <p:spPr bwMode="auto">
          <a:xfrm>
            <a:off x="5329918" y="2179227"/>
            <a:ext cx="1346200" cy="1346200"/>
          </a:xfrm>
          <a:prstGeom prst="ellipse">
            <a:avLst/>
          </a:prstGeom>
          <a:noFill/>
          <a:ln w="3175" cap="flat"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zh-CN">
              <a:solidFill>
                <a:srgbClr val="FFFFFF"/>
              </a:solidFill>
            </a:endParaRPr>
          </a:p>
        </p:txBody>
      </p:sp>
      <p:grpSp>
        <p:nvGrpSpPr>
          <p:cNvPr id="3075" name="Group 3"/>
          <p:cNvGrpSpPr>
            <a:grpSpLocks/>
          </p:cNvGrpSpPr>
          <p:nvPr/>
        </p:nvGrpSpPr>
        <p:grpSpPr bwMode="auto">
          <a:xfrm>
            <a:off x="5460859" y="2311783"/>
            <a:ext cx="1079500" cy="1081087"/>
            <a:chOff x="0" y="0"/>
            <a:chExt cx="1080000" cy="1080000"/>
          </a:xfrm>
        </p:grpSpPr>
        <p:sp>
          <p:nvSpPr>
            <p:cNvPr id="3076" name="任意多边形 27"/>
            <p:cNvSpPr>
              <a:spLocks noChangeArrowheads="1"/>
            </p:cNvSpPr>
            <p:nvPr/>
          </p:nvSpPr>
          <p:spPr bwMode="auto">
            <a:xfrm>
              <a:off x="203295" y="0"/>
              <a:ext cx="876705" cy="597845"/>
            </a:xfrm>
            <a:custGeom>
              <a:avLst/>
              <a:gdLst>
                <a:gd name="T0" fmla="*/ 336705 w 876705"/>
                <a:gd name="T1" fmla="*/ 0 h 597845"/>
                <a:gd name="T2" fmla="*/ 876705 w 876705"/>
                <a:gd name="T3" fmla="*/ 540000 h 597845"/>
                <a:gd name="T4" fmla="*/ 871886 w 876705"/>
                <a:gd name="T5" fmla="*/ 587808 h 597845"/>
                <a:gd name="T6" fmla="*/ 817222 w 876705"/>
                <a:gd name="T7" fmla="*/ 596150 h 597845"/>
                <a:gd name="T8" fmla="*/ 783664 w 876705"/>
                <a:gd name="T9" fmla="*/ 597845 h 597845"/>
                <a:gd name="T10" fmla="*/ 789495 w 876705"/>
                <a:gd name="T11" fmla="*/ 540000 h 597845"/>
                <a:gd name="T12" fmla="*/ 336705 w 876705"/>
                <a:gd name="T13" fmla="*/ 87210 h 597845"/>
                <a:gd name="T14" fmla="*/ 83546 w 876705"/>
                <a:gd name="T15" fmla="*/ 164539 h 597845"/>
                <a:gd name="T16" fmla="*/ 42193 w 876705"/>
                <a:gd name="T17" fmla="*/ 198659 h 597845"/>
                <a:gd name="T18" fmla="*/ 0 w 876705"/>
                <a:gd name="T19" fmla="*/ 120924 h 597845"/>
                <a:gd name="T20" fmla="*/ 34786 w 876705"/>
                <a:gd name="T21" fmla="*/ 92223 h 597845"/>
                <a:gd name="T22" fmla="*/ 336705 w 876705"/>
                <a:gd name="T23" fmla="*/ 0 h 5978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76705"/>
                <a:gd name="T37" fmla="*/ 0 h 597845"/>
                <a:gd name="T38" fmla="*/ 876705 w 876705"/>
                <a:gd name="T39" fmla="*/ 597845 h 59784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76705" h="597845">
                  <a:moveTo>
                    <a:pt x="336705" y="0"/>
                  </a:moveTo>
                  <a:cubicBezTo>
                    <a:pt x="634939" y="0"/>
                    <a:pt x="876705" y="241766"/>
                    <a:pt x="876705" y="540000"/>
                  </a:cubicBezTo>
                  <a:lnTo>
                    <a:pt x="871886" y="587808"/>
                  </a:lnTo>
                  <a:lnTo>
                    <a:pt x="817222" y="596150"/>
                  </a:lnTo>
                  <a:lnTo>
                    <a:pt x="783664" y="597845"/>
                  </a:lnTo>
                  <a:lnTo>
                    <a:pt x="789495" y="540000"/>
                  </a:lnTo>
                  <a:cubicBezTo>
                    <a:pt x="789495" y="289931"/>
                    <a:pt x="586774" y="87210"/>
                    <a:pt x="336705" y="87210"/>
                  </a:cubicBezTo>
                  <a:cubicBezTo>
                    <a:pt x="242929" y="87210"/>
                    <a:pt x="155812" y="115718"/>
                    <a:pt x="83546" y="164539"/>
                  </a:cubicBezTo>
                  <a:lnTo>
                    <a:pt x="42193" y="198659"/>
                  </a:lnTo>
                  <a:lnTo>
                    <a:pt x="0" y="120924"/>
                  </a:lnTo>
                  <a:lnTo>
                    <a:pt x="34786" y="92223"/>
                  </a:lnTo>
                  <a:cubicBezTo>
                    <a:pt x="120970" y="33998"/>
                    <a:pt x="224867" y="0"/>
                    <a:pt x="336705" y="0"/>
                  </a:cubicBezTo>
                  <a:close/>
                </a:path>
              </a:pathLst>
            </a:custGeom>
            <a:solidFill>
              <a:srgbClr val="BEDB39">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3077" name="任意多边形 23"/>
            <p:cNvSpPr>
              <a:spLocks noChangeArrowheads="1"/>
            </p:cNvSpPr>
            <p:nvPr/>
          </p:nvSpPr>
          <p:spPr bwMode="auto">
            <a:xfrm>
              <a:off x="0" y="120924"/>
              <a:ext cx="1075181" cy="959076"/>
            </a:xfrm>
            <a:custGeom>
              <a:avLst/>
              <a:gdLst>
                <a:gd name="T0" fmla="*/ 203295 w 1075181"/>
                <a:gd name="T1" fmla="*/ 0 h 959076"/>
                <a:gd name="T2" fmla="*/ 245488 w 1075181"/>
                <a:gd name="T3" fmla="*/ 77735 h 959076"/>
                <a:gd name="T4" fmla="*/ 219829 w 1075181"/>
                <a:gd name="T5" fmla="*/ 98905 h 959076"/>
                <a:gd name="T6" fmla="*/ 87210 w 1075181"/>
                <a:gd name="T7" fmla="*/ 419076 h 959076"/>
                <a:gd name="T8" fmla="*/ 540000 w 1075181"/>
                <a:gd name="T9" fmla="*/ 871866 h 959076"/>
                <a:gd name="T10" fmla="*/ 983591 w 1075181"/>
                <a:gd name="T11" fmla="*/ 510329 h 959076"/>
                <a:gd name="T12" fmla="*/ 986959 w 1075181"/>
                <a:gd name="T13" fmla="*/ 476921 h 959076"/>
                <a:gd name="T14" fmla="*/ 1020517 w 1075181"/>
                <a:gd name="T15" fmla="*/ 475226 h 959076"/>
                <a:gd name="T16" fmla="*/ 1075181 w 1075181"/>
                <a:gd name="T17" fmla="*/ 466884 h 959076"/>
                <a:gd name="T18" fmla="*/ 1069029 w 1075181"/>
                <a:gd name="T19" fmla="*/ 527905 h 959076"/>
                <a:gd name="T20" fmla="*/ 540000 w 1075181"/>
                <a:gd name="T21" fmla="*/ 959076 h 959076"/>
                <a:gd name="T22" fmla="*/ 0 w 1075181"/>
                <a:gd name="T23" fmla="*/ 419076 h 959076"/>
                <a:gd name="T24" fmla="*/ 158162 w 1075181"/>
                <a:gd name="T25" fmla="*/ 37238 h 959076"/>
                <a:gd name="T26" fmla="*/ 203295 w 1075181"/>
                <a:gd name="T27" fmla="*/ 0 h 95907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75181"/>
                <a:gd name="T43" fmla="*/ 0 h 959076"/>
                <a:gd name="T44" fmla="*/ 1075181 w 1075181"/>
                <a:gd name="T45" fmla="*/ 959076 h 95907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75181" h="959076">
                  <a:moveTo>
                    <a:pt x="203295" y="0"/>
                  </a:moveTo>
                  <a:lnTo>
                    <a:pt x="245488" y="77735"/>
                  </a:lnTo>
                  <a:lnTo>
                    <a:pt x="219829" y="98905"/>
                  </a:lnTo>
                  <a:cubicBezTo>
                    <a:pt x="137890" y="180844"/>
                    <a:pt x="87210" y="294042"/>
                    <a:pt x="87210" y="419076"/>
                  </a:cubicBezTo>
                  <a:cubicBezTo>
                    <a:pt x="87210" y="669145"/>
                    <a:pt x="289931" y="871866"/>
                    <a:pt x="540000" y="871866"/>
                  </a:cubicBezTo>
                  <a:cubicBezTo>
                    <a:pt x="758811" y="871866"/>
                    <a:pt x="941370" y="716658"/>
                    <a:pt x="983591" y="510329"/>
                  </a:cubicBezTo>
                  <a:lnTo>
                    <a:pt x="986959" y="476921"/>
                  </a:lnTo>
                  <a:lnTo>
                    <a:pt x="1020517" y="475226"/>
                  </a:lnTo>
                  <a:lnTo>
                    <a:pt x="1075181" y="466884"/>
                  </a:lnTo>
                  <a:lnTo>
                    <a:pt x="1069029" y="527905"/>
                  </a:lnTo>
                  <a:cubicBezTo>
                    <a:pt x="1018676" y="773974"/>
                    <a:pt x="800955" y="959076"/>
                    <a:pt x="540000" y="959076"/>
                  </a:cubicBezTo>
                  <a:cubicBezTo>
                    <a:pt x="241766" y="959076"/>
                    <a:pt x="0" y="717310"/>
                    <a:pt x="0" y="419076"/>
                  </a:cubicBezTo>
                  <a:cubicBezTo>
                    <a:pt x="0" y="269959"/>
                    <a:pt x="60441" y="134959"/>
                    <a:pt x="158162" y="37238"/>
                  </a:cubicBezTo>
                  <a:lnTo>
                    <a:pt x="203295" y="0"/>
                  </a:lnTo>
                  <a:close/>
                </a:path>
              </a:pathLst>
            </a:custGeom>
            <a:solidFill>
              <a:srgbClr val="BEDB39">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sp>
        <p:nvSpPr>
          <p:cNvPr id="3078" name="椭圆 29"/>
          <p:cNvSpPr>
            <a:spLocks noChangeAspect="1" noChangeArrowheads="1"/>
          </p:cNvSpPr>
          <p:nvPr/>
        </p:nvSpPr>
        <p:spPr bwMode="auto">
          <a:xfrm>
            <a:off x="5546584" y="2399096"/>
            <a:ext cx="908050" cy="906463"/>
          </a:xfrm>
          <a:prstGeom prst="ellipse">
            <a:avLst/>
          </a:prstGeom>
          <a:solidFill>
            <a:srgbClr val="FFFFF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zh-CN">
              <a:solidFill>
                <a:srgbClr val="FFFFFF"/>
              </a:solidFill>
            </a:endParaRPr>
          </a:p>
        </p:txBody>
      </p:sp>
      <p:sp>
        <p:nvSpPr>
          <p:cNvPr id="3079" name="等腰三角形 30"/>
          <p:cNvSpPr>
            <a:spLocks noChangeArrowheads="1"/>
          </p:cNvSpPr>
          <p:nvPr/>
        </p:nvSpPr>
        <p:spPr bwMode="auto">
          <a:xfrm rot="5400000">
            <a:off x="5854812" y="2663210"/>
            <a:ext cx="441325" cy="381000"/>
          </a:xfrm>
          <a:prstGeom prst="triangle">
            <a:avLst>
              <a:gd name="adj" fmla="val 50000"/>
            </a:avLst>
          </a:prstGeom>
          <a:solidFill>
            <a:srgbClr val="FFFFFF">
              <a:alpha val="68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3080" name="标题 1"/>
          <p:cNvSpPr>
            <a:spLocks noGrp="1" noChangeArrowheads="1"/>
          </p:cNvSpPr>
          <p:nvPr>
            <p:ph type="ctrTitle" idx="4294967295"/>
          </p:nvPr>
        </p:nvSpPr>
        <p:spPr>
          <a:xfrm>
            <a:off x="926874" y="3726089"/>
            <a:ext cx="10514012" cy="1090613"/>
          </a:xfrm>
          <a:ln/>
        </p:spPr>
        <p:txBody>
          <a:bodyPr anchor="b"/>
          <a:lstStyle/>
          <a:p>
            <a:pPr marL="0" indent="0" algn="ctr"/>
            <a:r>
              <a:rPr lang="zh-CN" altLang="en-US" sz="6000" dirty="0" smtClean="0">
                <a:solidFill>
                  <a:schemeClr val="bg1"/>
                </a:solidFill>
              </a:rPr>
              <a:t>扁平化磨砂商务</a:t>
            </a:r>
            <a:r>
              <a:rPr lang="en-US" altLang="zh-CN" sz="6000" dirty="0" smtClean="0">
                <a:solidFill>
                  <a:schemeClr val="bg1"/>
                </a:solidFill>
              </a:rPr>
              <a:t>PPT</a:t>
            </a:r>
            <a:endParaRPr lang="zh-CN" altLang="en-US" sz="6000" dirty="0">
              <a:solidFill>
                <a:schemeClr val="bg1"/>
              </a:solidFill>
            </a:endParaRPr>
          </a:p>
        </p:txBody>
      </p:sp>
      <p:sp>
        <p:nvSpPr>
          <p:cNvPr id="3081" name="副标题 2"/>
          <p:cNvSpPr>
            <a:spLocks noGrp="1" noChangeArrowheads="1"/>
          </p:cNvSpPr>
          <p:nvPr>
            <p:ph type="subTitle" idx="1"/>
          </p:nvPr>
        </p:nvSpPr>
        <p:spPr>
          <a:xfrm>
            <a:off x="2628900" y="5146675"/>
            <a:ext cx="6934200" cy="866775"/>
          </a:xfrm>
          <a:ln/>
        </p:spPr>
        <p:txBody>
          <a:bodyPr/>
          <a:lstStyle/>
          <a:p>
            <a:r>
              <a:rPr lang="zh-CN" altLang="en-US" sz="2000" b="1" dirty="0">
                <a:solidFill>
                  <a:srgbClr val="89814D"/>
                </a:solidFill>
                <a:latin typeface="+mn-ea"/>
              </a:rPr>
              <a:t>此</a:t>
            </a:r>
            <a:r>
              <a:rPr lang="en-US" sz="2000" b="1" dirty="0">
                <a:solidFill>
                  <a:srgbClr val="89814D"/>
                </a:solidFill>
                <a:latin typeface="+mn-ea"/>
              </a:rPr>
              <a:t>PPT</a:t>
            </a:r>
            <a:r>
              <a:rPr lang="zh-CN" altLang="en-US" sz="2000" b="1" dirty="0">
                <a:solidFill>
                  <a:srgbClr val="89814D"/>
                </a:solidFill>
                <a:latin typeface="+mn-ea"/>
              </a:rPr>
              <a:t>通用模板适用于各种总结、 公司介绍、产品发布、工作报告</a:t>
            </a:r>
            <a:r>
              <a:rPr lang="zh-CN" altLang="en-US" sz="2000" b="1" dirty="0" smtClean="0">
                <a:solidFill>
                  <a:srgbClr val="89814D"/>
                </a:solidFill>
                <a:latin typeface="+mn-ea"/>
              </a:rPr>
              <a:t>等等</a:t>
            </a:r>
            <a:endParaRPr lang="zh-CN" altLang="en-US" sz="2000" b="1" dirty="0">
              <a:solidFill>
                <a:srgbClr val="89814D"/>
              </a:solidFill>
              <a:latin typeface="+mn-ea"/>
            </a:endParaRPr>
          </a:p>
        </p:txBody>
      </p:sp>
      <p:sp>
        <p:nvSpPr>
          <p:cNvPr id="3082" name="文本占位符 3"/>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b="1">
                <a:solidFill>
                  <a:schemeClr val="bg1"/>
                </a:solidFill>
              </a:rPr>
              <a:t>contents</a:t>
            </a:r>
          </a:p>
        </p:txBody>
      </p:sp>
      <p:sp>
        <p:nvSpPr>
          <p:cNvPr id="3083" name="文本占位符 4"/>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b="1">
                <a:solidFill>
                  <a:schemeClr val="bg1"/>
                </a:solidFill>
              </a:rPr>
              <a:t>About us</a:t>
            </a:r>
          </a:p>
        </p:txBody>
      </p:sp>
      <p:sp>
        <p:nvSpPr>
          <p:cNvPr id="3084" name="文本占位符 5"/>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b="1">
                <a:solidFill>
                  <a:schemeClr val="bg1"/>
                </a:solidFill>
              </a:rPr>
              <a:t>Work</a:t>
            </a:r>
          </a:p>
        </p:txBody>
      </p:sp>
      <p:sp>
        <p:nvSpPr>
          <p:cNvPr id="3085" name="文本占位符 6"/>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b="1">
                <a:solidFill>
                  <a:schemeClr val="bg1"/>
                </a:solidFill>
              </a:rPr>
              <a:t>Data</a:t>
            </a:r>
          </a:p>
        </p:txBody>
      </p:sp>
      <p:sp>
        <p:nvSpPr>
          <p:cNvPr id="3086" name="文本占位符 7"/>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b="1">
                <a:solidFill>
                  <a:schemeClr val="bg1"/>
                </a:solidFill>
              </a:rPr>
              <a:t>Others</a:t>
            </a:r>
          </a:p>
        </p:txBody>
      </p:sp>
      <p:sp>
        <p:nvSpPr>
          <p:cNvPr id="3087" name="文本占位符 8"/>
          <p:cNvSpPr>
            <a:spLocks noGrp="1" noChangeArrowheads="1"/>
          </p:cNvSpPr>
          <p:nvPr>
            <p:ph sz="quarter" idx="4294967295"/>
          </p:nvPr>
        </p:nvSpPr>
        <p:spPr bwMode="auto">
          <a:xfrm>
            <a:off x="5033849"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b="1" dirty="0">
                <a:solidFill>
                  <a:schemeClr val="bg1"/>
                </a:solidFill>
              </a:rPr>
              <a:t>Home</a:t>
            </a:r>
          </a:p>
        </p:txBody>
      </p:sp>
      <p:pic>
        <p:nvPicPr>
          <p:cNvPr id="2" name="36 - Audio Machine - The Cover-Up.mp3">
            <a:hlinkClick r:id="" action="ppaction://media"/>
          </p:cNvPr>
          <p:cNvPicPr>
            <a:picLocks noRot="1" noChangeAspect="1"/>
          </p:cNvPicPr>
          <p:nvPr>
            <a:audioFile r:link="rId2"/>
          </p:nvPr>
        </p:nvPicPr>
        <p:blipFill>
          <a:blip r:embed="rId4"/>
          <a:stretch>
            <a:fillRect/>
          </a:stretch>
        </p:blipFill>
        <p:spPr>
          <a:xfrm>
            <a:off x="6042818" y="-487363"/>
            <a:ext cx="487363" cy="487363"/>
          </a:xfrm>
          <a:prstGeom prst="rect">
            <a:avLst/>
          </a:prstGeom>
        </p:spPr>
      </p:pic>
      <p:sp>
        <p:nvSpPr>
          <p:cNvPr id="17" name="矩形 16"/>
          <p:cNvSpPr/>
          <p:nvPr/>
        </p:nvSpPr>
        <p:spPr>
          <a:xfrm>
            <a:off x="288862" y="6422573"/>
            <a:ext cx="3683060" cy="307777"/>
          </a:xfrm>
          <a:prstGeom prst="rect">
            <a:avLst/>
          </a:prstGeom>
        </p:spPr>
        <p:txBody>
          <a:bodyPr wrap="none">
            <a:spAutoFit/>
          </a:bodyPr>
          <a:lstStyle>
            <a:defPPr>
              <a:defRPr lang="zh-CN"/>
            </a:defPPr>
            <a:lvl1pPr marL="0" algn="l" defTabSz="967801" rtl="0" eaLnBrk="1" latinLnBrk="0" hangingPunct="1">
              <a:defRPr sz="1900" kern="1200">
                <a:solidFill>
                  <a:schemeClr val="tx1"/>
                </a:solidFill>
                <a:latin typeface="+mn-lt"/>
                <a:ea typeface="+mn-ea"/>
                <a:cs typeface="+mn-cs"/>
              </a:defRPr>
            </a:lvl1pPr>
            <a:lvl2pPr marL="483900" algn="l" defTabSz="967801" rtl="0" eaLnBrk="1" latinLnBrk="0" hangingPunct="1">
              <a:defRPr sz="1900" kern="1200">
                <a:solidFill>
                  <a:schemeClr val="tx1"/>
                </a:solidFill>
                <a:latin typeface="+mn-lt"/>
                <a:ea typeface="+mn-ea"/>
                <a:cs typeface="+mn-cs"/>
              </a:defRPr>
            </a:lvl2pPr>
            <a:lvl3pPr marL="967801" algn="l" defTabSz="967801" rtl="0" eaLnBrk="1" latinLnBrk="0" hangingPunct="1">
              <a:defRPr sz="1900" kern="1200">
                <a:solidFill>
                  <a:schemeClr val="tx1"/>
                </a:solidFill>
                <a:latin typeface="+mn-lt"/>
                <a:ea typeface="+mn-ea"/>
                <a:cs typeface="+mn-cs"/>
              </a:defRPr>
            </a:lvl3pPr>
            <a:lvl4pPr marL="1451701" algn="l" defTabSz="967801" rtl="0" eaLnBrk="1" latinLnBrk="0" hangingPunct="1">
              <a:defRPr sz="1900" kern="1200">
                <a:solidFill>
                  <a:schemeClr val="tx1"/>
                </a:solidFill>
                <a:latin typeface="+mn-lt"/>
                <a:ea typeface="+mn-ea"/>
                <a:cs typeface="+mn-cs"/>
              </a:defRPr>
            </a:lvl4pPr>
            <a:lvl5pPr marL="1935602" algn="l" defTabSz="967801" rtl="0" eaLnBrk="1" latinLnBrk="0" hangingPunct="1">
              <a:defRPr sz="1900" kern="1200">
                <a:solidFill>
                  <a:schemeClr val="tx1"/>
                </a:solidFill>
                <a:latin typeface="+mn-lt"/>
                <a:ea typeface="+mn-ea"/>
                <a:cs typeface="+mn-cs"/>
              </a:defRPr>
            </a:lvl5pPr>
            <a:lvl6pPr marL="2419502" algn="l" defTabSz="967801" rtl="0" eaLnBrk="1" latinLnBrk="0" hangingPunct="1">
              <a:defRPr sz="1900" kern="1200">
                <a:solidFill>
                  <a:schemeClr val="tx1"/>
                </a:solidFill>
                <a:latin typeface="+mn-lt"/>
                <a:ea typeface="+mn-ea"/>
                <a:cs typeface="+mn-cs"/>
              </a:defRPr>
            </a:lvl6pPr>
            <a:lvl7pPr marL="2903403" algn="l" defTabSz="967801" rtl="0" eaLnBrk="1" latinLnBrk="0" hangingPunct="1">
              <a:defRPr sz="1900" kern="1200">
                <a:solidFill>
                  <a:schemeClr val="tx1"/>
                </a:solidFill>
                <a:latin typeface="+mn-lt"/>
                <a:ea typeface="+mn-ea"/>
                <a:cs typeface="+mn-cs"/>
              </a:defRPr>
            </a:lvl7pPr>
            <a:lvl8pPr marL="3387303" algn="l" defTabSz="967801" rtl="0" eaLnBrk="1" latinLnBrk="0" hangingPunct="1">
              <a:defRPr sz="1900" kern="1200">
                <a:solidFill>
                  <a:schemeClr val="tx1"/>
                </a:solidFill>
                <a:latin typeface="+mn-lt"/>
                <a:ea typeface="+mn-ea"/>
                <a:cs typeface="+mn-cs"/>
              </a:defRPr>
            </a:lvl8pPr>
            <a:lvl9pPr marL="3871204" algn="l" defTabSz="967801" rtl="0" eaLnBrk="1" latinLnBrk="0" hangingPunct="1">
              <a:defRPr sz="1900" kern="1200">
                <a:solidFill>
                  <a:schemeClr val="tx1"/>
                </a:solidFill>
                <a:latin typeface="+mn-lt"/>
                <a:ea typeface="+mn-ea"/>
                <a:cs typeface="+mn-cs"/>
              </a:defRPr>
            </a:lvl9pPr>
          </a:lstStyle>
          <a:p>
            <a:r>
              <a:rPr lang="zh-CN" altLang="en-US" sz="1400" dirty="0">
                <a:solidFill>
                  <a:schemeClr val="bg1"/>
                </a:solidFill>
                <a:latin typeface="微软雅黑" panose="020B0503020204020204" pitchFamily="34" charset="-122"/>
                <a:ea typeface="微软雅黑" panose="020B0503020204020204" pitchFamily="34" charset="-122"/>
              </a:rPr>
              <a:t>旺旺：丫丫精饰 </a:t>
            </a:r>
            <a:r>
              <a:rPr lang="en-US" altLang="zh-CN" sz="1400" dirty="0">
                <a:solidFill>
                  <a:schemeClr val="bg1"/>
                </a:solidFill>
                <a:latin typeface="微软雅黑" panose="020B0503020204020204" pitchFamily="34" charset="-122"/>
                <a:ea typeface="微软雅黑" panose="020B0503020204020204" pitchFamily="34" charset="-122"/>
              </a:rPr>
              <a:t>https://cyppt.taobao.com</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4000" advTm="10502">
        <p14:vortex dir="r"/>
      </p:transition>
    </mc:Choice>
    <mc:Fallback xmlns="">
      <p:transition spd="slow" advTm="1050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grpId="0" nodeType="clickEffect">
                                  <p:stCondLst>
                                    <p:cond delay="0"/>
                                  </p:stCondLst>
                                  <p:childTnLst>
                                    <p:set>
                                      <p:cBhvr>
                                        <p:cTn id="10" dur="1" fill="hold">
                                          <p:stCondLst>
                                            <p:cond delay="0"/>
                                          </p:stCondLst>
                                        </p:cTn>
                                        <p:tgtEl>
                                          <p:spTgt spid="3074"/>
                                        </p:tgtEl>
                                        <p:attrNameLst>
                                          <p:attrName>style.visibility</p:attrName>
                                        </p:attrNameLst>
                                      </p:cBhvr>
                                      <p:to>
                                        <p:strVal val="visible"/>
                                      </p:to>
                                    </p:set>
                                    <p:anim calcmode="lin" valueType="num">
                                      <p:cBhvr>
                                        <p:cTn id="11" dur="1000" fill="hold"/>
                                        <p:tgtEl>
                                          <p:spTgt spid="3074"/>
                                        </p:tgtEl>
                                        <p:attrNameLst>
                                          <p:attrName>ppt_w</p:attrName>
                                        </p:attrNameLst>
                                      </p:cBhvr>
                                      <p:tavLst>
                                        <p:tav tm="0">
                                          <p:val>
                                            <p:fltVal val="0"/>
                                          </p:val>
                                        </p:tav>
                                        <p:tav tm="100000">
                                          <p:val>
                                            <p:strVal val="#ppt_w"/>
                                          </p:val>
                                        </p:tav>
                                      </p:tavLst>
                                    </p:anim>
                                    <p:anim calcmode="lin" valueType="num">
                                      <p:cBhvr>
                                        <p:cTn id="12" dur="1000" fill="hold"/>
                                        <p:tgtEl>
                                          <p:spTgt spid="3074"/>
                                        </p:tgtEl>
                                        <p:attrNameLst>
                                          <p:attrName>ppt_h</p:attrName>
                                        </p:attrNameLst>
                                      </p:cBhvr>
                                      <p:tavLst>
                                        <p:tav tm="0">
                                          <p:val>
                                            <p:fltVal val="0"/>
                                          </p:val>
                                        </p:tav>
                                        <p:tav tm="100000">
                                          <p:val>
                                            <p:strVal val="#ppt_h"/>
                                          </p:val>
                                        </p:tav>
                                      </p:tavLst>
                                    </p:anim>
                                    <p:anim calcmode="lin" valueType="num">
                                      <p:cBhvr>
                                        <p:cTn id="13" dur="1000" fill="hold"/>
                                        <p:tgtEl>
                                          <p:spTgt spid="3074"/>
                                        </p:tgtEl>
                                        <p:attrNameLst>
                                          <p:attrName>style.rotation</p:attrName>
                                        </p:attrNameLst>
                                      </p:cBhvr>
                                      <p:tavLst>
                                        <p:tav tm="0">
                                          <p:val>
                                            <p:fltVal val="90"/>
                                          </p:val>
                                        </p:tav>
                                        <p:tav tm="100000">
                                          <p:val>
                                            <p:fltVal val="0"/>
                                          </p:val>
                                        </p:tav>
                                      </p:tavLst>
                                    </p:anim>
                                    <p:animEffect transition="in" filter="fade">
                                      <p:cBhvr>
                                        <p:cTn id="14" dur="1000"/>
                                        <p:tgtEl>
                                          <p:spTgt spid="3074"/>
                                        </p:tgtEl>
                                      </p:cBhvr>
                                    </p:animEffect>
                                  </p:childTnLst>
                                </p:cTn>
                              </p:par>
                              <p:par>
                                <p:cTn id="15" presetID="31" presetClass="entr" presetSubtype="0" fill="hold" nodeType="withEffect">
                                  <p:stCondLst>
                                    <p:cond delay="0"/>
                                  </p:stCondLst>
                                  <p:childTnLst>
                                    <p:set>
                                      <p:cBhvr>
                                        <p:cTn id="16" dur="1" fill="hold">
                                          <p:stCondLst>
                                            <p:cond delay="0"/>
                                          </p:stCondLst>
                                        </p:cTn>
                                        <p:tgtEl>
                                          <p:spTgt spid="3075"/>
                                        </p:tgtEl>
                                        <p:attrNameLst>
                                          <p:attrName>style.visibility</p:attrName>
                                        </p:attrNameLst>
                                      </p:cBhvr>
                                      <p:to>
                                        <p:strVal val="visible"/>
                                      </p:to>
                                    </p:set>
                                    <p:anim calcmode="lin" valueType="num">
                                      <p:cBhvr>
                                        <p:cTn id="17" dur="1000" fill="hold"/>
                                        <p:tgtEl>
                                          <p:spTgt spid="3075"/>
                                        </p:tgtEl>
                                        <p:attrNameLst>
                                          <p:attrName>ppt_w</p:attrName>
                                        </p:attrNameLst>
                                      </p:cBhvr>
                                      <p:tavLst>
                                        <p:tav tm="0">
                                          <p:val>
                                            <p:fltVal val="0"/>
                                          </p:val>
                                        </p:tav>
                                        <p:tav tm="100000">
                                          <p:val>
                                            <p:strVal val="#ppt_w"/>
                                          </p:val>
                                        </p:tav>
                                      </p:tavLst>
                                    </p:anim>
                                    <p:anim calcmode="lin" valueType="num">
                                      <p:cBhvr>
                                        <p:cTn id="18" dur="1000" fill="hold"/>
                                        <p:tgtEl>
                                          <p:spTgt spid="3075"/>
                                        </p:tgtEl>
                                        <p:attrNameLst>
                                          <p:attrName>ppt_h</p:attrName>
                                        </p:attrNameLst>
                                      </p:cBhvr>
                                      <p:tavLst>
                                        <p:tav tm="0">
                                          <p:val>
                                            <p:fltVal val="0"/>
                                          </p:val>
                                        </p:tav>
                                        <p:tav tm="100000">
                                          <p:val>
                                            <p:strVal val="#ppt_h"/>
                                          </p:val>
                                        </p:tav>
                                      </p:tavLst>
                                    </p:anim>
                                    <p:anim calcmode="lin" valueType="num">
                                      <p:cBhvr>
                                        <p:cTn id="19" dur="1000" fill="hold"/>
                                        <p:tgtEl>
                                          <p:spTgt spid="3075"/>
                                        </p:tgtEl>
                                        <p:attrNameLst>
                                          <p:attrName>style.rotation</p:attrName>
                                        </p:attrNameLst>
                                      </p:cBhvr>
                                      <p:tavLst>
                                        <p:tav tm="0">
                                          <p:val>
                                            <p:fltVal val="90"/>
                                          </p:val>
                                        </p:tav>
                                        <p:tav tm="100000">
                                          <p:val>
                                            <p:fltVal val="0"/>
                                          </p:val>
                                        </p:tav>
                                      </p:tavLst>
                                    </p:anim>
                                    <p:animEffect transition="in" filter="fade">
                                      <p:cBhvr>
                                        <p:cTn id="20" dur="1000"/>
                                        <p:tgtEl>
                                          <p:spTgt spid="3075"/>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3078"/>
                                        </p:tgtEl>
                                        <p:attrNameLst>
                                          <p:attrName>style.visibility</p:attrName>
                                        </p:attrNameLst>
                                      </p:cBhvr>
                                      <p:to>
                                        <p:strVal val="visible"/>
                                      </p:to>
                                    </p:set>
                                    <p:anim calcmode="lin" valueType="num">
                                      <p:cBhvr>
                                        <p:cTn id="23" dur="1000" fill="hold"/>
                                        <p:tgtEl>
                                          <p:spTgt spid="3078"/>
                                        </p:tgtEl>
                                        <p:attrNameLst>
                                          <p:attrName>ppt_w</p:attrName>
                                        </p:attrNameLst>
                                      </p:cBhvr>
                                      <p:tavLst>
                                        <p:tav tm="0">
                                          <p:val>
                                            <p:fltVal val="0"/>
                                          </p:val>
                                        </p:tav>
                                        <p:tav tm="100000">
                                          <p:val>
                                            <p:strVal val="#ppt_w"/>
                                          </p:val>
                                        </p:tav>
                                      </p:tavLst>
                                    </p:anim>
                                    <p:anim calcmode="lin" valueType="num">
                                      <p:cBhvr>
                                        <p:cTn id="24" dur="1000" fill="hold"/>
                                        <p:tgtEl>
                                          <p:spTgt spid="3078"/>
                                        </p:tgtEl>
                                        <p:attrNameLst>
                                          <p:attrName>ppt_h</p:attrName>
                                        </p:attrNameLst>
                                      </p:cBhvr>
                                      <p:tavLst>
                                        <p:tav tm="0">
                                          <p:val>
                                            <p:fltVal val="0"/>
                                          </p:val>
                                        </p:tav>
                                        <p:tav tm="100000">
                                          <p:val>
                                            <p:strVal val="#ppt_h"/>
                                          </p:val>
                                        </p:tav>
                                      </p:tavLst>
                                    </p:anim>
                                    <p:anim calcmode="lin" valueType="num">
                                      <p:cBhvr>
                                        <p:cTn id="25" dur="1000" fill="hold"/>
                                        <p:tgtEl>
                                          <p:spTgt spid="3078"/>
                                        </p:tgtEl>
                                        <p:attrNameLst>
                                          <p:attrName>style.rotation</p:attrName>
                                        </p:attrNameLst>
                                      </p:cBhvr>
                                      <p:tavLst>
                                        <p:tav tm="0">
                                          <p:val>
                                            <p:fltVal val="90"/>
                                          </p:val>
                                        </p:tav>
                                        <p:tav tm="100000">
                                          <p:val>
                                            <p:fltVal val="0"/>
                                          </p:val>
                                        </p:tav>
                                      </p:tavLst>
                                    </p:anim>
                                    <p:animEffect transition="in" filter="fade">
                                      <p:cBhvr>
                                        <p:cTn id="26" dur="1000"/>
                                        <p:tgtEl>
                                          <p:spTgt spid="3078"/>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3079"/>
                                        </p:tgtEl>
                                        <p:attrNameLst>
                                          <p:attrName>style.visibility</p:attrName>
                                        </p:attrNameLst>
                                      </p:cBhvr>
                                      <p:to>
                                        <p:strVal val="visible"/>
                                      </p:to>
                                    </p:set>
                                    <p:anim calcmode="lin" valueType="num">
                                      <p:cBhvr>
                                        <p:cTn id="29" dur="1000" fill="hold"/>
                                        <p:tgtEl>
                                          <p:spTgt spid="3079"/>
                                        </p:tgtEl>
                                        <p:attrNameLst>
                                          <p:attrName>ppt_w</p:attrName>
                                        </p:attrNameLst>
                                      </p:cBhvr>
                                      <p:tavLst>
                                        <p:tav tm="0">
                                          <p:val>
                                            <p:fltVal val="0"/>
                                          </p:val>
                                        </p:tav>
                                        <p:tav tm="100000">
                                          <p:val>
                                            <p:strVal val="#ppt_w"/>
                                          </p:val>
                                        </p:tav>
                                      </p:tavLst>
                                    </p:anim>
                                    <p:anim calcmode="lin" valueType="num">
                                      <p:cBhvr>
                                        <p:cTn id="30" dur="1000" fill="hold"/>
                                        <p:tgtEl>
                                          <p:spTgt spid="3079"/>
                                        </p:tgtEl>
                                        <p:attrNameLst>
                                          <p:attrName>ppt_h</p:attrName>
                                        </p:attrNameLst>
                                      </p:cBhvr>
                                      <p:tavLst>
                                        <p:tav tm="0">
                                          <p:val>
                                            <p:fltVal val="0"/>
                                          </p:val>
                                        </p:tav>
                                        <p:tav tm="100000">
                                          <p:val>
                                            <p:strVal val="#ppt_h"/>
                                          </p:val>
                                        </p:tav>
                                      </p:tavLst>
                                    </p:anim>
                                    <p:anim calcmode="lin" valueType="num">
                                      <p:cBhvr>
                                        <p:cTn id="31" dur="1000" fill="hold"/>
                                        <p:tgtEl>
                                          <p:spTgt spid="3079"/>
                                        </p:tgtEl>
                                        <p:attrNameLst>
                                          <p:attrName>style.rotation</p:attrName>
                                        </p:attrNameLst>
                                      </p:cBhvr>
                                      <p:tavLst>
                                        <p:tav tm="0">
                                          <p:val>
                                            <p:fltVal val="90"/>
                                          </p:val>
                                        </p:tav>
                                        <p:tav tm="100000">
                                          <p:val>
                                            <p:fltVal val="0"/>
                                          </p:val>
                                        </p:tav>
                                      </p:tavLst>
                                    </p:anim>
                                    <p:animEffect transition="in" filter="fade">
                                      <p:cBhvr>
                                        <p:cTn id="32" dur="1000"/>
                                        <p:tgtEl>
                                          <p:spTgt spid="3079"/>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3080"/>
                                        </p:tgtEl>
                                        <p:attrNameLst>
                                          <p:attrName>style.visibility</p:attrName>
                                        </p:attrNameLst>
                                      </p:cBhvr>
                                      <p:to>
                                        <p:strVal val="visible"/>
                                      </p:to>
                                    </p:set>
                                    <p:anim calcmode="lin" valueType="num">
                                      <p:cBhvr>
                                        <p:cTn id="37" dur="500" fill="hold"/>
                                        <p:tgtEl>
                                          <p:spTgt spid="3080"/>
                                        </p:tgtEl>
                                        <p:attrNameLst>
                                          <p:attrName>ppt_w</p:attrName>
                                        </p:attrNameLst>
                                      </p:cBhvr>
                                      <p:tavLst>
                                        <p:tav tm="0">
                                          <p:val>
                                            <p:fltVal val="0"/>
                                          </p:val>
                                        </p:tav>
                                        <p:tav tm="100000">
                                          <p:val>
                                            <p:strVal val="#ppt_w"/>
                                          </p:val>
                                        </p:tav>
                                      </p:tavLst>
                                    </p:anim>
                                    <p:anim calcmode="lin" valueType="num">
                                      <p:cBhvr>
                                        <p:cTn id="38" dur="500" fill="hold"/>
                                        <p:tgtEl>
                                          <p:spTgt spid="3080"/>
                                        </p:tgtEl>
                                        <p:attrNameLst>
                                          <p:attrName>ppt_h</p:attrName>
                                        </p:attrNameLst>
                                      </p:cBhvr>
                                      <p:tavLst>
                                        <p:tav tm="0">
                                          <p:val>
                                            <p:fltVal val="0"/>
                                          </p:val>
                                        </p:tav>
                                        <p:tav tm="100000">
                                          <p:val>
                                            <p:strVal val="#ppt_h"/>
                                          </p:val>
                                        </p:tav>
                                      </p:tavLst>
                                    </p:anim>
                                    <p:animEffect transition="in" filter="fade">
                                      <p:cBhvr>
                                        <p:cTn id="39" dur="500"/>
                                        <p:tgtEl>
                                          <p:spTgt spid="3080"/>
                                        </p:tgtEl>
                                      </p:cBhvr>
                                    </p:animEffect>
                                  </p:childTnLst>
                                </p:cTn>
                              </p:par>
                            </p:childTnLst>
                          </p:cTn>
                        </p:par>
                      </p:childTnLst>
                    </p:cTn>
                  </p:par>
                  <p:par>
                    <p:cTn id="40" fill="hold">
                      <p:stCondLst>
                        <p:cond delay="indefinite"/>
                      </p:stCondLst>
                      <p:childTnLst>
                        <p:par>
                          <p:cTn id="41" fill="hold">
                            <p:stCondLst>
                              <p:cond delay="0"/>
                            </p:stCondLst>
                            <p:childTnLst>
                              <p:par>
                                <p:cTn id="42" presetID="41" presetClass="entr" presetSubtype="0" fill="hold" grpId="0" nodeType="clickEffect">
                                  <p:stCondLst>
                                    <p:cond delay="0"/>
                                  </p:stCondLst>
                                  <p:iterate type="lt">
                                    <p:tmPct val="10000"/>
                                  </p:iterate>
                                  <p:childTnLst>
                                    <p:set>
                                      <p:cBhvr>
                                        <p:cTn id="43" dur="1" fill="hold">
                                          <p:stCondLst>
                                            <p:cond delay="0"/>
                                          </p:stCondLst>
                                        </p:cTn>
                                        <p:tgtEl>
                                          <p:spTgt spid="3081">
                                            <p:txEl>
                                              <p:pRg st="0" end="0"/>
                                            </p:txEl>
                                          </p:spTgt>
                                        </p:tgtEl>
                                        <p:attrNameLst>
                                          <p:attrName>style.visibility</p:attrName>
                                        </p:attrNameLst>
                                      </p:cBhvr>
                                      <p:to>
                                        <p:strVal val="visible"/>
                                      </p:to>
                                    </p:set>
                                    <p:anim calcmode="lin" valueType="num">
                                      <p:cBhvr>
                                        <p:cTn id="44" dur="500" fill="hold"/>
                                        <p:tgtEl>
                                          <p:spTgt spid="308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3081">
                                            <p:txEl>
                                              <p:pRg st="0" end="0"/>
                                            </p:txEl>
                                          </p:spTgt>
                                        </p:tgtEl>
                                        <p:attrNameLst>
                                          <p:attrName>ppt_y</p:attrName>
                                        </p:attrNameLst>
                                      </p:cBhvr>
                                      <p:tavLst>
                                        <p:tav tm="0">
                                          <p:val>
                                            <p:strVal val="#ppt_y"/>
                                          </p:val>
                                        </p:tav>
                                        <p:tav tm="100000">
                                          <p:val>
                                            <p:strVal val="#ppt_y"/>
                                          </p:val>
                                        </p:tav>
                                      </p:tavLst>
                                    </p:anim>
                                    <p:anim calcmode="lin" valueType="num">
                                      <p:cBhvr>
                                        <p:cTn id="46" dur="500" fill="hold"/>
                                        <p:tgtEl>
                                          <p:spTgt spid="308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308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3081">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3087">
                                            <p:bg/>
                                          </p:spTgt>
                                        </p:tgtEl>
                                        <p:attrNameLst>
                                          <p:attrName>style.visibility</p:attrName>
                                        </p:attrNameLst>
                                      </p:cBhvr>
                                      <p:to>
                                        <p:strVal val="visible"/>
                                      </p:to>
                                    </p:set>
                                    <p:animEffect transition="in" filter="fade">
                                      <p:cBhvr>
                                        <p:cTn id="53" dur="250"/>
                                        <p:tgtEl>
                                          <p:spTgt spid="3087">
                                            <p:bg/>
                                          </p:spTgt>
                                        </p:tgtEl>
                                      </p:cBhvr>
                                    </p:animEffect>
                                    <p:anim calcmode="lin" valueType="num">
                                      <p:cBhvr>
                                        <p:cTn id="54" dur="250" fill="hold"/>
                                        <p:tgtEl>
                                          <p:spTgt spid="3087">
                                            <p:bg/>
                                          </p:spTgt>
                                        </p:tgtEl>
                                        <p:attrNameLst>
                                          <p:attrName>ppt_x</p:attrName>
                                        </p:attrNameLst>
                                      </p:cBhvr>
                                      <p:tavLst>
                                        <p:tav tm="0">
                                          <p:val>
                                            <p:strVal val="#ppt_x"/>
                                          </p:val>
                                        </p:tav>
                                        <p:tav tm="100000">
                                          <p:val>
                                            <p:strVal val="#ppt_x"/>
                                          </p:val>
                                        </p:tav>
                                      </p:tavLst>
                                    </p:anim>
                                    <p:anim calcmode="lin" valueType="num">
                                      <p:cBhvr>
                                        <p:cTn id="55" dur="250" fill="hold"/>
                                        <p:tgtEl>
                                          <p:spTgt spid="3087">
                                            <p:bg/>
                                          </p:spTgt>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3087">
                                            <p:txEl>
                                              <p:pRg st="0" end="0"/>
                                            </p:txEl>
                                          </p:spTgt>
                                        </p:tgtEl>
                                        <p:attrNameLst>
                                          <p:attrName>style.visibility</p:attrName>
                                        </p:attrNameLst>
                                      </p:cBhvr>
                                      <p:to>
                                        <p:strVal val="visible"/>
                                      </p:to>
                                    </p:set>
                                    <p:animEffect transition="in" filter="fade">
                                      <p:cBhvr>
                                        <p:cTn id="60" dur="250"/>
                                        <p:tgtEl>
                                          <p:spTgt spid="3087">
                                            <p:txEl>
                                              <p:pRg st="0" end="0"/>
                                            </p:txEl>
                                          </p:spTgt>
                                        </p:tgtEl>
                                      </p:cBhvr>
                                    </p:animEffect>
                                    <p:anim calcmode="lin" valueType="num">
                                      <p:cBhvr>
                                        <p:cTn id="61" dur="250" fill="hold"/>
                                        <p:tgtEl>
                                          <p:spTgt spid="3087">
                                            <p:txEl>
                                              <p:pRg st="0" end="0"/>
                                            </p:txEl>
                                          </p:spTgt>
                                        </p:tgtEl>
                                        <p:attrNameLst>
                                          <p:attrName>ppt_x</p:attrName>
                                        </p:attrNameLst>
                                      </p:cBhvr>
                                      <p:tavLst>
                                        <p:tav tm="0">
                                          <p:val>
                                            <p:strVal val="#ppt_x"/>
                                          </p:val>
                                        </p:tav>
                                        <p:tav tm="100000">
                                          <p:val>
                                            <p:strVal val="#ppt_x"/>
                                          </p:val>
                                        </p:tav>
                                      </p:tavLst>
                                    </p:anim>
                                    <p:anim calcmode="lin" valueType="num">
                                      <p:cBhvr>
                                        <p:cTn id="62" dur="250" fill="hold"/>
                                        <p:tgtEl>
                                          <p:spTgt spid="3087">
                                            <p:txEl>
                                              <p:pRg st="0" end="0"/>
                                            </p:txEl>
                                          </p:spTgt>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3082">
                                            <p:bg/>
                                          </p:spTgt>
                                        </p:tgtEl>
                                        <p:attrNameLst>
                                          <p:attrName>style.visibility</p:attrName>
                                        </p:attrNameLst>
                                      </p:cBhvr>
                                      <p:to>
                                        <p:strVal val="visible"/>
                                      </p:to>
                                    </p:set>
                                    <p:animEffect transition="in" filter="fade">
                                      <p:cBhvr>
                                        <p:cTn id="65" dur="250"/>
                                        <p:tgtEl>
                                          <p:spTgt spid="3082">
                                            <p:bg/>
                                          </p:spTgt>
                                        </p:tgtEl>
                                      </p:cBhvr>
                                    </p:animEffect>
                                    <p:anim calcmode="lin" valueType="num">
                                      <p:cBhvr>
                                        <p:cTn id="66" dur="250" fill="hold"/>
                                        <p:tgtEl>
                                          <p:spTgt spid="3082">
                                            <p:bg/>
                                          </p:spTgt>
                                        </p:tgtEl>
                                        <p:attrNameLst>
                                          <p:attrName>ppt_x</p:attrName>
                                        </p:attrNameLst>
                                      </p:cBhvr>
                                      <p:tavLst>
                                        <p:tav tm="0">
                                          <p:val>
                                            <p:strVal val="#ppt_x"/>
                                          </p:val>
                                        </p:tav>
                                        <p:tav tm="100000">
                                          <p:val>
                                            <p:strVal val="#ppt_x"/>
                                          </p:val>
                                        </p:tav>
                                      </p:tavLst>
                                    </p:anim>
                                    <p:anim calcmode="lin" valueType="num">
                                      <p:cBhvr>
                                        <p:cTn id="67" dur="250" fill="hold"/>
                                        <p:tgtEl>
                                          <p:spTgt spid="3082">
                                            <p:bg/>
                                          </p:spTgt>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3082">
                                            <p:txEl>
                                              <p:pRg st="0" end="0"/>
                                            </p:txEl>
                                          </p:spTgt>
                                        </p:tgtEl>
                                        <p:attrNameLst>
                                          <p:attrName>style.visibility</p:attrName>
                                        </p:attrNameLst>
                                      </p:cBhvr>
                                      <p:to>
                                        <p:strVal val="visible"/>
                                      </p:to>
                                    </p:set>
                                    <p:animEffect transition="in" filter="fade">
                                      <p:cBhvr>
                                        <p:cTn id="72" dur="250"/>
                                        <p:tgtEl>
                                          <p:spTgt spid="3082">
                                            <p:txEl>
                                              <p:pRg st="0" end="0"/>
                                            </p:txEl>
                                          </p:spTgt>
                                        </p:tgtEl>
                                      </p:cBhvr>
                                    </p:animEffect>
                                    <p:anim calcmode="lin" valueType="num">
                                      <p:cBhvr>
                                        <p:cTn id="73" dur="250" fill="hold"/>
                                        <p:tgtEl>
                                          <p:spTgt spid="3082">
                                            <p:txEl>
                                              <p:pRg st="0" end="0"/>
                                            </p:txEl>
                                          </p:spTgt>
                                        </p:tgtEl>
                                        <p:attrNameLst>
                                          <p:attrName>ppt_x</p:attrName>
                                        </p:attrNameLst>
                                      </p:cBhvr>
                                      <p:tavLst>
                                        <p:tav tm="0">
                                          <p:val>
                                            <p:strVal val="#ppt_x"/>
                                          </p:val>
                                        </p:tav>
                                        <p:tav tm="100000">
                                          <p:val>
                                            <p:strVal val="#ppt_x"/>
                                          </p:val>
                                        </p:tav>
                                      </p:tavLst>
                                    </p:anim>
                                    <p:anim calcmode="lin" valueType="num">
                                      <p:cBhvr>
                                        <p:cTn id="74" dur="250" fill="hold"/>
                                        <p:tgtEl>
                                          <p:spTgt spid="3082">
                                            <p:txEl>
                                              <p:pRg st="0" end="0"/>
                                            </p:txEl>
                                          </p:spTgt>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083">
                                            <p:bg/>
                                          </p:spTgt>
                                        </p:tgtEl>
                                        <p:attrNameLst>
                                          <p:attrName>style.visibility</p:attrName>
                                        </p:attrNameLst>
                                      </p:cBhvr>
                                      <p:to>
                                        <p:strVal val="visible"/>
                                      </p:to>
                                    </p:set>
                                    <p:animEffect transition="in" filter="fade">
                                      <p:cBhvr>
                                        <p:cTn id="77" dur="250"/>
                                        <p:tgtEl>
                                          <p:spTgt spid="3083">
                                            <p:bg/>
                                          </p:spTgt>
                                        </p:tgtEl>
                                      </p:cBhvr>
                                    </p:animEffect>
                                    <p:anim calcmode="lin" valueType="num">
                                      <p:cBhvr>
                                        <p:cTn id="78" dur="250" fill="hold"/>
                                        <p:tgtEl>
                                          <p:spTgt spid="3083">
                                            <p:bg/>
                                          </p:spTgt>
                                        </p:tgtEl>
                                        <p:attrNameLst>
                                          <p:attrName>ppt_x</p:attrName>
                                        </p:attrNameLst>
                                      </p:cBhvr>
                                      <p:tavLst>
                                        <p:tav tm="0">
                                          <p:val>
                                            <p:strVal val="#ppt_x"/>
                                          </p:val>
                                        </p:tav>
                                        <p:tav tm="100000">
                                          <p:val>
                                            <p:strVal val="#ppt_x"/>
                                          </p:val>
                                        </p:tav>
                                      </p:tavLst>
                                    </p:anim>
                                    <p:anim calcmode="lin" valueType="num">
                                      <p:cBhvr>
                                        <p:cTn id="79" dur="250" fill="hold"/>
                                        <p:tgtEl>
                                          <p:spTgt spid="3083">
                                            <p:bg/>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083">
                                            <p:txEl>
                                              <p:pRg st="0" end="0"/>
                                            </p:txEl>
                                          </p:spTgt>
                                        </p:tgtEl>
                                        <p:attrNameLst>
                                          <p:attrName>style.visibility</p:attrName>
                                        </p:attrNameLst>
                                      </p:cBhvr>
                                      <p:to>
                                        <p:strVal val="visible"/>
                                      </p:to>
                                    </p:set>
                                    <p:animEffect transition="in" filter="fade">
                                      <p:cBhvr>
                                        <p:cTn id="84" dur="250"/>
                                        <p:tgtEl>
                                          <p:spTgt spid="3083">
                                            <p:txEl>
                                              <p:pRg st="0" end="0"/>
                                            </p:txEl>
                                          </p:spTgt>
                                        </p:tgtEl>
                                      </p:cBhvr>
                                    </p:animEffect>
                                    <p:anim calcmode="lin" valueType="num">
                                      <p:cBhvr>
                                        <p:cTn id="85" dur="250" fill="hold"/>
                                        <p:tgtEl>
                                          <p:spTgt spid="3083">
                                            <p:txEl>
                                              <p:pRg st="0" end="0"/>
                                            </p:txEl>
                                          </p:spTgt>
                                        </p:tgtEl>
                                        <p:attrNameLst>
                                          <p:attrName>ppt_x</p:attrName>
                                        </p:attrNameLst>
                                      </p:cBhvr>
                                      <p:tavLst>
                                        <p:tav tm="0">
                                          <p:val>
                                            <p:strVal val="#ppt_x"/>
                                          </p:val>
                                        </p:tav>
                                        <p:tav tm="100000">
                                          <p:val>
                                            <p:strVal val="#ppt_x"/>
                                          </p:val>
                                        </p:tav>
                                      </p:tavLst>
                                    </p:anim>
                                    <p:anim calcmode="lin" valueType="num">
                                      <p:cBhvr>
                                        <p:cTn id="86" dur="250" fill="hold"/>
                                        <p:tgtEl>
                                          <p:spTgt spid="3083">
                                            <p:txEl>
                                              <p:pRg st="0" end="0"/>
                                            </p:txEl>
                                          </p:spTgt>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3084">
                                            <p:bg/>
                                          </p:spTgt>
                                        </p:tgtEl>
                                        <p:attrNameLst>
                                          <p:attrName>style.visibility</p:attrName>
                                        </p:attrNameLst>
                                      </p:cBhvr>
                                      <p:to>
                                        <p:strVal val="visible"/>
                                      </p:to>
                                    </p:set>
                                    <p:animEffect transition="in" filter="fade">
                                      <p:cBhvr>
                                        <p:cTn id="89" dur="250"/>
                                        <p:tgtEl>
                                          <p:spTgt spid="3084">
                                            <p:bg/>
                                          </p:spTgt>
                                        </p:tgtEl>
                                      </p:cBhvr>
                                    </p:animEffect>
                                    <p:anim calcmode="lin" valueType="num">
                                      <p:cBhvr>
                                        <p:cTn id="90" dur="250" fill="hold"/>
                                        <p:tgtEl>
                                          <p:spTgt spid="3084">
                                            <p:bg/>
                                          </p:spTgt>
                                        </p:tgtEl>
                                        <p:attrNameLst>
                                          <p:attrName>ppt_x</p:attrName>
                                        </p:attrNameLst>
                                      </p:cBhvr>
                                      <p:tavLst>
                                        <p:tav tm="0">
                                          <p:val>
                                            <p:strVal val="#ppt_x"/>
                                          </p:val>
                                        </p:tav>
                                        <p:tav tm="100000">
                                          <p:val>
                                            <p:strVal val="#ppt_x"/>
                                          </p:val>
                                        </p:tav>
                                      </p:tavLst>
                                    </p:anim>
                                    <p:anim calcmode="lin" valueType="num">
                                      <p:cBhvr>
                                        <p:cTn id="91" dur="250" fill="hold"/>
                                        <p:tgtEl>
                                          <p:spTgt spid="3084">
                                            <p:bg/>
                                          </p:spTgt>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42" presetClass="entr" presetSubtype="0" fill="hold" grpId="0" nodeType="clickEffect">
                                  <p:stCondLst>
                                    <p:cond delay="0"/>
                                  </p:stCondLst>
                                  <p:childTnLst>
                                    <p:set>
                                      <p:cBhvr>
                                        <p:cTn id="95" dur="1" fill="hold">
                                          <p:stCondLst>
                                            <p:cond delay="0"/>
                                          </p:stCondLst>
                                        </p:cTn>
                                        <p:tgtEl>
                                          <p:spTgt spid="3084">
                                            <p:txEl>
                                              <p:pRg st="0" end="0"/>
                                            </p:txEl>
                                          </p:spTgt>
                                        </p:tgtEl>
                                        <p:attrNameLst>
                                          <p:attrName>style.visibility</p:attrName>
                                        </p:attrNameLst>
                                      </p:cBhvr>
                                      <p:to>
                                        <p:strVal val="visible"/>
                                      </p:to>
                                    </p:set>
                                    <p:animEffect transition="in" filter="fade">
                                      <p:cBhvr>
                                        <p:cTn id="96" dur="250"/>
                                        <p:tgtEl>
                                          <p:spTgt spid="3084">
                                            <p:txEl>
                                              <p:pRg st="0" end="0"/>
                                            </p:txEl>
                                          </p:spTgt>
                                        </p:tgtEl>
                                      </p:cBhvr>
                                    </p:animEffect>
                                    <p:anim calcmode="lin" valueType="num">
                                      <p:cBhvr>
                                        <p:cTn id="97" dur="250" fill="hold"/>
                                        <p:tgtEl>
                                          <p:spTgt spid="3084">
                                            <p:txEl>
                                              <p:pRg st="0" end="0"/>
                                            </p:txEl>
                                          </p:spTgt>
                                        </p:tgtEl>
                                        <p:attrNameLst>
                                          <p:attrName>ppt_x</p:attrName>
                                        </p:attrNameLst>
                                      </p:cBhvr>
                                      <p:tavLst>
                                        <p:tav tm="0">
                                          <p:val>
                                            <p:strVal val="#ppt_x"/>
                                          </p:val>
                                        </p:tav>
                                        <p:tav tm="100000">
                                          <p:val>
                                            <p:strVal val="#ppt_x"/>
                                          </p:val>
                                        </p:tav>
                                      </p:tavLst>
                                    </p:anim>
                                    <p:anim calcmode="lin" valueType="num">
                                      <p:cBhvr>
                                        <p:cTn id="98" dur="250" fill="hold"/>
                                        <p:tgtEl>
                                          <p:spTgt spid="3084">
                                            <p:txEl>
                                              <p:pRg st="0" end="0"/>
                                            </p:txEl>
                                          </p:spTgt>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3085">
                                            <p:bg/>
                                          </p:spTgt>
                                        </p:tgtEl>
                                        <p:attrNameLst>
                                          <p:attrName>style.visibility</p:attrName>
                                        </p:attrNameLst>
                                      </p:cBhvr>
                                      <p:to>
                                        <p:strVal val="visible"/>
                                      </p:to>
                                    </p:set>
                                    <p:animEffect transition="in" filter="fade">
                                      <p:cBhvr>
                                        <p:cTn id="101" dur="250"/>
                                        <p:tgtEl>
                                          <p:spTgt spid="3085">
                                            <p:bg/>
                                          </p:spTgt>
                                        </p:tgtEl>
                                      </p:cBhvr>
                                    </p:animEffect>
                                    <p:anim calcmode="lin" valueType="num">
                                      <p:cBhvr>
                                        <p:cTn id="102" dur="250" fill="hold"/>
                                        <p:tgtEl>
                                          <p:spTgt spid="3085">
                                            <p:bg/>
                                          </p:spTgt>
                                        </p:tgtEl>
                                        <p:attrNameLst>
                                          <p:attrName>ppt_x</p:attrName>
                                        </p:attrNameLst>
                                      </p:cBhvr>
                                      <p:tavLst>
                                        <p:tav tm="0">
                                          <p:val>
                                            <p:strVal val="#ppt_x"/>
                                          </p:val>
                                        </p:tav>
                                        <p:tav tm="100000">
                                          <p:val>
                                            <p:strVal val="#ppt_x"/>
                                          </p:val>
                                        </p:tav>
                                      </p:tavLst>
                                    </p:anim>
                                    <p:anim calcmode="lin" valueType="num">
                                      <p:cBhvr>
                                        <p:cTn id="103" dur="250" fill="hold"/>
                                        <p:tgtEl>
                                          <p:spTgt spid="3085">
                                            <p:bg/>
                                          </p:spTgt>
                                        </p:tgtEl>
                                        <p:attrNameLst>
                                          <p:attrName>ppt_y</p:attrName>
                                        </p:attrNameLst>
                                      </p:cBhvr>
                                      <p:tavLst>
                                        <p:tav tm="0">
                                          <p:val>
                                            <p:strVal val="#ppt_y+.1"/>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42" presetClass="entr" presetSubtype="0" fill="hold" grpId="0" nodeType="clickEffect">
                                  <p:stCondLst>
                                    <p:cond delay="0"/>
                                  </p:stCondLst>
                                  <p:childTnLst>
                                    <p:set>
                                      <p:cBhvr>
                                        <p:cTn id="107" dur="1" fill="hold">
                                          <p:stCondLst>
                                            <p:cond delay="0"/>
                                          </p:stCondLst>
                                        </p:cTn>
                                        <p:tgtEl>
                                          <p:spTgt spid="3085">
                                            <p:txEl>
                                              <p:pRg st="0" end="0"/>
                                            </p:txEl>
                                          </p:spTgt>
                                        </p:tgtEl>
                                        <p:attrNameLst>
                                          <p:attrName>style.visibility</p:attrName>
                                        </p:attrNameLst>
                                      </p:cBhvr>
                                      <p:to>
                                        <p:strVal val="visible"/>
                                      </p:to>
                                    </p:set>
                                    <p:animEffect transition="in" filter="fade">
                                      <p:cBhvr>
                                        <p:cTn id="108" dur="250"/>
                                        <p:tgtEl>
                                          <p:spTgt spid="3085">
                                            <p:txEl>
                                              <p:pRg st="0" end="0"/>
                                            </p:txEl>
                                          </p:spTgt>
                                        </p:tgtEl>
                                      </p:cBhvr>
                                    </p:animEffect>
                                    <p:anim calcmode="lin" valueType="num">
                                      <p:cBhvr>
                                        <p:cTn id="109" dur="250" fill="hold"/>
                                        <p:tgtEl>
                                          <p:spTgt spid="3085">
                                            <p:txEl>
                                              <p:pRg st="0" end="0"/>
                                            </p:txEl>
                                          </p:spTgt>
                                        </p:tgtEl>
                                        <p:attrNameLst>
                                          <p:attrName>ppt_x</p:attrName>
                                        </p:attrNameLst>
                                      </p:cBhvr>
                                      <p:tavLst>
                                        <p:tav tm="0">
                                          <p:val>
                                            <p:strVal val="#ppt_x"/>
                                          </p:val>
                                        </p:tav>
                                        <p:tav tm="100000">
                                          <p:val>
                                            <p:strVal val="#ppt_x"/>
                                          </p:val>
                                        </p:tav>
                                      </p:tavLst>
                                    </p:anim>
                                    <p:anim calcmode="lin" valueType="num">
                                      <p:cBhvr>
                                        <p:cTn id="110" dur="250" fill="hold"/>
                                        <p:tgtEl>
                                          <p:spTgt spid="3085">
                                            <p:txEl>
                                              <p:pRg st="0" end="0"/>
                                            </p:txEl>
                                          </p:spTgt>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3086">
                                            <p:bg/>
                                          </p:spTgt>
                                        </p:tgtEl>
                                        <p:attrNameLst>
                                          <p:attrName>style.visibility</p:attrName>
                                        </p:attrNameLst>
                                      </p:cBhvr>
                                      <p:to>
                                        <p:strVal val="visible"/>
                                      </p:to>
                                    </p:set>
                                    <p:animEffect transition="in" filter="fade">
                                      <p:cBhvr>
                                        <p:cTn id="113" dur="250"/>
                                        <p:tgtEl>
                                          <p:spTgt spid="3086">
                                            <p:bg/>
                                          </p:spTgt>
                                        </p:tgtEl>
                                      </p:cBhvr>
                                    </p:animEffect>
                                    <p:anim calcmode="lin" valueType="num">
                                      <p:cBhvr>
                                        <p:cTn id="114" dur="250" fill="hold"/>
                                        <p:tgtEl>
                                          <p:spTgt spid="3086">
                                            <p:bg/>
                                          </p:spTgt>
                                        </p:tgtEl>
                                        <p:attrNameLst>
                                          <p:attrName>ppt_x</p:attrName>
                                        </p:attrNameLst>
                                      </p:cBhvr>
                                      <p:tavLst>
                                        <p:tav tm="0">
                                          <p:val>
                                            <p:strVal val="#ppt_x"/>
                                          </p:val>
                                        </p:tav>
                                        <p:tav tm="100000">
                                          <p:val>
                                            <p:strVal val="#ppt_x"/>
                                          </p:val>
                                        </p:tav>
                                      </p:tavLst>
                                    </p:anim>
                                    <p:anim calcmode="lin" valueType="num">
                                      <p:cBhvr>
                                        <p:cTn id="115" dur="250" fill="hold"/>
                                        <p:tgtEl>
                                          <p:spTgt spid="3086">
                                            <p:bg/>
                                          </p:spTgt>
                                        </p:tgtEl>
                                        <p:attrNameLst>
                                          <p:attrName>ppt_y</p:attrName>
                                        </p:attrNameLst>
                                      </p:cBhvr>
                                      <p:tavLst>
                                        <p:tav tm="0">
                                          <p:val>
                                            <p:strVal val="#ppt_y+.1"/>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42" presetClass="entr" presetSubtype="0" fill="hold" grpId="0" nodeType="clickEffect">
                                  <p:stCondLst>
                                    <p:cond delay="0"/>
                                  </p:stCondLst>
                                  <p:childTnLst>
                                    <p:set>
                                      <p:cBhvr>
                                        <p:cTn id="119" dur="1" fill="hold">
                                          <p:stCondLst>
                                            <p:cond delay="0"/>
                                          </p:stCondLst>
                                        </p:cTn>
                                        <p:tgtEl>
                                          <p:spTgt spid="3086">
                                            <p:txEl>
                                              <p:pRg st="0" end="0"/>
                                            </p:txEl>
                                          </p:spTgt>
                                        </p:tgtEl>
                                        <p:attrNameLst>
                                          <p:attrName>style.visibility</p:attrName>
                                        </p:attrNameLst>
                                      </p:cBhvr>
                                      <p:to>
                                        <p:strVal val="visible"/>
                                      </p:to>
                                    </p:set>
                                    <p:animEffect transition="in" filter="fade">
                                      <p:cBhvr>
                                        <p:cTn id="120" dur="250"/>
                                        <p:tgtEl>
                                          <p:spTgt spid="3086">
                                            <p:txEl>
                                              <p:pRg st="0" end="0"/>
                                            </p:txEl>
                                          </p:spTgt>
                                        </p:tgtEl>
                                      </p:cBhvr>
                                    </p:animEffect>
                                    <p:anim calcmode="lin" valueType="num">
                                      <p:cBhvr>
                                        <p:cTn id="121" dur="250" fill="hold"/>
                                        <p:tgtEl>
                                          <p:spTgt spid="3086">
                                            <p:txEl>
                                              <p:pRg st="0" end="0"/>
                                            </p:txEl>
                                          </p:spTgt>
                                        </p:tgtEl>
                                        <p:attrNameLst>
                                          <p:attrName>ppt_x</p:attrName>
                                        </p:attrNameLst>
                                      </p:cBhvr>
                                      <p:tavLst>
                                        <p:tav tm="0">
                                          <p:val>
                                            <p:strVal val="#ppt_x"/>
                                          </p:val>
                                        </p:tav>
                                        <p:tav tm="100000">
                                          <p:val>
                                            <p:strVal val="#ppt_x"/>
                                          </p:val>
                                        </p:tav>
                                      </p:tavLst>
                                    </p:anim>
                                    <p:anim calcmode="lin" valueType="num">
                                      <p:cBhvr>
                                        <p:cTn id="122" dur="250" fill="hold"/>
                                        <p:tgtEl>
                                          <p:spTgt spid="308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p:cTn id="123" repeatCount="indefinite" fill="hold" display="0">
                  <p:stCondLst>
                    <p:cond delay="indefinite"/>
                  </p:stCondLst>
                  <p:endCondLst>
                    <p:cond evt="onStopAudio" delay="0">
                      <p:tgtEl>
                        <p:sldTgt/>
                      </p:tgtEl>
                    </p:cond>
                  </p:endCondLst>
                </p:cTn>
                <p:tgtEl>
                  <p:spTgt spid="2"/>
                </p:tgtEl>
              </p:cMediaNode>
            </p:audio>
          </p:childTnLst>
        </p:cTn>
      </p:par>
    </p:tnLst>
    <p:bldLst>
      <p:bldP spid="3074" grpId="0" animBg="1"/>
      <p:bldP spid="3078" grpId="0" animBg="1"/>
      <p:bldP spid="3079" grpId="0" animBg="1"/>
      <p:bldP spid="3080" grpId="0"/>
      <p:bldP spid="3081" grpId="0" build="p"/>
      <p:bldP spid="3082" grpId="0" build="p" animBg="1"/>
      <p:bldP spid="3083" grpId="0" build="p" animBg="1"/>
      <p:bldP spid="3084" grpId="0" build="p" animBg="1"/>
      <p:bldP spid="3085" grpId="0" build="p" animBg="1"/>
      <p:bldP spid="3086" grpId="0" build="p" animBg="1"/>
      <p:bldP spid="3087" grpId="0" build="p" animBg="1"/>
    </p:bldLst>
  </p:timing>
  <p:extLst mod="1">
    <p:ext uri="{E180D4A7-C9FB-4DFB-919C-405C955672EB}">
      <p14:showEvtLst xmlns:p14="http://schemas.microsoft.com/office/powerpoint/2010/main">
        <p14:playEvt time="232"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3315" name="矩形 7"/>
          <p:cNvSpPr>
            <a:spLocks noChangeArrowheads="1"/>
          </p:cNvSpPr>
          <p:nvPr/>
        </p:nvSpPr>
        <p:spPr bwMode="auto">
          <a:xfrm>
            <a:off x="0" y="1028700"/>
            <a:ext cx="803275" cy="350838"/>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3316" name="标题 5"/>
          <p:cNvSpPr>
            <a:spLocks noGrp="1" noChangeArrowheads="1"/>
          </p:cNvSpPr>
          <p:nvPr>
            <p:ph type="title" idx="4294967295"/>
          </p:nvPr>
        </p:nvSpPr>
        <p:spPr>
          <a:xfrm>
            <a:off x="838200" y="666750"/>
            <a:ext cx="4899025"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13317"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13318"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13319"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13320"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13321"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13322" name="文本占位符 9"/>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13323" name="直接连接符 64"/>
          <p:cNvSpPr>
            <a:spLocks noChangeShapeType="1"/>
          </p:cNvSpPr>
          <p:nvPr/>
        </p:nvSpPr>
        <p:spPr bwMode="auto">
          <a:xfrm flipV="1">
            <a:off x="803274" y="1360488"/>
            <a:ext cx="7488000"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3326" name="Group 14"/>
          <p:cNvGrpSpPr>
            <a:grpSpLocks/>
          </p:cNvGrpSpPr>
          <p:nvPr/>
        </p:nvGrpSpPr>
        <p:grpSpPr bwMode="auto">
          <a:xfrm>
            <a:off x="8286750" y="1071563"/>
            <a:ext cx="863600" cy="288925"/>
            <a:chOff x="0" y="0"/>
            <a:chExt cx="863600" cy="288925"/>
          </a:xfrm>
        </p:grpSpPr>
        <p:sp>
          <p:nvSpPr>
            <p:cNvPr id="13327" name="直接连接符 76"/>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8" name="直接连接符 77"/>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9" name="直接连接符 78"/>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3337" name="Group 25"/>
          <p:cNvGrpSpPr>
            <a:grpSpLocks/>
          </p:cNvGrpSpPr>
          <p:nvPr/>
        </p:nvGrpSpPr>
        <p:grpSpPr bwMode="auto">
          <a:xfrm>
            <a:off x="2863850" y="4738688"/>
            <a:ext cx="1622425" cy="1254125"/>
            <a:chOff x="0" y="0"/>
            <a:chExt cx="1622425" cy="1254125"/>
          </a:xfrm>
        </p:grpSpPr>
        <p:sp>
          <p:nvSpPr>
            <p:cNvPr id="13338" name="Freeform 29"/>
            <p:cNvSpPr>
              <a:spLocks noEditPoints="1" noChangeArrowheads="1"/>
            </p:cNvSpPr>
            <p:nvPr/>
          </p:nvSpPr>
          <p:spPr bwMode="auto">
            <a:xfrm>
              <a:off x="0" y="0"/>
              <a:ext cx="1622425" cy="874712"/>
            </a:xfrm>
            <a:custGeom>
              <a:avLst/>
              <a:gdLst>
                <a:gd name="T0" fmla="*/ 862 w 1061"/>
                <a:gd name="T1" fmla="*/ 572 h 572"/>
                <a:gd name="T2" fmla="*/ 320 w 1061"/>
                <a:gd name="T3" fmla="*/ 572 h 572"/>
                <a:gd name="T4" fmla="*/ 290 w 1061"/>
                <a:gd name="T5" fmla="*/ 548 h 572"/>
                <a:gd name="T6" fmla="*/ 176 w 1061"/>
                <a:gd name="T7" fmla="*/ 186 h 572"/>
                <a:gd name="T8" fmla="*/ 16 w 1061"/>
                <a:gd name="T9" fmla="*/ 58 h 572"/>
                <a:gd name="T10" fmla="*/ 11 w 1061"/>
                <a:gd name="T11" fmla="*/ 14 h 572"/>
                <a:gd name="T12" fmla="*/ 55 w 1061"/>
                <a:gd name="T13" fmla="*/ 17 h 572"/>
                <a:gd name="T14" fmla="*/ 205 w 1061"/>
                <a:gd name="T15" fmla="*/ 144 h 572"/>
                <a:gd name="T16" fmla="*/ 1028 w 1061"/>
                <a:gd name="T17" fmla="*/ 144 h 572"/>
                <a:gd name="T18" fmla="*/ 1054 w 1061"/>
                <a:gd name="T19" fmla="*/ 150 h 572"/>
                <a:gd name="T20" fmla="*/ 1057 w 1061"/>
                <a:gd name="T21" fmla="*/ 176 h 572"/>
                <a:gd name="T22" fmla="*/ 891 w 1061"/>
                <a:gd name="T23" fmla="*/ 553 h 572"/>
                <a:gd name="T24" fmla="*/ 862 w 1061"/>
                <a:gd name="T25" fmla="*/ 572 h 572"/>
                <a:gd name="T26" fmla="*/ 343 w 1061"/>
                <a:gd name="T27" fmla="*/ 501 h 572"/>
                <a:gd name="T28" fmla="*/ 842 w 1061"/>
                <a:gd name="T29" fmla="*/ 501 h 572"/>
                <a:gd name="T30" fmla="*/ 980 w 1061"/>
                <a:gd name="T31" fmla="*/ 180 h 572"/>
                <a:gd name="T32" fmla="*/ 244 w 1061"/>
                <a:gd name="T33" fmla="*/ 180 h 572"/>
                <a:gd name="T34" fmla="*/ 343 w 1061"/>
                <a:gd name="T35" fmla="*/ 501 h 5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61"/>
                <a:gd name="T55" fmla="*/ 0 h 572"/>
                <a:gd name="T56" fmla="*/ 1061 w 1061"/>
                <a:gd name="T57" fmla="*/ 572 h 5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61" h="572">
                  <a:moveTo>
                    <a:pt x="862" y="572"/>
                  </a:moveTo>
                  <a:cubicBezTo>
                    <a:pt x="320" y="572"/>
                    <a:pt x="320" y="572"/>
                    <a:pt x="320" y="572"/>
                  </a:cubicBezTo>
                  <a:cubicBezTo>
                    <a:pt x="307" y="572"/>
                    <a:pt x="295" y="561"/>
                    <a:pt x="290" y="548"/>
                  </a:cubicBezTo>
                  <a:cubicBezTo>
                    <a:pt x="176" y="186"/>
                    <a:pt x="176" y="186"/>
                    <a:pt x="176" y="186"/>
                  </a:cubicBezTo>
                  <a:cubicBezTo>
                    <a:pt x="16" y="58"/>
                    <a:pt x="16" y="58"/>
                    <a:pt x="16" y="58"/>
                  </a:cubicBezTo>
                  <a:cubicBezTo>
                    <a:pt x="2" y="48"/>
                    <a:pt x="0" y="28"/>
                    <a:pt x="11" y="14"/>
                  </a:cubicBezTo>
                  <a:cubicBezTo>
                    <a:pt x="21" y="0"/>
                    <a:pt x="41" y="6"/>
                    <a:pt x="55" y="17"/>
                  </a:cubicBezTo>
                  <a:cubicBezTo>
                    <a:pt x="205" y="144"/>
                    <a:pt x="205" y="144"/>
                    <a:pt x="205" y="144"/>
                  </a:cubicBezTo>
                  <a:cubicBezTo>
                    <a:pt x="1028" y="144"/>
                    <a:pt x="1028" y="144"/>
                    <a:pt x="1028" y="144"/>
                  </a:cubicBezTo>
                  <a:cubicBezTo>
                    <a:pt x="1039" y="144"/>
                    <a:pt x="1049" y="141"/>
                    <a:pt x="1054" y="150"/>
                  </a:cubicBezTo>
                  <a:cubicBezTo>
                    <a:pt x="1060" y="159"/>
                    <a:pt x="1061" y="166"/>
                    <a:pt x="1057" y="176"/>
                  </a:cubicBezTo>
                  <a:cubicBezTo>
                    <a:pt x="891" y="553"/>
                    <a:pt x="891" y="553"/>
                    <a:pt x="891" y="553"/>
                  </a:cubicBezTo>
                  <a:cubicBezTo>
                    <a:pt x="886" y="565"/>
                    <a:pt x="874" y="572"/>
                    <a:pt x="862" y="572"/>
                  </a:cubicBezTo>
                  <a:close/>
                  <a:moveTo>
                    <a:pt x="343" y="501"/>
                  </a:moveTo>
                  <a:cubicBezTo>
                    <a:pt x="842" y="501"/>
                    <a:pt x="842" y="501"/>
                    <a:pt x="842" y="501"/>
                  </a:cubicBezTo>
                  <a:cubicBezTo>
                    <a:pt x="980" y="180"/>
                    <a:pt x="980" y="180"/>
                    <a:pt x="980" y="180"/>
                  </a:cubicBezTo>
                  <a:cubicBezTo>
                    <a:pt x="244" y="180"/>
                    <a:pt x="244" y="180"/>
                    <a:pt x="244" y="180"/>
                  </a:cubicBezTo>
                  <a:lnTo>
                    <a:pt x="343" y="501"/>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39" name="Freeform 30"/>
            <p:cNvSpPr>
              <a:spLocks noChangeArrowheads="1"/>
            </p:cNvSpPr>
            <p:nvPr/>
          </p:nvSpPr>
          <p:spPr bwMode="auto">
            <a:xfrm>
              <a:off x="527050" y="217488"/>
              <a:ext cx="150813" cy="627062"/>
            </a:xfrm>
            <a:custGeom>
              <a:avLst/>
              <a:gdLst>
                <a:gd name="T0" fmla="*/ 81 w 98"/>
                <a:gd name="T1" fmla="*/ 410 h 410"/>
                <a:gd name="T2" fmla="*/ 65 w 98"/>
                <a:gd name="T3" fmla="*/ 397 h 410"/>
                <a:gd name="T4" fmla="*/ 1 w 98"/>
                <a:gd name="T5" fmla="*/ 20 h 410"/>
                <a:gd name="T6" fmla="*/ 14 w 98"/>
                <a:gd name="T7" fmla="*/ 1 h 410"/>
                <a:gd name="T8" fmla="*/ 32 w 98"/>
                <a:gd name="T9" fmla="*/ 14 h 410"/>
                <a:gd name="T10" fmla="*/ 96 w 98"/>
                <a:gd name="T11" fmla="*/ 392 h 410"/>
                <a:gd name="T12" fmla="*/ 84 w 98"/>
                <a:gd name="T13" fmla="*/ 410 h 410"/>
                <a:gd name="T14" fmla="*/ 81 w 98"/>
                <a:gd name="T15" fmla="*/ 410 h 410"/>
                <a:gd name="T16" fmla="*/ 0 60000 65536"/>
                <a:gd name="T17" fmla="*/ 0 60000 65536"/>
                <a:gd name="T18" fmla="*/ 0 60000 65536"/>
                <a:gd name="T19" fmla="*/ 0 60000 65536"/>
                <a:gd name="T20" fmla="*/ 0 60000 65536"/>
                <a:gd name="T21" fmla="*/ 0 60000 65536"/>
                <a:gd name="T22" fmla="*/ 0 60000 65536"/>
                <a:gd name="T23" fmla="*/ 0 60000 65536"/>
                <a:gd name="T24" fmla="*/ 0 w 98"/>
                <a:gd name="T25" fmla="*/ 0 h 410"/>
                <a:gd name="T26" fmla="*/ 98 w 98"/>
                <a:gd name="T27" fmla="*/ 410 h 4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8" h="410">
                  <a:moveTo>
                    <a:pt x="81" y="410"/>
                  </a:moveTo>
                  <a:cubicBezTo>
                    <a:pt x="73" y="410"/>
                    <a:pt x="67" y="405"/>
                    <a:pt x="65" y="397"/>
                  </a:cubicBezTo>
                  <a:cubicBezTo>
                    <a:pt x="1" y="20"/>
                    <a:pt x="1" y="20"/>
                    <a:pt x="1" y="20"/>
                  </a:cubicBezTo>
                  <a:cubicBezTo>
                    <a:pt x="0" y="11"/>
                    <a:pt x="5" y="3"/>
                    <a:pt x="14" y="1"/>
                  </a:cubicBezTo>
                  <a:cubicBezTo>
                    <a:pt x="22" y="0"/>
                    <a:pt x="30" y="6"/>
                    <a:pt x="32" y="14"/>
                  </a:cubicBezTo>
                  <a:cubicBezTo>
                    <a:pt x="96" y="392"/>
                    <a:pt x="96" y="392"/>
                    <a:pt x="96" y="392"/>
                  </a:cubicBezTo>
                  <a:cubicBezTo>
                    <a:pt x="98" y="400"/>
                    <a:pt x="92" y="408"/>
                    <a:pt x="84" y="410"/>
                  </a:cubicBezTo>
                  <a:cubicBezTo>
                    <a:pt x="83" y="410"/>
                    <a:pt x="82" y="410"/>
                    <a:pt x="81" y="410"/>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0" name="Freeform 31"/>
            <p:cNvSpPr>
              <a:spLocks noChangeArrowheads="1"/>
            </p:cNvSpPr>
            <p:nvPr/>
          </p:nvSpPr>
          <p:spPr bwMode="auto">
            <a:xfrm>
              <a:off x="766763" y="217488"/>
              <a:ext cx="119063" cy="627062"/>
            </a:xfrm>
            <a:custGeom>
              <a:avLst/>
              <a:gdLst>
                <a:gd name="T0" fmla="*/ 62 w 78"/>
                <a:gd name="T1" fmla="*/ 410 h 410"/>
                <a:gd name="T2" fmla="*/ 46 w 78"/>
                <a:gd name="T3" fmla="*/ 396 h 410"/>
                <a:gd name="T4" fmla="*/ 1 w 78"/>
                <a:gd name="T5" fmla="*/ 19 h 410"/>
                <a:gd name="T6" fmla="*/ 15 w 78"/>
                <a:gd name="T7" fmla="*/ 1 h 410"/>
                <a:gd name="T8" fmla="*/ 32 w 78"/>
                <a:gd name="T9" fmla="*/ 15 h 410"/>
                <a:gd name="T10" fmla="*/ 77 w 78"/>
                <a:gd name="T11" fmla="*/ 392 h 410"/>
                <a:gd name="T12" fmla="*/ 64 w 78"/>
                <a:gd name="T13" fmla="*/ 410 h 410"/>
                <a:gd name="T14" fmla="*/ 62 w 78"/>
                <a:gd name="T15" fmla="*/ 410 h 410"/>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410"/>
                <a:gd name="T26" fmla="*/ 78 w 78"/>
                <a:gd name="T27" fmla="*/ 410 h 4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410">
                  <a:moveTo>
                    <a:pt x="62" y="410"/>
                  </a:moveTo>
                  <a:cubicBezTo>
                    <a:pt x="54" y="410"/>
                    <a:pt x="47" y="404"/>
                    <a:pt x="46" y="396"/>
                  </a:cubicBezTo>
                  <a:cubicBezTo>
                    <a:pt x="1" y="19"/>
                    <a:pt x="1" y="19"/>
                    <a:pt x="1" y="19"/>
                  </a:cubicBezTo>
                  <a:cubicBezTo>
                    <a:pt x="0" y="10"/>
                    <a:pt x="6" y="2"/>
                    <a:pt x="15" y="1"/>
                  </a:cubicBezTo>
                  <a:cubicBezTo>
                    <a:pt x="23" y="0"/>
                    <a:pt x="31" y="6"/>
                    <a:pt x="32" y="15"/>
                  </a:cubicBezTo>
                  <a:cubicBezTo>
                    <a:pt x="77" y="392"/>
                    <a:pt x="77" y="392"/>
                    <a:pt x="77" y="392"/>
                  </a:cubicBezTo>
                  <a:cubicBezTo>
                    <a:pt x="78" y="401"/>
                    <a:pt x="72" y="409"/>
                    <a:pt x="64" y="410"/>
                  </a:cubicBezTo>
                  <a:cubicBezTo>
                    <a:pt x="63" y="410"/>
                    <a:pt x="62" y="410"/>
                    <a:pt x="62" y="410"/>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1" name="Freeform 32"/>
            <p:cNvSpPr>
              <a:spLocks noChangeArrowheads="1"/>
            </p:cNvSpPr>
            <p:nvPr/>
          </p:nvSpPr>
          <p:spPr bwMode="auto">
            <a:xfrm>
              <a:off x="1006475" y="223838"/>
              <a:ext cx="106363" cy="614362"/>
            </a:xfrm>
            <a:custGeom>
              <a:avLst/>
              <a:gdLst>
                <a:gd name="T0" fmla="*/ 16 w 70"/>
                <a:gd name="T1" fmla="*/ 402 h 402"/>
                <a:gd name="T2" fmla="*/ 15 w 70"/>
                <a:gd name="T3" fmla="*/ 402 h 402"/>
                <a:gd name="T4" fmla="*/ 1 w 70"/>
                <a:gd name="T5" fmla="*/ 385 h 402"/>
                <a:gd name="T6" fmla="*/ 38 w 70"/>
                <a:gd name="T7" fmla="*/ 15 h 402"/>
                <a:gd name="T8" fmla="*/ 55 w 70"/>
                <a:gd name="T9" fmla="*/ 1 h 402"/>
                <a:gd name="T10" fmla="*/ 69 w 70"/>
                <a:gd name="T11" fmla="*/ 18 h 402"/>
                <a:gd name="T12" fmla="*/ 32 w 70"/>
                <a:gd name="T13" fmla="*/ 388 h 402"/>
                <a:gd name="T14" fmla="*/ 16 w 70"/>
                <a:gd name="T15" fmla="*/ 402 h 402"/>
                <a:gd name="T16" fmla="*/ 0 60000 65536"/>
                <a:gd name="T17" fmla="*/ 0 60000 65536"/>
                <a:gd name="T18" fmla="*/ 0 60000 65536"/>
                <a:gd name="T19" fmla="*/ 0 60000 65536"/>
                <a:gd name="T20" fmla="*/ 0 60000 65536"/>
                <a:gd name="T21" fmla="*/ 0 60000 65536"/>
                <a:gd name="T22" fmla="*/ 0 60000 65536"/>
                <a:gd name="T23" fmla="*/ 0 60000 65536"/>
                <a:gd name="T24" fmla="*/ 0 w 70"/>
                <a:gd name="T25" fmla="*/ 0 h 402"/>
                <a:gd name="T26" fmla="*/ 70 w 70"/>
                <a:gd name="T27" fmla="*/ 402 h 4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 h="402">
                  <a:moveTo>
                    <a:pt x="16" y="402"/>
                  </a:moveTo>
                  <a:cubicBezTo>
                    <a:pt x="16" y="402"/>
                    <a:pt x="15" y="402"/>
                    <a:pt x="15" y="402"/>
                  </a:cubicBezTo>
                  <a:cubicBezTo>
                    <a:pt x="6" y="401"/>
                    <a:pt x="0" y="393"/>
                    <a:pt x="1" y="385"/>
                  </a:cubicBezTo>
                  <a:cubicBezTo>
                    <a:pt x="38" y="15"/>
                    <a:pt x="38" y="15"/>
                    <a:pt x="38" y="15"/>
                  </a:cubicBezTo>
                  <a:cubicBezTo>
                    <a:pt x="39" y="7"/>
                    <a:pt x="47" y="0"/>
                    <a:pt x="55" y="1"/>
                  </a:cubicBezTo>
                  <a:cubicBezTo>
                    <a:pt x="64" y="2"/>
                    <a:pt x="70" y="10"/>
                    <a:pt x="69" y="18"/>
                  </a:cubicBezTo>
                  <a:cubicBezTo>
                    <a:pt x="32" y="388"/>
                    <a:pt x="32" y="388"/>
                    <a:pt x="32" y="388"/>
                  </a:cubicBezTo>
                  <a:cubicBezTo>
                    <a:pt x="31" y="396"/>
                    <a:pt x="24" y="402"/>
                    <a:pt x="16" y="402"/>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2" name="Freeform 33"/>
            <p:cNvSpPr>
              <a:spLocks noChangeArrowheads="1"/>
            </p:cNvSpPr>
            <p:nvPr/>
          </p:nvSpPr>
          <p:spPr bwMode="auto">
            <a:xfrm>
              <a:off x="1152525" y="234950"/>
              <a:ext cx="265113" cy="600075"/>
            </a:xfrm>
            <a:custGeom>
              <a:avLst/>
              <a:gdLst>
                <a:gd name="T0" fmla="*/ 18 w 173"/>
                <a:gd name="T1" fmla="*/ 393 h 393"/>
                <a:gd name="T2" fmla="*/ 12 w 173"/>
                <a:gd name="T3" fmla="*/ 392 h 393"/>
                <a:gd name="T4" fmla="*/ 3 w 173"/>
                <a:gd name="T5" fmla="*/ 372 h 393"/>
                <a:gd name="T6" fmla="*/ 140 w 173"/>
                <a:gd name="T7" fmla="*/ 12 h 393"/>
                <a:gd name="T8" fmla="*/ 160 w 173"/>
                <a:gd name="T9" fmla="*/ 3 h 393"/>
                <a:gd name="T10" fmla="*/ 169 w 173"/>
                <a:gd name="T11" fmla="*/ 23 h 393"/>
                <a:gd name="T12" fmla="*/ 33 w 173"/>
                <a:gd name="T13" fmla="*/ 383 h 393"/>
                <a:gd name="T14" fmla="*/ 18 w 173"/>
                <a:gd name="T15" fmla="*/ 393 h 393"/>
                <a:gd name="T16" fmla="*/ 0 60000 65536"/>
                <a:gd name="T17" fmla="*/ 0 60000 65536"/>
                <a:gd name="T18" fmla="*/ 0 60000 65536"/>
                <a:gd name="T19" fmla="*/ 0 60000 65536"/>
                <a:gd name="T20" fmla="*/ 0 60000 65536"/>
                <a:gd name="T21" fmla="*/ 0 60000 65536"/>
                <a:gd name="T22" fmla="*/ 0 60000 65536"/>
                <a:gd name="T23" fmla="*/ 0 60000 65536"/>
                <a:gd name="T24" fmla="*/ 0 w 173"/>
                <a:gd name="T25" fmla="*/ 0 h 393"/>
                <a:gd name="T26" fmla="*/ 173 w 173"/>
                <a:gd name="T27" fmla="*/ 393 h 3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3" h="393">
                  <a:moveTo>
                    <a:pt x="18" y="393"/>
                  </a:moveTo>
                  <a:cubicBezTo>
                    <a:pt x="16" y="393"/>
                    <a:pt x="14" y="393"/>
                    <a:pt x="12" y="392"/>
                  </a:cubicBezTo>
                  <a:cubicBezTo>
                    <a:pt x="4" y="389"/>
                    <a:pt x="0" y="380"/>
                    <a:pt x="3" y="372"/>
                  </a:cubicBezTo>
                  <a:cubicBezTo>
                    <a:pt x="140" y="12"/>
                    <a:pt x="140" y="12"/>
                    <a:pt x="140" y="12"/>
                  </a:cubicBezTo>
                  <a:cubicBezTo>
                    <a:pt x="143" y="4"/>
                    <a:pt x="152" y="0"/>
                    <a:pt x="160" y="3"/>
                  </a:cubicBezTo>
                  <a:cubicBezTo>
                    <a:pt x="169" y="6"/>
                    <a:pt x="173" y="15"/>
                    <a:pt x="169" y="23"/>
                  </a:cubicBezTo>
                  <a:cubicBezTo>
                    <a:pt x="33" y="383"/>
                    <a:pt x="33" y="383"/>
                    <a:pt x="33" y="383"/>
                  </a:cubicBezTo>
                  <a:cubicBezTo>
                    <a:pt x="30" y="389"/>
                    <a:pt x="24" y="393"/>
                    <a:pt x="18" y="393"/>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3" name="Freeform 34"/>
            <p:cNvSpPr>
              <a:spLocks noChangeArrowheads="1"/>
            </p:cNvSpPr>
            <p:nvPr/>
          </p:nvSpPr>
          <p:spPr bwMode="auto">
            <a:xfrm>
              <a:off x="338138" y="384175"/>
              <a:ext cx="1195388" cy="55562"/>
            </a:xfrm>
            <a:custGeom>
              <a:avLst/>
              <a:gdLst>
                <a:gd name="T0" fmla="*/ 766 w 782"/>
                <a:gd name="T1" fmla="*/ 36 h 36"/>
                <a:gd name="T2" fmla="*/ 15 w 782"/>
                <a:gd name="T3" fmla="*/ 36 h 36"/>
                <a:gd name="T4" fmla="*/ 0 w 782"/>
                <a:gd name="T5" fmla="*/ 18 h 36"/>
                <a:gd name="T6" fmla="*/ 15 w 782"/>
                <a:gd name="T7" fmla="*/ 0 h 36"/>
                <a:gd name="T8" fmla="*/ 766 w 782"/>
                <a:gd name="T9" fmla="*/ 0 h 36"/>
                <a:gd name="T10" fmla="*/ 782 w 782"/>
                <a:gd name="T11" fmla="*/ 18 h 36"/>
                <a:gd name="T12" fmla="*/ 766 w 782"/>
                <a:gd name="T13" fmla="*/ 36 h 36"/>
                <a:gd name="T14" fmla="*/ 0 60000 65536"/>
                <a:gd name="T15" fmla="*/ 0 60000 65536"/>
                <a:gd name="T16" fmla="*/ 0 60000 65536"/>
                <a:gd name="T17" fmla="*/ 0 60000 65536"/>
                <a:gd name="T18" fmla="*/ 0 60000 65536"/>
                <a:gd name="T19" fmla="*/ 0 60000 65536"/>
                <a:gd name="T20" fmla="*/ 0 60000 65536"/>
                <a:gd name="T21" fmla="*/ 0 w 782"/>
                <a:gd name="T22" fmla="*/ 0 h 36"/>
                <a:gd name="T23" fmla="*/ 782 w 782"/>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2" h="36">
                  <a:moveTo>
                    <a:pt x="766" y="36"/>
                  </a:moveTo>
                  <a:cubicBezTo>
                    <a:pt x="15" y="36"/>
                    <a:pt x="15" y="36"/>
                    <a:pt x="15" y="36"/>
                  </a:cubicBezTo>
                  <a:cubicBezTo>
                    <a:pt x="7" y="36"/>
                    <a:pt x="0" y="27"/>
                    <a:pt x="0" y="18"/>
                  </a:cubicBezTo>
                  <a:cubicBezTo>
                    <a:pt x="0" y="9"/>
                    <a:pt x="7" y="0"/>
                    <a:pt x="15" y="0"/>
                  </a:cubicBezTo>
                  <a:cubicBezTo>
                    <a:pt x="766" y="0"/>
                    <a:pt x="766" y="0"/>
                    <a:pt x="766" y="0"/>
                  </a:cubicBezTo>
                  <a:cubicBezTo>
                    <a:pt x="775" y="0"/>
                    <a:pt x="782" y="9"/>
                    <a:pt x="782" y="18"/>
                  </a:cubicBezTo>
                  <a:cubicBezTo>
                    <a:pt x="782" y="27"/>
                    <a:pt x="775" y="36"/>
                    <a:pt x="766" y="36"/>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4" name="Freeform 35"/>
            <p:cNvSpPr>
              <a:spLocks noChangeArrowheads="1"/>
            </p:cNvSpPr>
            <p:nvPr/>
          </p:nvSpPr>
          <p:spPr bwMode="auto">
            <a:xfrm>
              <a:off x="385763" y="547688"/>
              <a:ext cx="1052513" cy="55562"/>
            </a:xfrm>
            <a:custGeom>
              <a:avLst/>
              <a:gdLst>
                <a:gd name="T0" fmla="*/ 673 w 688"/>
                <a:gd name="T1" fmla="*/ 36 h 36"/>
                <a:gd name="T2" fmla="*/ 16 w 688"/>
                <a:gd name="T3" fmla="*/ 36 h 36"/>
                <a:gd name="T4" fmla="*/ 0 w 688"/>
                <a:gd name="T5" fmla="*/ 18 h 36"/>
                <a:gd name="T6" fmla="*/ 16 w 688"/>
                <a:gd name="T7" fmla="*/ 0 h 36"/>
                <a:gd name="T8" fmla="*/ 673 w 688"/>
                <a:gd name="T9" fmla="*/ 0 h 36"/>
                <a:gd name="T10" fmla="*/ 688 w 688"/>
                <a:gd name="T11" fmla="*/ 18 h 36"/>
                <a:gd name="T12" fmla="*/ 673 w 688"/>
                <a:gd name="T13" fmla="*/ 36 h 36"/>
                <a:gd name="T14" fmla="*/ 0 60000 65536"/>
                <a:gd name="T15" fmla="*/ 0 60000 65536"/>
                <a:gd name="T16" fmla="*/ 0 60000 65536"/>
                <a:gd name="T17" fmla="*/ 0 60000 65536"/>
                <a:gd name="T18" fmla="*/ 0 60000 65536"/>
                <a:gd name="T19" fmla="*/ 0 60000 65536"/>
                <a:gd name="T20" fmla="*/ 0 60000 65536"/>
                <a:gd name="T21" fmla="*/ 0 w 688"/>
                <a:gd name="T22" fmla="*/ 0 h 36"/>
                <a:gd name="T23" fmla="*/ 688 w 688"/>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8" h="36">
                  <a:moveTo>
                    <a:pt x="673" y="36"/>
                  </a:moveTo>
                  <a:cubicBezTo>
                    <a:pt x="16" y="36"/>
                    <a:pt x="16" y="36"/>
                    <a:pt x="16" y="36"/>
                  </a:cubicBezTo>
                  <a:cubicBezTo>
                    <a:pt x="7" y="36"/>
                    <a:pt x="0" y="27"/>
                    <a:pt x="0" y="18"/>
                  </a:cubicBezTo>
                  <a:cubicBezTo>
                    <a:pt x="0" y="9"/>
                    <a:pt x="7" y="0"/>
                    <a:pt x="16" y="0"/>
                  </a:cubicBezTo>
                  <a:cubicBezTo>
                    <a:pt x="673" y="0"/>
                    <a:pt x="673" y="0"/>
                    <a:pt x="673" y="0"/>
                  </a:cubicBezTo>
                  <a:cubicBezTo>
                    <a:pt x="681" y="0"/>
                    <a:pt x="688" y="9"/>
                    <a:pt x="688" y="18"/>
                  </a:cubicBezTo>
                  <a:cubicBezTo>
                    <a:pt x="688" y="27"/>
                    <a:pt x="681" y="36"/>
                    <a:pt x="673" y="36"/>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5" name="Freeform 36"/>
            <p:cNvSpPr>
              <a:spLocks noChangeArrowheads="1"/>
            </p:cNvSpPr>
            <p:nvPr/>
          </p:nvSpPr>
          <p:spPr bwMode="auto">
            <a:xfrm>
              <a:off x="433388" y="657225"/>
              <a:ext cx="957263" cy="53975"/>
            </a:xfrm>
            <a:custGeom>
              <a:avLst/>
              <a:gdLst>
                <a:gd name="T0" fmla="*/ 610 w 626"/>
                <a:gd name="T1" fmla="*/ 35 h 35"/>
                <a:gd name="T2" fmla="*/ 16 w 626"/>
                <a:gd name="T3" fmla="*/ 35 h 35"/>
                <a:gd name="T4" fmla="*/ 0 w 626"/>
                <a:gd name="T5" fmla="*/ 17 h 35"/>
                <a:gd name="T6" fmla="*/ 16 w 626"/>
                <a:gd name="T7" fmla="*/ 0 h 35"/>
                <a:gd name="T8" fmla="*/ 610 w 626"/>
                <a:gd name="T9" fmla="*/ 0 h 35"/>
                <a:gd name="T10" fmla="*/ 626 w 626"/>
                <a:gd name="T11" fmla="*/ 17 h 35"/>
                <a:gd name="T12" fmla="*/ 610 w 626"/>
                <a:gd name="T13" fmla="*/ 35 h 35"/>
                <a:gd name="T14" fmla="*/ 0 60000 65536"/>
                <a:gd name="T15" fmla="*/ 0 60000 65536"/>
                <a:gd name="T16" fmla="*/ 0 60000 65536"/>
                <a:gd name="T17" fmla="*/ 0 60000 65536"/>
                <a:gd name="T18" fmla="*/ 0 60000 65536"/>
                <a:gd name="T19" fmla="*/ 0 60000 65536"/>
                <a:gd name="T20" fmla="*/ 0 60000 65536"/>
                <a:gd name="T21" fmla="*/ 0 w 626"/>
                <a:gd name="T22" fmla="*/ 0 h 35"/>
                <a:gd name="T23" fmla="*/ 626 w 62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35">
                  <a:moveTo>
                    <a:pt x="610" y="35"/>
                  </a:moveTo>
                  <a:cubicBezTo>
                    <a:pt x="16" y="35"/>
                    <a:pt x="16" y="35"/>
                    <a:pt x="16" y="35"/>
                  </a:cubicBezTo>
                  <a:cubicBezTo>
                    <a:pt x="7" y="35"/>
                    <a:pt x="0" y="26"/>
                    <a:pt x="0" y="17"/>
                  </a:cubicBezTo>
                  <a:cubicBezTo>
                    <a:pt x="0" y="9"/>
                    <a:pt x="7" y="0"/>
                    <a:pt x="16" y="0"/>
                  </a:cubicBezTo>
                  <a:cubicBezTo>
                    <a:pt x="610" y="0"/>
                    <a:pt x="610" y="0"/>
                    <a:pt x="610" y="0"/>
                  </a:cubicBezTo>
                  <a:cubicBezTo>
                    <a:pt x="619" y="0"/>
                    <a:pt x="626" y="9"/>
                    <a:pt x="626" y="17"/>
                  </a:cubicBezTo>
                  <a:cubicBezTo>
                    <a:pt x="626" y="26"/>
                    <a:pt x="619" y="35"/>
                    <a:pt x="610" y="35"/>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6" name="Freeform 37"/>
            <p:cNvSpPr>
              <a:spLocks noChangeArrowheads="1"/>
            </p:cNvSpPr>
            <p:nvPr/>
          </p:nvSpPr>
          <p:spPr bwMode="auto">
            <a:xfrm>
              <a:off x="446088" y="803275"/>
              <a:ext cx="911225" cy="398462"/>
            </a:xfrm>
            <a:custGeom>
              <a:avLst/>
              <a:gdLst>
                <a:gd name="T0" fmla="*/ 579 w 596"/>
                <a:gd name="T1" fmla="*/ 261 h 261"/>
                <a:gd name="T2" fmla="*/ 18 w 596"/>
                <a:gd name="T3" fmla="*/ 261 h 261"/>
                <a:gd name="T4" fmla="*/ 5 w 596"/>
                <a:gd name="T5" fmla="*/ 256 h 261"/>
                <a:gd name="T6" fmla="*/ 0 w 596"/>
                <a:gd name="T7" fmla="*/ 243 h 261"/>
                <a:gd name="T8" fmla="*/ 9 w 596"/>
                <a:gd name="T9" fmla="*/ 18 h 261"/>
                <a:gd name="T10" fmla="*/ 27 w 596"/>
                <a:gd name="T11" fmla="*/ 0 h 261"/>
                <a:gd name="T12" fmla="*/ 44 w 596"/>
                <a:gd name="T13" fmla="*/ 19 h 261"/>
                <a:gd name="T14" fmla="*/ 36 w 596"/>
                <a:gd name="T15" fmla="*/ 226 h 261"/>
                <a:gd name="T16" fmla="*/ 579 w 596"/>
                <a:gd name="T17" fmla="*/ 226 h 261"/>
                <a:gd name="T18" fmla="*/ 596 w 596"/>
                <a:gd name="T19" fmla="*/ 243 h 261"/>
                <a:gd name="T20" fmla="*/ 579 w 596"/>
                <a:gd name="T21" fmla="*/ 261 h 2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6"/>
                <a:gd name="T34" fmla="*/ 0 h 261"/>
                <a:gd name="T35" fmla="*/ 596 w 596"/>
                <a:gd name="T36" fmla="*/ 261 h 2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6" h="261">
                  <a:moveTo>
                    <a:pt x="579" y="261"/>
                  </a:moveTo>
                  <a:cubicBezTo>
                    <a:pt x="18" y="261"/>
                    <a:pt x="18" y="261"/>
                    <a:pt x="18" y="261"/>
                  </a:cubicBezTo>
                  <a:cubicBezTo>
                    <a:pt x="13" y="261"/>
                    <a:pt x="8" y="259"/>
                    <a:pt x="5" y="256"/>
                  </a:cubicBezTo>
                  <a:cubicBezTo>
                    <a:pt x="2" y="252"/>
                    <a:pt x="0" y="248"/>
                    <a:pt x="0" y="243"/>
                  </a:cubicBezTo>
                  <a:cubicBezTo>
                    <a:pt x="9" y="18"/>
                    <a:pt x="9" y="18"/>
                    <a:pt x="9" y="18"/>
                  </a:cubicBezTo>
                  <a:cubicBezTo>
                    <a:pt x="9" y="8"/>
                    <a:pt x="18" y="1"/>
                    <a:pt x="27" y="0"/>
                  </a:cubicBezTo>
                  <a:cubicBezTo>
                    <a:pt x="37" y="1"/>
                    <a:pt x="45" y="9"/>
                    <a:pt x="44" y="19"/>
                  </a:cubicBezTo>
                  <a:cubicBezTo>
                    <a:pt x="36" y="226"/>
                    <a:pt x="36" y="226"/>
                    <a:pt x="36" y="226"/>
                  </a:cubicBezTo>
                  <a:cubicBezTo>
                    <a:pt x="579" y="226"/>
                    <a:pt x="579" y="226"/>
                    <a:pt x="579" y="226"/>
                  </a:cubicBezTo>
                  <a:cubicBezTo>
                    <a:pt x="589" y="226"/>
                    <a:pt x="596" y="234"/>
                    <a:pt x="596" y="243"/>
                  </a:cubicBezTo>
                  <a:cubicBezTo>
                    <a:pt x="596" y="253"/>
                    <a:pt x="589" y="261"/>
                    <a:pt x="579" y="261"/>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7" name="Oval 38"/>
            <p:cNvSpPr>
              <a:spLocks noChangeArrowheads="1"/>
            </p:cNvSpPr>
            <p:nvPr/>
          </p:nvSpPr>
          <p:spPr bwMode="auto">
            <a:xfrm>
              <a:off x="369888" y="1054100"/>
              <a:ext cx="200025" cy="200025"/>
            </a:xfrm>
            <a:prstGeom prst="ellipse">
              <a:avLst/>
            </a:pr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8" name="Oval 39"/>
            <p:cNvSpPr>
              <a:spLocks noChangeArrowheads="1"/>
            </p:cNvSpPr>
            <p:nvPr/>
          </p:nvSpPr>
          <p:spPr bwMode="auto">
            <a:xfrm>
              <a:off x="1185863" y="1054100"/>
              <a:ext cx="198438" cy="200025"/>
            </a:xfrm>
            <a:prstGeom prst="ellipse">
              <a:avLst/>
            </a:pr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3349" name="Freeform 7"/>
          <p:cNvSpPr>
            <a:spLocks noEditPoints="1" noChangeArrowheads="1"/>
          </p:cNvSpPr>
          <p:nvPr/>
        </p:nvSpPr>
        <p:spPr bwMode="auto">
          <a:xfrm>
            <a:off x="3049588" y="3649663"/>
            <a:ext cx="320675" cy="596900"/>
          </a:xfrm>
          <a:custGeom>
            <a:avLst/>
            <a:gdLst>
              <a:gd name="T0" fmla="*/ 210 w 210"/>
              <a:gd name="T1" fmla="*/ 260 h 391"/>
              <a:gd name="T2" fmla="*/ 204 w 210"/>
              <a:gd name="T3" fmla="*/ 290 h 391"/>
              <a:gd name="T4" fmla="*/ 187 w 210"/>
              <a:gd name="T5" fmla="*/ 317 h 391"/>
              <a:gd name="T6" fmla="*/ 159 w 210"/>
              <a:gd name="T7" fmla="*/ 340 h 391"/>
              <a:gd name="T8" fmla="*/ 123 w 210"/>
              <a:gd name="T9" fmla="*/ 354 h 391"/>
              <a:gd name="T10" fmla="*/ 123 w 210"/>
              <a:gd name="T11" fmla="*/ 391 h 391"/>
              <a:gd name="T12" fmla="*/ 96 w 210"/>
              <a:gd name="T13" fmla="*/ 391 h 391"/>
              <a:gd name="T14" fmla="*/ 96 w 210"/>
              <a:gd name="T15" fmla="*/ 357 h 391"/>
              <a:gd name="T16" fmla="*/ 94 w 210"/>
              <a:gd name="T17" fmla="*/ 358 h 391"/>
              <a:gd name="T18" fmla="*/ 91 w 210"/>
              <a:gd name="T19" fmla="*/ 358 h 391"/>
              <a:gd name="T20" fmla="*/ 64 w 210"/>
              <a:gd name="T21" fmla="*/ 356 h 391"/>
              <a:gd name="T22" fmla="*/ 41 w 210"/>
              <a:gd name="T23" fmla="*/ 351 h 391"/>
              <a:gd name="T24" fmla="*/ 20 w 210"/>
              <a:gd name="T25" fmla="*/ 344 h 391"/>
              <a:gd name="T26" fmla="*/ 0 w 210"/>
              <a:gd name="T27" fmla="*/ 335 h 391"/>
              <a:gd name="T28" fmla="*/ 15 w 210"/>
              <a:gd name="T29" fmla="*/ 287 h 391"/>
              <a:gd name="T30" fmla="*/ 31 w 210"/>
              <a:gd name="T31" fmla="*/ 296 h 391"/>
              <a:gd name="T32" fmla="*/ 51 w 210"/>
              <a:gd name="T33" fmla="*/ 306 h 391"/>
              <a:gd name="T34" fmla="*/ 74 w 210"/>
              <a:gd name="T35" fmla="*/ 313 h 391"/>
              <a:gd name="T36" fmla="*/ 96 w 210"/>
              <a:gd name="T37" fmla="*/ 317 h 391"/>
              <a:gd name="T38" fmla="*/ 96 w 210"/>
              <a:gd name="T39" fmla="*/ 218 h 391"/>
              <a:gd name="T40" fmla="*/ 66 w 210"/>
              <a:gd name="T41" fmla="*/ 205 h 391"/>
              <a:gd name="T42" fmla="*/ 39 w 210"/>
              <a:gd name="T43" fmla="*/ 187 h 391"/>
              <a:gd name="T44" fmla="*/ 19 w 210"/>
              <a:gd name="T45" fmla="*/ 159 h 391"/>
              <a:gd name="T46" fmla="*/ 11 w 210"/>
              <a:gd name="T47" fmla="*/ 119 h 391"/>
              <a:gd name="T48" fmla="*/ 17 w 210"/>
              <a:gd name="T49" fmla="*/ 93 h 391"/>
              <a:gd name="T50" fmla="*/ 33 w 210"/>
              <a:gd name="T51" fmla="*/ 68 h 391"/>
              <a:gd name="T52" fmla="*/ 60 w 210"/>
              <a:gd name="T53" fmla="*/ 47 h 391"/>
              <a:gd name="T54" fmla="*/ 96 w 210"/>
              <a:gd name="T55" fmla="*/ 34 h 391"/>
              <a:gd name="T56" fmla="*/ 96 w 210"/>
              <a:gd name="T57" fmla="*/ 0 h 391"/>
              <a:gd name="T58" fmla="*/ 123 w 210"/>
              <a:gd name="T59" fmla="*/ 0 h 391"/>
              <a:gd name="T60" fmla="*/ 123 w 210"/>
              <a:gd name="T61" fmla="*/ 32 h 391"/>
              <a:gd name="T62" fmla="*/ 123 w 210"/>
              <a:gd name="T63" fmla="*/ 32 h 391"/>
              <a:gd name="T64" fmla="*/ 161 w 210"/>
              <a:gd name="T65" fmla="*/ 34 h 391"/>
              <a:gd name="T66" fmla="*/ 196 w 210"/>
              <a:gd name="T67" fmla="*/ 39 h 391"/>
              <a:gd name="T68" fmla="*/ 187 w 210"/>
              <a:gd name="T69" fmla="*/ 86 h 391"/>
              <a:gd name="T70" fmla="*/ 155 w 210"/>
              <a:gd name="T71" fmla="*/ 76 h 391"/>
              <a:gd name="T72" fmla="*/ 123 w 210"/>
              <a:gd name="T73" fmla="*/ 72 h 391"/>
              <a:gd name="T74" fmla="*/ 123 w 210"/>
              <a:gd name="T75" fmla="*/ 159 h 391"/>
              <a:gd name="T76" fmla="*/ 153 w 210"/>
              <a:gd name="T77" fmla="*/ 172 h 391"/>
              <a:gd name="T78" fmla="*/ 181 w 210"/>
              <a:gd name="T79" fmla="*/ 190 h 391"/>
              <a:gd name="T80" fmla="*/ 202 w 210"/>
              <a:gd name="T81" fmla="*/ 218 h 391"/>
              <a:gd name="T82" fmla="*/ 210 w 210"/>
              <a:gd name="T83" fmla="*/ 260 h 391"/>
              <a:gd name="T84" fmla="*/ 65 w 210"/>
              <a:gd name="T85" fmla="*/ 109 h 391"/>
              <a:gd name="T86" fmla="*/ 74 w 210"/>
              <a:gd name="T87" fmla="*/ 132 h 391"/>
              <a:gd name="T88" fmla="*/ 96 w 210"/>
              <a:gd name="T89" fmla="*/ 147 h 391"/>
              <a:gd name="T90" fmla="*/ 96 w 210"/>
              <a:gd name="T91" fmla="*/ 72 h 391"/>
              <a:gd name="T92" fmla="*/ 77 w 210"/>
              <a:gd name="T93" fmla="*/ 78 h 391"/>
              <a:gd name="T94" fmla="*/ 68 w 210"/>
              <a:gd name="T95" fmla="*/ 89 h 391"/>
              <a:gd name="T96" fmla="*/ 65 w 210"/>
              <a:gd name="T97" fmla="*/ 109 h 391"/>
              <a:gd name="T98" fmla="*/ 155 w 210"/>
              <a:gd name="T99" fmla="*/ 269 h 391"/>
              <a:gd name="T100" fmla="*/ 146 w 210"/>
              <a:gd name="T101" fmla="*/ 245 h 391"/>
              <a:gd name="T102" fmla="*/ 123 w 210"/>
              <a:gd name="T103" fmla="*/ 229 h 391"/>
              <a:gd name="T104" fmla="*/ 123 w 210"/>
              <a:gd name="T105" fmla="*/ 315 h 391"/>
              <a:gd name="T106" fmla="*/ 132 w 210"/>
              <a:gd name="T107" fmla="*/ 313 h 391"/>
              <a:gd name="T108" fmla="*/ 140 w 210"/>
              <a:gd name="T109" fmla="*/ 310 h 391"/>
              <a:gd name="T110" fmla="*/ 151 w 210"/>
              <a:gd name="T111" fmla="*/ 297 h 391"/>
              <a:gd name="T112" fmla="*/ 155 w 210"/>
              <a:gd name="T113" fmla="*/ 269 h 39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10"/>
              <a:gd name="T172" fmla="*/ 0 h 391"/>
              <a:gd name="T173" fmla="*/ 210 w 210"/>
              <a:gd name="T174" fmla="*/ 391 h 39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10" h="391">
                <a:moveTo>
                  <a:pt x="210" y="260"/>
                </a:moveTo>
                <a:cubicBezTo>
                  <a:pt x="210" y="270"/>
                  <a:pt x="208" y="280"/>
                  <a:pt x="204" y="290"/>
                </a:cubicBezTo>
                <a:cubicBezTo>
                  <a:pt x="200" y="300"/>
                  <a:pt x="194" y="309"/>
                  <a:pt x="187" y="317"/>
                </a:cubicBezTo>
                <a:cubicBezTo>
                  <a:pt x="179" y="326"/>
                  <a:pt x="170" y="333"/>
                  <a:pt x="159" y="340"/>
                </a:cubicBezTo>
                <a:cubicBezTo>
                  <a:pt x="148" y="347"/>
                  <a:pt x="136" y="351"/>
                  <a:pt x="123" y="354"/>
                </a:cubicBezTo>
                <a:cubicBezTo>
                  <a:pt x="123" y="391"/>
                  <a:pt x="123" y="391"/>
                  <a:pt x="123" y="391"/>
                </a:cubicBezTo>
                <a:cubicBezTo>
                  <a:pt x="96" y="391"/>
                  <a:pt x="96" y="391"/>
                  <a:pt x="96" y="391"/>
                </a:cubicBezTo>
                <a:cubicBezTo>
                  <a:pt x="96" y="357"/>
                  <a:pt x="96" y="357"/>
                  <a:pt x="96" y="357"/>
                </a:cubicBezTo>
                <a:cubicBezTo>
                  <a:pt x="95" y="357"/>
                  <a:pt x="94" y="357"/>
                  <a:pt x="94" y="358"/>
                </a:cubicBezTo>
                <a:cubicBezTo>
                  <a:pt x="93" y="358"/>
                  <a:pt x="92" y="358"/>
                  <a:pt x="91" y="358"/>
                </a:cubicBezTo>
                <a:cubicBezTo>
                  <a:pt x="82" y="358"/>
                  <a:pt x="73" y="357"/>
                  <a:pt x="64" y="356"/>
                </a:cubicBezTo>
                <a:cubicBezTo>
                  <a:pt x="56" y="355"/>
                  <a:pt x="48" y="353"/>
                  <a:pt x="41" y="351"/>
                </a:cubicBezTo>
                <a:cubicBezTo>
                  <a:pt x="34" y="349"/>
                  <a:pt x="27" y="347"/>
                  <a:pt x="20" y="344"/>
                </a:cubicBezTo>
                <a:cubicBezTo>
                  <a:pt x="13" y="341"/>
                  <a:pt x="7" y="338"/>
                  <a:pt x="0" y="335"/>
                </a:cubicBezTo>
                <a:cubicBezTo>
                  <a:pt x="15" y="287"/>
                  <a:pt x="15" y="287"/>
                  <a:pt x="15" y="287"/>
                </a:cubicBezTo>
                <a:cubicBezTo>
                  <a:pt x="19" y="290"/>
                  <a:pt x="25" y="293"/>
                  <a:pt x="31" y="296"/>
                </a:cubicBezTo>
                <a:cubicBezTo>
                  <a:pt x="37" y="300"/>
                  <a:pt x="44" y="303"/>
                  <a:pt x="51" y="306"/>
                </a:cubicBezTo>
                <a:cubicBezTo>
                  <a:pt x="59" y="309"/>
                  <a:pt x="66" y="311"/>
                  <a:pt x="74" y="313"/>
                </a:cubicBezTo>
                <a:cubicBezTo>
                  <a:pt x="82" y="315"/>
                  <a:pt x="89" y="317"/>
                  <a:pt x="96" y="317"/>
                </a:cubicBezTo>
                <a:cubicBezTo>
                  <a:pt x="96" y="218"/>
                  <a:pt x="96" y="218"/>
                  <a:pt x="96" y="218"/>
                </a:cubicBezTo>
                <a:cubicBezTo>
                  <a:pt x="86" y="214"/>
                  <a:pt x="76" y="210"/>
                  <a:pt x="66" y="205"/>
                </a:cubicBezTo>
                <a:cubicBezTo>
                  <a:pt x="56" y="200"/>
                  <a:pt x="47" y="194"/>
                  <a:pt x="39" y="187"/>
                </a:cubicBezTo>
                <a:cubicBezTo>
                  <a:pt x="30" y="180"/>
                  <a:pt x="24" y="170"/>
                  <a:pt x="19" y="159"/>
                </a:cubicBezTo>
                <a:cubicBezTo>
                  <a:pt x="13" y="149"/>
                  <a:pt x="11" y="135"/>
                  <a:pt x="11" y="119"/>
                </a:cubicBezTo>
                <a:cubicBezTo>
                  <a:pt x="11" y="111"/>
                  <a:pt x="13" y="102"/>
                  <a:pt x="17" y="93"/>
                </a:cubicBezTo>
                <a:cubicBezTo>
                  <a:pt x="21" y="84"/>
                  <a:pt x="26" y="76"/>
                  <a:pt x="33" y="68"/>
                </a:cubicBezTo>
                <a:cubicBezTo>
                  <a:pt x="41" y="60"/>
                  <a:pt x="50" y="53"/>
                  <a:pt x="60" y="47"/>
                </a:cubicBezTo>
                <a:cubicBezTo>
                  <a:pt x="71" y="41"/>
                  <a:pt x="83" y="37"/>
                  <a:pt x="96" y="34"/>
                </a:cubicBezTo>
                <a:cubicBezTo>
                  <a:pt x="96" y="0"/>
                  <a:pt x="96" y="0"/>
                  <a:pt x="96" y="0"/>
                </a:cubicBezTo>
                <a:cubicBezTo>
                  <a:pt x="123" y="0"/>
                  <a:pt x="123" y="0"/>
                  <a:pt x="123" y="0"/>
                </a:cubicBezTo>
                <a:cubicBezTo>
                  <a:pt x="123" y="32"/>
                  <a:pt x="123" y="32"/>
                  <a:pt x="123" y="32"/>
                </a:cubicBezTo>
                <a:cubicBezTo>
                  <a:pt x="123" y="32"/>
                  <a:pt x="123" y="32"/>
                  <a:pt x="123" y="32"/>
                </a:cubicBezTo>
                <a:cubicBezTo>
                  <a:pt x="137" y="32"/>
                  <a:pt x="149" y="32"/>
                  <a:pt x="161" y="34"/>
                </a:cubicBezTo>
                <a:cubicBezTo>
                  <a:pt x="172" y="35"/>
                  <a:pt x="184" y="37"/>
                  <a:pt x="196" y="39"/>
                </a:cubicBezTo>
                <a:cubicBezTo>
                  <a:pt x="187" y="86"/>
                  <a:pt x="187" y="86"/>
                  <a:pt x="187" y="86"/>
                </a:cubicBezTo>
                <a:cubicBezTo>
                  <a:pt x="176" y="83"/>
                  <a:pt x="166" y="79"/>
                  <a:pt x="155" y="76"/>
                </a:cubicBezTo>
                <a:cubicBezTo>
                  <a:pt x="143" y="74"/>
                  <a:pt x="133" y="72"/>
                  <a:pt x="123" y="72"/>
                </a:cubicBezTo>
                <a:cubicBezTo>
                  <a:pt x="123" y="159"/>
                  <a:pt x="123" y="159"/>
                  <a:pt x="123" y="159"/>
                </a:cubicBezTo>
                <a:cubicBezTo>
                  <a:pt x="132" y="163"/>
                  <a:pt x="143" y="167"/>
                  <a:pt x="153" y="172"/>
                </a:cubicBezTo>
                <a:cubicBezTo>
                  <a:pt x="163" y="177"/>
                  <a:pt x="173" y="183"/>
                  <a:pt x="181" y="190"/>
                </a:cubicBezTo>
                <a:cubicBezTo>
                  <a:pt x="190" y="198"/>
                  <a:pt x="197" y="207"/>
                  <a:pt x="202" y="218"/>
                </a:cubicBezTo>
                <a:cubicBezTo>
                  <a:pt x="207" y="229"/>
                  <a:pt x="210" y="243"/>
                  <a:pt x="210" y="260"/>
                </a:cubicBezTo>
                <a:moveTo>
                  <a:pt x="65" y="109"/>
                </a:moveTo>
                <a:cubicBezTo>
                  <a:pt x="65" y="119"/>
                  <a:pt x="68" y="126"/>
                  <a:pt x="74" y="132"/>
                </a:cubicBezTo>
                <a:cubicBezTo>
                  <a:pt x="80" y="138"/>
                  <a:pt x="87" y="143"/>
                  <a:pt x="96" y="147"/>
                </a:cubicBezTo>
                <a:cubicBezTo>
                  <a:pt x="96" y="72"/>
                  <a:pt x="96" y="72"/>
                  <a:pt x="96" y="72"/>
                </a:cubicBezTo>
                <a:cubicBezTo>
                  <a:pt x="88" y="73"/>
                  <a:pt x="82" y="75"/>
                  <a:pt x="77" y="78"/>
                </a:cubicBezTo>
                <a:cubicBezTo>
                  <a:pt x="73" y="80"/>
                  <a:pt x="70" y="84"/>
                  <a:pt x="68" y="89"/>
                </a:cubicBezTo>
                <a:cubicBezTo>
                  <a:pt x="66" y="95"/>
                  <a:pt x="65" y="101"/>
                  <a:pt x="65" y="109"/>
                </a:cubicBezTo>
                <a:moveTo>
                  <a:pt x="155" y="269"/>
                </a:moveTo>
                <a:cubicBezTo>
                  <a:pt x="155" y="259"/>
                  <a:pt x="152" y="251"/>
                  <a:pt x="146" y="245"/>
                </a:cubicBezTo>
                <a:cubicBezTo>
                  <a:pt x="140" y="239"/>
                  <a:pt x="132" y="234"/>
                  <a:pt x="123" y="229"/>
                </a:cubicBezTo>
                <a:cubicBezTo>
                  <a:pt x="123" y="315"/>
                  <a:pt x="123" y="315"/>
                  <a:pt x="123" y="315"/>
                </a:cubicBezTo>
                <a:cubicBezTo>
                  <a:pt x="126" y="315"/>
                  <a:pt x="129" y="314"/>
                  <a:pt x="132" y="313"/>
                </a:cubicBezTo>
                <a:cubicBezTo>
                  <a:pt x="134" y="313"/>
                  <a:pt x="137" y="312"/>
                  <a:pt x="140" y="310"/>
                </a:cubicBezTo>
                <a:cubicBezTo>
                  <a:pt x="144" y="308"/>
                  <a:pt x="148" y="304"/>
                  <a:pt x="151" y="297"/>
                </a:cubicBezTo>
                <a:cubicBezTo>
                  <a:pt x="154" y="290"/>
                  <a:pt x="155" y="280"/>
                  <a:pt x="155" y="269"/>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0" name="Freeform 8"/>
          <p:cNvSpPr>
            <a:spLocks noChangeArrowheads="1"/>
          </p:cNvSpPr>
          <p:nvPr/>
        </p:nvSpPr>
        <p:spPr bwMode="auto">
          <a:xfrm>
            <a:off x="3887788" y="1808163"/>
            <a:ext cx="628650" cy="736600"/>
          </a:xfrm>
          <a:custGeom>
            <a:avLst/>
            <a:gdLst>
              <a:gd name="T0" fmla="*/ 206 w 412"/>
              <a:gd name="T1" fmla="*/ 0 h 482"/>
              <a:gd name="T2" fmla="*/ 0 w 412"/>
              <a:gd name="T3" fmla="*/ 206 h 482"/>
              <a:gd name="T4" fmla="*/ 105 w 412"/>
              <a:gd name="T5" fmla="*/ 385 h 482"/>
              <a:gd name="T6" fmla="*/ 113 w 412"/>
              <a:gd name="T7" fmla="*/ 482 h 482"/>
              <a:gd name="T8" fmla="*/ 197 w 412"/>
              <a:gd name="T9" fmla="*/ 411 h 482"/>
              <a:gd name="T10" fmla="*/ 206 w 412"/>
              <a:gd name="T11" fmla="*/ 412 h 482"/>
              <a:gd name="T12" fmla="*/ 412 w 412"/>
              <a:gd name="T13" fmla="*/ 206 h 482"/>
              <a:gd name="T14" fmla="*/ 206 w 412"/>
              <a:gd name="T15" fmla="*/ 0 h 482"/>
              <a:gd name="T16" fmla="*/ 0 60000 65536"/>
              <a:gd name="T17" fmla="*/ 0 60000 65536"/>
              <a:gd name="T18" fmla="*/ 0 60000 65536"/>
              <a:gd name="T19" fmla="*/ 0 60000 65536"/>
              <a:gd name="T20" fmla="*/ 0 60000 65536"/>
              <a:gd name="T21" fmla="*/ 0 60000 65536"/>
              <a:gd name="T22" fmla="*/ 0 60000 65536"/>
              <a:gd name="T23" fmla="*/ 0 60000 65536"/>
              <a:gd name="T24" fmla="*/ 0 w 412"/>
              <a:gd name="T25" fmla="*/ 0 h 482"/>
              <a:gd name="T26" fmla="*/ 412 w 412"/>
              <a:gd name="T27" fmla="*/ 482 h 4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2" h="482">
                <a:moveTo>
                  <a:pt x="206" y="0"/>
                </a:moveTo>
                <a:cubicBezTo>
                  <a:pt x="92" y="0"/>
                  <a:pt x="0" y="92"/>
                  <a:pt x="0" y="206"/>
                </a:cubicBezTo>
                <a:cubicBezTo>
                  <a:pt x="0" y="283"/>
                  <a:pt x="42" y="350"/>
                  <a:pt x="105" y="385"/>
                </a:cubicBezTo>
                <a:cubicBezTo>
                  <a:pt x="113" y="482"/>
                  <a:pt x="113" y="482"/>
                  <a:pt x="113" y="482"/>
                </a:cubicBezTo>
                <a:cubicBezTo>
                  <a:pt x="197" y="411"/>
                  <a:pt x="197" y="411"/>
                  <a:pt x="197" y="411"/>
                </a:cubicBezTo>
                <a:cubicBezTo>
                  <a:pt x="200" y="412"/>
                  <a:pt x="203" y="412"/>
                  <a:pt x="206" y="412"/>
                </a:cubicBezTo>
                <a:cubicBezTo>
                  <a:pt x="320" y="412"/>
                  <a:pt x="412" y="319"/>
                  <a:pt x="412" y="206"/>
                </a:cubicBezTo>
                <a:cubicBezTo>
                  <a:pt x="412" y="92"/>
                  <a:pt x="320" y="0"/>
                  <a:pt x="206" y="0"/>
                </a:cubicBezTo>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1" name="Freeform 9"/>
          <p:cNvSpPr>
            <a:spLocks noChangeArrowheads="1"/>
          </p:cNvSpPr>
          <p:nvPr/>
        </p:nvSpPr>
        <p:spPr bwMode="auto">
          <a:xfrm>
            <a:off x="3513138" y="3705225"/>
            <a:ext cx="958850" cy="1122363"/>
          </a:xfrm>
          <a:custGeom>
            <a:avLst/>
            <a:gdLst>
              <a:gd name="T0" fmla="*/ 314 w 628"/>
              <a:gd name="T1" fmla="*/ 0 h 735"/>
              <a:gd name="T2" fmla="*/ 0 w 628"/>
              <a:gd name="T3" fmla="*/ 314 h 735"/>
              <a:gd name="T4" fmla="*/ 159 w 628"/>
              <a:gd name="T5" fmla="*/ 588 h 735"/>
              <a:gd name="T6" fmla="*/ 173 w 628"/>
              <a:gd name="T7" fmla="*/ 735 h 735"/>
              <a:gd name="T8" fmla="*/ 300 w 628"/>
              <a:gd name="T9" fmla="*/ 628 h 735"/>
              <a:gd name="T10" fmla="*/ 314 w 628"/>
              <a:gd name="T11" fmla="*/ 628 h 735"/>
              <a:gd name="T12" fmla="*/ 628 w 628"/>
              <a:gd name="T13" fmla="*/ 314 h 735"/>
              <a:gd name="T14" fmla="*/ 314 w 628"/>
              <a:gd name="T15" fmla="*/ 0 h 735"/>
              <a:gd name="T16" fmla="*/ 0 60000 65536"/>
              <a:gd name="T17" fmla="*/ 0 60000 65536"/>
              <a:gd name="T18" fmla="*/ 0 60000 65536"/>
              <a:gd name="T19" fmla="*/ 0 60000 65536"/>
              <a:gd name="T20" fmla="*/ 0 60000 65536"/>
              <a:gd name="T21" fmla="*/ 0 60000 65536"/>
              <a:gd name="T22" fmla="*/ 0 60000 65536"/>
              <a:gd name="T23" fmla="*/ 0 60000 65536"/>
              <a:gd name="T24" fmla="*/ 0 w 628"/>
              <a:gd name="T25" fmla="*/ 0 h 735"/>
              <a:gd name="T26" fmla="*/ 628 w 628"/>
              <a:gd name="T27" fmla="*/ 735 h 7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28" h="735">
                <a:moveTo>
                  <a:pt x="314" y="0"/>
                </a:moveTo>
                <a:cubicBezTo>
                  <a:pt x="140" y="0"/>
                  <a:pt x="0" y="141"/>
                  <a:pt x="0" y="314"/>
                </a:cubicBezTo>
                <a:cubicBezTo>
                  <a:pt x="0" y="431"/>
                  <a:pt x="64" y="534"/>
                  <a:pt x="159" y="588"/>
                </a:cubicBezTo>
                <a:cubicBezTo>
                  <a:pt x="173" y="735"/>
                  <a:pt x="173" y="735"/>
                  <a:pt x="173" y="735"/>
                </a:cubicBezTo>
                <a:cubicBezTo>
                  <a:pt x="300" y="628"/>
                  <a:pt x="300" y="628"/>
                  <a:pt x="300" y="628"/>
                </a:cubicBezTo>
                <a:cubicBezTo>
                  <a:pt x="304" y="628"/>
                  <a:pt x="309" y="628"/>
                  <a:pt x="314" y="628"/>
                </a:cubicBezTo>
                <a:cubicBezTo>
                  <a:pt x="487" y="628"/>
                  <a:pt x="628" y="488"/>
                  <a:pt x="628" y="314"/>
                </a:cubicBezTo>
                <a:cubicBezTo>
                  <a:pt x="628" y="141"/>
                  <a:pt x="487" y="0"/>
                  <a:pt x="314" y="0"/>
                </a:cubicBezTo>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2" name="Freeform 16"/>
          <p:cNvSpPr>
            <a:spLocks noChangeArrowheads="1"/>
          </p:cNvSpPr>
          <p:nvPr/>
        </p:nvSpPr>
        <p:spPr bwMode="auto">
          <a:xfrm>
            <a:off x="3679825" y="4065588"/>
            <a:ext cx="428625" cy="406400"/>
          </a:xfrm>
          <a:custGeom>
            <a:avLst/>
            <a:gdLst>
              <a:gd name="T0" fmla="*/ 222 w 279"/>
              <a:gd name="T1" fmla="*/ 0 h 266"/>
              <a:gd name="T2" fmla="*/ 57 w 279"/>
              <a:gd name="T3" fmla="*/ 0 h 266"/>
              <a:gd name="T4" fmla="*/ 0 w 279"/>
              <a:gd name="T5" fmla="*/ 53 h 266"/>
              <a:gd name="T6" fmla="*/ 0 w 279"/>
              <a:gd name="T7" fmla="*/ 138 h 266"/>
              <a:gd name="T8" fmla="*/ 57 w 279"/>
              <a:gd name="T9" fmla="*/ 191 h 266"/>
              <a:gd name="T10" fmla="*/ 65 w 279"/>
              <a:gd name="T11" fmla="*/ 191 h 266"/>
              <a:gd name="T12" fmla="*/ 36 w 279"/>
              <a:gd name="T13" fmla="*/ 264 h 266"/>
              <a:gd name="T14" fmla="*/ 140 w 279"/>
              <a:gd name="T15" fmla="*/ 191 h 266"/>
              <a:gd name="T16" fmla="*/ 222 w 279"/>
              <a:gd name="T17" fmla="*/ 191 h 266"/>
              <a:gd name="T18" fmla="*/ 279 w 279"/>
              <a:gd name="T19" fmla="*/ 138 h 266"/>
              <a:gd name="T20" fmla="*/ 279 w 279"/>
              <a:gd name="T21" fmla="*/ 53 h 266"/>
              <a:gd name="T22" fmla="*/ 222 w 279"/>
              <a:gd name="T23" fmla="*/ 0 h 2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9"/>
              <a:gd name="T37" fmla="*/ 0 h 266"/>
              <a:gd name="T38" fmla="*/ 279 w 279"/>
              <a:gd name="T39" fmla="*/ 266 h 26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9" h="266">
                <a:moveTo>
                  <a:pt x="222" y="0"/>
                </a:moveTo>
                <a:cubicBezTo>
                  <a:pt x="57" y="0"/>
                  <a:pt x="57" y="0"/>
                  <a:pt x="57" y="0"/>
                </a:cubicBezTo>
                <a:cubicBezTo>
                  <a:pt x="25" y="0"/>
                  <a:pt x="0" y="24"/>
                  <a:pt x="0" y="53"/>
                </a:cubicBezTo>
                <a:cubicBezTo>
                  <a:pt x="0" y="138"/>
                  <a:pt x="0" y="138"/>
                  <a:pt x="0" y="138"/>
                </a:cubicBezTo>
                <a:cubicBezTo>
                  <a:pt x="0" y="167"/>
                  <a:pt x="25" y="191"/>
                  <a:pt x="57" y="191"/>
                </a:cubicBezTo>
                <a:cubicBezTo>
                  <a:pt x="65" y="191"/>
                  <a:pt x="65" y="191"/>
                  <a:pt x="65" y="191"/>
                </a:cubicBezTo>
                <a:cubicBezTo>
                  <a:pt x="56" y="213"/>
                  <a:pt x="36" y="266"/>
                  <a:pt x="36" y="264"/>
                </a:cubicBezTo>
                <a:cubicBezTo>
                  <a:pt x="37" y="263"/>
                  <a:pt x="112" y="211"/>
                  <a:pt x="140" y="191"/>
                </a:cubicBezTo>
                <a:cubicBezTo>
                  <a:pt x="222" y="191"/>
                  <a:pt x="222" y="191"/>
                  <a:pt x="222" y="191"/>
                </a:cubicBezTo>
                <a:cubicBezTo>
                  <a:pt x="253" y="191"/>
                  <a:pt x="279" y="167"/>
                  <a:pt x="279" y="138"/>
                </a:cubicBezTo>
                <a:cubicBezTo>
                  <a:pt x="279" y="53"/>
                  <a:pt x="279" y="53"/>
                  <a:pt x="279" y="53"/>
                </a:cubicBezTo>
                <a:cubicBezTo>
                  <a:pt x="279" y="24"/>
                  <a:pt x="253" y="0"/>
                  <a:pt x="222" y="0"/>
                </a:cubicBezTo>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3" name="Freeform 17"/>
          <p:cNvSpPr>
            <a:spLocks noChangeArrowheads="1"/>
          </p:cNvSpPr>
          <p:nvPr/>
        </p:nvSpPr>
        <p:spPr bwMode="auto">
          <a:xfrm>
            <a:off x="3976688" y="4029075"/>
            <a:ext cx="311150" cy="331788"/>
          </a:xfrm>
          <a:custGeom>
            <a:avLst/>
            <a:gdLst>
              <a:gd name="T0" fmla="*/ 156 w 203"/>
              <a:gd name="T1" fmla="*/ 0 h 218"/>
              <a:gd name="T2" fmla="*/ 21 w 203"/>
              <a:gd name="T3" fmla="*/ 0 h 218"/>
              <a:gd name="T4" fmla="*/ 0 w 203"/>
              <a:gd name="T5" fmla="*/ 5 h 218"/>
              <a:gd name="T6" fmla="*/ 39 w 203"/>
              <a:gd name="T7" fmla="*/ 5 h 218"/>
              <a:gd name="T8" fmla="*/ 105 w 203"/>
              <a:gd name="T9" fmla="*/ 66 h 218"/>
              <a:gd name="T10" fmla="*/ 105 w 203"/>
              <a:gd name="T11" fmla="*/ 163 h 218"/>
              <a:gd name="T12" fmla="*/ 104 w 203"/>
              <a:gd name="T13" fmla="*/ 168 h 218"/>
              <a:gd name="T14" fmla="*/ 173 w 203"/>
              <a:gd name="T15" fmla="*/ 217 h 218"/>
              <a:gd name="T16" fmla="*/ 149 w 203"/>
              <a:gd name="T17" fmla="*/ 157 h 218"/>
              <a:gd name="T18" fmla="*/ 156 w 203"/>
              <a:gd name="T19" fmla="*/ 157 h 218"/>
              <a:gd name="T20" fmla="*/ 203 w 203"/>
              <a:gd name="T21" fmla="*/ 113 h 218"/>
              <a:gd name="T22" fmla="*/ 203 w 203"/>
              <a:gd name="T23" fmla="*/ 44 h 218"/>
              <a:gd name="T24" fmla="*/ 156 w 203"/>
              <a:gd name="T25" fmla="*/ 0 h 2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3"/>
              <a:gd name="T40" fmla="*/ 0 h 218"/>
              <a:gd name="T41" fmla="*/ 203 w 203"/>
              <a:gd name="T42" fmla="*/ 218 h 2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3" h="218">
                <a:moveTo>
                  <a:pt x="156" y="0"/>
                </a:moveTo>
                <a:cubicBezTo>
                  <a:pt x="21" y="0"/>
                  <a:pt x="21" y="0"/>
                  <a:pt x="21" y="0"/>
                </a:cubicBezTo>
                <a:cubicBezTo>
                  <a:pt x="14" y="0"/>
                  <a:pt x="7" y="2"/>
                  <a:pt x="0" y="5"/>
                </a:cubicBezTo>
                <a:cubicBezTo>
                  <a:pt x="39" y="5"/>
                  <a:pt x="39" y="5"/>
                  <a:pt x="39" y="5"/>
                </a:cubicBezTo>
                <a:cubicBezTo>
                  <a:pt x="75" y="5"/>
                  <a:pt x="105" y="32"/>
                  <a:pt x="105" y="66"/>
                </a:cubicBezTo>
                <a:cubicBezTo>
                  <a:pt x="105" y="163"/>
                  <a:pt x="105" y="163"/>
                  <a:pt x="105" y="163"/>
                </a:cubicBezTo>
                <a:cubicBezTo>
                  <a:pt x="105" y="165"/>
                  <a:pt x="105" y="166"/>
                  <a:pt x="104" y="168"/>
                </a:cubicBezTo>
                <a:cubicBezTo>
                  <a:pt x="132" y="187"/>
                  <a:pt x="173" y="216"/>
                  <a:pt x="173" y="217"/>
                </a:cubicBezTo>
                <a:cubicBezTo>
                  <a:pt x="173" y="218"/>
                  <a:pt x="156" y="175"/>
                  <a:pt x="149" y="157"/>
                </a:cubicBezTo>
                <a:cubicBezTo>
                  <a:pt x="156" y="157"/>
                  <a:pt x="156" y="157"/>
                  <a:pt x="156" y="157"/>
                </a:cubicBezTo>
                <a:cubicBezTo>
                  <a:pt x="182" y="157"/>
                  <a:pt x="203" y="137"/>
                  <a:pt x="203" y="113"/>
                </a:cubicBezTo>
                <a:cubicBezTo>
                  <a:pt x="203" y="44"/>
                  <a:pt x="203" y="44"/>
                  <a:pt x="203" y="44"/>
                </a:cubicBezTo>
                <a:cubicBezTo>
                  <a:pt x="203" y="20"/>
                  <a:pt x="182" y="0"/>
                  <a:pt x="156"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4" name="Freeform 48"/>
          <p:cNvSpPr>
            <a:spLocks noEditPoints="1" noChangeArrowheads="1"/>
          </p:cNvSpPr>
          <p:nvPr/>
        </p:nvSpPr>
        <p:spPr bwMode="auto">
          <a:xfrm>
            <a:off x="3990975" y="2065338"/>
            <a:ext cx="85725" cy="192087"/>
          </a:xfrm>
          <a:custGeom>
            <a:avLst/>
            <a:gdLst>
              <a:gd name="T0" fmla="*/ 0 w 54"/>
              <a:gd name="T1" fmla="*/ 0 h 121"/>
              <a:gd name="T2" fmla="*/ 42 w 54"/>
              <a:gd name="T3" fmla="*/ 0 h 121"/>
              <a:gd name="T4" fmla="*/ 42 w 54"/>
              <a:gd name="T5" fmla="*/ 94 h 121"/>
              <a:gd name="T6" fmla="*/ 54 w 54"/>
              <a:gd name="T7" fmla="*/ 94 h 121"/>
              <a:gd name="T8" fmla="*/ 54 w 54"/>
              <a:gd name="T9" fmla="*/ 106 h 121"/>
              <a:gd name="T10" fmla="*/ 30 w 54"/>
              <a:gd name="T11" fmla="*/ 106 h 121"/>
              <a:gd name="T12" fmla="*/ 30 w 54"/>
              <a:gd name="T13" fmla="*/ 11 h 121"/>
              <a:gd name="T14" fmla="*/ 0 w 54"/>
              <a:gd name="T15" fmla="*/ 11 h 121"/>
              <a:gd name="T16" fmla="*/ 0 w 54"/>
              <a:gd name="T17" fmla="*/ 0 h 121"/>
              <a:gd name="T18" fmla="*/ 0 w 54"/>
              <a:gd name="T19" fmla="*/ 94 h 121"/>
              <a:gd name="T20" fmla="*/ 14 w 54"/>
              <a:gd name="T21" fmla="*/ 94 h 121"/>
              <a:gd name="T22" fmla="*/ 14 w 54"/>
              <a:gd name="T23" fmla="*/ 28 h 121"/>
              <a:gd name="T24" fmla="*/ 0 w 54"/>
              <a:gd name="T25" fmla="*/ 28 h 121"/>
              <a:gd name="T26" fmla="*/ 0 w 54"/>
              <a:gd name="T27" fmla="*/ 16 h 121"/>
              <a:gd name="T28" fmla="*/ 26 w 54"/>
              <a:gd name="T29" fmla="*/ 16 h 121"/>
              <a:gd name="T30" fmla="*/ 26 w 54"/>
              <a:gd name="T31" fmla="*/ 106 h 121"/>
              <a:gd name="T32" fmla="*/ 0 w 54"/>
              <a:gd name="T33" fmla="*/ 106 h 121"/>
              <a:gd name="T34" fmla="*/ 0 w 54"/>
              <a:gd name="T35" fmla="*/ 94 h 121"/>
              <a:gd name="T36" fmla="*/ 0 w 54"/>
              <a:gd name="T37" fmla="*/ 121 h 121"/>
              <a:gd name="T38" fmla="*/ 0 w 54"/>
              <a:gd name="T39" fmla="*/ 109 h 121"/>
              <a:gd name="T40" fmla="*/ 54 w 54"/>
              <a:gd name="T41" fmla="*/ 109 h 121"/>
              <a:gd name="T42" fmla="*/ 54 w 54"/>
              <a:gd name="T43" fmla="*/ 121 h 121"/>
              <a:gd name="T44" fmla="*/ 0 w 54"/>
              <a:gd name="T45" fmla="*/ 121 h 12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4"/>
              <a:gd name="T70" fmla="*/ 0 h 121"/>
              <a:gd name="T71" fmla="*/ 54 w 54"/>
              <a:gd name="T72" fmla="*/ 121 h 12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4" h="121">
                <a:moveTo>
                  <a:pt x="0" y="0"/>
                </a:moveTo>
                <a:lnTo>
                  <a:pt x="42" y="0"/>
                </a:lnTo>
                <a:lnTo>
                  <a:pt x="42" y="94"/>
                </a:lnTo>
                <a:lnTo>
                  <a:pt x="54" y="94"/>
                </a:lnTo>
                <a:lnTo>
                  <a:pt x="54" y="106"/>
                </a:lnTo>
                <a:lnTo>
                  <a:pt x="30" y="106"/>
                </a:lnTo>
                <a:lnTo>
                  <a:pt x="30" y="11"/>
                </a:lnTo>
                <a:lnTo>
                  <a:pt x="0" y="11"/>
                </a:lnTo>
                <a:lnTo>
                  <a:pt x="0" y="0"/>
                </a:lnTo>
                <a:close/>
                <a:moveTo>
                  <a:pt x="0" y="94"/>
                </a:moveTo>
                <a:lnTo>
                  <a:pt x="14" y="94"/>
                </a:lnTo>
                <a:lnTo>
                  <a:pt x="14" y="28"/>
                </a:lnTo>
                <a:lnTo>
                  <a:pt x="0" y="28"/>
                </a:lnTo>
                <a:lnTo>
                  <a:pt x="0" y="16"/>
                </a:lnTo>
                <a:lnTo>
                  <a:pt x="26" y="16"/>
                </a:lnTo>
                <a:lnTo>
                  <a:pt x="26" y="106"/>
                </a:lnTo>
                <a:lnTo>
                  <a:pt x="0" y="106"/>
                </a:lnTo>
                <a:lnTo>
                  <a:pt x="0" y="94"/>
                </a:lnTo>
                <a:close/>
                <a:moveTo>
                  <a:pt x="0" y="121"/>
                </a:moveTo>
                <a:lnTo>
                  <a:pt x="0" y="109"/>
                </a:lnTo>
                <a:lnTo>
                  <a:pt x="54" y="109"/>
                </a:lnTo>
                <a:lnTo>
                  <a:pt x="54" y="121"/>
                </a:lnTo>
                <a:lnTo>
                  <a:pt x="0" y="121"/>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5" name="Freeform 49"/>
          <p:cNvSpPr>
            <a:spLocks noEditPoints="1" noChangeArrowheads="1"/>
          </p:cNvSpPr>
          <p:nvPr/>
        </p:nvSpPr>
        <p:spPr bwMode="auto">
          <a:xfrm>
            <a:off x="4094163" y="2065338"/>
            <a:ext cx="128587" cy="192087"/>
          </a:xfrm>
          <a:custGeom>
            <a:avLst/>
            <a:gdLst>
              <a:gd name="T0" fmla="*/ 84 w 84"/>
              <a:gd name="T1" fmla="*/ 107 h 126"/>
              <a:gd name="T2" fmla="*/ 83 w 84"/>
              <a:gd name="T3" fmla="*/ 115 h 126"/>
              <a:gd name="T4" fmla="*/ 79 w 84"/>
              <a:gd name="T5" fmla="*/ 121 h 126"/>
              <a:gd name="T6" fmla="*/ 73 w 84"/>
              <a:gd name="T7" fmla="*/ 125 h 126"/>
              <a:gd name="T8" fmla="*/ 65 w 84"/>
              <a:gd name="T9" fmla="*/ 126 h 126"/>
              <a:gd name="T10" fmla="*/ 19 w 84"/>
              <a:gd name="T11" fmla="*/ 126 h 126"/>
              <a:gd name="T12" fmla="*/ 11 w 84"/>
              <a:gd name="T13" fmla="*/ 125 h 126"/>
              <a:gd name="T14" fmla="*/ 5 w 84"/>
              <a:gd name="T15" fmla="*/ 121 h 126"/>
              <a:gd name="T16" fmla="*/ 1 w 84"/>
              <a:gd name="T17" fmla="*/ 115 h 126"/>
              <a:gd name="T18" fmla="*/ 0 w 84"/>
              <a:gd name="T19" fmla="*/ 107 h 126"/>
              <a:gd name="T20" fmla="*/ 0 w 84"/>
              <a:gd name="T21" fmla="*/ 19 h 126"/>
              <a:gd name="T22" fmla="*/ 1 w 84"/>
              <a:gd name="T23" fmla="*/ 12 h 126"/>
              <a:gd name="T24" fmla="*/ 5 w 84"/>
              <a:gd name="T25" fmla="*/ 6 h 126"/>
              <a:gd name="T26" fmla="*/ 11 w 84"/>
              <a:gd name="T27" fmla="*/ 1 h 126"/>
              <a:gd name="T28" fmla="*/ 19 w 84"/>
              <a:gd name="T29" fmla="*/ 0 h 126"/>
              <a:gd name="T30" fmla="*/ 65 w 84"/>
              <a:gd name="T31" fmla="*/ 0 h 126"/>
              <a:gd name="T32" fmla="*/ 73 w 84"/>
              <a:gd name="T33" fmla="*/ 1 h 126"/>
              <a:gd name="T34" fmla="*/ 79 w 84"/>
              <a:gd name="T35" fmla="*/ 6 h 126"/>
              <a:gd name="T36" fmla="*/ 83 w 84"/>
              <a:gd name="T37" fmla="*/ 12 h 126"/>
              <a:gd name="T38" fmla="*/ 84 w 84"/>
              <a:gd name="T39" fmla="*/ 19 h 126"/>
              <a:gd name="T40" fmla="*/ 84 w 84"/>
              <a:gd name="T41" fmla="*/ 107 h 126"/>
              <a:gd name="T42" fmla="*/ 72 w 84"/>
              <a:gd name="T43" fmla="*/ 19 h 126"/>
              <a:gd name="T44" fmla="*/ 70 w 84"/>
              <a:gd name="T45" fmla="*/ 14 h 126"/>
              <a:gd name="T46" fmla="*/ 65 w 84"/>
              <a:gd name="T47" fmla="*/ 12 h 126"/>
              <a:gd name="T48" fmla="*/ 19 w 84"/>
              <a:gd name="T49" fmla="*/ 12 h 126"/>
              <a:gd name="T50" fmla="*/ 14 w 84"/>
              <a:gd name="T51" fmla="*/ 14 h 126"/>
              <a:gd name="T52" fmla="*/ 12 w 84"/>
              <a:gd name="T53" fmla="*/ 19 h 126"/>
              <a:gd name="T54" fmla="*/ 12 w 84"/>
              <a:gd name="T55" fmla="*/ 107 h 126"/>
              <a:gd name="T56" fmla="*/ 14 w 84"/>
              <a:gd name="T57" fmla="*/ 112 h 126"/>
              <a:gd name="T58" fmla="*/ 19 w 84"/>
              <a:gd name="T59" fmla="*/ 114 h 126"/>
              <a:gd name="T60" fmla="*/ 65 w 84"/>
              <a:gd name="T61" fmla="*/ 114 h 126"/>
              <a:gd name="T62" fmla="*/ 70 w 84"/>
              <a:gd name="T63" fmla="*/ 112 h 126"/>
              <a:gd name="T64" fmla="*/ 72 w 84"/>
              <a:gd name="T65" fmla="*/ 107 h 126"/>
              <a:gd name="T66" fmla="*/ 72 w 84"/>
              <a:gd name="T67" fmla="*/ 19 h 126"/>
              <a:gd name="T68" fmla="*/ 68 w 84"/>
              <a:gd name="T69" fmla="*/ 107 h 126"/>
              <a:gd name="T70" fmla="*/ 65 w 84"/>
              <a:gd name="T71" fmla="*/ 110 h 126"/>
              <a:gd name="T72" fmla="*/ 19 w 84"/>
              <a:gd name="T73" fmla="*/ 110 h 126"/>
              <a:gd name="T74" fmla="*/ 17 w 84"/>
              <a:gd name="T75" fmla="*/ 107 h 126"/>
              <a:gd name="T76" fmla="*/ 17 w 84"/>
              <a:gd name="T77" fmla="*/ 19 h 126"/>
              <a:gd name="T78" fmla="*/ 19 w 84"/>
              <a:gd name="T79" fmla="*/ 17 h 126"/>
              <a:gd name="T80" fmla="*/ 65 w 84"/>
              <a:gd name="T81" fmla="*/ 17 h 126"/>
              <a:gd name="T82" fmla="*/ 68 w 84"/>
              <a:gd name="T83" fmla="*/ 19 h 126"/>
              <a:gd name="T84" fmla="*/ 68 w 84"/>
              <a:gd name="T85" fmla="*/ 107 h 126"/>
              <a:gd name="T86" fmla="*/ 55 w 84"/>
              <a:gd name="T87" fmla="*/ 29 h 126"/>
              <a:gd name="T88" fmla="*/ 29 w 84"/>
              <a:gd name="T89" fmla="*/ 29 h 126"/>
              <a:gd name="T90" fmla="*/ 29 w 84"/>
              <a:gd name="T91" fmla="*/ 98 h 126"/>
              <a:gd name="T92" fmla="*/ 55 w 84"/>
              <a:gd name="T93" fmla="*/ 98 h 126"/>
              <a:gd name="T94" fmla="*/ 55 w 84"/>
              <a:gd name="T95" fmla="*/ 29 h 12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4"/>
              <a:gd name="T145" fmla="*/ 0 h 126"/>
              <a:gd name="T146" fmla="*/ 84 w 84"/>
              <a:gd name="T147" fmla="*/ 126 h 12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4" h="126">
                <a:moveTo>
                  <a:pt x="84" y="107"/>
                </a:moveTo>
                <a:cubicBezTo>
                  <a:pt x="84" y="110"/>
                  <a:pt x="84" y="113"/>
                  <a:pt x="83" y="115"/>
                </a:cubicBezTo>
                <a:cubicBezTo>
                  <a:pt x="82" y="117"/>
                  <a:pt x="80" y="119"/>
                  <a:pt x="79" y="121"/>
                </a:cubicBezTo>
                <a:cubicBezTo>
                  <a:pt x="77" y="123"/>
                  <a:pt x="75" y="124"/>
                  <a:pt x="73" y="125"/>
                </a:cubicBezTo>
                <a:cubicBezTo>
                  <a:pt x="70" y="126"/>
                  <a:pt x="68" y="126"/>
                  <a:pt x="65" y="126"/>
                </a:cubicBezTo>
                <a:cubicBezTo>
                  <a:pt x="19" y="126"/>
                  <a:pt x="19" y="126"/>
                  <a:pt x="19" y="126"/>
                </a:cubicBezTo>
                <a:cubicBezTo>
                  <a:pt x="16" y="126"/>
                  <a:pt x="14" y="126"/>
                  <a:pt x="11" y="125"/>
                </a:cubicBezTo>
                <a:cubicBezTo>
                  <a:pt x="9" y="124"/>
                  <a:pt x="7" y="123"/>
                  <a:pt x="5" y="121"/>
                </a:cubicBezTo>
                <a:cubicBezTo>
                  <a:pt x="4" y="119"/>
                  <a:pt x="2" y="117"/>
                  <a:pt x="1" y="115"/>
                </a:cubicBezTo>
                <a:cubicBezTo>
                  <a:pt x="0" y="113"/>
                  <a:pt x="0" y="110"/>
                  <a:pt x="0" y="107"/>
                </a:cubicBezTo>
                <a:cubicBezTo>
                  <a:pt x="0" y="19"/>
                  <a:pt x="0" y="19"/>
                  <a:pt x="0" y="19"/>
                </a:cubicBezTo>
                <a:cubicBezTo>
                  <a:pt x="0" y="16"/>
                  <a:pt x="0" y="14"/>
                  <a:pt x="1" y="12"/>
                </a:cubicBezTo>
                <a:cubicBezTo>
                  <a:pt x="2" y="9"/>
                  <a:pt x="4" y="7"/>
                  <a:pt x="5" y="6"/>
                </a:cubicBezTo>
                <a:cubicBezTo>
                  <a:pt x="7" y="4"/>
                  <a:pt x="9" y="2"/>
                  <a:pt x="11" y="1"/>
                </a:cubicBezTo>
                <a:cubicBezTo>
                  <a:pt x="14" y="0"/>
                  <a:pt x="16" y="0"/>
                  <a:pt x="19" y="0"/>
                </a:cubicBezTo>
                <a:cubicBezTo>
                  <a:pt x="65" y="0"/>
                  <a:pt x="65" y="0"/>
                  <a:pt x="65" y="0"/>
                </a:cubicBezTo>
                <a:cubicBezTo>
                  <a:pt x="68" y="0"/>
                  <a:pt x="70" y="0"/>
                  <a:pt x="73" y="1"/>
                </a:cubicBezTo>
                <a:cubicBezTo>
                  <a:pt x="75" y="2"/>
                  <a:pt x="77" y="4"/>
                  <a:pt x="79" y="6"/>
                </a:cubicBezTo>
                <a:cubicBezTo>
                  <a:pt x="80" y="7"/>
                  <a:pt x="82" y="9"/>
                  <a:pt x="83" y="12"/>
                </a:cubicBezTo>
                <a:cubicBezTo>
                  <a:pt x="84" y="14"/>
                  <a:pt x="84" y="16"/>
                  <a:pt x="84" y="19"/>
                </a:cubicBezTo>
                <a:lnTo>
                  <a:pt x="84" y="107"/>
                </a:lnTo>
                <a:close/>
                <a:moveTo>
                  <a:pt x="72" y="19"/>
                </a:moveTo>
                <a:cubicBezTo>
                  <a:pt x="72" y="17"/>
                  <a:pt x="71" y="15"/>
                  <a:pt x="70" y="14"/>
                </a:cubicBezTo>
                <a:cubicBezTo>
                  <a:pt x="69" y="13"/>
                  <a:pt x="67" y="12"/>
                  <a:pt x="65" y="12"/>
                </a:cubicBezTo>
                <a:cubicBezTo>
                  <a:pt x="19" y="12"/>
                  <a:pt x="19" y="12"/>
                  <a:pt x="19" y="12"/>
                </a:cubicBezTo>
                <a:cubicBezTo>
                  <a:pt x="17" y="12"/>
                  <a:pt x="15" y="13"/>
                  <a:pt x="14" y="14"/>
                </a:cubicBezTo>
                <a:cubicBezTo>
                  <a:pt x="13" y="15"/>
                  <a:pt x="12" y="17"/>
                  <a:pt x="12" y="19"/>
                </a:cubicBezTo>
                <a:cubicBezTo>
                  <a:pt x="12" y="107"/>
                  <a:pt x="12" y="107"/>
                  <a:pt x="12" y="107"/>
                </a:cubicBezTo>
                <a:cubicBezTo>
                  <a:pt x="12" y="109"/>
                  <a:pt x="13" y="111"/>
                  <a:pt x="14" y="112"/>
                </a:cubicBezTo>
                <a:cubicBezTo>
                  <a:pt x="15" y="114"/>
                  <a:pt x="17" y="114"/>
                  <a:pt x="19" y="114"/>
                </a:cubicBezTo>
                <a:cubicBezTo>
                  <a:pt x="65" y="114"/>
                  <a:pt x="65" y="114"/>
                  <a:pt x="65" y="114"/>
                </a:cubicBezTo>
                <a:cubicBezTo>
                  <a:pt x="67" y="114"/>
                  <a:pt x="69" y="114"/>
                  <a:pt x="70" y="112"/>
                </a:cubicBezTo>
                <a:cubicBezTo>
                  <a:pt x="71" y="111"/>
                  <a:pt x="72" y="109"/>
                  <a:pt x="72" y="107"/>
                </a:cubicBezTo>
                <a:lnTo>
                  <a:pt x="72" y="19"/>
                </a:lnTo>
                <a:close/>
                <a:moveTo>
                  <a:pt x="68" y="107"/>
                </a:moveTo>
                <a:cubicBezTo>
                  <a:pt x="68" y="109"/>
                  <a:pt x="67" y="110"/>
                  <a:pt x="65" y="110"/>
                </a:cubicBezTo>
                <a:cubicBezTo>
                  <a:pt x="19" y="110"/>
                  <a:pt x="19" y="110"/>
                  <a:pt x="19" y="110"/>
                </a:cubicBezTo>
                <a:cubicBezTo>
                  <a:pt x="17" y="110"/>
                  <a:pt x="17" y="109"/>
                  <a:pt x="17" y="107"/>
                </a:cubicBezTo>
                <a:cubicBezTo>
                  <a:pt x="17" y="19"/>
                  <a:pt x="17" y="19"/>
                  <a:pt x="17" y="19"/>
                </a:cubicBezTo>
                <a:cubicBezTo>
                  <a:pt x="17" y="17"/>
                  <a:pt x="17" y="17"/>
                  <a:pt x="19" y="17"/>
                </a:cubicBezTo>
                <a:cubicBezTo>
                  <a:pt x="65" y="17"/>
                  <a:pt x="65" y="17"/>
                  <a:pt x="65" y="17"/>
                </a:cubicBezTo>
                <a:cubicBezTo>
                  <a:pt x="67" y="17"/>
                  <a:pt x="68" y="17"/>
                  <a:pt x="68" y="19"/>
                </a:cubicBezTo>
                <a:lnTo>
                  <a:pt x="68" y="107"/>
                </a:lnTo>
                <a:close/>
                <a:moveTo>
                  <a:pt x="55" y="29"/>
                </a:moveTo>
                <a:cubicBezTo>
                  <a:pt x="29" y="29"/>
                  <a:pt x="29" y="29"/>
                  <a:pt x="29" y="29"/>
                </a:cubicBezTo>
                <a:cubicBezTo>
                  <a:pt x="29" y="98"/>
                  <a:pt x="29" y="98"/>
                  <a:pt x="29" y="98"/>
                </a:cubicBezTo>
                <a:cubicBezTo>
                  <a:pt x="55" y="98"/>
                  <a:pt x="55" y="98"/>
                  <a:pt x="55" y="98"/>
                </a:cubicBezTo>
                <a:lnTo>
                  <a:pt x="55" y="29"/>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6" name="Freeform 50"/>
          <p:cNvSpPr>
            <a:spLocks noEditPoints="1" noChangeArrowheads="1"/>
          </p:cNvSpPr>
          <p:nvPr/>
        </p:nvSpPr>
        <p:spPr bwMode="auto">
          <a:xfrm>
            <a:off x="4241800" y="2065338"/>
            <a:ext cx="203200" cy="192087"/>
          </a:xfrm>
          <a:custGeom>
            <a:avLst/>
            <a:gdLst>
              <a:gd name="T0" fmla="*/ 41 w 132"/>
              <a:gd name="T1" fmla="*/ 86 h 126"/>
              <a:gd name="T2" fmla="*/ 11 w 132"/>
              <a:gd name="T3" fmla="*/ 85 h 126"/>
              <a:gd name="T4" fmla="*/ 2 w 132"/>
              <a:gd name="T5" fmla="*/ 76 h 126"/>
              <a:gd name="T6" fmla="*/ 0 w 132"/>
              <a:gd name="T7" fmla="*/ 17 h 126"/>
              <a:gd name="T8" fmla="*/ 5 w 132"/>
              <a:gd name="T9" fmla="*/ 5 h 126"/>
              <a:gd name="T10" fmla="*/ 17 w 132"/>
              <a:gd name="T11" fmla="*/ 0 h 126"/>
              <a:gd name="T12" fmla="*/ 51 w 132"/>
              <a:gd name="T13" fmla="*/ 1 h 126"/>
              <a:gd name="T14" fmla="*/ 60 w 132"/>
              <a:gd name="T15" fmla="*/ 10 h 126"/>
              <a:gd name="T16" fmla="*/ 62 w 132"/>
              <a:gd name="T17" fmla="*/ 34 h 126"/>
              <a:gd name="T18" fmla="*/ 88 w 132"/>
              <a:gd name="T19" fmla="*/ 0 h 126"/>
              <a:gd name="T20" fmla="*/ 26 w 132"/>
              <a:gd name="T21" fmla="*/ 126 h 126"/>
              <a:gd name="T22" fmla="*/ 48 w 132"/>
              <a:gd name="T23" fmla="*/ 14 h 126"/>
              <a:gd name="T24" fmla="*/ 17 w 132"/>
              <a:gd name="T25" fmla="*/ 12 h 126"/>
              <a:gd name="T26" fmla="*/ 12 w 132"/>
              <a:gd name="T27" fmla="*/ 17 h 126"/>
              <a:gd name="T28" fmla="*/ 14 w 132"/>
              <a:gd name="T29" fmla="*/ 73 h 126"/>
              <a:gd name="T30" fmla="*/ 45 w 132"/>
              <a:gd name="T31" fmla="*/ 74 h 126"/>
              <a:gd name="T32" fmla="*/ 50 w 132"/>
              <a:gd name="T33" fmla="*/ 69 h 126"/>
              <a:gd name="T34" fmla="*/ 45 w 132"/>
              <a:gd name="T35" fmla="*/ 69 h 126"/>
              <a:gd name="T36" fmla="*/ 17 w 132"/>
              <a:gd name="T37" fmla="*/ 70 h 126"/>
              <a:gd name="T38" fmla="*/ 17 w 132"/>
              <a:gd name="T39" fmla="*/ 17 h 126"/>
              <a:gd name="T40" fmla="*/ 45 w 132"/>
              <a:gd name="T41" fmla="*/ 17 h 126"/>
              <a:gd name="T42" fmla="*/ 45 w 132"/>
              <a:gd name="T43" fmla="*/ 69 h 126"/>
              <a:gd name="T44" fmla="*/ 29 w 132"/>
              <a:gd name="T45" fmla="*/ 29 h 126"/>
              <a:gd name="T46" fmla="*/ 33 w 132"/>
              <a:gd name="T47" fmla="*/ 57 h 126"/>
              <a:gd name="T48" fmla="*/ 132 w 132"/>
              <a:gd name="T49" fmla="*/ 109 h 126"/>
              <a:gd name="T50" fmla="*/ 127 w 132"/>
              <a:gd name="T51" fmla="*/ 121 h 126"/>
              <a:gd name="T52" fmla="*/ 115 w 132"/>
              <a:gd name="T53" fmla="*/ 126 h 126"/>
              <a:gd name="T54" fmla="*/ 80 w 132"/>
              <a:gd name="T55" fmla="*/ 125 h 126"/>
              <a:gd name="T56" fmla="*/ 71 w 132"/>
              <a:gd name="T57" fmla="*/ 116 h 126"/>
              <a:gd name="T58" fmla="*/ 70 w 132"/>
              <a:gd name="T59" fmla="*/ 93 h 126"/>
              <a:gd name="T60" fmla="*/ 44 w 132"/>
              <a:gd name="T61" fmla="*/ 126 h 126"/>
              <a:gd name="T62" fmla="*/ 106 w 132"/>
              <a:gd name="T63" fmla="*/ 0 h 126"/>
              <a:gd name="T64" fmla="*/ 115 w 132"/>
              <a:gd name="T65" fmla="*/ 40 h 126"/>
              <a:gd name="T66" fmla="*/ 127 w 132"/>
              <a:gd name="T67" fmla="*/ 45 h 126"/>
              <a:gd name="T68" fmla="*/ 132 w 132"/>
              <a:gd name="T69" fmla="*/ 57 h 126"/>
              <a:gd name="T70" fmla="*/ 120 w 132"/>
              <a:gd name="T71" fmla="*/ 57 h 126"/>
              <a:gd name="T72" fmla="*/ 115 w 132"/>
              <a:gd name="T73" fmla="*/ 52 h 126"/>
              <a:gd name="T74" fmla="*/ 84 w 132"/>
              <a:gd name="T75" fmla="*/ 54 h 126"/>
              <a:gd name="T76" fmla="*/ 82 w 132"/>
              <a:gd name="T77" fmla="*/ 109 h 126"/>
              <a:gd name="T78" fmla="*/ 87 w 132"/>
              <a:gd name="T79" fmla="*/ 114 h 126"/>
              <a:gd name="T80" fmla="*/ 118 w 132"/>
              <a:gd name="T81" fmla="*/ 113 h 126"/>
              <a:gd name="T82" fmla="*/ 120 w 132"/>
              <a:gd name="T83" fmla="*/ 57 h 126"/>
              <a:gd name="T84" fmla="*/ 87 w 132"/>
              <a:gd name="T85" fmla="*/ 57 h 126"/>
              <a:gd name="T86" fmla="*/ 115 w 132"/>
              <a:gd name="T87" fmla="*/ 57 h 126"/>
              <a:gd name="T88" fmla="*/ 115 w 132"/>
              <a:gd name="T89" fmla="*/ 110 h 126"/>
              <a:gd name="T90" fmla="*/ 103 w 132"/>
              <a:gd name="T91" fmla="*/ 69 h 126"/>
              <a:gd name="T92" fmla="*/ 99 w 132"/>
              <a:gd name="T93" fmla="*/ 98 h 126"/>
              <a:gd name="T94" fmla="*/ 103 w 132"/>
              <a:gd name="T95" fmla="*/ 69 h 12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2"/>
              <a:gd name="T145" fmla="*/ 0 h 126"/>
              <a:gd name="T146" fmla="*/ 132 w 132"/>
              <a:gd name="T147" fmla="*/ 126 h 12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2" h="126">
                <a:moveTo>
                  <a:pt x="26" y="126"/>
                </a:moveTo>
                <a:cubicBezTo>
                  <a:pt x="41" y="86"/>
                  <a:pt x="41" y="86"/>
                  <a:pt x="41" y="86"/>
                </a:cubicBezTo>
                <a:cubicBezTo>
                  <a:pt x="17" y="86"/>
                  <a:pt x="17" y="86"/>
                  <a:pt x="17" y="86"/>
                </a:cubicBezTo>
                <a:cubicBezTo>
                  <a:pt x="15" y="86"/>
                  <a:pt x="13" y="86"/>
                  <a:pt x="11" y="85"/>
                </a:cubicBezTo>
                <a:cubicBezTo>
                  <a:pt x="9" y="84"/>
                  <a:pt x="7" y="83"/>
                  <a:pt x="5" y="81"/>
                </a:cubicBezTo>
                <a:cubicBezTo>
                  <a:pt x="4" y="80"/>
                  <a:pt x="2" y="78"/>
                  <a:pt x="2" y="76"/>
                </a:cubicBezTo>
                <a:cubicBezTo>
                  <a:pt x="1" y="74"/>
                  <a:pt x="0" y="72"/>
                  <a:pt x="0" y="69"/>
                </a:cubicBezTo>
                <a:cubicBezTo>
                  <a:pt x="0" y="17"/>
                  <a:pt x="0" y="17"/>
                  <a:pt x="0" y="17"/>
                </a:cubicBezTo>
                <a:cubicBezTo>
                  <a:pt x="0" y="15"/>
                  <a:pt x="1" y="12"/>
                  <a:pt x="2" y="10"/>
                </a:cubicBezTo>
                <a:cubicBezTo>
                  <a:pt x="2" y="8"/>
                  <a:pt x="4" y="7"/>
                  <a:pt x="5" y="5"/>
                </a:cubicBezTo>
                <a:cubicBezTo>
                  <a:pt x="7" y="3"/>
                  <a:pt x="9" y="2"/>
                  <a:pt x="11" y="1"/>
                </a:cubicBezTo>
                <a:cubicBezTo>
                  <a:pt x="13" y="0"/>
                  <a:pt x="15" y="0"/>
                  <a:pt x="17" y="0"/>
                </a:cubicBezTo>
                <a:cubicBezTo>
                  <a:pt x="45" y="0"/>
                  <a:pt x="45" y="0"/>
                  <a:pt x="45" y="0"/>
                </a:cubicBezTo>
                <a:cubicBezTo>
                  <a:pt x="47" y="0"/>
                  <a:pt x="49" y="0"/>
                  <a:pt x="51" y="1"/>
                </a:cubicBezTo>
                <a:cubicBezTo>
                  <a:pt x="53" y="2"/>
                  <a:pt x="55" y="3"/>
                  <a:pt x="57" y="5"/>
                </a:cubicBezTo>
                <a:cubicBezTo>
                  <a:pt x="58" y="7"/>
                  <a:pt x="60" y="8"/>
                  <a:pt x="60" y="10"/>
                </a:cubicBezTo>
                <a:cubicBezTo>
                  <a:pt x="61" y="12"/>
                  <a:pt x="62" y="15"/>
                  <a:pt x="62" y="17"/>
                </a:cubicBezTo>
                <a:cubicBezTo>
                  <a:pt x="62" y="34"/>
                  <a:pt x="62" y="34"/>
                  <a:pt x="62" y="34"/>
                </a:cubicBezTo>
                <a:cubicBezTo>
                  <a:pt x="75" y="0"/>
                  <a:pt x="75" y="0"/>
                  <a:pt x="75" y="0"/>
                </a:cubicBezTo>
                <a:cubicBezTo>
                  <a:pt x="88" y="0"/>
                  <a:pt x="88" y="0"/>
                  <a:pt x="88" y="0"/>
                </a:cubicBezTo>
                <a:cubicBezTo>
                  <a:pt x="39" y="126"/>
                  <a:pt x="39" y="126"/>
                  <a:pt x="39" y="126"/>
                </a:cubicBezTo>
                <a:lnTo>
                  <a:pt x="26" y="126"/>
                </a:lnTo>
                <a:close/>
                <a:moveTo>
                  <a:pt x="50" y="17"/>
                </a:moveTo>
                <a:cubicBezTo>
                  <a:pt x="50" y="16"/>
                  <a:pt x="49" y="14"/>
                  <a:pt x="48" y="14"/>
                </a:cubicBezTo>
                <a:cubicBezTo>
                  <a:pt x="47" y="13"/>
                  <a:pt x="46" y="12"/>
                  <a:pt x="45" y="12"/>
                </a:cubicBezTo>
                <a:cubicBezTo>
                  <a:pt x="17" y="12"/>
                  <a:pt x="17" y="12"/>
                  <a:pt x="17" y="12"/>
                </a:cubicBezTo>
                <a:cubicBezTo>
                  <a:pt x="16" y="12"/>
                  <a:pt x="15" y="13"/>
                  <a:pt x="14" y="14"/>
                </a:cubicBezTo>
                <a:cubicBezTo>
                  <a:pt x="13" y="14"/>
                  <a:pt x="12" y="16"/>
                  <a:pt x="12" y="17"/>
                </a:cubicBezTo>
                <a:cubicBezTo>
                  <a:pt x="12" y="69"/>
                  <a:pt x="12" y="69"/>
                  <a:pt x="12" y="69"/>
                </a:cubicBezTo>
                <a:cubicBezTo>
                  <a:pt x="12" y="71"/>
                  <a:pt x="13" y="72"/>
                  <a:pt x="14" y="73"/>
                </a:cubicBezTo>
                <a:cubicBezTo>
                  <a:pt x="15" y="74"/>
                  <a:pt x="16" y="74"/>
                  <a:pt x="17" y="74"/>
                </a:cubicBezTo>
                <a:cubicBezTo>
                  <a:pt x="45" y="74"/>
                  <a:pt x="45" y="74"/>
                  <a:pt x="45" y="74"/>
                </a:cubicBezTo>
                <a:cubicBezTo>
                  <a:pt x="46" y="74"/>
                  <a:pt x="47" y="74"/>
                  <a:pt x="48" y="73"/>
                </a:cubicBezTo>
                <a:cubicBezTo>
                  <a:pt x="49" y="72"/>
                  <a:pt x="50" y="71"/>
                  <a:pt x="50" y="69"/>
                </a:cubicBezTo>
                <a:lnTo>
                  <a:pt x="50" y="17"/>
                </a:lnTo>
                <a:close/>
                <a:moveTo>
                  <a:pt x="45" y="69"/>
                </a:moveTo>
                <a:cubicBezTo>
                  <a:pt x="45" y="70"/>
                  <a:pt x="45" y="70"/>
                  <a:pt x="45" y="70"/>
                </a:cubicBezTo>
                <a:cubicBezTo>
                  <a:pt x="17" y="70"/>
                  <a:pt x="17" y="70"/>
                  <a:pt x="17" y="70"/>
                </a:cubicBezTo>
                <a:cubicBezTo>
                  <a:pt x="17" y="69"/>
                  <a:pt x="17" y="69"/>
                  <a:pt x="17" y="69"/>
                </a:cubicBezTo>
                <a:cubicBezTo>
                  <a:pt x="17" y="17"/>
                  <a:pt x="17" y="17"/>
                  <a:pt x="17" y="17"/>
                </a:cubicBezTo>
                <a:cubicBezTo>
                  <a:pt x="17" y="17"/>
                  <a:pt x="17" y="17"/>
                  <a:pt x="17" y="17"/>
                </a:cubicBezTo>
                <a:cubicBezTo>
                  <a:pt x="45" y="17"/>
                  <a:pt x="45" y="17"/>
                  <a:pt x="45" y="17"/>
                </a:cubicBezTo>
                <a:cubicBezTo>
                  <a:pt x="45" y="17"/>
                  <a:pt x="45" y="17"/>
                  <a:pt x="45" y="17"/>
                </a:cubicBezTo>
                <a:lnTo>
                  <a:pt x="45" y="69"/>
                </a:lnTo>
                <a:close/>
                <a:moveTo>
                  <a:pt x="33" y="29"/>
                </a:moveTo>
                <a:cubicBezTo>
                  <a:pt x="29" y="29"/>
                  <a:pt x="29" y="29"/>
                  <a:pt x="29" y="29"/>
                </a:cubicBezTo>
                <a:cubicBezTo>
                  <a:pt x="29" y="57"/>
                  <a:pt x="29" y="57"/>
                  <a:pt x="29" y="57"/>
                </a:cubicBezTo>
                <a:cubicBezTo>
                  <a:pt x="33" y="57"/>
                  <a:pt x="33" y="57"/>
                  <a:pt x="33" y="57"/>
                </a:cubicBezTo>
                <a:lnTo>
                  <a:pt x="33" y="29"/>
                </a:lnTo>
                <a:close/>
                <a:moveTo>
                  <a:pt x="132" y="109"/>
                </a:moveTo>
                <a:cubicBezTo>
                  <a:pt x="132" y="112"/>
                  <a:pt x="131" y="114"/>
                  <a:pt x="130" y="116"/>
                </a:cubicBezTo>
                <a:cubicBezTo>
                  <a:pt x="129" y="118"/>
                  <a:pt x="128" y="120"/>
                  <a:pt x="127" y="121"/>
                </a:cubicBezTo>
                <a:cubicBezTo>
                  <a:pt x="125" y="123"/>
                  <a:pt x="123" y="124"/>
                  <a:pt x="121" y="125"/>
                </a:cubicBezTo>
                <a:cubicBezTo>
                  <a:pt x="119" y="126"/>
                  <a:pt x="117" y="126"/>
                  <a:pt x="115" y="126"/>
                </a:cubicBezTo>
                <a:cubicBezTo>
                  <a:pt x="87" y="126"/>
                  <a:pt x="87" y="126"/>
                  <a:pt x="87" y="126"/>
                </a:cubicBezTo>
                <a:cubicBezTo>
                  <a:pt x="85" y="126"/>
                  <a:pt x="83" y="126"/>
                  <a:pt x="80" y="125"/>
                </a:cubicBezTo>
                <a:cubicBezTo>
                  <a:pt x="78" y="124"/>
                  <a:pt x="77" y="123"/>
                  <a:pt x="75" y="121"/>
                </a:cubicBezTo>
                <a:cubicBezTo>
                  <a:pt x="73" y="120"/>
                  <a:pt x="72" y="118"/>
                  <a:pt x="71" y="116"/>
                </a:cubicBezTo>
                <a:cubicBezTo>
                  <a:pt x="70" y="114"/>
                  <a:pt x="70" y="112"/>
                  <a:pt x="70" y="109"/>
                </a:cubicBezTo>
                <a:cubicBezTo>
                  <a:pt x="70" y="93"/>
                  <a:pt x="70" y="93"/>
                  <a:pt x="70" y="93"/>
                </a:cubicBezTo>
                <a:cubicBezTo>
                  <a:pt x="57" y="126"/>
                  <a:pt x="57" y="126"/>
                  <a:pt x="57" y="126"/>
                </a:cubicBezTo>
                <a:cubicBezTo>
                  <a:pt x="44" y="126"/>
                  <a:pt x="44" y="126"/>
                  <a:pt x="44" y="126"/>
                </a:cubicBezTo>
                <a:cubicBezTo>
                  <a:pt x="93" y="0"/>
                  <a:pt x="93" y="0"/>
                  <a:pt x="93" y="0"/>
                </a:cubicBezTo>
                <a:cubicBezTo>
                  <a:pt x="106" y="0"/>
                  <a:pt x="106" y="0"/>
                  <a:pt x="106" y="0"/>
                </a:cubicBezTo>
                <a:cubicBezTo>
                  <a:pt x="90" y="40"/>
                  <a:pt x="90" y="40"/>
                  <a:pt x="90" y="40"/>
                </a:cubicBezTo>
                <a:cubicBezTo>
                  <a:pt x="115" y="40"/>
                  <a:pt x="115" y="40"/>
                  <a:pt x="115" y="40"/>
                </a:cubicBezTo>
                <a:cubicBezTo>
                  <a:pt x="117" y="40"/>
                  <a:pt x="119" y="41"/>
                  <a:pt x="121" y="41"/>
                </a:cubicBezTo>
                <a:cubicBezTo>
                  <a:pt x="123" y="42"/>
                  <a:pt x="125" y="44"/>
                  <a:pt x="127" y="45"/>
                </a:cubicBezTo>
                <a:cubicBezTo>
                  <a:pt x="128" y="47"/>
                  <a:pt x="129" y="48"/>
                  <a:pt x="130" y="51"/>
                </a:cubicBezTo>
                <a:cubicBezTo>
                  <a:pt x="131" y="53"/>
                  <a:pt x="132" y="55"/>
                  <a:pt x="132" y="57"/>
                </a:cubicBezTo>
                <a:lnTo>
                  <a:pt x="132" y="109"/>
                </a:lnTo>
                <a:close/>
                <a:moveTo>
                  <a:pt x="120" y="57"/>
                </a:moveTo>
                <a:cubicBezTo>
                  <a:pt x="120" y="56"/>
                  <a:pt x="119" y="55"/>
                  <a:pt x="118" y="54"/>
                </a:cubicBezTo>
                <a:cubicBezTo>
                  <a:pt x="117" y="53"/>
                  <a:pt x="116" y="52"/>
                  <a:pt x="115" y="52"/>
                </a:cubicBezTo>
                <a:cubicBezTo>
                  <a:pt x="87" y="52"/>
                  <a:pt x="87" y="52"/>
                  <a:pt x="87" y="52"/>
                </a:cubicBezTo>
                <a:cubicBezTo>
                  <a:pt x="86" y="52"/>
                  <a:pt x="85" y="53"/>
                  <a:pt x="84" y="54"/>
                </a:cubicBezTo>
                <a:cubicBezTo>
                  <a:pt x="83" y="55"/>
                  <a:pt x="82" y="56"/>
                  <a:pt x="82" y="57"/>
                </a:cubicBezTo>
                <a:cubicBezTo>
                  <a:pt x="82" y="109"/>
                  <a:pt x="82" y="109"/>
                  <a:pt x="82" y="109"/>
                </a:cubicBezTo>
                <a:cubicBezTo>
                  <a:pt x="82" y="111"/>
                  <a:pt x="83" y="112"/>
                  <a:pt x="84" y="113"/>
                </a:cubicBezTo>
                <a:cubicBezTo>
                  <a:pt x="85" y="114"/>
                  <a:pt x="86" y="114"/>
                  <a:pt x="87" y="114"/>
                </a:cubicBezTo>
                <a:cubicBezTo>
                  <a:pt x="115" y="114"/>
                  <a:pt x="115" y="114"/>
                  <a:pt x="115" y="114"/>
                </a:cubicBezTo>
                <a:cubicBezTo>
                  <a:pt x="116" y="114"/>
                  <a:pt x="117" y="114"/>
                  <a:pt x="118" y="113"/>
                </a:cubicBezTo>
                <a:cubicBezTo>
                  <a:pt x="119" y="112"/>
                  <a:pt x="120" y="111"/>
                  <a:pt x="120" y="109"/>
                </a:cubicBezTo>
                <a:lnTo>
                  <a:pt x="120" y="57"/>
                </a:lnTo>
                <a:close/>
                <a:moveTo>
                  <a:pt x="87" y="110"/>
                </a:moveTo>
                <a:cubicBezTo>
                  <a:pt x="87" y="57"/>
                  <a:pt x="87" y="57"/>
                  <a:pt x="87" y="57"/>
                </a:cubicBezTo>
                <a:cubicBezTo>
                  <a:pt x="87" y="57"/>
                  <a:pt x="87" y="57"/>
                  <a:pt x="87" y="57"/>
                </a:cubicBezTo>
                <a:cubicBezTo>
                  <a:pt x="115" y="57"/>
                  <a:pt x="115" y="57"/>
                  <a:pt x="115" y="57"/>
                </a:cubicBezTo>
                <a:cubicBezTo>
                  <a:pt x="115" y="57"/>
                  <a:pt x="115" y="57"/>
                  <a:pt x="115" y="57"/>
                </a:cubicBezTo>
                <a:cubicBezTo>
                  <a:pt x="115" y="110"/>
                  <a:pt x="115" y="110"/>
                  <a:pt x="115" y="110"/>
                </a:cubicBezTo>
                <a:lnTo>
                  <a:pt x="87" y="110"/>
                </a:lnTo>
                <a:close/>
                <a:moveTo>
                  <a:pt x="103" y="69"/>
                </a:moveTo>
                <a:cubicBezTo>
                  <a:pt x="99" y="69"/>
                  <a:pt x="99" y="69"/>
                  <a:pt x="99" y="69"/>
                </a:cubicBezTo>
                <a:cubicBezTo>
                  <a:pt x="99" y="98"/>
                  <a:pt x="99" y="98"/>
                  <a:pt x="99" y="98"/>
                </a:cubicBezTo>
                <a:cubicBezTo>
                  <a:pt x="103" y="98"/>
                  <a:pt x="103" y="98"/>
                  <a:pt x="103" y="98"/>
                </a:cubicBezTo>
                <a:lnTo>
                  <a:pt x="103" y="69"/>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7" name="Freeform 52"/>
          <p:cNvSpPr>
            <a:spLocks noChangeArrowheads="1"/>
          </p:cNvSpPr>
          <p:nvPr/>
        </p:nvSpPr>
        <p:spPr bwMode="auto">
          <a:xfrm>
            <a:off x="2881313" y="1927225"/>
            <a:ext cx="769937" cy="903288"/>
          </a:xfrm>
          <a:custGeom>
            <a:avLst/>
            <a:gdLst>
              <a:gd name="T0" fmla="*/ 504 w 504"/>
              <a:gd name="T1" fmla="*/ 253 h 591"/>
              <a:gd name="T2" fmla="*/ 252 w 504"/>
              <a:gd name="T3" fmla="*/ 0 h 591"/>
              <a:gd name="T4" fmla="*/ 0 w 504"/>
              <a:gd name="T5" fmla="*/ 253 h 591"/>
              <a:gd name="T6" fmla="*/ 252 w 504"/>
              <a:gd name="T7" fmla="*/ 505 h 591"/>
              <a:gd name="T8" fmla="*/ 263 w 504"/>
              <a:gd name="T9" fmla="*/ 505 h 591"/>
              <a:gd name="T10" fmla="*/ 365 w 504"/>
              <a:gd name="T11" fmla="*/ 591 h 591"/>
              <a:gd name="T12" fmla="*/ 376 w 504"/>
              <a:gd name="T13" fmla="*/ 472 h 591"/>
              <a:gd name="T14" fmla="*/ 504 w 504"/>
              <a:gd name="T15" fmla="*/ 253 h 591"/>
              <a:gd name="T16" fmla="*/ 0 60000 65536"/>
              <a:gd name="T17" fmla="*/ 0 60000 65536"/>
              <a:gd name="T18" fmla="*/ 0 60000 65536"/>
              <a:gd name="T19" fmla="*/ 0 60000 65536"/>
              <a:gd name="T20" fmla="*/ 0 60000 65536"/>
              <a:gd name="T21" fmla="*/ 0 60000 65536"/>
              <a:gd name="T22" fmla="*/ 0 60000 65536"/>
              <a:gd name="T23" fmla="*/ 0 60000 65536"/>
              <a:gd name="T24" fmla="*/ 0 w 504"/>
              <a:gd name="T25" fmla="*/ 0 h 591"/>
              <a:gd name="T26" fmla="*/ 504 w 504"/>
              <a:gd name="T27" fmla="*/ 591 h 59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4" h="591">
                <a:moveTo>
                  <a:pt x="504" y="253"/>
                </a:moveTo>
                <a:cubicBezTo>
                  <a:pt x="504" y="113"/>
                  <a:pt x="391" y="0"/>
                  <a:pt x="252" y="0"/>
                </a:cubicBezTo>
                <a:cubicBezTo>
                  <a:pt x="112" y="0"/>
                  <a:pt x="0" y="113"/>
                  <a:pt x="0" y="253"/>
                </a:cubicBezTo>
                <a:cubicBezTo>
                  <a:pt x="0" y="392"/>
                  <a:pt x="112" y="505"/>
                  <a:pt x="252" y="505"/>
                </a:cubicBezTo>
                <a:cubicBezTo>
                  <a:pt x="256" y="505"/>
                  <a:pt x="259" y="505"/>
                  <a:pt x="263" y="505"/>
                </a:cubicBezTo>
                <a:cubicBezTo>
                  <a:pt x="365" y="591"/>
                  <a:pt x="365" y="591"/>
                  <a:pt x="365" y="591"/>
                </a:cubicBezTo>
                <a:cubicBezTo>
                  <a:pt x="376" y="472"/>
                  <a:pt x="376" y="472"/>
                  <a:pt x="376" y="472"/>
                </a:cubicBezTo>
                <a:cubicBezTo>
                  <a:pt x="452" y="429"/>
                  <a:pt x="504" y="347"/>
                  <a:pt x="504" y="253"/>
                </a:cubicBezTo>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nvGrpSpPr>
          <p:cNvPr id="13358" name="Group 46"/>
          <p:cNvGrpSpPr>
            <a:grpSpLocks/>
          </p:cNvGrpSpPr>
          <p:nvPr/>
        </p:nvGrpSpPr>
        <p:grpSpPr bwMode="auto">
          <a:xfrm>
            <a:off x="3082925" y="2105025"/>
            <a:ext cx="403225" cy="315913"/>
            <a:chOff x="0" y="0"/>
            <a:chExt cx="403225" cy="315912"/>
          </a:xfrm>
        </p:grpSpPr>
        <p:sp>
          <p:nvSpPr>
            <p:cNvPr id="13359" name="Freeform 53"/>
            <p:cNvSpPr>
              <a:spLocks noChangeArrowheads="1"/>
            </p:cNvSpPr>
            <p:nvPr/>
          </p:nvSpPr>
          <p:spPr bwMode="auto">
            <a:xfrm>
              <a:off x="0" y="153987"/>
              <a:ext cx="263525" cy="161925"/>
            </a:xfrm>
            <a:custGeom>
              <a:avLst/>
              <a:gdLst>
                <a:gd name="T0" fmla="*/ 172 w 172"/>
                <a:gd name="T1" fmla="*/ 106 h 106"/>
                <a:gd name="T2" fmla="*/ 86 w 172"/>
                <a:gd name="T3" fmla="*/ 0 h 106"/>
                <a:gd name="T4" fmla="*/ 0 w 172"/>
                <a:gd name="T5" fmla="*/ 106 h 106"/>
                <a:gd name="T6" fmla="*/ 172 w 172"/>
                <a:gd name="T7" fmla="*/ 106 h 106"/>
                <a:gd name="T8" fmla="*/ 0 60000 65536"/>
                <a:gd name="T9" fmla="*/ 0 60000 65536"/>
                <a:gd name="T10" fmla="*/ 0 60000 65536"/>
                <a:gd name="T11" fmla="*/ 0 60000 65536"/>
                <a:gd name="T12" fmla="*/ 0 w 172"/>
                <a:gd name="T13" fmla="*/ 0 h 106"/>
                <a:gd name="T14" fmla="*/ 172 w 172"/>
                <a:gd name="T15" fmla="*/ 106 h 106"/>
              </a:gdLst>
              <a:ahLst/>
              <a:cxnLst>
                <a:cxn ang="T8">
                  <a:pos x="T0" y="T1"/>
                </a:cxn>
                <a:cxn ang="T9">
                  <a:pos x="T2" y="T3"/>
                </a:cxn>
                <a:cxn ang="T10">
                  <a:pos x="T4" y="T5"/>
                </a:cxn>
                <a:cxn ang="T11">
                  <a:pos x="T6" y="T7"/>
                </a:cxn>
              </a:cxnLst>
              <a:rect l="T12" t="T13" r="T14" b="T15"/>
              <a:pathLst>
                <a:path w="172" h="106">
                  <a:moveTo>
                    <a:pt x="172" y="106"/>
                  </a:moveTo>
                  <a:cubicBezTo>
                    <a:pt x="172" y="48"/>
                    <a:pt x="133" y="0"/>
                    <a:pt x="86" y="0"/>
                  </a:cubicBezTo>
                  <a:cubicBezTo>
                    <a:pt x="38" y="0"/>
                    <a:pt x="0" y="48"/>
                    <a:pt x="0" y="106"/>
                  </a:cubicBezTo>
                  <a:lnTo>
                    <a:pt x="172" y="10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0" name="Oval 54"/>
            <p:cNvSpPr>
              <a:spLocks noChangeArrowheads="1"/>
            </p:cNvSpPr>
            <p:nvPr/>
          </p:nvSpPr>
          <p:spPr bwMode="auto">
            <a:xfrm>
              <a:off x="52388" y="0"/>
              <a:ext cx="153988" cy="1428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1" name="Freeform 55"/>
            <p:cNvSpPr>
              <a:spLocks noChangeArrowheads="1"/>
            </p:cNvSpPr>
            <p:nvPr/>
          </p:nvSpPr>
          <p:spPr bwMode="auto">
            <a:xfrm>
              <a:off x="222250" y="153987"/>
              <a:ext cx="180975" cy="161925"/>
            </a:xfrm>
            <a:custGeom>
              <a:avLst/>
              <a:gdLst>
                <a:gd name="T0" fmla="*/ 32 w 118"/>
                <a:gd name="T1" fmla="*/ 0 h 106"/>
                <a:gd name="T2" fmla="*/ 0 w 118"/>
                <a:gd name="T3" fmla="*/ 8 h 106"/>
                <a:gd name="T4" fmla="*/ 54 w 118"/>
                <a:gd name="T5" fmla="*/ 106 h 106"/>
                <a:gd name="T6" fmla="*/ 118 w 118"/>
                <a:gd name="T7" fmla="*/ 106 h 106"/>
                <a:gd name="T8" fmla="*/ 32 w 118"/>
                <a:gd name="T9" fmla="*/ 0 h 106"/>
                <a:gd name="T10" fmla="*/ 0 60000 65536"/>
                <a:gd name="T11" fmla="*/ 0 60000 65536"/>
                <a:gd name="T12" fmla="*/ 0 60000 65536"/>
                <a:gd name="T13" fmla="*/ 0 60000 65536"/>
                <a:gd name="T14" fmla="*/ 0 60000 65536"/>
                <a:gd name="T15" fmla="*/ 0 w 118"/>
                <a:gd name="T16" fmla="*/ 0 h 106"/>
                <a:gd name="T17" fmla="*/ 118 w 118"/>
                <a:gd name="T18" fmla="*/ 106 h 106"/>
              </a:gdLst>
              <a:ahLst/>
              <a:cxnLst>
                <a:cxn ang="T10">
                  <a:pos x="T0" y="T1"/>
                </a:cxn>
                <a:cxn ang="T11">
                  <a:pos x="T2" y="T3"/>
                </a:cxn>
                <a:cxn ang="T12">
                  <a:pos x="T4" y="T5"/>
                </a:cxn>
                <a:cxn ang="T13">
                  <a:pos x="T6" y="T7"/>
                </a:cxn>
                <a:cxn ang="T14">
                  <a:pos x="T8" y="T9"/>
                </a:cxn>
              </a:cxnLst>
              <a:rect l="T15" t="T16" r="T17" b="T18"/>
              <a:pathLst>
                <a:path w="118" h="106">
                  <a:moveTo>
                    <a:pt x="32" y="0"/>
                  </a:moveTo>
                  <a:cubicBezTo>
                    <a:pt x="21" y="0"/>
                    <a:pt x="10" y="3"/>
                    <a:pt x="0" y="8"/>
                  </a:cubicBezTo>
                  <a:cubicBezTo>
                    <a:pt x="32" y="23"/>
                    <a:pt x="54" y="61"/>
                    <a:pt x="54" y="106"/>
                  </a:cubicBezTo>
                  <a:cubicBezTo>
                    <a:pt x="118" y="106"/>
                    <a:pt x="118" y="106"/>
                    <a:pt x="118" y="106"/>
                  </a:cubicBezTo>
                  <a:cubicBezTo>
                    <a:pt x="118" y="48"/>
                    <a:pt x="80" y="0"/>
                    <a:pt x="32"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2" name="Freeform 56"/>
            <p:cNvSpPr>
              <a:spLocks noChangeArrowheads="1"/>
            </p:cNvSpPr>
            <p:nvPr/>
          </p:nvSpPr>
          <p:spPr bwMode="auto">
            <a:xfrm>
              <a:off x="222250" y="0"/>
              <a:ext cx="125413" cy="142875"/>
            </a:xfrm>
            <a:custGeom>
              <a:avLst/>
              <a:gdLst>
                <a:gd name="T0" fmla="*/ 19 w 82"/>
                <a:gd name="T1" fmla="*/ 47 h 94"/>
                <a:gd name="T2" fmla="*/ 0 w 82"/>
                <a:gd name="T3" fmla="*/ 83 h 94"/>
                <a:gd name="T4" fmla="*/ 32 w 82"/>
                <a:gd name="T5" fmla="*/ 94 h 94"/>
                <a:gd name="T6" fmla="*/ 82 w 82"/>
                <a:gd name="T7" fmla="*/ 47 h 94"/>
                <a:gd name="T8" fmla="*/ 32 w 82"/>
                <a:gd name="T9" fmla="*/ 0 h 94"/>
                <a:gd name="T10" fmla="*/ 0 w 82"/>
                <a:gd name="T11" fmla="*/ 11 h 94"/>
                <a:gd name="T12" fmla="*/ 19 w 82"/>
                <a:gd name="T13" fmla="*/ 47 h 94"/>
                <a:gd name="T14" fmla="*/ 0 60000 65536"/>
                <a:gd name="T15" fmla="*/ 0 60000 65536"/>
                <a:gd name="T16" fmla="*/ 0 60000 65536"/>
                <a:gd name="T17" fmla="*/ 0 60000 65536"/>
                <a:gd name="T18" fmla="*/ 0 60000 65536"/>
                <a:gd name="T19" fmla="*/ 0 60000 65536"/>
                <a:gd name="T20" fmla="*/ 0 60000 65536"/>
                <a:gd name="T21" fmla="*/ 0 w 82"/>
                <a:gd name="T22" fmla="*/ 0 h 94"/>
                <a:gd name="T23" fmla="*/ 82 w 82"/>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94">
                  <a:moveTo>
                    <a:pt x="19" y="47"/>
                  </a:moveTo>
                  <a:cubicBezTo>
                    <a:pt x="19" y="62"/>
                    <a:pt x="11" y="75"/>
                    <a:pt x="0" y="83"/>
                  </a:cubicBezTo>
                  <a:cubicBezTo>
                    <a:pt x="9" y="90"/>
                    <a:pt x="20" y="94"/>
                    <a:pt x="32" y="94"/>
                  </a:cubicBezTo>
                  <a:cubicBezTo>
                    <a:pt x="60" y="94"/>
                    <a:pt x="82" y="73"/>
                    <a:pt x="82" y="47"/>
                  </a:cubicBezTo>
                  <a:cubicBezTo>
                    <a:pt x="82" y="21"/>
                    <a:pt x="60" y="0"/>
                    <a:pt x="32" y="0"/>
                  </a:cubicBezTo>
                  <a:cubicBezTo>
                    <a:pt x="20" y="0"/>
                    <a:pt x="9" y="4"/>
                    <a:pt x="0" y="11"/>
                  </a:cubicBezTo>
                  <a:cubicBezTo>
                    <a:pt x="11" y="19"/>
                    <a:pt x="19" y="32"/>
                    <a:pt x="19" y="4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3363" name="Freeform 62"/>
          <p:cNvSpPr>
            <a:spLocks noChangeArrowheads="1"/>
          </p:cNvSpPr>
          <p:nvPr/>
        </p:nvSpPr>
        <p:spPr bwMode="auto">
          <a:xfrm>
            <a:off x="3167063" y="4360863"/>
            <a:ext cx="103187" cy="23812"/>
          </a:xfrm>
          <a:custGeom>
            <a:avLst/>
            <a:gdLst>
              <a:gd name="T0" fmla="*/ 0 w 68"/>
              <a:gd name="T1" fmla="*/ 0 h 15"/>
              <a:gd name="T2" fmla="*/ 68 w 68"/>
              <a:gd name="T3" fmla="*/ 15 h 15"/>
              <a:gd name="T4" fmla="*/ 54 w 68"/>
              <a:gd name="T5" fmla="*/ 3 h 15"/>
              <a:gd name="T6" fmla="*/ 41 w 68"/>
              <a:gd name="T7" fmla="*/ 3 h 15"/>
              <a:gd name="T8" fmla="*/ 0 w 68"/>
              <a:gd name="T9" fmla="*/ 0 h 15"/>
              <a:gd name="T10" fmla="*/ 0 60000 65536"/>
              <a:gd name="T11" fmla="*/ 0 60000 65536"/>
              <a:gd name="T12" fmla="*/ 0 60000 65536"/>
              <a:gd name="T13" fmla="*/ 0 60000 65536"/>
              <a:gd name="T14" fmla="*/ 0 60000 65536"/>
              <a:gd name="T15" fmla="*/ 0 w 68"/>
              <a:gd name="T16" fmla="*/ 0 h 15"/>
              <a:gd name="T17" fmla="*/ 68 w 68"/>
              <a:gd name="T18" fmla="*/ 15 h 15"/>
            </a:gdLst>
            <a:ahLst/>
            <a:cxnLst>
              <a:cxn ang="T10">
                <a:pos x="T0" y="T1"/>
              </a:cxn>
              <a:cxn ang="T11">
                <a:pos x="T2" y="T3"/>
              </a:cxn>
              <a:cxn ang="T12">
                <a:pos x="T4" y="T5"/>
              </a:cxn>
              <a:cxn ang="T13">
                <a:pos x="T6" y="T7"/>
              </a:cxn>
              <a:cxn ang="T14">
                <a:pos x="T8" y="T9"/>
              </a:cxn>
            </a:cxnLst>
            <a:rect l="T15" t="T16" r="T17" b="T18"/>
            <a:pathLst>
              <a:path w="68" h="15">
                <a:moveTo>
                  <a:pt x="0" y="0"/>
                </a:moveTo>
                <a:cubicBezTo>
                  <a:pt x="22" y="8"/>
                  <a:pt x="45" y="13"/>
                  <a:pt x="68" y="15"/>
                </a:cubicBezTo>
                <a:cubicBezTo>
                  <a:pt x="54" y="3"/>
                  <a:pt x="54" y="3"/>
                  <a:pt x="54" y="3"/>
                </a:cubicBezTo>
                <a:cubicBezTo>
                  <a:pt x="49" y="3"/>
                  <a:pt x="45" y="3"/>
                  <a:pt x="41" y="3"/>
                </a:cubicBezTo>
                <a:cubicBezTo>
                  <a:pt x="27" y="3"/>
                  <a:pt x="13" y="2"/>
                  <a:pt x="0" y="0"/>
                </a:cubicBezTo>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4" name="Freeform 63"/>
          <p:cNvSpPr>
            <a:spLocks noChangeArrowheads="1"/>
          </p:cNvSpPr>
          <p:nvPr/>
        </p:nvSpPr>
        <p:spPr bwMode="auto">
          <a:xfrm>
            <a:off x="2803525" y="3513138"/>
            <a:ext cx="854075" cy="998537"/>
          </a:xfrm>
          <a:custGeom>
            <a:avLst/>
            <a:gdLst>
              <a:gd name="T0" fmla="*/ 558 w 558"/>
              <a:gd name="T1" fmla="*/ 279 h 653"/>
              <a:gd name="T2" fmla="*/ 279 w 558"/>
              <a:gd name="T3" fmla="*/ 0 h 653"/>
              <a:gd name="T4" fmla="*/ 0 w 558"/>
              <a:gd name="T5" fmla="*/ 279 h 653"/>
              <a:gd name="T6" fmla="*/ 279 w 558"/>
              <a:gd name="T7" fmla="*/ 558 h 653"/>
              <a:gd name="T8" fmla="*/ 292 w 558"/>
              <a:gd name="T9" fmla="*/ 558 h 653"/>
              <a:gd name="T10" fmla="*/ 404 w 558"/>
              <a:gd name="T11" fmla="*/ 653 h 653"/>
              <a:gd name="T12" fmla="*/ 416 w 558"/>
              <a:gd name="T13" fmla="*/ 522 h 653"/>
              <a:gd name="T14" fmla="*/ 558 w 558"/>
              <a:gd name="T15" fmla="*/ 279 h 653"/>
              <a:gd name="T16" fmla="*/ 0 60000 65536"/>
              <a:gd name="T17" fmla="*/ 0 60000 65536"/>
              <a:gd name="T18" fmla="*/ 0 60000 65536"/>
              <a:gd name="T19" fmla="*/ 0 60000 65536"/>
              <a:gd name="T20" fmla="*/ 0 60000 65536"/>
              <a:gd name="T21" fmla="*/ 0 60000 65536"/>
              <a:gd name="T22" fmla="*/ 0 60000 65536"/>
              <a:gd name="T23" fmla="*/ 0 60000 65536"/>
              <a:gd name="T24" fmla="*/ 0 w 558"/>
              <a:gd name="T25" fmla="*/ 0 h 653"/>
              <a:gd name="T26" fmla="*/ 558 w 558"/>
              <a:gd name="T27" fmla="*/ 653 h 6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58" h="653">
                <a:moveTo>
                  <a:pt x="558" y="279"/>
                </a:moveTo>
                <a:cubicBezTo>
                  <a:pt x="558" y="125"/>
                  <a:pt x="433" y="0"/>
                  <a:pt x="279" y="0"/>
                </a:cubicBezTo>
                <a:cubicBezTo>
                  <a:pt x="125" y="0"/>
                  <a:pt x="0" y="125"/>
                  <a:pt x="0" y="279"/>
                </a:cubicBezTo>
                <a:cubicBezTo>
                  <a:pt x="0" y="433"/>
                  <a:pt x="125" y="558"/>
                  <a:pt x="279" y="558"/>
                </a:cubicBezTo>
                <a:cubicBezTo>
                  <a:pt x="283" y="558"/>
                  <a:pt x="287" y="558"/>
                  <a:pt x="292" y="558"/>
                </a:cubicBezTo>
                <a:cubicBezTo>
                  <a:pt x="404" y="653"/>
                  <a:pt x="404" y="653"/>
                  <a:pt x="404" y="653"/>
                </a:cubicBezTo>
                <a:cubicBezTo>
                  <a:pt x="416" y="522"/>
                  <a:pt x="416" y="522"/>
                  <a:pt x="416" y="522"/>
                </a:cubicBezTo>
                <a:cubicBezTo>
                  <a:pt x="501" y="474"/>
                  <a:pt x="558" y="383"/>
                  <a:pt x="558" y="279"/>
                </a:cubicBezTo>
              </a:path>
            </a:pathLst>
          </a:custGeom>
          <a:solidFill>
            <a:srgbClr val="B49E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5" name="Freeform 64"/>
          <p:cNvSpPr>
            <a:spLocks noEditPoints="1" noChangeArrowheads="1"/>
          </p:cNvSpPr>
          <p:nvPr/>
        </p:nvSpPr>
        <p:spPr bwMode="auto">
          <a:xfrm>
            <a:off x="3071813" y="3659188"/>
            <a:ext cx="320675" cy="598487"/>
          </a:xfrm>
          <a:custGeom>
            <a:avLst/>
            <a:gdLst>
              <a:gd name="T0" fmla="*/ 210 w 210"/>
              <a:gd name="T1" fmla="*/ 261 h 392"/>
              <a:gd name="T2" fmla="*/ 204 w 210"/>
              <a:gd name="T3" fmla="*/ 290 h 392"/>
              <a:gd name="T4" fmla="*/ 187 w 210"/>
              <a:gd name="T5" fmla="*/ 318 h 392"/>
              <a:gd name="T6" fmla="*/ 160 w 210"/>
              <a:gd name="T7" fmla="*/ 341 h 392"/>
              <a:gd name="T8" fmla="*/ 123 w 210"/>
              <a:gd name="T9" fmla="*/ 355 h 392"/>
              <a:gd name="T10" fmla="*/ 123 w 210"/>
              <a:gd name="T11" fmla="*/ 392 h 392"/>
              <a:gd name="T12" fmla="*/ 97 w 210"/>
              <a:gd name="T13" fmla="*/ 392 h 392"/>
              <a:gd name="T14" fmla="*/ 97 w 210"/>
              <a:gd name="T15" fmla="*/ 358 h 392"/>
              <a:gd name="T16" fmla="*/ 94 w 210"/>
              <a:gd name="T17" fmla="*/ 358 h 392"/>
              <a:gd name="T18" fmla="*/ 92 w 210"/>
              <a:gd name="T19" fmla="*/ 358 h 392"/>
              <a:gd name="T20" fmla="*/ 65 w 210"/>
              <a:gd name="T21" fmla="*/ 357 h 392"/>
              <a:gd name="T22" fmla="*/ 41 w 210"/>
              <a:gd name="T23" fmla="*/ 352 h 392"/>
              <a:gd name="T24" fmla="*/ 20 w 210"/>
              <a:gd name="T25" fmla="*/ 345 h 392"/>
              <a:gd name="T26" fmla="*/ 0 w 210"/>
              <a:gd name="T27" fmla="*/ 335 h 392"/>
              <a:gd name="T28" fmla="*/ 16 w 210"/>
              <a:gd name="T29" fmla="*/ 288 h 392"/>
              <a:gd name="T30" fmla="*/ 31 w 210"/>
              <a:gd name="T31" fmla="*/ 297 h 392"/>
              <a:gd name="T32" fmla="*/ 52 w 210"/>
              <a:gd name="T33" fmla="*/ 306 h 392"/>
              <a:gd name="T34" fmla="*/ 74 w 210"/>
              <a:gd name="T35" fmla="*/ 314 h 392"/>
              <a:gd name="T36" fmla="*/ 97 w 210"/>
              <a:gd name="T37" fmla="*/ 318 h 392"/>
              <a:gd name="T38" fmla="*/ 97 w 210"/>
              <a:gd name="T39" fmla="*/ 219 h 392"/>
              <a:gd name="T40" fmla="*/ 66 w 210"/>
              <a:gd name="T41" fmla="*/ 206 h 392"/>
              <a:gd name="T42" fmla="*/ 39 w 210"/>
              <a:gd name="T43" fmla="*/ 188 h 392"/>
              <a:gd name="T44" fmla="*/ 19 w 210"/>
              <a:gd name="T45" fmla="*/ 160 h 392"/>
              <a:gd name="T46" fmla="*/ 11 w 210"/>
              <a:gd name="T47" fmla="*/ 119 h 392"/>
              <a:gd name="T48" fmla="*/ 17 w 210"/>
              <a:gd name="T49" fmla="*/ 94 h 392"/>
              <a:gd name="T50" fmla="*/ 34 w 210"/>
              <a:gd name="T51" fmla="*/ 69 h 392"/>
              <a:gd name="T52" fmla="*/ 60 w 210"/>
              <a:gd name="T53" fmla="*/ 48 h 392"/>
              <a:gd name="T54" fmla="*/ 97 w 210"/>
              <a:gd name="T55" fmla="*/ 35 h 392"/>
              <a:gd name="T56" fmla="*/ 97 w 210"/>
              <a:gd name="T57" fmla="*/ 0 h 392"/>
              <a:gd name="T58" fmla="*/ 123 w 210"/>
              <a:gd name="T59" fmla="*/ 0 h 392"/>
              <a:gd name="T60" fmla="*/ 123 w 210"/>
              <a:gd name="T61" fmla="*/ 32 h 392"/>
              <a:gd name="T62" fmla="*/ 123 w 210"/>
              <a:gd name="T63" fmla="*/ 32 h 392"/>
              <a:gd name="T64" fmla="*/ 161 w 210"/>
              <a:gd name="T65" fmla="*/ 34 h 392"/>
              <a:gd name="T66" fmla="*/ 196 w 210"/>
              <a:gd name="T67" fmla="*/ 40 h 392"/>
              <a:gd name="T68" fmla="*/ 187 w 210"/>
              <a:gd name="T69" fmla="*/ 87 h 392"/>
              <a:gd name="T70" fmla="*/ 155 w 210"/>
              <a:gd name="T71" fmla="*/ 77 h 392"/>
              <a:gd name="T72" fmla="*/ 123 w 210"/>
              <a:gd name="T73" fmla="*/ 72 h 392"/>
              <a:gd name="T74" fmla="*/ 123 w 210"/>
              <a:gd name="T75" fmla="*/ 159 h 392"/>
              <a:gd name="T76" fmla="*/ 153 w 210"/>
              <a:gd name="T77" fmla="*/ 172 h 392"/>
              <a:gd name="T78" fmla="*/ 182 w 210"/>
              <a:gd name="T79" fmla="*/ 191 h 392"/>
              <a:gd name="T80" fmla="*/ 202 w 210"/>
              <a:gd name="T81" fmla="*/ 219 h 392"/>
              <a:gd name="T82" fmla="*/ 210 w 210"/>
              <a:gd name="T83" fmla="*/ 261 h 392"/>
              <a:gd name="T84" fmla="*/ 66 w 210"/>
              <a:gd name="T85" fmla="*/ 110 h 392"/>
              <a:gd name="T86" fmla="*/ 74 w 210"/>
              <a:gd name="T87" fmla="*/ 133 h 392"/>
              <a:gd name="T88" fmla="*/ 97 w 210"/>
              <a:gd name="T89" fmla="*/ 148 h 392"/>
              <a:gd name="T90" fmla="*/ 97 w 210"/>
              <a:gd name="T91" fmla="*/ 73 h 392"/>
              <a:gd name="T92" fmla="*/ 77 w 210"/>
              <a:gd name="T93" fmla="*/ 79 h 392"/>
              <a:gd name="T94" fmla="*/ 68 w 210"/>
              <a:gd name="T95" fmla="*/ 90 h 392"/>
              <a:gd name="T96" fmla="*/ 66 w 210"/>
              <a:gd name="T97" fmla="*/ 110 h 392"/>
              <a:gd name="T98" fmla="*/ 155 w 210"/>
              <a:gd name="T99" fmla="*/ 269 h 392"/>
              <a:gd name="T100" fmla="*/ 146 w 210"/>
              <a:gd name="T101" fmla="*/ 246 h 392"/>
              <a:gd name="T102" fmla="*/ 123 w 210"/>
              <a:gd name="T103" fmla="*/ 230 h 392"/>
              <a:gd name="T104" fmla="*/ 123 w 210"/>
              <a:gd name="T105" fmla="*/ 316 h 392"/>
              <a:gd name="T106" fmla="*/ 132 w 210"/>
              <a:gd name="T107" fmla="*/ 314 h 392"/>
              <a:gd name="T108" fmla="*/ 140 w 210"/>
              <a:gd name="T109" fmla="*/ 311 h 392"/>
              <a:gd name="T110" fmla="*/ 151 w 210"/>
              <a:gd name="T111" fmla="*/ 298 h 392"/>
              <a:gd name="T112" fmla="*/ 155 w 210"/>
              <a:gd name="T113" fmla="*/ 269 h 3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10"/>
              <a:gd name="T172" fmla="*/ 0 h 392"/>
              <a:gd name="T173" fmla="*/ 210 w 210"/>
              <a:gd name="T174" fmla="*/ 392 h 39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10" h="392">
                <a:moveTo>
                  <a:pt x="210" y="261"/>
                </a:moveTo>
                <a:cubicBezTo>
                  <a:pt x="210" y="271"/>
                  <a:pt x="208" y="281"/>
                  <a:pt x="204" y="290"/>
                </a:cubicBezTo>
                <a:cubicBezTo>
                  <a:pt x="200" y="300"/>
                  <a:pt x="194" y="310"/>
                  <a:pt x="187" y="318"/>
                </a:cubicBezTo>
                <a:cubicBezTo>
                  <a:pt x="179" y="327"/>
                  <a:pt x="170" y="334"/>
                  <a:pt x="160" y="341"/>
                </a:cubicBezTo>
                <a:cubicBezTo>
                  <a:pt x="149" y="347"/>
                  <a:pt x="136" y="352"/>
                  <a:pt x="123" y="355"/>
                </a:cubicBezTo>
                <a:cubicBezTo>
                  <a:pt x="123" y="392"/>
                  <a:pt x="123" y="392"/>
                  <a:pt x="123" y="392"/>
                </a:cubicBezTo>
                <a:cubicBezTo>
                  <a:pt x="97" y="392"/>
                  <a:pt x="97" y="392"/>
                  <a:pt x="97" y="392"/>
                </a:cubicBezTo>
                <a:cubicBezTo>
                  <a:pt x="97" y="358"/>
                  <a:pt x="97" y="358"/>
                  <a:pt x="97" y="358"/>
                </a:cubicBezTo>
                <a:cubicBezTo>
                  <a:pt x="96" y="358"/>
                  <a:pt x="95" y="358"/>
                  <a:pt x="94" y="358"/>
                </a:cubicBezTo>
                <a:cubicBezTo>
                  <a:pt x="93" y="358"/>
                  <a:pt x="92" y="358"/>
                  <a:pt x="92" y="358"/>
                </a:cubicBezTo>
                <a:cubicBezTo>
                  <a:pt x="82" y="358"/>
                  <a:pt x="73" y="358"/>
                  <a:pt x="65" y="357"/>
                </a:cubicBezTo>
                <a:cubicBezTo>
                  <a:pt x="56" y="356"/>
                  <a:pt x="49" y="354"/>
                  <a:pt x="41" y="352"/>
                </a:cubicBezTo>
                <a:cubicBezTo>
                  <a:pt x="34" y="350"/>
                  <a:pt x="27" y="348"/>
                  <a:pt x="20" y="345"/>
                </a:cubicBezTo>
                <a:cubicBezTo>
                  <a:pt x="14" y="342"/>
                  <a:pt x="7" y="339"/>
                  <a:pt x="0" y="335"/>
                </a:cubicBezTo>
                <a:cubicBezTo>
                  <a:pt x="16" y="288"/>
                  <a:pt x="16" y="288"/>
                  <a:pt x="16" y="288"/>
                </a:cubicBezTo>
                <a:cubicBezTo>
                  <a:pt x="20" y="291"/>
                  <a:pt x="25" y="294"/>
                  <a:pt x="31" y="297"/>
                </a:cubicBezTo>
                <a:cubicBezTo>
                  <a:pt x="38" y="300"/>
                  <a:pt x="44" y="304"/>
                  <a:pt x="52" y="306"/>
                </a:cubicBezTo>
                <a:cubicBezTo>
                  <a:pt x="59" y="309"/>
                  <a:pt x="67" y="312"/>
                  <a:pt x="74" y="314"/>
                </a:cubicBezTo>
                <a:cubicBezTo>
                  <a:pt x="82" y="316"/>
                  <a:pt x="90" y="317"/>
                  <a:pt x="97" y="318"/>
                </a:cubicBezTo>
                <a:cubicBezTo>
                  <a:pt x="97" y="219"/>
                  <a:pt x="97" y="219"/>
                  <a:pt x="97" y="219"/>
                </a:cubicBezTo>
                <a:cubicBezTo>
                  <a:pt x="87" y="215"/>
                  <a:pt x="76" y="211"/>
                  <a:pt x="66" y="206"/>
                </a:cubicBezTo>
                <a:cubicBezTo>
                  <a:pt x="56" y="201"/>
                  <a:pt x="47" y="195"/>
                  <a:pt x="39" y="188"/>
                </a:cubicBezTo>
                <a:cubicBezTo>
                  <a:pt x="31" y="180"/>
                  <a:pt x="24" y="171"/>
                  <a:pt x="19" y="160"/>
                </a:cubicBezTo>
                <a:cubicBezTo>
                  <a:pt x="14" y="149"/>
                  <a:pt x="11" y="136"/>
                  <a:pt x="11" y="119"/>
                </a:cubicBezTo>
                <a:cubicBezTo>
                  <a:pt x="11" y="111"/>
                  <a:pt x="13" y="103"/>
                  <a:pt x="17" y="94"/>
                </a:cubicBezTo>
                <a:cubicBezTo>
                  <a:pt x="21" y="85"/>
                  <a:pt x="26" y="77"/>
                  <a:pt x="34" y="69"/>
                </a:cubicBezTo>
                <a:cubicBezTo>
                  <a:pt x="41" y="61"/>
                  <a:pt x="50" y="54"/>
                  <a:pt x="60" y="48"/>
                </a:cubicBezTo>
                <a:cubicBezTo>
                  <a:pt x="71" y="42"/>
                  <a:pt x="83" y="37"/>
                  <a:pt x="97" y="35"/>
                </a:cubicBezTo>
                <a:cubicBezTo>
                  <a:pt x="97" y="0"/>
                  <a:pt x="97" y="0"/>
                  <a:pt x="97" y="0"/>
                </a:cubicBezTo>
                <a:cubicBezTo>
                  <a:pt x="123" y="0"/>
                  <a:pt x="123" y="0"/>
                  <a:pt x="123" y="0"/>
                </a:cubicBezTo>
                <a:cubicBezTo>
                  <a:pt x="123" y="32"/>
                  <a:pt x="123" y="32"/>
                  <a:pt x="123" y="32"/>
                </a:cubicBezTo>
                <a:cubicBezTo>
                  <a:pt x="123" y="32"/>
                  <a:pt x="123" y="32"/>
                  <a:pt x="123" y="32"/>
                </a:cubicBezTo>
                <a:cubicBezTo>
                  <a:pt x="137" y="32"/>
                  <a:pt x="150" y="33"/>
                  <a:pt x="161" y="34"/>
                </a:cubicBezTo>
                <a:cubicBezTo>
                  <a:pt x="173" y="36"/>
                  <a:pt x="184" y="38"/>
                  <a:pt x="196" y="40"/>
                </a:cubicBezTo>
                <a:cubicBezTo>
                  <a:pt x="187" y="87"/>
                  <a:pt x="187" y="87"/>
                  <a:pt x="187" y="87"/>
                </a:cubicBezTo>
                <a:cubicBezTo>
                  <a:pt x="177" y="83"/>
                  <a:pt x="166" y="80"/>
                  <a:pt x="155" y="77"/>
                </a:cubicBezTo>
                <a:cubicBezTo>
                  <a:pt x="144" y="74"/>
                  <a:pt x="133" y="73"/>
                  <a:pt x="123" y="72"/>
                </a:cubicBezTo>
                <a:cubicBezTo>
                  <a:pt x="123" y="159"/>
                  <a:pt x="123" y="159"/>
                  <a:pt x="123" y="159"/>
                </a:cubicBezTo>
                <a:cubicBezTo>
                  <a:pt x="133" y="163"/>
                  <a:pt x="143" y="168"/>
                  <a:pt x="153" y="172"/>
                </a:cubicBezTo>
                <a:cubicBezTo>
                  <a:pt x="164" y="177"/>
                  <a:pt x="173" y="183"/>
                  <a:pt x="182" y="191"/>
                </a:cubicBezTo>
                <a:cubicBezTo>
                  <a:pt x="190" y="198"/>
                  <a:pt x="197" y="208"/>
                  <a:pt x="202" y="219"/>
                </a:cubicBezTo>
                <a:cubicBezTo>
                  <a:pt x="208" y="230"/>
                  <a:pt x="210" y="244"/>
                  <a:pt x="210" y="261"/>
                </a:cubicBezTo>
                <a:close/>
                <a:moveTo>
                  <a:pt x="66" y="110"/>
                </a:moveTo>
                <a:cubicBezTo>
                  <a:pt x="66" y="119"/>
                  <a:pt x="69" y="127"/>
                  <a:pt x="74" y="133"/>
                </a:cubicBezTo>
                <a:cubicBezTo>
                  <a:pt x="80" y="138"/>
                  <a:pt x="88" y="144"/>
                  <a:pt x="97" y="148"/>
                </a:cubicBezTo>
                <a:cubicBezTo>
                  <a:pt x="97" y="73"/>
                  <a:pt x="97" y="73"/>
                  <a:pt x="97" y="73"/>
                </a:cubicBezTo>
                <a:cubicBezTo>
                  <a:pt x="89" y="74"/>
                  <a:pt x="82" y="76"/>
                  <a:pt x="77" y="79"/>
                </a:cubicBezTo>
                <a:cubicBezTo>
                  <a:pt x="73" y="81"/>
                  <a:pt x="70" y="85"/>
                  <a:pt x="68" y="90"/>
                </a:cubicBezTo>
                <a:cubicBezTo>
                  <a:pt x="67" y="95"/>
                  <a:pt x="66" y="102"/>
                  <a:pt x="66" y="110"/>
                </a:cubicBezTo>
                <a:close/>
                <a:moveTo>
                  <a:pt x="155" y="269"/>
                </a:moveTo>
                <a:cubicBezTo>
                  <a:pt x="155" y="260"/>
                  <a:pt x="152" y="252"/>
                  <a:pt x="146" y="246"/>
                </a:cubicBezTo>
                <a:cubicBezTo>
                  <a:pt x="140" y="240"/>
                  <a:pt x="133" y="235"/>
                  <a:pt x="123" y="230"/>
                </a:cubicBezTo>
                <a:cubicBezTo>
                  <a:pt x="123" y="316"/>
                  <a:pt x="123" y="316"/>
                  <a:pt x="123" y="316"/>
                </a:cubicBezTo>
                <a:cubicBezTo>
                  <a:pt x="126" y="316"/>
                  <a:pt x="129" y="315"/>
                  <a:pt x="132" y="314"/>
                </a:cubicBezTo>
                <a:cubicBezTo>
                  <a:pt x="135" y="313"/>
                  <a:pt x="137" y="312"/>
                  <a:pt x="140" y="311"/>
                </a:cubicBezTo>
                <a:cubicBezTo>
                  <a:pt x="144" y="309"/>
                  <a:pt x="148" y="305"/>
                  <a:pt x="151" y="298"/>
                </a:cubicBezTo>
                <a:cubicBezTo>
                  <a:pt x="154" y="290"/>
                  <a:pt x="155" y="281"/>
                  <a:pt x="155" y="26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6" name="Freeform 67"/>
          <p:cNvSpPr>
            <a:spLocks noChangeArrowheads="1"/>
          </p:cNvSpPr>
          <p:nvPr/>
        </p:nvSpPr>
        <p:spPr bwMode="auto">
          <a:xfrm>
            <a:off x="4289425" y="3605213"/>
            <a:ext cx="787400" cy="919162"/>
          </a:xfrm>
          <a:custGeom>
            <a:avLst/>
            <a:gdLst>
              <a:gd name="T0" fmla="*/ 258 w 515"/>
              <a:gd name="T1" fmla="*/ 0 h 602"/>
              <a:gd name="T2" fmla="*/ 0 w 515"/>
              <a:gd name="T3" fmla="*/ 258 h 602"/>
              <a:gd name="T4" fmla="*/ 131 w 515"/>
              <a:gd name="T5" fmla="*/ 481 h 602"/>
              <a:gd name="T6" fmla="*/ 142 w 515"/>
              <a:gd name="T7" fmla="*/ 602 h 602"/>
              <a:gd name="T8" fmla="*/ 246 w 515"/>
              <a:gd name="T9" fmla="*/ 514 h 602"/>
              <a:gd name="T10" fmla="*/ 258 w 515"/>
              <a:gd name="T11" fmla="*/ 515 h 602"/>
              <a:gd name="T12" fmla="*/ 515 w 515"/>
              <a:gd name="T13" fmla="*/ 258 h 602"/>
              <a:gd name="T14" fmla="*/ 258 w 515"/>
              <a:gd name="T15" fmla="*/ 0 h 602"/>
              <a:gd name="T16" fmla="*/ 0 60000 65536"/>
              <a:gd name="T17" fmla="*/ 0 60000 65536"/>
              <a:gd name="T18" fmla="*/ 0 60000 65536"/>
              <a:gd name="T19" fmla="*/ 0 60000 65536"/>
              <a:gd name="T20" fmla="*/ 0 60000 65536"/>
              <a:gd name="T21" fmla="*/ 0 60000 65536"/>
              <a:gd name="T22" fmla="*/ 0 60000 65536"/>
              <a:gd name="T23" fmla="*/ 0 60000 65536"/>
              <a:gd name="T24" fmla="*/ 0 w 515"/>
              <a:gd name="T25" fmla="*/ 0 h 602"/>
              <a:gd name="T26" fmla="*/ 515 w 515"/>
              <a:gd name="T27" fmla="*/ 602 h 6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5" h="602">
                <a:moveTo>
                  <a:pt x="258" y="0"/>
                </a:moveTo>
                <a:cubicBezTo>
                  <a:pt x="116" y="0"/>
                  <a:pt x="0" y="115"/>
                  <a:pt x="0" y="258"/>
                </a:cubicBezTo>
                <a:cubicBezTo>
                  <a:pt x="0" y="354"/>
                  <a:pt x="53" y="437"/>
                  <a:pt x="131" y="481"/>
                </a:cubicBezTo>
                <a:cubicBezTo>
                  <a:pt x="142" y="602"/>
                  <a:pt x="142" y="602"/>
                  <a:pt x="142" y="602"/>
                </a:cubicBezTo>
                <a:cubicBezTo>
                  <a:pt x="246" y="514"/>
                  <a:pt x="246" y="514"/>
                  <a:pt x="246" y="514"/>
                </a:cubicBezTo>
                <a:cubicBezTo>
                  <a:pt x="250" y="515"/>
                  <a:pt x="254" y="515"/>
                  <a:pt x="258" y="515"/>
                </a:cubicBezTo>
                <a:cubicBezTo>
                  <a:pt x="400" y="515"/>
                  <a:pt x="515" y="400"/>
                  <a:pt x="515" y="258"/>
                </a:cubicBezTo>
                <a:cubicBezTo>
                  <a:pt x="515" y="115"/>
                  <a:pt x="400" y="0"/>
                  <a:pt x="258" y="0"/>
                </a:cubicBezTo>
              </a:path>
            </a:pathLst>
          </a:custGeom>
          <a:solidFill>
            <a:srgbClr val="B49E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7" name="Freeform 68"/>
          <p:cNvSpPr>
            <a:spLocks noEditPoints="1" noChangeArrowheads="1"/>
          </p:cNvSpPr>
          <p:nvPr/>
        </p:nvSpPr>
        <p:spPr bwMode="auto">
          <a:xfrm>
            <a:off x="4489450" y="3843338"/>
            <a:ext cx="387350" cy="346075"/>
          </a:xfrm>
          <a:custGeom>
            <a:avLst/>
            <a:gdLst>
              <a:gd name="T0" fmla="*/ 215 w 253"/>
              <a:gd name="T1" fmla="*/ 167 h 226"/>
              <a:gd name="T2" fmla="*/ 161 w 253"/>
              <a:gd name="T3" fmla="*/ 186 h 226"/>
              <a:gd name="T4" fmla="*/ 146 w 253"/>
              <a:gd name="T5" fmla="*/ 177 h 226"/>
              <a:gd name="T6" fmla="*/ 123 w 253"/>
              <a:gd name="T7" fmla="*/ 178 h 226"/>
              <a:gd name="T8" fmla="*/ 100 w 253"/>
              <a:gd name="T9" fmla="*/ 183 h 226"/>
              <a:gd name="T10" fmla="*/ 66 w 253"/>
              <a:gd name="T11" fmla="*/ 166 h 226"/>
              <a:gd name="T12" fmla="*/ 64 w 253"/>
              <a:gd name="T13" fmla="*/ 122 h 226"/>
              <a:gd name="T14" fmla="*/ 103 w 253"/>
              <a:gd name="T15" fmla="*/ 65 h 226"/>
              <a:gd name="T16" fmla="*/ 149 w 253"/>
              <a:gd name="T17" fmla="*/ 50 h 226"/>
              <a:gd name="T18" fmla="*/ 168 w 253"/>
              <a:gd name="T19" fmla="*/ 58 h 226"/>
              <a:gd name="T20" fmla="*/ 185 w 253"/>
              <a:gd name="T21" fmla="*/ 55 h 226"/>
              <a:gd name="T22" fmla="*/ 172 w 253"/>
              <a:gd name="T23" fmla="*/ 145 h 226"/>
              <a:gd name="T24" fmla="*/ 167 w 253"/>
              <a:gd name="T25" fmla="*/ 162 h 226"/>
              <a:gd name="T26" fmla="*/ 174 w 253"/>
              <a:gd name="T27" fmla="*/ 169 h 226"/>
              <a:gd name="T28" fmla="*/ 218 w 253"/>
              <a:gd name="T29" fmla="*/ 144 h 226"/>
              <a:gd name="T30" fmla="*/ 211 w 253"/>
              <a:gd name="T31" fmla="*/ 37 h 226"/>
              <a:gd name="T32" fmla="*/ 146 w 253"/>
              <a:gd name="T33" fmla="*/ 16 h 226"/>
              <a:gd name="T34" fmla="*/ 136 w 253"/>
              <a:gd name="T35" fmla="*/ 16 h 226"/>
              <a:gd name="T36" fmla="*/ 22 w 253"/>
              <a:gd name="T37" fmla="*/ 126 h 226"/>
              <a:gd name="T38" fmla="*/ 128 w 253"/>
              <a:gd name="T39" fmla="*/ 211 h 226"/>
              <a:gd name="T40" fmla="*/ 221 w 253"/>
              <a:gd name="T41" fmla="*/ 182 h 226"/>
              <a:gd name="T42" fmla="*/ 185 w 253"/>
              <a:gd name="T43" fmla="*/ 216 h 226"/>
              <a:gd name="T44" fmla="*/ 39 w 253"/>
              <a:gd name="T45" fmla="*/ 199 h 226"/>
              <a:gd name="T46" fmla="*/ 38 w 253"/>
              <a:gd name="T47" fmla="*/ 43 h 226"/>
              <a:gd name="T48" fmla="*/ 219 w 253"/>
              <a:gd name="T49" fmla="*/ 26 h 226"/>
              <a:gd name="T50" fmla="*/ 247 w 253"/>
              <a:gd name="T51" fmla="*/ 123 h 226"/>
              <a:gd name="T52" fmla="*/ 149 w 253"/>
              <a:gd name="T53" fmla="*/ 61 h 226"/>
              <a:gd name="T54" fmla="*/ 98 w 253"/>
              <a:gd name="T55" fmla="*/ 110 h 226"/>
              <a:gd name="T56" fmla="*/ 85 w 253"/>
              <a:gd name="T57" fmla="*/ 152 h 226"/>
              <a:gd name="T58" fmla="*/ 96 w 253"/>
              <a:gd name="T59" fmla="*/ 170 h 226"/>
              <a:gd name="T60" fmla="*/ 139 w 253"/>
              <a:gd name="T61" fmla="*/ 149 h 226"/>
              <a:gd name="T62" fmla="*/ 152 w 253"/>
              <a:gd name="T63" fmla="*/ 125 h 226"/>
              <a:gd name="T64" fmla="*/ 168 w 253"/>
              <a:gd name="T65" fmla="*/ 80 h 226"/>
              <a:gd name="T66" fmla="*/ 157 w 253"/>
              <a:gd name="T67" fmla="*/ 63 h 22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53"/>
              <a:gd name="T103" fmla="*/ 0 h 226"/>
              <a:gd name="T104" fmla="*/ 253 w 253"/>
              <a:gd name="T105" fmla="*/ 226 h 22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53" h="226">
                <a:moveTo>
                  <a:pt x="247" y="123"/>
                </a:moveTo>
                <a:cubicBezTo>
                  <a:pt x="242" y="140"/>
                  <a:pt x="231" y="154"/>
                  <a:pt x="215" y="167"/>
                </a:cubicBezTo>
                <a:cubicBezTo>
                  <a:pt x="199" y="179"/>
                  <a:pt x="183" y="186"/>
                  <a:pt x="167" y="186"/>
                </a:cubicBezTo>
                <a:cubicBezTo>
                  <a:pt x="161" y="186"/>
                  <a:pt x="161" y="186"/>
                  <a:pt x="161" y="186"/>
                </a:cubicBezTo>
                <a:cubicBezTo>
                  <a:pt x="159" y="186"/>
                  <a:pt x="157" y="185"/>
                  <a:pt x="154" y="184"/>
                </a:cubicBezTo>
                <a:cubicBezTo>
                  <a:pt x="150" y="183"/>
                  <a:pt x="148" y="181"/>
                  <a:pt x="146" y="177"/>
                </a:cubicBezTo>
                <a:cubicBezTo>
                  <a:pt x="143" y="166"/>
                  <a:pt x="143" y="166"/>
                  <a:pt x="143" y="166"/>
                </a:cubicBezTo>
                <a:cubicBezTo>
                  <a:pt x="136" y="171"/>
                  <a:pt x="129" y="175"/>
                  <a:pt x="123" y="178"/>
                </a:cubicBezTo>
                <a:cubicBezTo>
                  <a:pt x="119" y="180"/>
                  <a:pt x="115" y="181"/>
                  <a:pt x="112" y="182"/>
                </a:cubicBezTo>
                <a:cubicBezTo>
                  <a:pt x="108" y="183"/>
                  <a:pt x="104" y="183"/>
                  <a:pt x="100" y="183"/>
                </a:cubicBezTo>
                <a:cubicBezTo>
                  <a:pt x="94" y="183"/>
                  <a:pt x="89" y="182"/>
                  <a:pt x="83" y="180"/>
                </a:cubicBezTo>
                <a:cubicBezTo>
                  <a:pt x="75" y="177"/>
                  <a:pt x="70" y="173"/>
                  <a:pt x="66" y="166"/>
                </a:cubicBezTo>
                <a:cubicBezTo>
                  <a:pt x="63" y="160"/>
                  <a:pt x="61" y="152"/>
                  <a:pt x="61" y="143"/>
                </a:cubicBezTo>
                <a:cubicBezTo>
                  <a:pt x="61" y="136"/>
                  <a:pt x="62" y="128"/>
                  <a:pt x="64" y="122"/>
                </a:cubicBezTo>
                <a:cubicBezTo>
                  <a:pt x="66" y="115"/>
                  <a:pt x="68" y="109"/>
                  <a:pt x="72" y="103"/>
                </a:cubicBezTo>
                <a:cubicBezTo>
                  <a:pt x="81" y="87"/>
                  <a:pt x="91" y="74"/>
                  <a:pt x="103" y="65"/>
                </a:cubicBezTo>
                <a:cubicBezTo>
                  <a:pt x="115" y="55"/>
                  <a:pt x="129" y="50"/>
                  <a:pt x="143" y="50"/>
                </a:cubicBezTo>
                <a:cubicBezTo>
                  <a:pt x="149" y="50"/>
                  <a:pt x="149" y="50"/>
                  <a:pt x="149" y="50"/>
                </a:cubicBezTo>
                <a:cubicBezTo>
                  <a:pt x="153" y="50"/>
                  <a:pt x="153" y="50"/>
                  <a:pt x="153" y="50"/>
                </a:cubicBezTo>
                <a:cubicBezTo>
                  <a:pt x="159" y="52"/>
                  <a:pt x="164" y="54"/>
                  <a:pt x="168" y="58"/>
                </a:cubicBezTo>
                <a:cubicBezTo>
                  <a:pt x="178" y="69"/>
                  <a:pt x="178" y="69"/>
                  <a:pt x="178" y="69"/>
                </a:cubicBezTo>
                <a:cubicBezTo>
                  <a:pt x="185" y="55"/>
                  <a:pt x="185" y="55"/>
                  <a:pt x="185" y="55"/>
                </a:cubicBezTo>
                <a:cubicBezTo>
                  <a:pt x="212" y="55"/>
                  <a:pt x="212" y="55"/>
                  <a:pt x="212" y="55"/>
                </a:cubicBezTo>
                <a:cubicBezTo>
                  <a:pt x="172" y="145"/>
                  <a:pt x="172" y="145"/>
                  <a:pt x="172" y="145"/>
                </a:cubicBezTo>
                <a:cubicBezTo>
                  <a:pt x="168" y="155"/>
                  <a:pt x="168" y="155"/>
                  <a:pt x="168" y="155"/>
                </a:cubicBezTo>
                <a:cubicBezTo>
                  <a:pt x="167" y="158"/>
                  <a:pt x="167" y="160"/>
                  <a:pt x="167" y="162"/>
                </a:cubicBezTo>
                <a:cubicBezTo>
                  <a:pt x="167" y="166"/>
                  <a:pt x="168" y="167"/>
                  <a:pt x="170" y="168"/>
                </a:cubicBezTo>
                <a:cubicBezTo>
                  <a:pt x="174" y="169"/>
                  <a:pt x="174" y="169"/>
                  <a:pt x="174" y="169"/>
                </a:cubicBezTo>
                <a:cubicBezTo>
                  <a:pt x="177" y="169"/>
                  <a:pt x="177" y="169"/>
                  <a:pt x="177" y="169"/>
                </a:cubicBezTo>
                <a:cubicBezTo>
                  <a:pt x="191" y="169"/>
                  <a:pt x="204" y="161"/>
                  <a:pt x="218" y="144"/>
                </a:cubicBezTo>
                <a:cubicBezTo>
                  <a:pt x="231" y="128"/>
                  <a:pt x="238" y="110"/>
                  <a:pt x="238" y="91"/>
                </a:cubicBezTo>
                <a:cubicBezTo>
                  <a:pt x="238" y="70"/>
                  <a:pt x="229" y="52"/>
                  <a:pt x="211" y="37"/>
                </a:cubicBezTo>
                <a:cubicBezTo>
                  <a:pt x="201" y="30"/>
                  <a:pt x="192" y="25"/>
                  <a:pt x="181" y="21"/>
                </a:cubicBezTo>
                <a:cubicBezTo>
                  <a:pt x="170" y="18"/>
                  <a:pt x="159" y="16"/>
                  <a:pt x="146" y="16"/>
                </a:cubicBezTo>
                <a:cubicBezTo>
                  <a:pt x="140" y="16"/>
                  <a:pt x="140" y="16"/>
                  <a:pt x="140" y="16"/>
                </a:cubicBezTo>
                <a:cubicBezTo>
                  <a:pt x="136" y="16"/>
                  <a:pt x="136" y="16"/>
                  <a:pt x="136" y="16"/>
                </a:cubicBezTo>
                <a:cubicBezTo>
                  <a:pt x="105" y="18"/>
                  <a:pt x="78" y="31"/>
                  <a:pt x="56" y="52"/>
                </a:cubicBezTo>
                <a:cubicBezTo>
                  <a:pt x="33" y="74"/>
                  <a:pt x="22" y="98"/>
                  <a:pt x="22" y="126"/>
                </a:cubicBezTo>
                <a:cubicBezTo>
                  <a:pt x="22" y="151"/>
                  <a:pt x="31" y="171"/>
                  <a:pt x="50" y="186"/>
                </a:cubicBezTo>
                <a:cubicBezTo>
                  <a:pt x="69" y="203"/>
                  <a:pt x="95" y="211"/>
                  <a:pt x="128" y="211"/>
                </a:cubicBezTo>
                <a:cubicBezTo>
                  <a:pt x="150" y="211"/>
                  <a:pt x="170" y="207"/>
                  <a:pt x="189" y="200"/>
                </a:cubicBezTo>
                <a:cubicBezTo>
                  <a:pt x="197" y="196"/>
                  <a:pt x="208" y="190"/>
                  <a:pt x="221" y="182"/>
                </a:cubicBezTo>
                <a:cubicBezTo>
                  <a:pt x="231" y="188"/>
                  <a:pt x="231" y="188"/>
                  <a:pt x="231" y="188"/>
                </a:cubicBezTo>
                <a:cubicBezTo>
                  <a:pt x="215" y="201"/>
                  <a:pt x="199" y="210"/>
                  <a:pt x="185" y="216"/>
                </a:cubicBezTo>
                <a:cubicBezTo>
                  <a:pt x="167" y="223"/>
                  <a:pt x="148" y="226"/>
                  <a:pt x="128" y="226"/>
                </a:cubicBezTo>
                <a:cubicBezTo>
                  <a:pt x="93" y="226"/>
                  <a:pt x="64" y="217"/>
                  <a:pt x="39" y="199"/>
                </a:cubicBezTo>
                <a:cubicBezTo>
                  <a:pt x="13" y="180"/>
                  <a:pt x="0" y="156"/>
                  <a:pt x="0" y="128"/>
                </a:cubicBezTo>
                <a:cubicBezTo>
                  <a:pt x="0" y="97"/>
                  <a:pt x="13" y="69"/>
                  <a:pt x="38" y="43"/>
                </a:cubicBezTo>
                <a:cubicBezTo>
                  <a:pt x="66" y="15"/>
                  <a:pt x="99" y="0"/>
                  <a:pt x="137" y="0"/>
                </a:cubicBezTo>
                <a:cubicBezTo>
                  <a:pt x="170" y="0"/>
                  <a:pt x="197" y="9"/>
                  <a:pt x="219" y="26"/>
                </a:cubicBezTo>
                <a:cubicBezTo>
                  <a:pt x="242" y="43"/>
                  <a:pt x="253" y="65"/>
                  <a:pt x="253" y="91"/>
                </a:cubicBezTo>
                <a:cubicBezTo>
                  <a:pt x="253" y="102"/>
                  <a:pt x="251" y="112"/>
                  <a:pt x="247" y="123"/>
                </a:cubicBezTo>
                <a:moveTo>
                  <a:pt x="157" y="63"/>
                </a:moveTo>
                <a:cubicBezTo>
                  <a:pt x="154" y="62"/>
                  <a:pt x="151" y="61"/>
                  <a:pt x="149" y="61"/>
                </a:cubicBezTo>
                <a:cubicBezTo>
                  <a:pt x="140" y="61"/>
                  <a:pt x="130" y="66"/>
                  <a:pt x="120" y="77"/>
                </a:cubicBezTo>
                <a:cubicBezTo>
                  <a:pt x="112" y="86"/>
                  <a:pt x="104" y="97"/>
                  <a:pt x="98" y="110"/>
                </a:cubicBezTo>
                <a:cubicBezTo>
                  <a:pt x="95" y="117"/>
                  <a:pt x="92" y="124"/>
                  <a:pt x="89" y="131"/>
                </a:cubicBezTo>
                <a:cubicBezTo>
                  <a:pt x="87" y="139"/>
                  <a:pt x="85" y="147"/>
                  <a:pt x="85" y="152"/>
                </a:cubicBezTo>
                <a:cubicBezTo>
                  <a:pt x="85" y="156"/>
                  <a:pt x="86" y="160"/>
                  <a:pt x="87" y="163"/>
                </a:cubicBezTo>
                <a:cubicBezTo>
                  <a:pt x="89" y="165"/>
                  <a:pt x="92" y="168"/>
                  <a:pt x="96" y="170"/>
                </a:cubicBezTo>
                <a:cubicBezTo>
                  <a:pt x="100" y="171"/>
                  <a:pt x="104" y="172"/>
                  <a:pt x="108" y="172"/>
                </a:cubicBezTo>
                <a:cubicBezTo>
                  <a:pt x="119" y="172"/>
                  <a:pt x="130" y="164"/>
                  <a:pt x="139" y="149"/>
                </a:cubicBezTo>
                <a:cubicBezTo>
                  <a:pt x="140" y="148"/>
                  <a:pt x="142" y="145"/>
                  <a:pt x="144" y="141"/>
                </a:cubicBezTo>
                <a:cubicBezTo>
                  <a:pt x="146" y="137"/>
                  <a:pt x="149" y="132"/>
                  <a:pt x="152" y="125"/>
                </a:cubicBezTo>
                <a:cubicBezTo>
                  <a:pt x="157" y="117"/>
                  <a:pt x="160" y="110"/>
                  <a:pt x="163" y="103"/>
                </a:cubicBezTo>
                <a:cubicBezTo>
                  <a:pt x="166" y="94"/>
                  <a:pt x="168" y="87"/>
                  <a:pt x="168" y="80"/>
                </a:cubicBezTo>
                <a:cubicBezTo>
                  <a:pt x="168" y="76"/>
                  <a:pt x="167" y="72"/>
                  <a:pt x="165" y="69"/>
                </a:cubicBezTo>
                <a:cubicBezTo>
                  <a:pt x="164" y="66"/>
                  <a:pt x="161" y="64"/>
                  <a:pt x="157" y="63"/>
                </a:cubicBezTo>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8" name="Freeform 69"/>
          <p:cNvSpPr>
            <a:spLocks noChangeArrowheads="1"/>
          </p:cNvSpPr>
          <p:nvPr/>
        </p:nvSpPr>
        <p:spPr bwMode="auto">
          <a:xfrm>
            <a:off x="3535363" y="3168650"/>
            <a:ext cx="684212" cy="801688"/>
          </a:xfrm>
          <a:custGeom>
            <a:avLst/>
            <a:gdLst>
              <a:gd name="T0" fmla="*/ 448 w 448"/>
              <a:gd name="T1" fmla="*/ 224 h 525"/>
              <a:gd name="T2" fmla="*/ 224 w 448"/>
              <a:gd name="T3" fmla="*/ 0 h 525"/>
              <a:gd name="T4" fmla="*/ 0 w 448"/>
              <a:gd name="T5" fmla="*/ 224 h 525"/>
              <a:gd name="T6" fmla="*/ 224 w 448"/>
              <a:gd name="T7" fmla="*/ 448 h 525"/>
              <a:gd name="T8" fmla="*/ 235 w 448"/>
              <a:gd name="T9" fmla="*/ 448 h 525"/>
              <a:gd name="T10" fmla="*/ 325 w 448"/>
              <a:gd name="T11" fmla="*/ 525 h 525"/>
              <a:gd name="T12" fmla="*/ 335 w 448"/>
              <a:gd name="T13" fmla="*/ 419 h 525"/>
              <a:gd name="T14" fmla="*/ 448 w 448"/>
              <a:gd name="T15" fmla="*/ 224 h 525"/>
              <a:gd name="T16" fmla="*/ 0 60000 65536"/>
              <a:gd name="T17" fmla="*/ 0 60000 65536"/>
              <a:gd name="T18" fmla="*/ 0 60000 65536"/>
              <a:gd name="T19" fmla="*/ 0 60000 65536"/>
              <a:gd name="T20" fmla="*/ 0 60000 65536"/>
              <a:gd name="T21" fmla="*/ 0 60000 65536"/>
              <a:gd name="T22" fmla="*/ 0 60000 65536"/>
              <a:gd name="T23" fmla="*/ 0 60000 65536"/>
              <a:gd name="T24" fmla="*/ 0 w 448"/>
              <a:gd name="T25" fmla="*/ 0 h 525"/>
              <a:gd name="T26" fmla="*/ 448 w 448"/>
              <a:gd name="T27" fmla="*/ 525 h 5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8" h="525">
                <a:moveTo>
                  <a:pt x="448" y="224"/>
                </a:moveTo>
                <a:cubicBezTo>
                  <a:pt x="448" y="100"/>
                  <a:pt x="348" y="0"/>
                  <a:pt x="224" y="0"/>
                </a:cubicBezTo>
                <a:cubicBezTo>
                  <a:pt x="101" y="0"/>
                  <a:pt x="0" y="100"/>
                  <a:pt x="0" y="224"/>
                </a:cubicBezTo>
                <a:cubicBezTo>
                  <a:pt x="0" y="348"/>
                  <a:pt x="101" y="448"/>
                  <a:pt x="224" y="448"/>
                </a:cubicBezTo>
                <a:cubicBezTo>
                  <a:pt x="228" y="448"/>
                  <a:pt x="231" y="448"/>
                  <a:pt x="235" y="448"/>
                </a:cubicBezTo>
                <a:cubicBezTo>
                  <a:pt x="325" y="525"/>
                  <a:pt x="325" y="525"/>
                  <a:pt x="325" y="525"/>
                </a:cubicBezTo>
                <a:cubicBezTo>
                  <a:pt x="335" y="419"/>
                  <a:pt x="335" y="419"/>
                  <a:pt x="335" y="419"/>
                </a:cubicBezTo>
                <a:cubicBezTo>
                  <a:pt x="403" y="381"/>
                  <a:pt x="448" y="308"/>
                  <a:pt x="448" y="224"/>
                </a:cubicBezTo>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9" name="Freeform 70"/>
          <p:cNvSpPr>
            <a:spLocks noChangeArrowheads="1"/>
          </p:cNvSpPr>
          <p:nvPr/>
        </p:nvSpPr>
        <p:spPr bwMode="auto">
          <a:xfrm>
            <a:off x="3700463" y="3506788"/>
            <a:ext cx="166687" cy="157162"/>
          </a:xfrm>
          <a:custGeom>
            <a:avLst/>
            <a:gdLst>
              <a:gd name="T0" fmla="*/ 64 w 109"/>
              <a:gd name="T1" fmla="*/ 102 h 102"/>
              <a:gd name="T2" fmla="*/ 2 w 109"/>
              <a:gd name="T3" fmla="*/ 6 h 102"/>
              <a:gd name="T4" fmla="*/ 0 w 109"/>
              <a:gd name="T5" fmla="*/ 0 h 102"/>
              <a:gd name="T6" fmla="*/ 109 w 109"/>
              <a:gd name="T7" fmla="*/ 8 h 102"/>
              <a:gd name="T8" fmla="*/ 64 w 109"/>
              <a:gd name="T9" fmla="*/ 102 h 102"/>
              <a:gd name="T10" fmla="*/ 0 60000 65536"/>
              <a:gd name="T11" fmla="*/ 0 60000 65536"/>
              <a:gd name="T12" fmla="*/ 0 60000 65536"/>
              <a:gd name="T13" fmla="*/ 0 60000 65536"/>
              <a:gd name="T14" fmla="*/ 0 60000 65536"/>
              <a:gd name="T15" fmla="*/ 0 w 109"/>
              <a:gd name="T16" fmla="*/ 0 h 102"/>
              <a:gd name="T17" fmla="*/ 109 w 109"/>
              <a:gd name="T18" fmla="*/ 102 h 102"/>
            </a:gdLst>
            <a:ahLst/>
            <a:cxnLst>
              <a:cxn ang="T10">
                <a:pos x="T0" y="T1"/>
              </a:cxn>
              <a:cxn ang="T11">
                <a:pos x="T2" y="T3"/>
              </a:cxn>
              <a:cxn ang="T12">
                <a:pos x="T4" y="T5"/>
              </a:cxn>
              <a:cxn ang="T13">
                <a:pos x="T6" y="T7"/>
              </a:cxn>
              <a:cxn ang="T14">
                <a:pos x="T8" y="T9"/>
              </a:cxn>
            </a:cxnLst>
            <a:rect l="T15" t="T16" r="T17" b="T18"/>
            <a:pathLst>
              <a:path w="109" h="102">
                <a:moveTo>
                  <a:pt x="64" y="102"/>
                </a:moveTo>
                <a:cubicBezTo>
                  <a:pt x="2" y="6"/>
                  <a:pt x="2" y="6"/>
                  <a:pt x="2" y="6"/>
                </a:cubicBezTo>
                <a:cubicBezTo>
                  <a:pt x="1" y="4"/>
                  <a:pt x="0" y="2"/>
                  <a:pt x="0" y="0"/>
                </a:cubicBezTo>
                <a:cubicBezTo>
                  <a:pt x="109" y="8"/>
                  <a:pt x="109" y="8"/>
                  <a:pt x="109" y="8"/>
                </a:cubicBezTo>
                <a:lnTo>
                  <a:pt x="64" y="102"/>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0" name="Freeform 71"/>
          <p:cNvSpPr>
            <a:spLocks noChangeArrowheads="1"/>
          </p:cNvSpPr>
          <p:nvPr/>
        </p:nvSpPr>
        <p:spPr bwMode="auto">
          <a:xfrm>
            <a:off x="3917950" y="3349625"/>
            <a:ext cx="171450" cy="153988"/>
          </a:xfrm>
          <a:custGeom>
            <a:avLst/>
            <a:gdLst>
              <a:gd name="T0" fmla="*/ 44 w 111"/>
              <a:gd name="T1" fmla="*/ 0 h 101"/>
              <a:gd name="T2" fmla="*/ 50 w 111"/>
              <a:gd name="T3" fmla="*/ 5 h 101"/>
              <a:gd name="T4" fmla="*/ 111 w 111"/>
              <a:gd name="T5" fmla="*/ 101 h 101"/>
              <a:gd name="T6" fmla="*/ 0 w 111"/>
              <a:gd name="T7" fmla="*/ 93 h 101"/>
              <a:gd name="T8" fmla="*/ 44 w 111"/>
              <a:gd name="T9" fmla="*/ 0 h 101"/>
              <a:gd name="T10" fmla="*/ 0 60000 65536"/>
              <a:gd name="T11" fmla="*/ 0 60000 65536"/>
              <a:gd name="T12" fmla="*/ 0 60000 65536"/>
              <a:gd name="T13" fmla="*/ 0 60000 65536"/>
              <a:gd name="T14" fmla="*/ 0 60000 65536"/>
              <a:gd name="T15" fmla="*/ 0 w 111"/>
              <a:gd name="T16" fmla="*/ 0 h 101"/>
              <a:gd name="T17" fmla="*/ 111 w 111"/>
              <a:gd name="T18" fmla="*/ 101 h 101"/>
            </a:gdLst>
            <a:ahLst/>
            <a:cxnLst>
              <a:cxn ang="T10">
                <a:pos x="T0" y="T1"/>
              </a:cxn>
              <a:cxn ang="T11">
                <a:pos x="T2" y="T3"/>
              </a:cxn>
              <a:cxn ang="T12">
                <a:pos x="T4" y="T5"/>
              </a:cxn>
              <a:cxn ang="T13">
                <a:pos x="T6" y="T7"/>
              </a:cxn>
              <a:cxn ang="T14">
                <a:pos x="T8" y="T9"/>
              </a:cxn>
            </a:cxnLst>
            <a:rect l="T15" t="T16" r="T17" b="T18"/>
            <a:pathLst>
              <a:path w="111" h="101">
                <a:moveTo>
                  <a:pt x="44" y="0"/>
                </a:moveTo>
                <a:cubicBezTo>
                  <a:pt x="46" y="1"/>
                  <a:pt x="48" y="3"/>
                  <a:pt x="50" y="5"/>
                </a:cubicBezTo>
                <a:cubicBezTo>
                  <a:pt x="111" y="101"/>
                  <a:pt x="111" y="101"/>
                  <a:pt x="111" y="101"/>
                </a:cubicBezTo>
                <a:cubicBezTo>
                  <a:pt x="0" y="93"/>
                  <a:pt x="0" y="93"/>
                  <a:pt x="0" y="93"/>
                </a:cubicBezTo>
                <a:cubicBezTo>
                  <a:pt x="44" y="0"/>
                  <a:pt x="44" y="0"/>
                  <a:pt x="44" y="0"/>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1" name="Freeform 72"/>
          <p:cNvSpPr>
            <a:spLocks noChangeArrowheads="1"/>
          </p:cNvSpPr>
          <p:nvPr/>
        </p:nvSpPr>
        <p:spPr bwMode="auto">
          <a:xfrm>
            <a:off x="3708400" y="3348038"/>
            <a:ext cx="260350" cy="157162"/>
          </a:xfrm>
          <a:custGeom>
            <a:avLst/>
            <a:gdLst>
              <a:gd name="T0" fmla="*/ 0 w 169"/>
              <a:gd name="T1" fmla="*/ 93 h 103"/>
              <a:gd name="T2" fmla="*/ 2 w 169"/>
              <a:gd name="T3" fmla="*/ 91 h 103"/>
              <a:gd name="T4" fmla="*/ 166 w 169"/>
              <a:gd name="T5" fmla="*/ 1 h 103"/>
              <a:gd name="T6" fmla="*/ 169 w 169"/>
              <a:gd name="T7" fmla="*/ 0 h 103"/>
              <a:gd name="T8" fmla="*/ 120 w 169"/>
              <a:gd name="T9" fmla="*/ 103 h 103"/>
              <a:gd name="T10" fmla="*/ 0 w 169"/>
              <a:gd name="T11" fmla="*/ 93 h 103"/>
              <a:gd name="T12" fmla="*/ 0 60000 65536"/>
              <a:gd name="T13" fmla="*/ 0 60000 65536"/>
              <a:gd name="T14" fmla="*/ 0 60000 65536"/>
              <a:gd name="T15" fmla="*/ 0 60000 65536"/>
              <a:gd name="T16" fmla="*/ 0 60000 65536"/>
              <a:gd name="T17" fmla="*/ 0 60000 65536"/>
              <a:gd name="T18" fmla="*/ 0 w 169"/>
              <a:gd name="T19" fmla="*/ 0 h 103"/>
              <a:gd name="T20" fmla="*/ 169 w 169"/>
              <a:gd name="T21" fmla="*/ 103 h 103"/>
            </a:gdLst>
            <a:ahLst/>
            <a:cxnLst>
              <a:cxn ang="T12">
                <a:pos x="T0" y="T1"/>
              </a:cxn>
              <a:cxn ang="T13">
                <a:pos x="T2" y="T3"/>
              </a:cxn>
              <a:cxn ang="T14">
                <a:pos x="T4" y="T5"/>
              </a:cxn>
              <a:cxn ang="T15">
                <a:pos x="T6" y="T7"/>
              </a:cxn>
              <a:cxn ang="T16">
                <a:pos x="T8" y="T9"/>
              </a:cxn>
              <a:cxn ang="T17">
                <a:pos x="T10" y="T11"/>
              </a:cxn>
            </a:cxnLst>
            <a:rect l="T18" t="T19" r="T20" b="T21"/>
            <a:pathLst>
              <a:path w="169" h="103">
                <a:moveTo>
                  <a:pt x="0" y="93"/>
                </a:moveTo>
                <a:cubicBezTo>
                  <a:pt x="1" y="93"/>
                  <a:pt x="1" y="92"/>
                  <a:pt x="2" y="91"/>
                </a:cubicBezTo>
                <a:cubicBezTo>
                  <a:pt x="166" y="1"/>
                  <a:pt x="166" y="1"/>
                  <a:pt x="166" y="1"/>
                </a:cubicBezTo>
                <a:cubicBezTo>
                  <a:pt x="167" y="1"/>
                  <a:pt x="168" y="0"/>
                  <a:pt x="169" y="0"/>
                </a:cubicBezTo>
                <a:cubicBezTo>
                  <a:pt x="120" y="103"/>
                  <a:pt x="120" y="103"/>
                  <a:pt x="120" y="103"/>
                </a:cubicBezTo>
                <a:lnTo>
                  <a:pt x="0" y="93"/>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2" name="Freeform 73"/>
          <p:cNvSpPr>
            <a:spLocks noChangeArrowheads="1"/>
          </p:cNvSpPr>
          <p:nvPr/>
        </p:nvSpPr>
        <p:spPr bwMode="auto">
          <a:xfrm>
            <a:off x="3810000" y="3506788"/>
            <a:ext cx="285750" cy="174625"/>
          </a:xfrm>
          <a:custGeom>
            <a:avLst/>
            <a:gdLst>
              <a:gd name="T0" fmla="*/ 56 w 186"/>
              <a:gd name="T1" fmla="*/ 9 h 114"/>
              <a:gd name="T2" fmla="*/ 58 w 186"/>
              <a:gd name="T3" fmla="*/ 9 h 114"/>
              <a:gd name="T4" fmla="*/ 59 w 186"/>
              <a:gd name="T5" fmla="*/ 9 h 114"/>
              <a:gd name="T6" fmla="*/ 60 w 186"/>
              <a:gd name="T7" fmla="*/ 9 h 114"/>
              <a:gd name="T8" fmla="*/ 60 w 186"/>
              <a:gd name="T9" fmla="*/ 9 h 114"/>
              <a:gd name="T10" fmla="*/ 60 w 186"/>
              <a:gd name="T11" fmla="*/ 9 h 114"/>
              <a:gd name="T12" fmla="*/ 60 w 186"/>
              <a:gd name="T13" fmla="*/ 8 h 114"/>
              <a:gd name="T14" fmla="*/ 61 w 186"/>
              <a:gd name="T15" fmla="*/ 8 h 114"/>
              <a:gd name="T16" fmla="*/ 62 w 186"/>
              <a:gd name="T17" fmla="*/ 6 h 114"/>
              <a:gd name="T18" fmla="*/ 65 w 186"/>
              <a:gd name="T19" fmla="*/ 0 h 114"/>
              <a:gd name="T20" fmla="*/ 186 w 186"/>
              <a:gd name="T21" fmla="*/ 9 h 114"/>
              <a:gd name="T22" fmla="*/ 178 w 186"/>
              <a:gd name="T23" fmla="*/ 21 h 114"/>
              <a:gd name="T24" fmla="*/ 15 w 186"/>
              <a:gd name="T25" fmla="*/ 111 h 114"/>
              <a:gd name="T26" fmla="*/ 0 w 186"/>
              <a:gd name="T27" fmla="*/ 111 h 114"/>
              <a:gd name="T28" fmla="*/ 49 w 186"/>
              <a:gd name="T29" fmla="*/ 9 h 114"/>
              <a:gd name="T30" fmla="*/ 56 w 186"/>
              <a:gd name="T31" fmla="*/ 9 h 1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6"/>
              <a:gd name="T49" fmla="*/ 0 h 114"/>
              <a:gd name="T50" fmla="*/ 186 w 186"/>
              <a:gd name="T51" fmla="*/ 114 h 11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6" h="114">
                <a:moveTo>
                  <a:pt x="56" y="9"/>
                </a:moveTo>
                <a:cubicBezTo>
                  <a:pt x="57" y="10"/>
                  <a:pt x="57" y="10"/>
                  <a:pt x="58" y="9"/>
                </a:cubicBezTo>
                <a:cubicBezTo>
                  <a:pt x="58" y="9"/>
                  <a:pt x="59" y="9"/>
                  <a:pt x="59" y="9"/>
                </a:cubicBezTo>
                <a:cubicBezTo>
                  <a:pt x="60" y="9"/>
                  <a:pt x="60" y="9"/>
                  <a:pt x="60" y="9"/>
                </a:cubicBezTo>
                <a:cubicBezTo>
                  <a:pt x="60" y="9"/>
                  <a:pt x="60" y="9"/>
                  <a:pt x="60" y="9"/>
                </a:cubicBezTo>
                <a:cubicBezTo>
                  <a:pt x="60" y="9"/>
                  <a:pt x="60" y="9"/>
                  <a:pt x="60" y="9"/>
                </a:cubicBezTo>
                <a:cubicBezTo>
                  <a:pt x="60" y="8"/>
                  <a:pt x="60" y="8"/>
                  <a:pt x="60" y="8"/>
                </a:cubicBezTo>
                <a:cubicBezTo>
                  <a:pt x="61" y="8"/>
                  <a:pt x="61" y="8"/>
                  <a:pt x="61" y="8"/>
                </a:cubicBezTo>
                <a:cubicBezTo>
                  <a:pt x="62" y="7"/>
                  <a:pt x="62" y="7"/>
                  <a:pt x="62" y="6"/>
                </a:cubicBezTo>
                <a:cubicBezTo>
                  <a:pt x="65" y="0"/>
                  <a:pt x="65" y="0"/>
                  <a:pt x="65" y="0"/>
                </a:cubicBezTo>
                <a:cubicBezTo>
                  <a:pt x="186" y="9"/>
                  <a:pt x="186" y="9"/>
                  <a:pt x="186" y="9"/>
                </a:cubicBezTo>
                <a:cubicBezTo>
                  <a:pt x="186" y="14"/>
                  <a:pt x="183" y="18"/>
                  <a:pt x="178" y="21"/>
                </a:cubicBezTo>
                <a:cubicBezTo>
                  <a:pt x="15" y="111"/>
                  <a:pt x="15" y="111"/>
                  <a:pt x="15" y="111"/>
                </a:cubicBezTo>
                <a:cubicBezTo>
                  <a:pt x="10" y="114"/>
                  <a:pt x="5" y="113"/>
                  <a:pt x="0" y="111"/>
                </a:cubicBezTo>
                <a:cubicBezTo>
                  <a:pt x="49" y="9"/>
                  <a:pt x="49" y="9"/>
                  <a:pt x="49" y="9"/>
                </a:cubicBezTo>
                <a:cubicBezTo>
                  <a:pt x="56" y="9"/>
                  <a:pt x="56" y="9"/>
                  <a:pt x="56" y="9"/>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3" name="Freeform 74"/>
          <p:cNvSpPr>
            <a:spLocks noChangeArrowheads="1"/>
          </p:cNvSpPr>
          <p:nvPr/>
        </p:nvSpPr>
        <p:spPr bwMode="auto">
          <a:xfrm>
            <a:off x="3714750" y="3314700"/>
            <a:ext cx="82550" cy="84138"/>
          </a:xfrm>
          <a:custGeom>
            <a:avLst/>
            <a:gdLst>
              <a:gd name="T0" fmla="*/ 0 w 54"/>
              <a:gd name="T1" fmla="*/ 55 h 55"/>
              <a:gd name="T2" fmla="*/ 22 w 54"/>
              <a:gd name="T3" fmla="*/ 3 h 55"/>
              <a:gd name="T4" fmla="*/ 24 w 54"/>
              <a:gd name="T5" fmla="*/ 0 h 55"/>
              <a:gd name="T6" fmla="*/ 54 w 54"/>
              <a:gd name="T7" fmla="*/ 42 h 55"/>
              <a:gd name="T8" fmla="*/ 0 w 54"/>
              <a:gd name="T9" fmla="*/ 55 h 55"/>
              <a:gd name="T10" fmla="*/ 0 60000 65536"/>
              <a:gd name="T11" fmla="*/ 0 60000 65536"/>
              <a:gd name="T12" fmla="*/ 0 60000 65536"/>
              <a:gd name="T13" fmla="*/ 0 60000 65536"/>
              <a:gd name="T14" fmla="*/ 0 60000 65536"/>
              <a:gd name="T15" fmla="*/ 0 w 54"/>
              <a:gd name="T16" fmla="*/ 0 h 55"/>
              <a:gd name="T17" fmla="*/ 54 w 54"/>
              <a:gd name="T18" fmla="*/ 55 h 55"/>
            </a:gdLst>
            <a:ahLst/>
            <a:cxnLst>
              <a:cxn ang="T10">
                <a:pos x="T0" y="T1"/>
              </a:cxn>
              <a:cxn ang="T11">
                <a:pos x="T2" y="T3"/>
              </a:cxn>
              <a:cxn ang="T12">
                <a:pos x="T4" y="T5"/>
              </a:cxn>
              <a:cxn ang="T13">
                <a:pos x="T6" y="T7"/>
              </a:cxn>
              <a:cxn ang="T14">
                <a:pos x="T8" y="T9"/>
              </a:cxn>
            </a:cxnLst>
            <a:rect l="T15" t="T16" r="T17" b="T18"/>
            <a:pathLst>
              <a:path w="54" h="55">
                <a:moveTo>
                  <a:pt x="0" y="55"/>
                </a:moveTo>
                <a:cubicBezTo>
                  <a:pt x="22" y="3"/>
                  <a:pt x="22" y="3"/>
                  <a:pt x="22" y="3"/>
                </a:cubicBezTo>
                <a:cubicBezTo>
                  <a:pt x="23" y="2"/>
                  <a:pt x="23" y="1"/>
                  <a:pt x="24" y="0"/>
                </a:cubicBezTo>
                <a:cubicBezTo>
                  <a:pt x="54" y="42"/>
                  <a:pt x="54" y="42"/>
                  <a:pt x="54" y="42"/>
                </a:cubicBezTo>
                <a:cubicBezTo>
                  <a:pt x="0" y="55"/>
                  <a:pt x="0" y="55"/>
                  <a:pt x="0" y="55"/>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4" name="Freeform 75"/>
          <p:cNvSpPr>
            <a:spLocks noChangeArrowheads="1"/>
          </p:cNvSpPr>
          <p:nvPr/>
        </p:nvSpPr>
        <p:spPr bwMode="auto">
          <a:xfrm>
            <a:off x="3824288" y="3370263"/>
            <a:ext cx="82550" cy="85725"/>
          </a:xfrm>
          <a:custGeom>
            <a:avLst/>
            <a:gdLst>
              <a:gd name="T0" fmla="*/ 54 w 54"/>
              <a:gd name="T1" fmla="*/ 0 h 56"/>
              <a:gd name="T2" fmla="*/ 53 w 54"/>
              <a:gd name="T3" fmla="*/ 4 h 56"/>
              <a:gd name="T4" fmla="*/ 31 w 54"/>
              <a:gd name="T5" fmla="*/ 56 h 56"/>
              <a:gd name="T6" fmla="*/ 0 w 54"/>
              <a:gd name="T7" fmla="*/ 13 h 56"/>
              <a:gd name="T8" fmla="*/ 54 w 54"/>
              <a:gd name="T9" fmla="*/ 0 h 56"/>
              <a:gd name="T10" fmla="*/ 0 60000 65536"/>
              <a:gd name="T11" fmla="*/ 0 60000 65536"/>
              <a:gd name="T12" fmla="*/ 0 60000 65536"/>
              <a:gd name="T13" fmla="*/ 0 60000 65536"/>
              <a:gd name="T14" fmla="*/ 0 60000 65536"/>
              <a:gd name="T15" fmla="*/ 0 w 54"/>
              <a:gd name="T16" fmla="*/ 0 h 56"/>
              <a:gd name="T17" fmla="*/ 54 w 54"/>
              <a:gd name="T18" fmla="*/ 56 h 56"/>
            </a:gdLst>
            <a:ahLst/>
            <a:cxnLst>
              <a:cxn ang="T10">
                <a:pos x="T0" y="T1"/>
              </a:cxn>
              <a:cxn ang="T11">
                <a:pos x="T2" y="T3"/>
              </a:cxn>
              <a:cxn ang="T12">
                <a:pos x="T4" y="T5"/>
              </a:cxn>
              <a:cxn ang="T13">
                <a:pos x="T6" y="T7"/>
              </a:cxn>
              <a:cxn ang="T14">
                <a:pos x="T8" y="T9"/>
              </a:cxn>
            </a:cxnLst>
            <a:rect l="T15" t="T16" r="T17" b="T18"/>
            <a:pathLst>
              <a:path w="54" h="56">
                <a:moveTo>
                  <a:pt x="54" y="0"/>
                </a:moveTo>
                <a:cubicBezTo>
                  <a:pt x="54" y="1"/>
                  <a:pt x="54" y="3"/>
                  <a:pt x="53" y="4"/>
                </a:cubicBezTo>
                <a:cubicBezTo>
                  <a:pt x="31" y="56"/>
                  <a:pt x="31" y="56"/>
                  <a:pt x="31" y="56"/>
                </a:cubicBezTo>
                <a:cubicBezTo>
                  <a:pt x="0" y="13"/>
                  <a:pt x="0" y="13"/>
                  <a:pt x="0" y="13"/>
                </a:cubicBezTo>
                <a:lnTo>
                  <a:pt x="54" y="0"/>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5" name="Freeform 76"/>
          <p:cNvSpPr>
            <a:spLocks noChangeArrowheads="1"/>
          </p:cNvSpPr>
          <p:nvPr/>
        </p:nvSpPr>
        <p:spPr bwMode="auto">
          <a:xfrm>
            <a:off x="3760788" y="3311525"/>
            <a:ext cx="139700" cy="71438"/>
          </a:xfrm>
          <a:custGeom>
            <a:avLst/>
            <a:gdLst>
              <a:gd name="T0" fmla="*/ 0 w 92"/>
              <a:gd name="T1" fmla="*/ 0 h 47"/>
              <a:gd name="T2" fmla="*/ 2 w 92"/>
              <a:gd name="T3" fmla="*/ 1 h 47"/>
              <a:gd name="T4" fmla="*/ 91 w 92"/>
              <a:gd name="T5" fmla="*/ 33 h 47"/>
              <a:gd name="T6" fmla="*/ 92 w 92"/>
              <a:gd name="T7" fmla="*/ 33 h 47"/>
              <a:gd name="T8" fmla="*/ 34 w 92"/>
              <a:gd name="T9" fmla="*/ 47 h 47"/>
              <a:gd name="T10" fmla="*/ 0 w 92"/>
              <a:gd name="T11" fmla="*/ 0 h 47"/>
              <a:gd name="T12" fmla="*/ 0 60000 65536"/>
              <a:gd name="T13" fmla="*/ 0 60000 65536"/>
              <a:gd name="T14" fmla="*/ 0 60000 65536"/>
              <a:gd name="T15" fmla="*/ 0 60000 65536"/>
              <a:gd name="T16" fmla="*/ 0 60000 65536"/>
              <a:gd name="T17" fmla="*/ 0 60000 65536"/>
              <a:gd name="T18" fmla="*/ 0 w 92"/>
              <a:gd name="T19" fmla="*/ 0 h 47"/>
              <a:gd name="T20" fmla="*/ 92 w 92"/>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92" h="47">
                <a:moveTo>
                  <a:pt x="0" y="0"/>
                </a:moveTo>
                <a:cubicBezTo>
                  <a:pt x="1" y="0"/>
                  <a:pt x="1" y="0"/>
                  <a:pt x="2" y="1"/>
                </a:cubicBezTo>
                <a:cubicBezTo>
                  <a:pt x="91" y="33"/>
                  <a:pt x="91" y="33"/>
                  <a:pt x="91" y="33"/>
                </a:cubicBezTo>
                <a:cubicBezTo>
                  <a:pt x="91" y="33"/>
                  <a:pt x="92" y="33"/>
                  <a:pt x="92" y="33"/>
                </a:cubicBezTo>
                <a:cubicBezTo>
                  <a:pt x="34" y="47"/>
                  <a:pt x="34" y="47"/>
                  <a:pt x="34" y="47"/>
                </a:cubicBezTo>
                <a:cubicBezTo>
                  <a:pt x="0" y="0"/>
                  <a:pt x="0" y="0"/>
                  <a:pt x="0" y="0"/>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6" name="Freeform 77"/>
          <p:cNvSpPr>
            <a:spLocks noChangeArrowheads="1"/>
          </p:cNvSpPr>
          <p:nvPr/>
        </p:nvSpPr>
        <p:spPr bwMode="auto">
          <a:xfrm>
            <a:off x="3713163" y="3386138"/>
            <a:ext cx="153987" cy="79375"/>
          </a:xfrm>
          <a:custGeom>
            <a:avLst/>
            <a:gdLst>
              <a:gd name="T0" fmla="*/ 61 w 101"/>
              <a:gd name="T1" fmla="*/ 2 h 52"/>
              <a:gd name="T2" fmla="*/ 61 w 101"/>
              <a:gd name="T3" fmla="*/ 3 h 52"/>
              <a:gd name="T4" fmla="*/ 62 w 101"/>
              <a:gd name="T5" fmla="*/ 4 h 52"/>
              <a:gd name="T6" fmla="*/ 62 w 101"/>
              <a:gd name="T7" fmla="*/ 4 h 52"/>
              <a:gd name="T8" fmla="*/ 62 w 101"/>
              <a:gd name="T9" fmla="*/ 4 h 52"/>
              <a:gd name="T10" fmla="*/ 62 w 101"/>
              <a:gd name="T11" fmla="*/ 4 h 52"/>
              <a:gd name="T12" fmla="*/ 62 w 101"/>
              <a:gd name="T13" fmla="*/ 4 h 52"/>
              <a:gd name="T14" fmla="*/ 63 w 101"/>
              <a:gd name="T15" fmla="*/ 4 h 52"/>
              <a:gd name="T16" fmla="*/ 64 w 101"/>
              <a:gd name="T17" fmla="*/ 4 h 52"/>
              <a:gd name="T18" fmla="*/ 67 w 101"/>
              <a:gd name="T19" fmla="*/ 3 h 52"/>
              <a:gd name="T20" fmla="*/ 101 w 101"/>
              <a:gd name="T21" fmla="*/ 50 h 52"/>
              <a:gd name="T22" fmla="*/ 94 w 101"/>
              <a:gd name="T23" fmla="*/ 51 h 52"/>
              <a:gd name="T24" fmla="*/ 5 w 101"/>
              <a:gd name="T25" fmla="*/ 19 h 52"/>
              <a:gd name="T26" fmla="*/ 0 w 101"/>
              <a:gd name="T27" fmla="*/ 14 h 52"/>
              <a:gd name="T28" fmla="*/ 59 w 101"/>
              <a:gd name="T29" fmla="*/ 0 h 52"/>
              <a:gd name="T30" fmla="*/ 61 w 101"/>
              <a:gd name="T31" fmla="*/ 2 h 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1"/>
              <a:gd name="T49" fmla="*/ 0 h 52"/>
              <a:gd name="T50" fmla="*/ 101 w 101"/>
              <a:gd name="T51" fmla="*/ 52 h 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1" h="52">
                <a:moveTo>
                  <a:pt x="61" y="2"/>
                </a:moveTo>
                <a:cubicBezTo>
                  <a:pt x="61" y="3"/>
                  <a:pt x="61" y="3"/>
                  <a:pt x="61" y="3"/>
                </a:cubicBezTo>
                <a:cubicBezTo>
                  <a:pt x="62" y="4"/>
                  <a:pt x="62" y="4"/>
                  <a:pt x="62" y="4"/>
                </a:cubicBezTo>
                <a:cubicBezTo>
                  <a:pt x="62" y="4"/>
                  <a:pt x="62" y="4"/>
                  <a:pt x="62" y="4"/>
                </a:cubicBezTo>
                <a:cubicBezTo>
                  <a:pt x="62" y="4"/>
                  <a:pt x="62" y="4"/>
                  <a:pt x="62" y="4"/>
                </a:cubicBezTo>
                <a:cubicBezTo>
                  <a:pt x="62" y="4"/>
                  <a:pt x="62" y="4"/>
                  <a:pt x="62" y="4"/>
                </a:cubicBezTo>
                <a:cubicBezTo>
                  <a:pt x="62" y="4"/>
                  <a:pt x="62" y="4"/>
                  <a:pt x="62" y="4"/>
                </a:cubicBezTo>
                <a:cubicBezTo>
                  <a:pt x="63" y="4"/>
                  <a:pt x="63" y="4"/>
                  <a:pt x="63" y="4"/>
                </a:cubicBezTo>
                <a:cubicBezTo>
                  <a:pt x="64" y="4"/>
                  <a:pt x="64" y="4"/>
                  <a:pt x="64" y="4"/>
                </a:cubicBezTo>
                <a:cubicBezTo>
                  <a:pt x="67" y="3"/>
                  <a:pt x="67" y="3"/>
                  <a:pt x="67" y="3"/>
                </a:cubicBezTo>
                <a:cubicBezTo>
                  <a:pt x="101" y="50"/>
                  <a:pt x="101" y="50"/>
                  <a:pt x="101" y="50"/>
                </a:cubicBezTo>
                <a:cubicBezTo>
                  <a:pt x="99" y="51"/>
                  <a:pt x="96" y="52"/>
                  <a:pt x="94" y="51"/>
                </a:cubicBezTo>
                <a:cubicBezTo>
                  <a:pt x="5" y="19"/>
                  <a:pt x="5" y="19"/>
                  <a:pt x="5" y="19"/>
                </a:cubicBezTo>
                <a:cubicBezTo>
                  <a:pt x="2" y="18"/>
                  <a:pt x="0" y="16"/>
                  <a:pt x="0" y="14"/>
                </a:cubicBezTo>
                <a:cubicBezTo>
                  <a:pt x="59" y="0"/>
                  <a:pt x="59" y="0"/>
                  <a:pt x="59" y="0"/>
                </a:cubicBezTo>
                <a:cubicBezTo>
                  <a:pt x="61" y="2"/>
                  <a:pt x="61" y="2"/>
                  <a:pt x="61" y="2"/>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7" name="Freeform 78"/>
          <p:cNvSpPr>
            <a:spLocks noChangeArrowheads="1"/>
          </p:cNvSpPr>
          <p:nvPr/>
        </p:nvSpPr>
        <p:spPr bwMode="auto">
          <a:xfrm>
            <a:off x="4445000" y="2173288"/>
            <a:ext cx="768350" cy="896937"/>
          </a:xfrm>
          <a:custGeom>
            <a:avLst/>
            <a:gdLst>
              <a:gd name="T0" fmla="*/ 251 w 502"/>
              <a:gd name="T1" fmla="*/ 0 h 587"/>
              <a:gd name="T2" fmla="*/ 0 w 502"/>
              <a:gd name="T3" fmla="*/ 251 h 587"/>
              <a:gd name="T4" fmla="*/ 128 w 502"/>
              <a:gd name="T5" fmla="*/ 469 h 587"/>
              <a:gd name="T6" fmla="*/ 138 w 502"/>
              <a:gd name="T7" fmla="*/ 587 h 587"/>
              <a:gd name="T8" fmla="*/ 240 w 502"/>
              <a:gd name="T9" fmla="*/ 501 h 587"/>
              <a:gd name="T10" fmla="*/ 251 w 502"/>
              <a:gd name="T11" fmla="*/ 502 h 587"/>
              <a:gd name="T12" fmla="*/ 502 w 502"/>
              <a:gd name="T13" fmla="*/ 251 h 587"/>
              <a:gd name="T14" fmla="*/ 251 w 502"/>
              <a:gd name="T15" fmla="*/ 0 h 587"/>
              <a:gd name="T16" fmla="*/ 0 60000 65536"/>
              <a:gd name="T17" fmla="*/ 0 60000 65536"/>
              <a:gd name="T18" fmla="*/ 0 60000 65536"/>
              <a:gd name="T19" fmla="*/ 0 60000 65536"/>
              <a:gd name="T20" fmla="*/ 0 60000 65536"/>
              <a:gd name="T21" fmla="*/ 0 60000 65536"/>
              <a:gd name="T22" fmla="*/ 0 60000 65536"/>
              <a:gd name="T23" fmla="*/ 0 60000 65536"/>
              <a:gd name="T24" fmla="*/ 0 w 502"/>
              <a:gd name="T25" fmla="*/ 0 h 587"/>
              <a:gd name="T26" fmla="*/ 502 w 502"/>
              <a:gd name="T27" fmla="*/ 587 h 5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 h="587">
                <a:moveTo>
                  <a:pt x="251" y="0"/>
                </a:moveTo>
                <a:cubicBezTo>
                  <a:pt x="112" y="0"/>
                  <a:pt x="0" y="112"/>
                  <a:pt x="0" y="251"/>
                </a:cubicBezTo>
                <a:cubicBezTo>
                  <a:pt x="0" y="344"/>
                  <a:pt x="52" y="426"/>
                  <a:pt x="128" y="469"/>
                </a:cubicBezTo>
                <a:cubicBezTo>
                  <a:pt x="138" y="587"/>
                  <a:pt x="138" y="587"/>
                  <a:pt x="138" y="587"/>
                </a:cubicBezTo>
                <a:cubicBezTo>
                  <a:pt x="240" y="501"/>
                  <a:pt x="240" y="501"/>
                  <a:pt x="240" y="501"/>
                </a:cubicBezTo>
                <a:cubicBezTo>
                  <a:pt x="243" y="501"/>
                  <a:pt x="247" y="502"/>
                  <a:pt x="251" y="502"/>
                </a:cubicBezTo>
                <a:cubicBezTo>
                  <a:pt x="390" y="502"/>
                  <a:pt x="502" y="389"/>
                  <a:pt x="502" y="251"/>
                </a:cubicBezTo>
                <a:cubicBezTo>
                  <a:pt x="502" y="112"/>
                  <a:pt x="390" y="0"/>
                  <a:pt x="251" y="0"/>
                </a:cubicBezTo>
              </a:path>
            </a:pathLst>
          </a:custGeom>
          <a:solidFill>
            <a:srgbClr val="9C806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8" name="Freeform 79"/>
          <p:cNvSpPr>
            <a:spLocks noChangeArrowheads="1"/>
          </p:cNvSpPr>
          <p:nvPr/>
        </p:nvSpPr>
        <p:spPr bwMode="auto">
          <a:xfrm>
            <a:off x="4632325" y="2354263"/>
            <a:ext cx="409575" cy="387350"/>
          </a:xfrm>
          <a:custGeom>
            <a:avLst/>
            <a:gdLst>
              <a:gd name="T0" fmla="*/ 128 w 257"/>
              <a:gd name="T1" fmla="*/ 0 h 244"/>
              <a:gd name="T2" fmla="*/ 159 w 257"/>
              <a:gd name="T3" fmla="*/ 93 h 244"/>
              <a:gd name="T4" fmla="*/ 257 w 257"/>
              <a:gd name="T5" fmla="*/ 93 h 244"/>
              <a:gd name="T6" fmla="*/ 177 w 257"/>
              <a:gd name="T7" fmla="*/ 151 h 244"/>
              <a:gd name="T8" fmla="*/ 208 w 257"/>
              <a:gd name="T9" fmla="*/ 244 h 244"/>
              <a:gd name="T10" fmla="*/ 128 w 257"/>
              <a:gd name="T11" fmla="*/ 186 h 244"/>
              <a:gd name="T12" fmla="*/ 49 w 257"/>
              <a:gd name="T13" fmla="*/ 244 h 244"/>
              <a:gd name="T14" fmla="*/ 79 w 257"/>
              <a:gd name="T15" fmla="*/ 151 h 244"/>
              <a:gd name="T16" fmla="*/ 0 w 257"/>
              <a:gd name="T17" fmla="*/ 93 h 244"/>
              <a:gd name="T18" fmla="*/ 98 w 257"/>
              <a:gd name="T19" fmla="*/ 93 h 244"/>
              <a:gd name="T20" fmla="*/ 128 w 257"/>
              <a:gd name="T21" fmla="*/ 0 h 2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7"/>
              <a:gd name="T34" fmla="*/ 0 h 244"/>
              <a:gd name="T35" fmla="*/ 257 w 257"/>
              <a:gd name="T36" fmla="*/ 244 h 2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7" h="244">
                <a:moveTo>
                  <a:pt x="128" y="0"/>
                </a:moveTo>
                <a:lnTo>
                  <a:pt x="159" y="93"/>
                </a:lnTo>
                <a:lnTo>
                  <a:pt x="257" y="93"/>
                </a:lnTo>
                <a:lnTo>
                  <a:pt x="177" y="151"/>
                </a:lnTo>
                <a:lnTo>
                  <a:pt x="208" y="244"/>
                </a:lnTo>
                <a:lnTo>
                  <a:pt x="128" y="186"/>
                </a:lnTo>
                <a:lnTo>
                  <a:pt x="49" y="244"/>
                </a:lnTo>
                <a:lnTo>
                  <a:pt x="79" y="151"/>
                </a:lnTo>
                <a:lnTo>
                  <a:pt x="0" y="93"/>
                </a:lnTo>
                <a:lnTo>
                  <a:pt x="98" y="93"/>
                </a:lnTo>
                <a:lnTo>
                  <a:pt x="128" y="0"/>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9" name="Freeform 82"/>
          <p:cNvSpPr>
            <a:spLocks noChangeArrowheads="1"/>
          </p:cNvSpPr>
          <p:nvPr/>
        </p:nvSpPr>
        <p:spPr bwMode="auto">
          <a:xfrm>
            <a:off x="3546475" y="2644775"/>
            <a:ext cx="15875" cy="9525"/>
          </a:xfrm>
          <a:custGeom>
            <a:avLst/>
            <a:gdLst>
              <a:gd name="T0" fmla="*/ 0 w 11"/>
              <a:gd name="T1" fmla="*/ 0 h 7"/>
              <a:gd name="T2" fmla="*/ 10 w 11"/>
              <a:gd name="T3" fmla="*/ 7 h 7"/>
              <a:gd name="T4" fmla="*/ 11 w 11"/>
              <a:gd name="T5" fmla="*/ 6 h 7"/>
              <a:gd name="T6" fmla="*/ 0 w 11"/>
              <a:gd name="T7" fmla="*/ 0 h 7"/>
              <a:gd name="T8" fmla="*/ 0 60000 65536"/>
              <a:gd name="T9" fmla="*/ 0 60000 65536"/>
              <a:gd name="T10" fmla="*/ 0 60000 65536"/>
              <a:gd name="T11" fmla="*/ 0 60000 65536"/>
              <a:gd name="T12" fmla="*/ 0 w 11"/>
              <a:gd name="T13" fmla="*/ 0 h 7"/>
              <a:gd name="T14" fmla="*/ 11 w 11"/>
              <a:gd name="T15" fmla="*/ 7 h 7"/>
            </a:gdLst>
            <a:ahLst/>
            <a:cxnLst>
              <a:cxn ang="T8">
                <a:pos x="T0" y="T1"/>
              </a:cxn>
              <a:cxn ang="T9">
                <a:pos x="T2" y="T3"/>
              </a:cxn>
              <a:cxn ang="T10">
                <a:pos x="T4" y="T5"/>
              </a:cxn>
              <a:cxn ang="T11">
                <a:pos x="T6" y="T7"/>
              </a:cxn>
            </a:cxnLst>
            <a:rect l="T12" t="T13" r="T14" b="T15"/>
            <a:pathLst>
              <a:path w="11" h="7">
                <a:moveTo>
                  <a:pt x="0" y="0"/>
                </a:moveTo>
                <a:cubicBezTo>
                  <a:pt x="4" y="3"/>
                  <a:pt x="7" y="5"/>
                  <a:pt x="10" y="7"/>
                </a:cubicBezTo>
                <a:cubicBezTo>
                  <a:pt x="10" y="7"/>
                  <a:pt x="10" y="6"/>
                  <a:pt x="11" y="6"/>
                </a:cubicBezTo>
                <a:cubicBezTo>
                  <a:pt x="7" y="4"/>
                  <a:pt x="4" y="2"/>
                  <a:pt x="0" y="0"/>
                </a:cubicBezTo>
              </a:path>
            </a:pathLst>
          </a:custGeom>
          <a:solidFill>
            <a:srgbClr val="9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0" name="Freeform 91"/>
          <p:cNvSpPr>
            <a:spLocks noChangeArrowheads="1"/>
          </p:cNvSpPr>
          <p:nvPr/>
        </p:nvSpPr>
        <p:spPr bwMode="auto">
          <a:xfrm>
            <a:off x="2730500" y="2557463"/>
            <a:ext cx="1050925" cy="1228725"/>
          </a:xfrm>
          <a:custGeom>
            <a:avLst/>
            <a:gdLst>
              <a:gd name="T0" fmla="*/ 687 w 687"/>
              <a:gd name="T1" fmla="*/ 344 h 804"/>
              <a:gd name="T2" fmla="*/ 344 w 687"/>
              <a:gd name="T3" fmla="*/ 0 h 804"/>
              <a:gd name="T4" fmla="*/ 0 w 687"/>
              <a:gd name="T5" fmla="*/ 344 h 804"/>
              <a:gd name="T6" fmla="*/ 344 w 687"/>
              <a:gd name="T7" fmla="*/ 687 h 804"/>
              <a:gd name="T8" fmla="*/ 359 w 687"/>
              <a:gd name="T9" fmla="*/ 687 h 804"/>
              <a:gd name="T10" fmla="*/ 498 w 687"/>
              <a:gd name="T11" fmla="*/ 804 h 804"/>
              <a:gd name="T12" fmla="*/ 513 w 687"/>
              <a:gd name="T13" fmla="*/ 643 h 804"/>
              <a:gd name="T14" fmla="*/ 687 w 687"/>
              <a:gd name="T15" fmla="*/ 344 h 804"/>
              <a:gd name="T16" fmla="*/ 0 60000 65536"/>
              <a:gd name="T17" fmla="*/ 0 60000 65536"/>
              <a:gd name="T18" fmla="*/ 0 60000 65536"/>
              <a:gd name="T19" fmla="*/ 0 60000 65536"/>
              <a:gd name="T20" fmla="*/ 0 60000 65536"/>
              <a:gd name="T21" fmla="*/ 0 60000 65536"/>
              <a:gd name="T22" fmla="*/ 0 60000 65536"/>
              <a:gd name="T23" fmla="*/ 0 60000 65536"/>
              <a:gd name="T24" fmla="*/ 0 w 687"/>
              <a:gd name="T25" fmla="*/ 0 h 804"/>
              <a:gd name="T26" fmla="*/ 687 w 687"/>
              <a:gd name="T27" fmla="*/ 804 h 8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87" h="804">
                <a:moveTo>
                  <a:pt x="687" y="344"/>
                </a:moveTo>
                <a:cubicBezTo>
                  <a:pt x="687" y="154"/>
                  <a:pt x="533" y="0"/>
                  <a:pt x="344" y="0"/>
                </a:cubicBezTo>
                <a:cubicBezTo>
                  <a:pt x="154" y="0"/>
                  <a:pt x="0" y="154"/>
                  <a:pt x="0" y="344"/>
                </a:cubicBezTo>
                <a:cubicBezTo>
                  <a:pt x="0" y="533"/>
                  <a:pt x="154" y="687"/>
                  <a:pt x="344" y="687"/>
                </a:cubicBezTo>
                <a:cubicBezTo>
                  <a:pt x="349" y="687"/>
                  <a:pt x="354" y="687"/>
                  <a:pt x="359" y="687"/>
                </a:cubicBezTo>
                <a:cubicBezTo>
                  <a:pt x="498" y="804"/>
                  <a:pt x="498" y="804"/>
                  <a:pt x="498" y="804"/>
                </a:cubicBezTo>
                <a:cubicBezTo>
                  <a:pt x="513" y="643"/>
                  <a:pt x="513" y="643"/>
                  <a:pt x="513" y="643"/>
                </a:cubicBezTo>
                <a:cubicBezTo>
                  <a:pt x="617" y="584"/>
                  <a:pt x="687" y="472"/>
                  <a:pt x="687" y="344"/>
                </a:cubicBezTo>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1" name="Freeform 92"/>
          <p:cNvSpPr>
            <a:spLocks noEditPoints="1" noChangeArrowheads="1"/>
          </p:cNvSpPr>
          <p:nvPr/>
        </p:nvSpPr>
        <p:spPr bwMode="auto">
          <a:xfrm>
            <a:off x="2984500" y="2943225"/>
            <a:ext cx="561975" cy="376238"/>
          </a:xfrm>
          <a:custGeom>
            <a:avLst/>
            <a:gdLst>
              <a:gd name="T0" fmla="*/ 28 w 366"/>
              <a:gd name="T1" fmla="*/ 25 h 246"/>
              <a:gd name="T2" fmla="*/ 337 w 366"/>
              <a:gd name="T3" fmla="*/ 25 h 246"/>
              <a:gd name="T4" fmla="*/ 341 w 366"/>
              <a:gd name="T5" fmla="*/ 29 h 246"/>
              <a:gd name="T6" fmla="*/ 341 w 366"/>
              <a:gd name="T7" fmla="*/ 51 h 246"/>
              <a:gd name="T8" fmla="*/ 25 w 366"/>
              <a:gd name="T9" fmla="*/ 51 h 246"/>
              <a:gd name="T10" fmla="*/ 25 w 366"/>
              <a:gd name="T11" fmla="*/ 29 h 246"/>
              <a:gd name="T12" fmla="*/ 28 w 366"/>
              <a:gd name="T13" fmla="*/ 25 h 246"/>
              <a:gd name="T14" fmla="*/ 337 w 366"/>
              <a:gd name="T15" fmla="*/ 0 h 246"/>
              <a:gd name="T16" fmla="*/ 28 w 366"/>
              <a:gd name="T17" fmla="*/ 0 h 246"/>
              <a:gd name="T18" fmla="*/ 0 w 366"/>
              <a:gd name="T19" fmla="*/ 29 h 246"/>
              <a:gd name="T20" fmla="*/ 0 w 366"/>
              <a:gd name="T21" fmla="*/ 217 h 246"/>
              <a:gd name="T22" fmla="*/ 28 w 366"/>
              <a:gd name="T23" fmla="*/ 246 h 246"/>
              <a:gd name="T24" fmla="*/ 337 w 366"/>
              <a:gd name="T25" fmla="*/ 246 h 246"/>
              <a:gd name="T26" fmla="*/ 366 w 366"/>
              <a:gd name="T27" fmla="*/ 217 h 246"/>
              <a:gd name="T28" fmla="*/ 366 w 366"/>
              <a:gd name="T29" fmla="*/ 29 h 246"/>
              <a:gd name="T30" fmla="*/ 337 w 366"/>
              <a:gd name="T31" fmla="*/ 0 h 246"/>
              <a:gd name="T32" fmla="*/ 337 w 366"/>
              <a:gd name="T33" fmla="*/ 221 h 246"/>
              <a:gd name="T34" fmla="*/ 28 w 366"/>
              <a:gd name="T35" fmla="*/ 221 h 246"/>
              <a:gd name="T36" fmla="*/ 25 w 366"/>
              <a:gd name="T37" fmla="*/ 217 h 246"/>
              <a:gd name="T38" fmla="*/ 25 w 366"/>
              <a:gd name="T39" fmla="*/ 115 h 246"/>
              <a:gd name="T40" fmla="*/ 341 w 366"/>
              <a:gd name="T41" fmla="*/ 115 h 246"/>
              <a:gd name="T42" fmla="*/ 341 w 366"/>
              <a:gd name="T43" fmla="*/ 217 h 246"/>
              <a:gd name="T44" fmla="*/ 337 w 366"/>
              <a:gd name="T45" fmla="*/ 221 h 24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66"/>
              <a:gd name="T70" fmla="*/ 0 h 246"/>
              <a:gd name="T71" fmla="*/ 366 w 366"/>
              <a:gd name="T72" fmla="*/ 246 h 24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66" h="246">
                <a:moveTo>
                  <a:pt x="28" y="25"/>
                </a:moveTo>
                <a:cubicBezTo>
                  <a:pt x="337" y="25"/>
                  <a:pt x="337" y="25"/>
                  <a:pt x="337" y="25"/>
                </a:cubicBezTo>
                <a:cubicBezTo>
                  <a:pt x="339" y="25"/>
                  <a:pt x="341" y="27"/>
                  <a:pt x="341" y="29"/>
                </a:cubicBezTo>
                <a:cubicBezTo>
                  <a:pt x="341" y="51"/>
                  <a:pt x="341" y="51"/>
                  <a:pt x="341" y="51"/>
                </a:cubicBezTo>
                <a:cubicBezTo>
                  <a:pt x="25" y="51"/>
                  <a:pt x="25" y="51"/>
                  <a:pt x="25" y="51"/>
                </a:cubicBezTo>
                <a:cubicBezTo>
                  <a:pt x="25" y="29"/>
                  <a:pt x="25" y="29"/>
                  <a:pt x="25" y="29"/>
                </a:cubicBezTo>
                <a:cubicBezTo>
                  <a:pt x="25" y="27"/>
                  <a:pt x="26" y="25"/>
                  <a:pt x="28" y="25"/>
                </a:cubicBezTo>
                <a:close/>
                <a:moveTo>
                  <a:pt x="337" y="0"/>
                </a:moveTo>
                <a:cubicBezTo>
                  <a:pt x="28" y="0"/>
                  <a:pt x="28" y="0"/>
                  <a:pt x="28" y="0"/>
                </a:cubicBezTo>
                <a:cubicBezTo>
                  <a:pt x="13" y="0"/>
                  <a:pt x="0" y="13"/>
                  <a:pt x="0" y="29"/>
                </a:cubicBezTo>
                <a:cubicBezTo>
                  <a:pt x="0" y="217"/>
                  <a:pt x="0" y="217"/>
                  <a:pt x="0" y="217"/>
                </a:cubicBezTo>
                <a:cubicBezTo>
                  <a:pt x="0" y="233"/>
                  <a:pt x="13" y="246"/>
                  <a:pt x="28" y="246"/>
                </a:cubicBezTo>
                <a:cubicBezTo>
                  <a:pt x="337" y="246"/>
                  <a:pt x="337" y="246"/>
                  <a:pt x="337" y="246"/>
                </a:cubicBezTo>
                <a:cubicBezTo>
                  <a:pt x="353" y="246"/>
                  <a:pt x="366" y="233"/>
                  <a:pt x="366" y="217"/>
                </a:cubicBezTo>
                <a:cubicBezTo>
                  <a:pt x="366" y="29"/>
                  <a:pt x="366" y="29"/>
                  <a:pt x="366" y="29"/>
                </a:cubicBezTo>
                <a:cubicBezTo>
                  <a:pt x="366" y="13"/>
                  <a:pt x="353" y="0"/>
                  <a:pt x="337" y="0"/>
                </a:cubicBezTo>
                <a:close/>
                <a:moveTo>
                  <a:pt x="337" y="221"/>
                </a:moveTo>
                <a:cubicBezTo>
                  <a:pt x="28" y="221"/>
                  <a:pt x="28" y="221"/>
                  <a:pt x="28" y="221"/>
                </a:cubicBezTo>
                <a:cubicBezTo>
                  <a:pt x="26" y="221"/>
                  <a:pt x="25" y="219"/>
                  <a:pt x="25" y="217"/>
                </a:cubicBezTo>
                <a:cubicBezTo>
                  <a:pt x="25" y="115"/>
                  <a:pt x="25" y="115"/>
                  <a:pt x="25" y="115"/>
                </a:cubicBezTo>
                <a:cubicBezTo>
                  <a:pt x="341" y="115"/>
                  <a:pt x="341" y="115"/>
                  <a:pt x="341" y="115"/>
                </a:cubicBezTo>
                <a:cubicBezTo>
                  <a:pt x="341" y="217"/>
                  <a:pt x="341" y="217"/>
                  <a:pt x="341" y="217"/>
                </a:cubicBezTo>
                <a:cubicBezTo>
                  <a:pt x="341" y="219"/>
                  <a:pt x="339" y="221"/>
                  <a:pt x="337" y="22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2" name="Freeform 95"/>
          <p:cNvSpPr>
            <a:spLocks noChangeArrowheads="1"/>
          </p:cNvSpPr>
          <p:nvPr/>
        </p:nvSpPr>
        <p:spPr bwMode="auto">
          <a:xfrm>
            <a:off x="2286000" y="2519363"/>
            <a:ext cx="631825" cy="736600"/>
          </a:xfrm>
          <a:custGeom>
            <a:avLst/>
            <a:gdLst>
              <a:gd name="T0" fmla="*/ 412 w 412"/>
              <a:gd name="T1" fmla="*/ 206 h 482"/>
              <a:gd name="T2" fmla="*/ 206 w 412"/>
              <a:gd name="T3" fmla="*/ 0 h 482"/>
              <a:gd name="T4" fmla="*/ 0 w 412"/>
              <a:gd name="T5" fmla="*/ 206 h 482"/>
              <a:gd name="T6" fmla="*/ 206 w 412"/>
              <a:gd name="T7" fmla="*/ 412 h 482"/>
              <a:gd name="T8" fmla="*/ 215 w 412"/>
              <a:gd name="T9" fmla="*/ 412 h 482"/>
              <a:gd name="T10" fmla="*/ 299 w 412"/>
              <a:gd name="T11" fmla="*/ 482 h 482"/>
              <a:gd name="T12" fmla="*/ 307 w 412"/>
              <a:gd name="T13" fmla="*/ 386 h 482"/>
              <a:gd name="T14" fmla="*/ 412 w 412"/>
              <a:gd name="T15" fmla="*/ 206 h 482"/>
              <a:gd name="T16" fmla="*/ 0 60000 65536"/>
              <a:gd name="T17" fmla="*/ 0 60000 65536"/>
              <a:gd name="T18" fmla="*/ 0 60000 65536"/>
              <a:gd name="T19" fmla="*/ 0 60000 65536"/>
              <a:gd name="T20" fmla="*/ 0 60000 65536"/>
              <a:gd name="T21" fmla="*/ 0 60000 65536"/>
              <a:gd name="T22" fmla="*/ 0 60000 65536"/>
              <a:gd name="T23" fmla="*/ 0 60000 65536"/>
              <a:gd name="T24" fmla="*/ 0 w 412"/>
              <a:gd name="T25" fmla="*/ 0 h 482"/>
              <a:gd name="T26" fmla="*/ 412 w 412"/>
              <a:gd name="T27" fmla="*/ 482 h 4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2" h="482">
                <a:moveTo>
                  <a:pt x="412" y="206"/>
                </a:moveTo>
                <a:cubicBezTo>
                  <a:pt x="412" y="92"/>
                  <a:pt x="320" y="0"/>
                  <a:pt x="206" y="0"/>
                </a:cubicBezTo>
                <a:cubicBezTo>
                  <a:pt x="92" y="0"/>
                  <a:pt x="0" y="92"/>
                  <a:pt x="0" y="206"/>
                </a:cubicBezTo>
                <a:cubicBezTo>
                  <a:pt x="0" y="320"/>
                  <a:pt x="92" y="412"/>
                  <a:pt x="206" y="412"/>
                </a:cubicBezTo>
                <a:cubicBezTo>
                  <a:pt x="209" y="412"/>
                  <a:pt x="212" y="412"/>
                  <a:pt x="215" y="412"/>
                </a:cubicBezTo>
                <a:cubicBezTo>
                  <a:pt x="299" y="482"/>
                  <a:pt x="299" y="482"/>
                  <a:pt x="299" y="482"/>
                </a:cubicBezTo>
                <a:cubicBezTo>
                  <a:pt x="307" y="386"/>
                  <a:pt x="307" y="386"/>
                  <a:pt x="307" y="386"/>
                </a:cubicBezTo>
                <a:cubicBezTo>
                  <a:pt x="370" y="350"/>
                  <a:pt x="412" y="283"/>
                  <a:pt x="412" y="206"/>
                </a:cubicBezTo>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3" name="Freeform 96"/>
          <p:cNvSpPr>
            <a:spLocks noEditPoints="1" noChangeArrowheads="1"/>
          </p:cNvSpPr>
          <p:nvPr/>
        </p:nvSpPr>
        <p:spPr bwMode="auto">
          <a:xfrm>
            <a:off x="2389188" y="2760663"/>
            <a:ext cx="109537" cy="147637"/>
          </a:xfrm>
          <a:custGeom>
            <a:avLst/>
            <a:gdLst>
              <a:gd name="T0" fmla="*/ 0 w 72"/>
              <a:gd name="T1" fmla="*/ 97 h 97"/>
              <a:gd name="T2" fmla="*/ 0 w 72"/>
              <a:gd name="T3" fmla="*/ 0 h 97"/>
              <a:gd name="T4" fmla="*/ 35 w 72"/>
              <a:gd name="T5" fmla="*/ 0 h 97"/>
              <a:gd name="T6" fmla="*/ 60 w 72"/>
              <a:gd name="T7" fmla="*/ 6 h 97"/>
              <a:gd name="T8" fmla="*/ 69 w 72"/>
              <a:gd name="T9" fmla="*/ 22 h 97"/>
              <a:gd name="T10" fmla="*/ 63 w 72"/>
              <a:gd name="T11" fmla="*/ 36 h 97"/>
              <a:gd name="T12" fmla="*/ 50 w 72"/>
              <a:gd name="T13" fmla="*/ 44 h 97"/>
              <a:gd name="T14" fmla="*/ 50 w 72"/>
              <a:gd name="T15" fmla="*/ 45 h 97"/>
              <a:gd name="T16" fmla="*/ 66 w 72"/>
              <a:gd name="T17" fmla="*/ 52 h 97"/>
              <a:gd name="T18" fmla="*/ 72 w 72"/>
              <a:gd name="T19" fmla="*/ 68 h 97"/>
              <a:gd name="T20" fmla="*/ 63 w 72"/>
              <a:gd name="T21" fmla="*/ 89 h 97"/>
              <a:gd name="T22" fmla="*/ 37 w 72"/>
              <a:gd name="T23" fmla="*/ 97 h 97"/>
              <a:gd name="T24" fmla="*/ 0 w 72"/>
              <a:gd name="T25" fmla="*/ 97 h 97"/>
              <a:gd name="T26" fmla="*/ 21 w 72"/>
              <a:gd name="T27" fmla="*/ 16 h 97"/>
              <a:gd name="T28" fmla="*/ 21 w 72"/>
              <a:gd name="T29" fmla="*/ 39 h 97"/>
              <a:gd name="T30" fmla="*/ 31 w 72"/>
              <a:gd name="T31" fmla="*/ 39 h 97"/>
              <a:gd name="T32" fmla="*/ 42 w 72"/>
              <a:gd name="T33" fmla="*/ 35 h 97"/>
              <a:gd name="T34" fmla="*/ 46 w 72"/>
              <a:gd name="T35" fmla="*/ 26 h 97"/>
              <a:gd name="T36" fmla="*/ 30 w 72"/>
              <a:gd name="T37" fmla="*/ 16 h 97"/>
              <a:gd name="T38" fmla="*/ 21 w 72"/>
              <a:gd name="T39" fmla="*/ 16 h 97"/>
              <a:gd name="T40" fmla="*/ 21 w 72"/>
              <a:gd name="T41" fmla="*/ 55 h 97"/>
              <a:gd name="T42" fmla="*/ 21 w 72"/>
              <a:gd name="T43" fmla="*/ 81 h 97"/>
              <a:gd name="T44" fmla="*/ 33 w 72"/>
              <a:gd name="T45" fmla="*/ 81 h 97"/>
              <a:gd name="T46" fmla="*/ 45 w 72"/>
              <a:gd name="T47" fmla="*/ 77 h 97"/>
              <a:gd name="T48" fmla="*/ 49 w 72"/>
              <a:gd name="T49" fmla="*/ 67 h 97"/>
              <a:gd name="T50" fmla="*/ 45 w 72"/>
              <a:gd name="T51" fmla="*/ 58 h 97"/>
              <a:gd name="T52" fmla="*/ 33 w 72"/>
              <a:gd name="T53" fmla="*/ 55 h 97"/>
              <a:gd name="T54" fmla="*/ 21 w 72"/>
              <a:gd name="T55" fmla="*/ 55 h 9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72"/>
              <a:gd name="T85" fmla="*/ 0 h 97"/>
              <a:gd name="T86" fmla="*/ 72 w 72"/>
              <a:gd name="T87" fmla="*/ 97 h 9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72" h="97">
                <a:moveTo>
                  <a:pt x="0" y="97"/>
                </a:moveTo>
                <a:cubicBezTo>
                  <a:pt x="0" y="0"/>
                  <a:pt x="0" y="0"/>
                  <a:pt x="0" y="0"/>
                </a:cubicBezTo>
                <a:cubicBezTo>
                  <a:pt x="35" y="0"/>
                  <a:pt x="35" y="0"/>
                  <a:pt x="35" y="0"/>
                </a:cubicBezTo>
                <a:cubicBezTo>
                  <a:pt x="46" y="0"/>
                  <a:pt x="54" y="2"/>
                  <a:pt x="60" y="6"/>
                </a:cubicBezTo>
                <a:cubicBezTo>
                  <a:pt x="66" y="10"/>
                  <a:pt x="69" y="15"/>
                  <a:pt x="69" y="22"/>
                </a:cubicBezTo>
                <a:cubicBezTo>
                  <a:pt x="69" y="28"/>
                  <a:pt x="67" y="32"/>
                  <a:pt x="63" y="36"/>
                </a:cubicBezTo>
                <a:cubicBezTo>
                  <a:pt x="60" y="40"/>
                  <a:pt x="55" y="43"/>
                  <a:pt x="50" y="44"/>
                </a:cubicBezTo>
                <a:cubicBezTo>
                  <a:pt x="50" y="45"/>
                  <a:pt x="50" y="45"/>
                  <a:pt x="50" y="45"/>
                </a:cubicBezTo>
                <a:cubicBezTo>
                  <a:pt x="57" y="45"/>
                  <a:pt x="62" y="48"/>
                  <a:pt x="66" y="52"/>
                </a:cubicBezTo>
                <a:cubicBezTo>
                  <a:pt x="70" y="56"/>
                  <a:pt x="72" y="62"/>
                  <a:pt x="72" y="68"/>
                </a:cubicBezTo>
                <a:cubicBezTo>
                  <a:pt x="72" y="77"/>
                  <a:pt x="69" y="84"/>
                  <a:pt x="63" y="89"/>
                </a:cubicBezTo>
                <a:cubicBezTo>
                  <a:pt x="57" y="94"/>
                  <a:pt x="48" y="97"/>
                  <a:pt x="37" y="97"/>
                </a:cubicBezTo>
                <a:lnTo>
                  <a:pt x="0" y="97"/>
                </a:lnTo>
                <a:close/>
                <a:moveTo>
                  <a:pt x="21" y="16"/>
                </a:moveTo>
                <a:cubicBezTo>
                  <a:pt x="21" y="39"/>
                  <a:pt x="21" y="39"/>
                  <a:pt x="21" y="39"/>
                </a:cubicBezTo>
                <a:cubicBezTo>
                  <a:pt x="31" y="39"/>
                  <a:pt x="31" y="39"/>
                  <a:pt x="31" y="39"/>
                </a:cubicBezTo>
                <a:cubicBezTo>
                  <a:pt x="36" y="39"/>
                  <a:pt x="39" y="38"/>
                  <a:pt x="42" y="35"/>
                </a:cubicBezTo>
                <a:cubicBezTo>
                  <a:pt x="44" y="33"/>
                  <a:pt x="46" y="30"/>
                  <a:pt x="46" y="26"/>
                </a:cubicBezTo>
                <a:cubicBezTo>
                  <a:pt x="46" y="19"/>
                  <a:pt x="40" y="16"/>
                  <a:pt x="30" y="16"/>
                </a:cubicBezTo>
                <a:lnTo>
                  <a:pt x="21" y="16"/>
                </a:lnTo>
                <a:close/>
                <a:moveTo>
                  <a:pt x="21" y="55"/>
                </a:moveTo>
                <a:cubicBezTo>
                  <a:pt x="21" y="81"/>
                  <a:pt x="21" y="81"/>
                  <a:pt x="21" y="81"/>
                </a:cubicBezTo>
                <a:cubicBezTo>
                  <a:pt x="33" y="81"/>
                  <a:pt x="33" y="81"/>
                  <a:pt x="33" y="81"/>
                </a:cubicBezTo>
                <a:cubicBezTo>
                  <a:pt x="38" y="81"/>
                  <a:pt x="42" y="79"/>
                  <a:pt x="45" y="77"/>
                </a:cubicBezTo>
                <a:cubicBezTo>
                  <a:pt x="48" y="75"/>
                  <a:pt x="49" y="71"/>
                  <a:pt x="49" y="67"/>
                </a:cubicBezTo>
                <a:cubicBezTo>
                  <a:pt x="49" y="64"/>
                  <a:pt x="48" y="60"/>
                  <a:pt x="45" y="58"/>
                </a:cubicBezTo>
                <a:cubicBezTo>
                  <a:pt x="42" y="56"/>
                  <a:pt x="38" y="55"/>
                  <a:pt x="33" y="55"/>
                </a:cubicBezTo>
                <a:lnTo>
                  <a:pt x="21" y="55"/>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4" name="Freeform 97"/>
          <p:cNvSpPr>
            <a:spLocks noChangeArrowheads="1"/>
          </p:cNvSpPr>
          <p:nvPr/>
        </p:nvSpPr>
        <p:spPr bwMode="auto">
          <a:xfrm>
            <a:off x="2520950" y="2760663"/>
            <a:ext cx="123825" cy="149225"/>
          </a:xfrm>
          <a:custGeom>
            <a:avLst/>
            <a:gdLst>
              <a:gd name="T0" fmla="*/ 81 w 81"/>
              <a:gd name="T1" fmla="*/ 55 h 98"/>
              <a:gd name="T2" fmla="*/ 40 w 81"/>
              <a:gd name="T3" fmla="*/ 98 h 98"/>
              <a:gd name="T4" fmla="*/ 0 w 81"/>
              <a:gd name="T5" fmla="*/ 56 h 98"/>
              <a:gd name="T6" fmla="*/ 0 w 81"/>
              <a:gd name="T7" fmla="*/ 0 h 98"/>
              <a:gd name="T8" fmla="*/ 22 w 81"/>
              <a:gd name="T9" fmla="*/ 0 h 98"/>
              <a:gd name="T10" fmla="*/ 22 w 81"/>
              <a:gd name="T11" fmla="*/ 56 h 98"/>
              <a:gd name="T12" fmla="*/ 41 w 81"/>
              <a:gd name="T13" fmla="*/ 79 h 98"/>
              <a:gd name="T14" fmla="*/ 59 w 81"/>
              <a:gd name="T15" fmla="*/ 57 h 98"/>
              <a:gd name="T16" fmla="*/ 59 w 81"/>
              <a:gd name="T17" fmla="*/ 0 h 98"/>
              <a:gd name="T18" fmla="*/ 81 w 81"/>
              <a:gd name="T19" fmla="*/ 0 h 98"/>
              <a:gd name="T20" fmla="*/ 81 w 81"/>
              <a:gd name="T21" fmla="*/ 55 h 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1"/>
              <a:gd name="T34" fmla="*/ 0 h 98"/>
              <a:gd name="T35" fmla="*/ 81 w 81"/>
              <a:gd name="T36" fmla="*/ 98 h 9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1" h="98">
                <a:moveTo>
                  <a:pt x="81" y="55"/>
                </a:moveTo>
                <a:cubicBezTo>
                  <a:pt x="81" y="84"/>
                  <a:pt x="67" y="98"/>
                  <a:pt x="40" y="98"/>
                </a:cubicBezTo>
                <a:cubicBezTo>
                  <a:pt x="13" y="98"/>
                  <a:pt x="0" y="84"/>
                  <a:pt x="0" y="56"/>
                </a:cubicBezTo>
                <a:cubicBezTo>
                  <a:pt x="0" y="0"/>
                  <a:pt x="0" y="0"/>
                  <a:pt x="0" y="0"/>
                </a:cubicBezTo>
                <a:cubicBezTo>
                  <a:pt x="22" y="0"/>
                  <a:pt x="22" y="0"/>
                  <a:pt x="22" y="0"/>
                </a:cubicBezTo>
                <a:cubicBezTo>
                  <a:pt x="22" y="56"/>
                  <a:pt x="22" y="56"/>
                  <a:pt x="22" y="56"/>
                </a:cubicBezTo>
                <a:cubicBezTo>
                  <a:pt x="22" y="72"/>
                  <a:pt x="28" y="79"/>
                  <a:pt x="41" y="79"/>
                </a:cubicBezTo>
                <a:cubicBezTo>
                  <a:pt x="53" y="79"/>
                  <a:pt x="59" y="72"/>
                  <a:pt x="59" y="57"/>
                </a:cubicBezTo>
                <a:cubicBezTo>
                  <a:pt x="59" y="0"/>
                  <a:pt x="59" y="0"/>
                  <a:pt x="59" y="0"/>
                </a:cubicBezTo>
                <a:cubicBezTo>
                  <a:pt x="81" y="0"/>
                  <a:pt x="81" y="0"/>
                  <a:pt x="81" y="0"/>
                </a:cubicBezTo>
                <a:lnTo>
                  <a:pt x="81" y="55"/>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5" name="Freeform 98"/>
          <p:cNvSpPr>
            <a:spLocks noChangeArrowheads="1"/>
          </p:cNvSpPr>
          <p:nvPr/>
        </p:nvSpPr>
        <p:spPr bwMode="auto">
          <a:xfrm>
            <a:off x="2660650" y="2760663"/>
            <a:ext cx="130175" cy="147637"/>
          </a:xfrm>
          <a:custGeom>
            <a:avLst/>
            <a:gdLst>
              <a:gd name="T0" fmla="*/ 84 w 84"/>
              <a:gd name="T1" fmla="*/ 0 h 97"/>
              <a:gd name="T2" fmla="*/ 52 w 84"/>
              <a:gd name="T3" fmla="*/ 62 h 97"/>
              <a:gd name="T4" fmla="*/ 52 w 84"/>
              <a:gd name="T5" fmla="*/ 97 h 97"/>
              <a:gd name="T6" fmla="*/ 30 w 84"/>
              <a:gd name="T7" fmla="*/ 97 h 97"/>
              <a:gd name="T8" fmla="*/ 30 w 84"/>
              <a:gd name="T9" fmla="*/ 63 h 97"/>
              <a:gd name="T10" fmla="*/ 0 w 84"/>
              <a:gd name="T11" fmla="*/ 0 h 97"/>
              <a:gd name="T12" fmla="*/ 24 w 84"/>
              <a:gd name="T13" fmla="*/ 0 h 97"/>
              <a:gd name="T14" fmla="*/ 40 w 84"/>
              <a:gd name="T15" fmla="*/ 36 h 97"/>
              <a:gd name="T16" fmla="*/ 42 w 84"/>
              <a:gd name="T17" fmla="*/ 44 h 97"/>
              <a:gd name="T18" fmla="*/ 43 w 84"/>
              <a:gd name="T19" fmla="*/ 44 h 97"/>
              <a:gd name="T20" fmla="*/ 45 w 84"/>
              <a:gd name="T21" fmla="*/ 36 h 97"/>
              <a:gd name="T22" fmla="*/ 61 w 84"/>
              <a:gd name="T23" fmla="*/ 0 h 97"/>
              <a:gd name="T24" fmla="*/ 84 w 84"/>
              <a:gd name="T25" fmla="*/ 0 h 9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4"/>
              <a:gd name="T40" fmla="*/ 0 h 97"/>
              <a:gd name="T41" fmla="*/ 84 w 84"/>
              <a:gd name="T42" fmla="*/ 97 h 9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4" h="97">
                <a:moveTo>
                  <a:pt x="84" y="0"/>
                </a:moveTo>
                <a:cubicBezTo>
                  <a:pt x="52" y="62"/>
                  <a:pt x="52" y="62"/>
                  <a:pt x="52" y="62"/>
                </a:cubicBezTo>
                <a:cubicBezTo>
                  <a:pt x="52" y="97"/>
                  <a:pt x="52" y="97"/>
                  <a:pt x="52" y="97"/>
                </a:cubicBezTo>
                <a:cubicBezTo>
                  <a:pt x="30" y="97"/>
                  <a:pt x="30" y="97"/>
                  <a:pt x="30" y="97"/>
                </a:cubicBezTo>
                <a:cubicBezTo>
                  <a:pt x="30" y="63"/>
                  <a:pt x="30" y="63"/>
                  <a:pt x="30" y="63"/>
                </a:cubicBezTo>
                <a:cubicBezTo>
                  <a:pt x="0" y="0"/>
                  <a:pt x="0" y="0"/>
                  <a:pt x="0" y="0"/>
                </a:cubicBezTo>
                <a:cubicBezTo>
                  <a:pt x="24" y="0"/>
                  <a:pt x="24" y="0"/>
                  <a:pt x="24" y="0"/>
                </a:cubicBezTo>
                <a:cubicBezTo>
                  <a:pt x="40" y="36"/>
                  <a:pt x="40" y="36"/>
                  <a:pt x="40" y="36"/>
                </a:cubicBezTo>
                <a:cubicBezTo>
                  <a:pt x="40" y="36"/>
                  <a:pt x="41" y="39"/>
                  <a:pt x="42" y="44"/>
                </a:cubicBezTo>
                <a:cubicBezTo>
                  <a:pt x="43" y="44"/>
                  <a:pt x="43" y="44"/>
                  <a:pt x="43" y="44"/>
                </a:cubicBezTo>
                <a:cubicBezTo>
                  <a:pt x="43" y="40"/>
                  <a:pt x="44" y="38"/>
                  <a:pt x="45" y="36"/>
                </a:cubicBezTo>
                <a:cubicBezTo>
                  <a:pt x="61" y="0"/>
                  <a:pt x="61" y="0"/>
                  <a:pt x="61" y="0"/>
                </a:cubicBezTo>
                <a:lnTo>
                  <a:pt x="84" y="0"/>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6" name="Freeform 101"/>
          <p:cNvSpPr>
            <a:spLocks noChangeArrowheads="1"/>
          </p:cNvSpPr>
          <p:nvPr/>
        </p:nvSpPr>
        <p:spPr bwMode="auto">
          <a:xfrm>
            <a:off x="3008313" y="3543300"/>
            <a:ext cx="28575" cy="17463"/>
          </a:xfrm>
          <a:custGeom>
            <a:avLst/>
            <a:gdLst>
              <a:gd name="T0" fmla="*/ 0 w 19"/>
              <a:gd name="T1" fmla="*/ 0 h 11"/>
              <a:gd name="T2" fmla="*/ 17 w 19"/>
              <a:gd name="T3" fmla="*/ 11 h 11"/>
              <a:gd name="T4" fmla="*/ 19 w 19"/>
              <a:gd name="T5" fmla="*/ 10 h 11"/>
              <a:gd name="T6" fmla="*/ 0 w 19"/>
              <a:gd name="T7" fmla="*/ 0 h 11"/>
              <a:gd name="T8" fmla="*/ 0 60000 65536"/>
              <a:gd name="T9" fmla="*/ 0 60000 65536"/>
              <a:gd name="T10" fmla="*/ 0 60000 65536"/>
              <a:gd name="T11" fmla="*/ 0 60000 65536"/>
              <a:gd name="T12" fmla="*/ 0 w 19"/>
              <a:gd name="T13" fmla="*/ 0 h 11"/>
              <a:gd name="T14" fmla="*/ 19 w 19"/>
              <a:gd name="T15" fmla="*/ 11 h 11"/>
            </a:gdLst>
            <a:ahLst/>
            <a:cxnLst>
              <a:cxn ang="T8">
                <a:pos x="T0" y="T1"/>
              </a:cxn>
              <a:cxn ang="T9">
                <a:pos x="T2" y="T3"/>
              </a:cxn>
              <a:cxn ang="T10">
                <a:pos x="T4" y="T5"/>
              </a:cxn>
              <a:cxn ang="T11">
                <a:pos x="T6" y="T7"/>
              </a:cxn>
            </a:cxnLst>
            <a:rect l="T12" t="T13" r="T14" b="T15"/>
            <a:pathLst>
              <a:path w="19" h="11">
                <a:moveTo>
                  <a:pt x="0" y="0"/>
                </a:moveTo>
                <a:cubicBezTo>
                  <a:pt x="6" y="4"/>
                  <a:pt x="11" y="7"/>
                  <a:pt x="17" y="11"/>
                </a:cubicBezTo>
                <a:cubicBezTo>
                  <a:pt x="18" y="11"/>
                  <a:pt x="19" y="10"/>
                  <a:pt x="19" y="10"/>
                </a:cubicBezTo>
                <a:cubicBezTo>
                  <a:pt x="13" y="7"/>
                  <a:pt x="6" y="4"/>
                  <a:pt x="0" y="0"/>
                </a:cubicBezTo>
              </a:path>
            </a:pathLst>
          </a:custGeom>
          <a:solidFill>
            <a:srgbClr val="9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7" name="Freeform 104"/>
          <p:cNvSpPr>
            <a:spLocks noChangeArrowheads="1"/>
          </p:cNvSpPr>
          <p:nvPr/>
        </p:nvSpPr>
        <p:spPr bwMode="auto">
          <a:xfrm>
            <a:off x="2743200" y="3241675"/>
            <a:ext cx="19050" cy="15875"/>
          </a:xfrm>
          <a:custGeom>
            <a:avLst/>
            <a:gdLst>
              <a:gd name="T0" fmla="*/ 1 w 12"/>
              <a:gd name="T1" fmla="*/ 0 h 11"/>
              <a:gd name="T2" fmla="*/ 1 w 12"/>
              <a:gd name="T3" fmla="*/ 0 h 11"/>
              <a:gd name="T4" fmla="*/ 0 w 12"/>
              <a:gd name="T5" fmla="*/ 1 h 11"/>
              <a:gd name="T6" fmla="*/ 12 w 12"/>
              <a:gd name="T7" fmla="*/ 11 h 11"/>
              <a:gd name="T8" fmla="*/ 9 w 12"/>
              <a:gd name="T9" fmla="*/ 0 h 11"/>
              <a:gd name="T10" fmla="*/ 1 w 12"/>
              <a:gd name="T11" fmla="*/ 0 h 11"/>
              <a:gd name="T12" fmla="*/ 0 60000 65536"/>
              <a:gd name="T13" fmla="*/ 0 60000 65536"/>
              <a:gd name="T14" fmla="*/ 0 60000 65536"/>
              <a:gd name="T15" fmla="*/ 0 60000 65536"/>
              <a:gd name="T16" fmla="*/ 0 60000 65536"/>
              <a:gd name="T17" fmla="*/ 0 60000 65536"/>
              <a:gd name="T18" fmla="*/ 0 w 12"/>
              <a:gd name="T19" fmla="*/ 0 h 11"/>
              <a:gd name="T20" fmla="*/ 12 w 12"/>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2" h="11">
                <a:moveTo>
                  <a:pt x="1" y="0"/>
                </a:moveTo>
                <a:cubicBezTo>
                  <a:pt x="1" y="0"/>
                  <a:pt x="1" y="0"/>
                  <a:pt x="1" y="0"/>
                </a:cubicBezTo>
                <a:cubicBezTo>
                  <a:pt x="0" y="1"/>
                  <a:pt x="0" y="1"/>
                  <a:pt x="0" y="1"/>
                </a:cubicBezTo>
                <a:cubicBezTo>
                  <a:pt x="12" y="11"/>
                  <a:pt x="12" y="11"/>
                  <a:pt x="12" y="11"/>
                </a:cubicBezTo>
                <a:cubicBezTo>
                  <a:pt x="11" y="7"/>
                  <a:pt x="10" y="4"/>
                  <a:pt x="9" y="0"/>
                </a:cubicBezTo>
                <a:cubicBezTo>
                  <a:pt x="6" y="0"/>
                  <a:pt x="4" y="0"/>
                  <a:pt x="1" y="0"/>
                </a:cubicBezTo>
              </a:path>
            </a:pathLst>
          </a:custGeom>
          <a:solidFill>
            <a:srgbClr val="9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8" name="Freeform 105"/>
          <p:cNvSpPr>
            <a:spLocks noChangeArrowheads="1"/>
          </p:cNvSpPr>
          <p:nvPr/>
        </p:nvSpPr>
        <p:spPr bwMode="auto">
          <a:xfrm>
            <a:off x="2757488" y="3241675"/>
            <a:ext cx="44450" cy="47625"/>
          </a:xfrm>
          <a:custGeom>
            <a:avLst/>
            <a:gdLst>
              <a:gd name="T0" fmla="*/ 0 w 29"/>
              <a:gd name="T1" fmla="*/ 0 h 31"/>
              <a:gd name="T2" fmla="*/ 3 w 29"/>
              <a:gd name="T3" fmla="*/ 11 h 31"/>
              <a:gd name="T4" fmla="*/ 27 w 29"/>
              <a:gd name="T5" fmla="*/ 31 h 31"/>
              <a:gd name="T6" fmla="*/ 29 w 29"/>
              <a:gd name="T7" fmla="*/ 3 h 31"/>
              <a:gd name="T8" fmla="*/ 0 w 29"/>
              <a:gd name="T9" fmla="*/ 0 h 31"/>
              <a:gd name="T10" fmla="*/ 0 60000 65536"/>
              <a:gd name="T11" fmla="*/ 0 60000 65536"/>
              <a:gd name="T12" fmla="*/ 0 60000 65536"/>
              <a:gd name="T13" fmla="*/ 0 60000 65536"/>
              <a:gd name="T14" fmla="*/ 0 60000 65536"/>
              <a:gd name="T15" fmla="*/ 0 w 29"/>
              <a:gd name="T16" fmla="*/ 0 h 31"/>
              <a:gd name="T17" fmla="*/ 29 w 29"/>
              <a:gd name="T18" fmla="*/ 31 h 31"/>
            </a:gdLst>
            <a:ahLst/>
            <a:cxnLst>
              <a:cxn ang="T10">
                <a:pos x="T0" y="T1"/>
              </a:cxn>
              <a:cxn ang="T11">
                <a:pos x="T2" y="T3"/>
              </a:cxn>
              <a:cxn ang="T12">
                <a:pos x="T4" y="T5"/>
              </a:cxn>
              <a:cxn ang="T13">
                <a:pos x="T6" y="T7"/>
              </a:cxn>
              <a:cxn ang="T14">
                <a:pos x="T8" y="T9"/>
              </a:cxn>
            </a:cxnLst>
            <a:rect l="T15" t="T16" r="T17" b="T18"/>
            <a:pathLst>
              <a:path w="29" h="31">
                <a:moveTo>
                  <a:pt x="0" y="0"/>
                </a:moveTo>
                <a:cubicBezTo>
                  <a:pt x="1" y="4"/>
                  <a:pt x="2" y="7"/>
                  <a:pt x="3" y="11"/>
                </a:cubicBezTo>
                <a:cubicBezTo>
                  <a:pt x="27" y="31"/>
                  <a:pt x="27" y="31"/>
                  <a:pt x="27" y="31"/>
                </a:cubicBezTo>
                <a:cubicBezTo>
                  <a:pt x="29" y="3"/>
                  <a:pt x="29" y="3"/>
                  <a:pt x="29" y="3"/>
                </a:cubicBezTo>
                <a:cubicBezTo>
                  <a:pt x="20" y="2"/>
                  <a:pt x="10" y="0"/>
                  <a:pt x="0" y="0"/>
                </a:cubicBezTo>
              </a:path>
            </a:pathLst>
          </a:custGeom>
          <a:solidFill>
            <a:srgbClr val="6E5C7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9" name="Freeform 106"/>
          <p:cNvSpPr>
            <a:spLocks noChangeArrowheads="1"/>
          </p:cNvSpPr>
          <p:nvPr/>
        </p:nvSpPr>
        <p:spPr bwMode="auto">
          <a:xfrm>
            <a:off x="2725738" y="3241675"/>
            <a:ext cx="19050" cy="14288"/>
          </a:xfrm>
          <a:custGeom>
            <a:avLst/>
            <a:gdLst>
              <a:gd name="T0" fmla="*/ 12 w 12"/>
              <a:gd name="T1" fmla="*/ 0 h 9"/>
              <a:gd name="T2" fmla="*/ 0 w 12"/>
              <a:gd name="T3" fmla="*/ 0 h 9"/>
              <a:gd name="T4" fmla="*/ 11 w 12"/>
              <a:gd name="T5" fmla="*/ 9 h 9"/>
              <a:gd name="T6" fmla="*/ 11 w 12"/>
              <a:gd name="T7" fmla="*/ 1 h 9"/>
              <a:gd name="T8" fmla="*/ 12 w 12"/>
              <a:gd name="T9" fmla="*/ 0 h 9"/>
              <a:gd name="T10" fmla="*/ 0 60000 65536"/>
              <a:gd name="T11" fmla="*/ 0 60000 65536"/>
              <a:gd name="T12" fmla="*/ 0 60000 65536"/>
              <a:gd name="T13" fmla="*/ 0 60000 65536"/>
              <a:gd name="T14" fmla="*/ 0 60000 65536"/>
              <a:gd name="T15" fmla="*/ 0 w 12"/>
              <a:gd name="T16" fmla="*/ 0 h 9"/>
              <a:gd name="T17" fmla="*/ 12 w 12"/>
              <a:gd name="T18" fmla="*/ 9 h 9"/>
            </a:gdLst>
            <a:ahLst/>
            <a:cxnLst>
              <a:cxn ang="T10">
                <a:pos x="T0" y="T1"/>
              </a:cxn>
              <a:cxn ang="T11">
                <a:pos x="T2" y="T3"/>
              </a:cxn>
              <a:cxn ang="T12">
                <a:pos x="T4" y="T5"/>
              </a:cxn>
              <a:cxn ang="T13">
                <a:pos x="T6" y="T7"/>
              </a:cxn>
              <a:cxn ang="T14">
                <a:pos x="T8" y="T9"/>
              </a:cxn>
            </a:cxnLst>
            <a:rect l="T15" t="T16" r="T17" b="T18"/>
            <a:pathLst>
              <a:path w="12" h="9">
                <a:moveTo>
                  <a:pt x="12" y="0"/>
                </a:moveTo>
                <a:cubicBezTo>
                  <a:pt x="8" y="0"/>
                  <a:pt x="4" y="0"/>
                  <a:pt x="0" y="0"/>
                </a:cubicBezTo>
                <a:cubicBezTo>
                  <a:pt x="11" y="9"/>
                  <a:pt x="11" y="9"/>
                  <a:pt x="11" y="9"/>
                </a:cubicBezTo>
                <a:cubicBezTo>
                  <a:pt x="11" y="1"/>
                  <a:pt x="11" y="1"/>
                  <a:pt x="11" y="1"/>
                </a:cubicBezTo>
                <a:cubicBezTo>
                  <a:pt x="12" y="0"/>
                  <a:pt x="12" y="0"/>
                  <a:pt x="12" y="0"/>
                </a:cubicBezTo>
              </a:path>
            </a:pathLst>
          </a:custGeom>
          <a:solidFill>
            <a:srgbClr val="309E8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0" name="Freeform 107"/>
          <p:cNvSpPr>
            <a:spLocks noChangeArrowheads="1"/>
          </p:cNvSpPr>
          <p:nvPr/>
        </p:nvSpPr>
        <p:spPr bwMode="auto">
          <a:xfrm>
            <a:off x="2319338" y="3195638"/>
            <a:ext cx="654050" cy="768350"/>
          </a:xfrm>
          <a:custGeom>
            <a:avLst/>
            <a:gdLst>
              <a:gd name="T0" fmla="*/ 428 w 428"/>
              <a:gd name="T1" fmla="*/ 214 h 502"/>
              <a:gd name="T2" fmla="*/ 214 w 428"/>
              <a:gd name="T3" fmla="*/ 0 h 502"/>
              <a:gd name="T4" fmla="*/ 0 w 428"/>
              <a:gd name="T5" fmla="*/ 214 h 502"/>
              <a:gd name="T6" fmla="*/ 214 w 428"/>
              <a:gd name="T7" fmla="*/ 429 h 502"/>
              <a:gd name="T8" fmla="*/ 224 w 428"/>
              <a:gd name="T9" fmla="*/ 428 h 502"/>
              <a:gd name="T10" fmla="*/ 310 w 428"/>
              <a:gd name="T11" fmla="*/ 502 h 502"/>
              <a:gd name="T12" fmla="*/ 320 w 428"/>
              <a:gd name="T13" fmla="*/ 401 h 502"/>
              <a:gd name="T14" fmla="*/ 428 w 428"/>
              <a:gd name="T15" fmla="*/ 214 h 502"/>
              <a:gd name="T16" fmla="*/ 0 60000 65536"/>
              <a:gd name="T17" fmla="*/ 0 60000 65536"/>
              <a:gd name="T18" fmla="*/ 0 60000 65536"/>
              <a:gd name="T19" fmla="*/ 0 60000 65536"/>
              <a:gd name="T20" fmla="*/ 0 60000 65536"/>
              <a:gd name="T21" fmla="*/ 0 60000 65536"/>
              <a:gd name="T22" fmla="*/ 0 60000 65536"/>
              <a:gd name="T23" fmla="*/ 0 60000 65536"/>
              <a:gd name="T24" fmla="*/ 0 w 428"/>
              <a:gd name="T25" fmla="*/ 0 h 502"/>
              <a:gd name="T26" fmla="*/ 428 w 428"/>
              <a:gd name="T27" fmla="*/ 502 h 5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8" h="502">
                <a:moveTo>
                  <a:pt x="428" y="214"/>
                </a:moveTo>
                <a:cubicBezTo>
                  <a:pt x="428" y="96"/>
                  <a:pt x="332" y="0"/>
                  <a:pt x="214" y="0"/>
                </a:cubicBezTo>
                <a:cubicBezTo>
                  <a:pt x="96" y="0"/>
                  <a:pt x="0" y="96"/>
                  <a:pt x="0" y="214"/>
                </a:cubicBezTo>
                <a:cubicBezTo>
                  <a:pt x="0" y="333"/>
                  <a:pt x="96" y="429"/>
                  <a:pt x="214" y="429"/>
                </a:cubicBezTo>
                <a:cubicBezTo>
                  <a:pt x="217" y="429"/>
                  <a:pt x="221" y="428"/>
                  <a:pt x="224" y="428"/>
                </a:cubicBezTo>
                <a:cubicBezTo>
                  <a:pt x="310" y="502"/>
                  <a:pt x="310" y="502"/>
                  <a:pt x="310" y="502"/>
                </a:cubicBezTo>
                <a:cubicBezTo>
                  <a:pt x="320" y="401"/>
                  <a:pt x="320" y="401"/>
                  <a:pt x="320" y="401"/>
                </a:cubicBezTo>
                <a:cubicBezTo>
                  <a:pt x="385" y="364"/>
                  <a:pt x="428" y="294"/>
                  <a:pt x="428" y="214"/>
                </a:cubicBezTo>
                <a:close/>
              </a:path>
            </a:pathLst>
          </a:cu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1" name="Freeform 108"/>
          <p:cNvSpPr>
            <a:spLocks noChangeArrowheads="1"/>
          </p:cNvSpPr>
          <p:nvPr/>
        </p:nvSpPr>
        <p:spPr bwMode="auto">
          <a:xfrm>
            <a:off x="2519363" y="3505200"/>
            <a:ext cx="268287" cy="163513"/>
          </a:xfrm>
          <a:custGeom>
            <a:avLst/>
            <a:gdLst>
              <a:gd name="T0" fmla="*/ 175 w 175"/>
              <a:gd name="T1" fmla="*/ 107 h 107"/>
              <a:gd name="T2" fmla="*/ 88 w 175"/>
              <a:gd name="T3" fmla="*/ 0 h 107"/>
              <a:gd name="T4" fmla="*/ 0 w 175"/>
              <a:gd name="T5" fmla="*/ 107 h 107"/>
              <a:gd name="T6" fmla="*/ 175 w 175"/>
              <a:gd name="T7" fmla="*/ 107 h 107"/>
              <a:gd name="T8" fmla="*/ 0 60000 65536"/>
              <a:gd name="T9" fmla="*/ 0 60000 65536"/>
              <a:gd name="T10" fmla="*/ 0 60000 65536"/>
              <a:gd name="T11" fmla="*/ 0 60000 65536"/>
              <a:gd name="T12" fmla="*/ 0 w 175"/>
              <a:gd name="T13" fmla="*/ 0 h 107"/>
              <a:gd name="T14" fmla="*/ 175 w 175"/>
              <a:gd name="T15" fmla="*/ 107 h 107"/>
            </a:gdLst>
            <a:ahLst/>
            <a:cxnLst>
              <a:cxn ang="T8">
                <a:pos x="T0" y="T1"/>
              </a:cxn>
              <a:cxn ang="T9">
                <a:pos x="T2" y="T3"/>
              </a:cxn>
              <a:cxn ang="T10">
                <a:pos x="T4" y="T5"/>
              </a:cxn>
              <a:cxn ang="T11">
                <a:pos x="T6" y="T7"/>
              </a:cxn>
            </a:cxnLst>
            <a:rect l="T12" t="T13" r="T14" b="T15"/>
            <a:pathLst>
              <a:path w="175" h="107">
                <a:moveTo>
                  <a:pt x="175" y="107"/>
                </a:moveTo>
                <a:cubicBezTo>
                  <a:pt x="175" y="48"/>
                  <a:pt x="136" y="0"/>
                  <a:pt x="88" y="0"/>
                </a:cubicBezTo>
                <a:cubicBezTo>
                  <a:pt x="39" y="0"/>
                  <a:pt x="0" y="48"/>
                  <a:pt x="0" y="107"/>
                </a:cubicBezTo>
                <a:lnTo>
                  <a:pt x="175" y="107"/>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2" name="Oval 109"/>
          <p:cNvSpPr>
            <a:spLocks noChangeArrowheads="1"/>
          </p:cNvSpPr>
          <p:nvPr/>
        </p:nvSpPr>
        <p:spPr bwMode="auto">
          <a:xfrm>
            <a:off x="2573338" y="3349625"/>
            <a:ext cx="157162" cy="144463"/>
          </a:xfrm>
          <a:prstGeom prst="ellipse">
            <a:avLst/>
          </a:pr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3" name="Freeform 110"/>
          <p:cNvSpPr>
            <a:spLocks noChangeArrowheads="1"/>
          </p:cNvSpPr>
          <p:nvPr/>
        </p:nvSpPr>
        <p:spPr bwMode="auto">
          <a:xfrm>
            <a:off x="3595688" y="2311400"/>
            <a:ext cx="862012" cy="1008063"/>
          </a:xfrm>
          <a:custGeom>
            <a:avLst/>
            <a:gdLst>
              <a:gd name="T0" fmla="*/ 282 w 564"/>
              <a:gd name="T1" fmla="*/ 0 h 660"/>
              <a:gd name="T2" fmla="*/ 0 w 564"/>
              <a:gd name="T3" fmla="*/ 282 h 660"/>
              <a:gd name="T4" fmla="*/ 143 w 564"/>
              <a:gd name="T5" fmla="*/ 527 h 660"/>
              <a:gd name="T6" fmla="*/ 155 w 564"/>
              <a:gd name="T7" fmla="*/ 660 h 660"/>
              <a:gd name="T8" fmla="*/ 269 w 564"/>
              <a:gd name="T9" fmla="*/ 564 h 660"/>
              <a:gd name="T10" fmla="*/ 282 w 564"/>
              <a:gd name="T11" fmla="*/ 564 h 660"/>
              <a:gd name="T12" fmla="*/ 564 w 564"/>
              <a:gd name="T13" fmla="*/ 282 h 660"/>
              <a:gd name="T14" fmla="*/ 282 w 564"/>
              <a:gd name="T15" fmla="*/ 0 h 660"/>
              <a:gd name="T16" fmla="*/ 0 60000 65536"/>
              <a:gd name="T17" fmla="*/ 0 60000 65536"/>
              <a:gd name="T18" fmla="*/ 0 60000 65536"/>
              <a:gd name="T19" fmla="*/ 0 60000 65536"/>
              <a:gd name="T20" fmla="*/ 0 60000 65536"/>
              <a:gd name="T21" fmla="*/ 0 60000 65536"/>
              <a:gd name="T22" fmla="*/ 0 60000 65536"/>
              <a:gd name="T23" fmla="*/ 0 60000 65536"/>
              <a:gd name="T24" fmla="*/ 0 w 564"/>
              <a:gd name="T25" fmla="*/ 0 h 660"/>
              <a:gd name="T26" fmla="*/ 564 w 564"/>
              <a:gd name="T27" fmla="*/ 660 h 6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4" h="660">
                <a:moveTo>
                  <a:pt x="282" y="0"/>
                </a:moveTo>
                <a:cubicBezTo>
                  <a:pt x="126" y="0"/>
                  <a:pt x="0" y="126"/>
                  <a:pt x="0" y="282"/>
                </a:cubicBezTo>
                <a:cubicBezTo>
                  <a:pt x="0" y="387"/>
                  <a:pt x="58" y="479"/>
                  <a:pt x="143" y="527"/>
                </a:cubicBezTo>
                <a:cubicBezTo>
                  <a:pt x="155" y="660"/>
                  <a:pt x="155" y="660"/>
                  <a:pt x="155" y="660"/>
                </a:cubicBezTo>
                <a:cubicBezTo>
                  <a:pt x="269" y="564"/>
                  <a:pt x="269" y="564"/>
                  <a:pt x="269" y="564"/>
                </a:cubicBezTo>
                <a:cubicBezTo>
                  <a:pt x="273" y="564"/>
                  <a:pt x="278" y="564"/>
                  <a:pt x="282" y="564"/>
                </a:cubicBezTo>
                <a:cubicBezTo>
                  <a:pt x="438" y="564"/>
                  <a:pt x="564" y="438"/>
                  <a:pt x="564" y="282"/>
                </a:cubicBezTo>
                <a:cubicBezTo>
                  <a:pt x="564" y="126"/>
                  <a:pt x="438" y="0"/>
                  <a:pt x="282" y="0"/>
                </a:cubicBezTo>
              </a:path>
            </a:pathLst>
          </a:cu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4" name="Freeform 111"/>
          <p:cNvSpPr>
            <a:spLocks noEditPoints="1" noChangeArrowheads="1"/>
          </p:cNvSpPr>
          <p:nvPr/>
        </p:nvSpPr>
        <p:spPr bwMode="auto">
          <a:xfrm>
            <a:off x="3897313" y="2466975"/>
            <a:ext cx="322262" cy="598488"/>
          </a:xfrm>
          <a:custGeom>
            <a:avLst/>
            <a:gdLst>
              <a:gd name="T0" fmla="*/ 210 w 210"/>
              <a:gd name="T1" fmla="*/ 261 h 392"/>
              <a:gd name="T2" fmla="*/ 204 w 210"/>
              <a:gd name="T3" fmla="*/ 290 h 392"/>
              <a:gd name="T4" fmla="*/ 187 w 210"/>
              <a:gd name="T5" fmla="*/ 318 h 392"/>
              <a:gd name="T6" fmla="*/ 160 w 210"/>
              <a:gd name="T7" fmla="*/ 341 h 392"/>
              <a:gd name="T8" fmla="*/ 123 w 210"/>
              <a:gd name="T9" fmla="*/ 355 h 392"/>
              <a:gd name="T10" fmla="*/ 123 w 210"/>
              <a:gd name="T11" fmla="*/ 392 h 392"/>
              <a:gd name="T12" fmla="*/ 97 w 210"/>
              <a:gd name="T13" fmla="*/ 392 h 392"/>
              <a:gd name="T14" fmla="*/ 97 w 210"/>
              <a:gd name="T15" fmla="*/ 358 h 392"/>
              <a:gd name="T16" fmla="*/ 94 w 210"/>
              <a:gd name="T17" fmla="*/ 358 h 392"/>
              <a:gd name="T18" fmla="*/ 92 w 210"/>
              <a:gd name="T19" fmla="*/ 358 h 392"/>
              <a:gd name="T20" fmla="*/ 65 w 210"/>
              <a:gd name="T21" fmla="*/ 357 h 392"/>
              <a:gd name="T22" fmla="*/ 41 w 210"/>
              <a:gd name="T23" fmla="*/ 352 h 392"/>
              <a:gd name="T24" fmla="*/ 20 w 210"/>
              <a:gd name="T25" fmla="*/ 345 h 392"/>
              <a:gd name="T26" fmla="*/ 0 w 210"/>
              <a:gd name="T27" fmla="*/ 335 h 392"/>
              <a:gd name="T28" fmla="*/ 16 w 210"/>
              <a:gd name="T29" fmla="*/ 288 h 392"/>
              <a:gd name="T30" fmla="*/ 31 w 210"/>
              <a:gd name="T31" fmla="*/ 297 h 392"/>
              <a:gd name="T32" fmla="*/ 52 w 210"/>
              <a:gd name="T33" fmla="*/ 306 h 392"/>
              <a:gd name="T34" fmla="*/ 74 w 210"/>
              <a:gd name="T35" fmla="*/ 314 h 392"/>
              <a:gd name="T36" fmla="*/ 97 w 210"/>
              <a:gd name="T37" fmla="*/ 318 h 392"/>
              <a:gd name="T38" fmla="*/ 97 w 210"/>
              <a:gd name="T39" fmla="*/ 219 h 392"/>
              <a:gd name="T40" fmla="*/ 66 w 210"/>
              <a:gd name="T41" fmla="*/ 206 h 392"/>
              <a:gd name="T42" fmla="*/ 39 w 210"/>
              <a:gd name="T43" fmla="*/ 188 h 392"/>
              <a:gd name="T44" fmla="*/ 19 w 210"/>
              <a:gd name="T45" fmla="*/ 160 h 392"/>
              <a:gd name="T46" fmla="*/ 11 w 210"/>
              <a:gd name="T47" fmla="*/ 119 h 392"/>
              <a:gd name="T48" fmla="*/ 17 w 210"/>
              <a:gd name="T49" fmla="*/ 94 h 392"/>
              <a:gd name="T50" fmla="*/ 34 w 210"/>
              <a:gd name="T51" fmla="*/ 69 h 392"/>
              <a:gd name="T52" fmla="*/ 60 w 210"/>
              <a:gd name="T53" fmla="*/ 48 h 392"/>
              <a:gd name="T54" fmla="*/ 97 w 210"/>
              <a:gd name="T55" fmla="*/ 35 h 392"/>
              <a:gd name="T56" fmla="*/ 97 w 210"/>
              <a:gd name="T57" fmla="*/ 0 h 392"/>
              <a:gd name="T58" fmla="*/ 123 w 210"/>
              <a:gd name="T59" fmla="*/ 0 h 392"/>
              <a:gd name="T60" fmla="*/ 123 w 210"/>
              <a:gd name="T61" fmla="*/ 32 h 392"/>
              <a:gd name="T62" fmla="*/ 123 w 210"/>
              <a:gd name="T63" fmla="*/ 32 h 392"/>
              <a:gd name="T64" fmla="*/ 161 w 210"/>
              <a:gd name="T65" fmla="*/ 34 h 392"/>
              <a:gd name="T66" fmla="*/ 196 w 210"/>
              <a:gd name="T67" fmla="*/ 40 h 392"/>
              <a:gd name="T68" fmla="*/ 187 w 210"/>
              <a:gd name="T69" fmla="*/ 87 h 392"/>
              <a:gd name="T70" fmla="*/ 155 w 210"/>
              <a:gd name="T71" fmla="*/ 77 h 392"/>
              <a:gd name="T72" fmla="*/ 123 w 210"/>
              <a:gd name="T73" fmla="*/ 72 h 392"/>
              <a:gd name="T74" fmla="*/ 123 w 210"/>
              <a:gd name="T75" fmla="*/ 159 h 392"/>
              <a:gd name="T76" fmla="*/ 153 w 210"/>
              <a:gd name="T77" fmla="*/ 172 h 392"/>
              <a:gd name="T78" fmla="*/ 182 w 210"/>
              <a:gd name="T79" fmla="*/ 191 h 392"/>
              <a:gd name="T80" fmla="*/ 202 w 210"/>
              <a:gd name="T81" fmla="*/ 219 h 392"/>
              <a:gd name="T82" fmla="*/ 210 w 210"/>
              <a:gd name="T83" fmla="*/ 261 h 392"/>
              <a:gd name="T84" fmla="*/ 66 w 210"/>
              <a:gd name="T85" fmla="*/ 110 h 392"/>
              <a:gd name="T86" fmla="*/ 74 w 210"/>
              <a:gd name="T87" fmla="*/ 133 h 392"/>
              <a:gd name="T88" fmla="*/ 97 w 210"/>
              <a:gd name="T89" fmla="*/ 148 h 392"/>
              <a:gd name="T90" fmla="*/ 97 w 210"/>
              <a:gd name="T91" fmla="*/ 73 h 392"/>
              <a:gd name="T92" fmla="*/ 77 w 210"/>
              <a:gd name="T93" fmla="*/ 79 h 392"/>
              <a:gd name="T94" fmla="*/ 68 w 210"/>
              <a:gd name="T95" fmla="*/ 90 h 392"/>
              <a:gd name="T96" fmla="*/ 66 w 210"/>
              <a:gd name="T97" fmla="*/ 110 h 392"/>
              <a:gd name="T98" fmla="*/ 155 w 210"/>
              <a:gd name="T99" fmla="*/ 269 h 392"/>
              <a:gd name="T100" fmla="*/ 146 w 210"/>
              <a:gd name="T101" fmla="*/ 246 h 392"/>
              <a:gd name="T102" fmla="*/ 123 w 210"/>
              <a:gd name="T103" fmla="*/ 230 h 392"/>
              <a:gd name="T104" fmla="*/ 123 w 210"/>
              <a:gd name="T105" fmla="*/ 316 h 392"/>
              <a:gd name="T106" fmla="*/ 132 w 210"/>
              <a:gd name="T107" fmla="*/ 314 h 392"/>
              <a:gd name="T108" fmla="*/ 140 w 210"/>
              <a:gd name="T109" fmla="*/ 311 h 392"/>
              <a:gd name="T110" fmla="*/ 151 w 210"/>
              <a:gd name="T111" fmla="*/ 298 h 392"/>
              <a:gd name="T112" fmla="*/ 155 w 210"/>
              <a:gd name="T113" fmla="*/ 269 h 3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10"/>
              <a:gd name="T172" fmla="*/ 0 h 392"/>
              <a:gd name="T173" fmla="*/ 210 w 210"/>
              <a:gd name="T174" fmla="*/ 392 h 39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10" h="392">
                <a:moveTo>
                  <a:pt x="210" y="261"/>
                </a:moveTo>
                <a:cubicBezTo>
                  <a:pt x="210" y="271"/>
                  <a:pt x="208" y="281"/>
                  <a:pt x="204" y="290"/>
                </a:cubicBezTo>
                <a:cubicBezTo>
                  <a:pt x="200" y="300"/>
                  <a:pt x="194" y="310"/>
                  <a:pt x="187" y="318"/>
                </a:cubicBezTo>
                <a:cubicBezTo>
                  <a:pt x="179" y="327"/>
                  <a:pt x="170" y="334"/>
                  <a:pt x="160" y="341"/>
                </a:cubicBezTo>
                <a:cubicBezTo>
                  <a:pt x="149" y="347"/>
                  <a:pt x="136" y="352"/>
                  <a:pt x="123" y="355"/>
                </a:cubicBezTo>
                <a:cubicBezTo>
                  <a:pt x="123" y="392"/>
                  <a:pt x="123" y="392"/>
                  <a:pt x="123" y="392"/>
                </a:cubicBezTo>
                <a:cubicBezTo>
                  <a:pt x="97" y="392"/>
                  <a:pt x="97" y="392"/>
                  <a:pt x="97" y="392"/>
                </a:cubicBezTo>
                <a:cubicBezTo>
                  <a:pt x="97" y="358"/>
                  <a:pt x="97" y="358"/>
                  <a:pt x="97" y="358"/>
                </a:cubicBezTo>
                <a:cubicBezTo>
                  <a:pt x="96" y="358"/>
                  <a:pt x="95" y="358"/>
                  <a:pt x="94" y="358"/>
                </a:cubicBezTo>
                <a:cubicBezTo>
                  <a:pt x="93" y="358"/>
                  <a:pt x="92" y="358"/>
                  <a:pt x="92" y="358"/>
                </a:cubicBezTo>
                <a:cubicBezTo>
                  <a:pt x="82" y="358"/>
                  <a:pt x="73" y="358"/>
                  <a:pt x="65" y="357"/>
                </a:cubicBezTo>
                <a:cubicBezTo>
                  <a:pt x="56" y="356"/>
                  <a:pt x="49" y="354"/>
                  <a:pt x="41" y="352"/>
                </a:cubicBezTo>
                <a:cubicBezTo>
                  <a:pt x="34" y="350"/>
                  <a:pt x="27" y="348"/>
                  <a:pt x="20" y="345"/>
                </a:cubicBezTo>
                <a:cubicBezTo>
                  <a:pt x="14" y="342"/>
                  <a:pt x="7" y="339"/>
                  <a:pt x="0" y="335"/>
                </a:cubicBezTo>
                <a:cubicBezTo>
                  <a:pt x="16" y="288"/>
                  <a:pt x="16" y="288"/>
                  <a:pt x="16" y="288"/>
                </a:cubicBezTo>
                <a:cubicBezTo>
                  <a:pt x="20" y="291"/>
                  <a:pt x="25" y="294"/>
                  <a:pt x="31" y="297"/>
                </a:cubicBezTo>
                <a:cubicBezTo>
                  <a:pt x="38" y="300"/>
                  <a:pt x="44" y="304"/>
                  <a:pt x="52" y="306"/>
                </a:cubicBezTo>
                <a:cubicBezTo>
                  <a:pt x="59" y="309"/>
                  <a:pt x="67" y="312"/>
                  <a:pt x="74" y="314"/>
                </a:cubicBezTo>
                <a:cubicBezTo>
                  <a:pt x="82" y="316"/>
                  <a:pt x="90" y="317"/>
                  <a:pt x="97" y="318"/>
                </a:cubicBezTo>
                <a:cubicBezTo>
                  <a:pt x="97" y="219"/>
                  <a:pt x="97" y="219"/>
                  <a:pt x="97" y="219"/>
                </a:cubicBezTo>
                <a:cubicBezTo>
                  <a:pt x="87" y="215"/>
                  <a:pt x="76" y="211"/>
                  <a:pt x="66" y="206"/>
                </a:cubicBezTo>
                <a:cubicBezTo>
                  <a:pt x="56" y="201"/>
                  <a:pt x="47" y="195"/>
                  <a:pt x="39" y="188"/>
                </a:cubicBezTo>
                <a:cubicBezTo>
                  <a:pt x="31" y="180"/>
                  <a:pt x="24" y="171"/>
                  <a:pt x="19" y="160"/>
                </a:cubicBezTo>
                <a:cubicBezTo>
                  <a:pt x="14" y="149"/>
                  <a:pt x="11" y="136"/>
                  <a:pt x="11" y="119"/>
                </a:cubicBezTo>
                <a:cubicBezTo>
                  <a:pt x="11" y="111"/>
                  <a:pt x="13" y="103"/>
                  <a:pt x="17" y="94"/>
                </a:cubicBezTo>
                <a:cubicBezTo>
                  <a:pt x="21" y="85"/>
                  <a:pt x="26" y="77"/>
                  <a:pt x="34" y="69"/>
                </a:cubicBezTo>
                <a:cubicBezTo>
                  <a:pt x="41" y="61"/>
                  <a:pt x="50" y="54"/>
                  <a:pt x="60" y="48"/>
                </a:cubicBezTo>
                <a:cubicBezTo>
                  <a:pt x="71" y="42"/>
                  <a:pt x="83" y="37"/>
                  <a:pt x="97" y="35"/>
                </a:cubicBezTo>
                <a:cubicBezTo>
                  <a:pt x="97" y="0"/>
                  <a:pt x="97" y="0"/>
                  <a:pt x="97" y="0"/>
                </a:cubicBezTo>
                <a:cubicBezTo>
                  <a:pt x="123" y="0"/>
                  <a:pt x="123" y="0"/>
                  <a:pt x="123" y="0"/>
                </a:cubicBezTo>
                <a:cubicBezTo>
                  <a:pt x="123" y="32"/>
                  <a:pt x="123" y="32"/>
                  <a:pt x="123" y="32"/>
                </a:cubicBezTo>
                <a:cubicBezTo>
                  <a:pt x="123" y="32"/>
                  <a:pt x="123" y="32"/>
                  <a:pt x="123" y="32"/>
                </a:cubicBezTo>
                <a:cubicBezTo>
                  <a:pt x="137" y="32"/>
                  <a:pt x="150" y="33"/>
                  <a:pt x="161" y="34"/>
                </a:cubicBezTo>
                <a:cubicBezTo>
                  <a:pt x="173" y="36"/>
                  <a:pt x="184" y="38"/>
                  <a:pt x="196" y="40"/>
                </a:cubicBezTo>
                <a:cubicBezTo>
                  <a:pt x="187" y="87"/>
                  <a:pt x="187" y="87"/>
                  <a:pt x="187" y="87"/>
                </a:cubicBezTo>
                <a:cubicBezTo>
                  <a:pt x="177" y="83"/>
                  <a:pt x="166" y="80"/>
                  <a:pt x="155" y="77"/>
                </a:cubicBezTo>
                <a:cubicBezTo>
                  <a:pt x="144" y="74"/>
                  <a:pt x="133" y="73"/>
                  <a:pt x="123" y="72"/>
                </a:cubicBezTo>
                <a:cubicBezTo>
                  <a:pt x="123" y="159"/>
                  <a:pt x="123" y="159"/>
                  <a:pt x="123" y="159"/>
                </a:cubicBezTo>
                <a:cubicBezTo>
                  <a:pt x="133" y="163"/>
                  <a:pt x="143" y="168"/>
                  <a:pt x="153" y="172"/>
                </a:cubicBezTo>
                <a:cubicBezTo>
                  <a:pt x="164" y="177"/>
                  <a:pt x="173" y="183"/>
                  <a:pt x="182" y="191"/>
                </a:cubicBezTo>
                <a:cubicBezTo>
                  <a:pt x="190" y="198"/>
                  <a:pt x="197" y="208"/>
                  <a:pt x="202" y="219"/>
                </a:cubicBezTo>
                <a:cubicBezTo>
                  <a:pt x="208" y="230"/>
                  <a:pt x="210" y="244"/>
                  <a:pt x="210" y="261"/>
                </a:cubicBezTo>
                <a:close/>
                <a:moveTo>
                  <a:pt x="66" y="110"/>
                </a:moveTo>
                <a:cubicBezTo>
                  <a:pt x="66" y="119"/>
                  <a:pt x="69" y="127"/>
                  <a:pt x="74" y="133"/>
                </a:cubicBezTo>
                <a:cubicBezTo>
                  <a:pt x="80" y="138"/>
                  <a:pt x="88" y="144"/>
                  <a:pt x="97" y="148"/>
                </a:cubicBezTo>
                <a:cubicBezTo>
                  <a:pt x="97" y="73"/>
                  <a:pt x="97" y="73"/>
                  <a:pt x="97" y="73"/>
                </a:cubicBezTo>
                <a:cubicBezTo>
                  <a:pt x="89" y="74"/>
                  <a:pt x="82" y="76"/>
                  <a:pt x="77" y="79"/>
                </a:cubicBezTo>
                <a:cubicBezTo>
                  <a:pt x="73" y="81"/>
                  <a:pt x="70" y="85"/>
                  <a:pt x="68" y="90"/>
                </a:cubicBezTo>
                <a:cubicBezTo>
                  <a:pt x="67" y="95"/>
                  <a:pt x="66" y="102"/>
                  <a:pt x="66" y="110"/>
                </a:cubicBezTo>
                <a:close/>
                <a:moveTo>
                  <a:pt x="155" y="269"/>
                </a:moveTo>
                <a:cubicBezTo>
                  <a:pt x="155" y="260"/>
                  <a:pt x="152" y="252"/>
                  <a:pt x="146" y="246"/>
                </a:cubicBezTo>
                <a:cubicBezTo>
                  <a:pt x="140" y="240"/>
                  <a:pt x="133" y="235"/>
                  <a:pt x="123" y="230"/>
                </a:cubicBezTo>
                <a:cubicBezTo>
                  <a:pt x="123" y="316"/>
                  <a:pt x="123" y="316"/>
                  <a:pt x="123" y="316"/>
                </a:cubicBezTo>
                <a:cubicBezTo>
                  <a:pt x="126" y="316"/>
                  <a:pt x="129" y="315"/>
                  <a:pt x="132" y="314"/>
                </a:cubicBezTo>
                <a:cubicBezTo>
                  <a:pt x="135" y="313"/>
                  <a:pt x="137" y="312"/>
                  <a:pt x="140" y="311"/>
                </a:cubicBezTo>
                <a:cubicBezTo>
                  <a:pt x="144" y="309"/>
                  <a:pt x="148" y="305"/>
                  <a:pt x="151" y="298"/>
                </a:cubicBezTo>
                <a:cubicBezTo>
                  <a:pt x="154" y="290"/>
                  <a:pt x="155" y="281"/>
                  <a:pt x="155" y="26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5" name="Freeform 114"/>
          <p:cNvSpPr>
            <a:spLocks noChangeArrowheads="1"/>
          </p:cNvSpPr>
          <p:nvPr/>
        </p:nvSpPr>
        <p:spPr bwMode="auto">
          <a:xfrm>
            <a:off x="4078288" y="2914650"/>
            <a:ext cx="409575" cy="322263"/>
          </a:xfrm>
          <a:custGeom>
            <a:avLst/>
            <a:gdLst>
              <a:gd name="T0" fmla="*/ 268 w 268"/>
              <a:gd name="T1" fmla="*/ 0 h 211"/>
              <a:gd name="T2" fmla="*/ 221 w 268"/>
              <a:gd name="T3" fmla="*/ 8 h 211"/>
              <a:gd name="T4" fmla="*/ 20 w 268"/>
              <a:gd name="T5" fmla="*/ 164 h 211"/>
              <a:gd name="T6" fmla="*/ 0 w 268"/>
              <a:gd name="T7" fmla="*/ 208 h 211"/>
              <a:gd name="T8" fmla="*/ 5 w 268"/>
              <a:gd name="T9" fmla="*/ 211 h 211"/>
              <a:gd name="T10" fmla="*/ 268 w 268"/>
              <a:gd name="T11" fmla="*/ 0 h 211"/>
              <a:gd name="T12" fmla="*/ 0 60000 65536"/>
              <a:gd name="T13" fmla="*/ 0 60000 65536"/>
              <a:gd name="T14" fmla="*/ 0 60000 65536"/>
              <a:gd name="T15" fmla="*/ 0 60000 65536"/>
              <a:gd name="T16" fmla="*/ 0 60000 65536"/>
              <a:gd name="T17" fmla="*/ 0 60000 65536"/>
              <a:gd name="T18" fmla="*/ 0 w 268"/>
              <a:gd name="T19" fmla="*/ 0 h 211"/>
              <a:gd name="T20" fmla="*/ 268 w 268"/>
              <a:gd name="T21" fmla="*/ 211 h 211"/>
            </a:gdLst>
            <a:ahLst/>
            <a:cxnLst>
              <a:cxn ang="T12">
                <a:pos x="T0" y="T1"/>
              </a:cxn>
              <a:cxn ang="T13">
                <a:pos x="T2" y="T3"/>
              </a:cxn>
              <a:cxn ang="T14">
                <a:pos x="T4" y="T5"/>
              </a:cxn>
              <a:cxn ang="T15">
                <a:pos x="T6" y="T7"/>
              </a:cxn>
              <a:cxn ang="T16">
                <a:pos x="T8" y="T9"/>
              </a:cxn>
              <a:cxn ang="T17">
                <a:pos x="T10" y="T11"/>
              </a:cxn>
            </a:cxnLst>
            <a:rect l="T18" t="T19" r="T20" b="T21"/>
            <a:pathLst>
              <a:path w="268" h="211">
                <a:moveTo>
                  <a:pt x="268" y="0"/>
                </a:moveTo>
                <a:cubicBezTo>
                  <a:pt x="252" y="2"/>
                  <a:pt x="236" y="5"/>
                  <a:pt x="221" y="8"/>
                </a:cubicBezTo>
                <a:cubicBezTo>
                  <a:pt x="183" y="88"/>
                  <a:pt x="109" y="146"/>
                  <a:pt x="20" y="164"/>
                </a:cubicBezTo>
                <a:cubicBezTo>
                  <a:pt x="12" y="178"/>
                  <a:pt x="6" y="193"/>
                  <a:pt x="0" y="208"/>
                </a:cubicBezTo>
                <a:cubicBezTo>
                  <a:pt x="2" y="209"/>
                  <a:pt x="3" y="210"/>
                  <a:pt x="5" y="211"/>
                </a:cubicBezTo>
                <a:cubicBezTo>
                  <a:pt x="132" y="207"/>
                  <a:pt x="238" y="119"/>
                  <a:pt x="268" y="0"/>
                </a:cubicBezTo>
              </a:path>
            </a:pathLst>
          </a:custGeom>
          <a:solidFill>
            <a:srgbClr val="9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6" name="Freeform 117"/>
          <p:cNvSpPr>
            <a:spLocks noChangeArrowheads="1"/>
          </p:cNvSpPr>
          <p:nvPr/>
        </p:nvSpPr>
        <p:spPr bwMode="auto">
          <a:xfrm>
            <a:off x="4530725" y="2913063"/>
            <a:ext cx="288925" cy="223837"/>
          </a:xfrm>
          <a:custGeom>
            <a:avLst/>
            <a:gdLst>
              <a:gd name="T0" fmla="*/ 2 w 189"/>
              <a:gd name="T1" fmla="*/ 0 h 147"/>
              <a:gd name="T2" fmla="*/ 0 w 189"/>
              <a:gd name="T3" fmla="*/ 0 h 147"/>
              <a:gd name="T4" fmla="*/ 42 w 189"/>
              <a:gd name="T5" fmla="*/ 29 h 147"/>
              <a:gd name="T6" fmla="*/ 52 w 189"/>
              <a:gd name="T7" fmla="*/ 147 h 147"/>
              <a:gd name="T8" fmla="*/ 154 w 189"/>
              <a:gd name="T9" fmla="*/ 61 h 147"/>
              <a:gd name="T10" fmla="*/ 165 w 189"/>
              <a:gd name="T11" fmla="*/ 62 h 147"/>
              <a:gd name="T12" fmla="*/ 189 w 189"/>
              <a:gd name="T13" fmla="*/ 60 h 147"/>
              <a:gd name="T14" fmla="*/ 157 w 189"/>
              <a:gd name="T15" fmla="*/ 40 h 147"/>
              <a:gd name="T16" fmla="*/ 82 w 189"/>
              <a:gd name="T17" fmla="*/ 103 h 147"/>
              <a:gd name="T18" fmla="*/ 74 w 189"/>
              <a:gd name="T19" fmla="*/ 8 h 147"/>
              <a:gd name="T20" fmla="*/ 2 w 189"/>
              <a:gd name="T21" fmla="*/ 0 h 1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9"/>
              <a:gd name="T34" fmla="*/ 0 h 147"/>
              <a:gd name="T35" fmla="*/ 189 w 189"/>
              <a:gd name="T36" fmla="*/ 147 h 1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9" h="147">
                <a:moveTo>
                  <a:pt x="2" y="0"/>
                </a:moveTo>
                <a:cubicBezTo>
                  <a:pt x="2" y="0"/>
                  <a:pt x="1" y="0"/>
                  <a:pt x="0" y="0"/>
                </a:cubicBezTo>
                <a:cubicBezTo>
                  <a:pt x="13" y="11"/>
                  <a:pt x="27" y="21"/>
                  <a:pt x="42" y="29"/>
                </a:cubicBezTo>
                <a:cubicBezTo>
                  <a:pt x="52" y="147"/>
                  <a:pt x="52" y="147"/>
                  <a:pt x="52" y="147"/>
                </a:cubicBezTo>
                <a:cubicBezTo>
                  <a:pt x="154" y="61"/>
                  <a:pt x="154" y="61"/>
                  <a:pt x="154" y="61"/>
                </a:cubicBezTo>
                <a:cubicBezTo>
                  <a:pt x="157" y="61"/>
                  <a:pt x="161" y="62"/>
                  <a:pt x="165" y="62"/>
                </a:cubicBezTo>
                <a:cubicBezTo>
                  <a:pt x="173" y="62"/>
                  <a:pt x="181" y="61"/>
                  <a:pt x="189" y="60"/>
                </a:cubicBezTo>
                <a:cubicBezTo>
                  <a:pt x="179" y="53"/>
                  <a:pt x="168" y="46"/>
                  <a:pt x="157" y="40"/>
                </a:cubicBezTo>
                <a:cubicBezTo>
                  <a:pt x="82" y="103"/>
                  <a:pt x="82" y="103"/>
                  <a:pt x="82" y="103"/>
                </a:cubicBezTo>
                <a:cubicBezTo>
                  <a:pt x="74" y="8"/>
                  <a:pt x="74" y="8"/>
                  <a:pt x="74" y="8"/>
                </a:cubicBezTo>
                <a:cubicBezTo>
                  <a:pt x="51" y="3"/>
                  <a:pt x="27" y="0"/>
                  <a:pt x="2" y="0"/>
                </a:cubicBezTo>
              </a:path>
            </a:pathLst>
          </a:custGeom>
          <a:solidFill>
            <a:srgbClr val="9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7" name="Freeform 124"/>
          <p:cNvSpPr>
            <a:spLocks noChangeArrowheads="1"/>
          </p:cNvSpPr>
          <p:nvPr/>
        </p:nvSpPr>
        <p:spPr bwMode="auto">
          <a:xfrm>
            <a:off x="4643438" y="2925763"/>
            <a:ext cx="127000" cy="144462"/>
          </a:xfrm>
          <a:custGeom>
            <a:avLst/>
            <a:gdLst>
              <a:gd name="T0" fmla="*/ 0 w 83"/>
              <a:gd name="T1" fmla="*/ 0 h 95"/>
              <a:gd name="T2" fmla="*/ 8 w 83"/>
              <a:gd name="T3" fmla="*/ 95 h 95"/>
              <a:gd name="T4" fmla="*/ 83 w 83"/>
              <a:gd name="T5" fmla="*/ 32 h 95"/>
              <a:gd name="T6" fmla="*/ 0 w 83"/>
              <a:gd name="T7" fmla="*/ 0 h 95"/>
              <a:gd name="T8" fmla="*/ 0 60000 65536"/>
              <a:gd name="T9" fmla="*/ 0 60000 65536"/>
              <a:gd name="T10" fmla="*/ 0 60000 65536"/>
              <a:gd name="T11" fmla="*/ 0 60000 65536"/>
              <a:gd name="T12" fmla="*/ 0 w 83"/>
              <a:gd name="T13" fmla="*/ 0 h 95"/>
              <a:gd name="T14" fmla="*/ 83 w 83"/>
              <a:gd name="T15" fmla="*/ 95 h 95"/>
            </a:gdLst>
            <a:ahLst/>
            <a:cxnLst>
              <a:cxn ang="T8">
                <a:pos x="T0" y="T1"/>
              </a:cxn>
              <a:cxn ang="T9">
                <a:pos x="T2" y="T3"/>
              </a:cxn>
              <a:cxn ang="T10">
                <a:pos x="T4" y="T5"/>
              </a:cxn>
              <a:cxn ang="T11">
                <a:pos x="T6" y="T7"/>
              </a:cxn>
            </a:cxnLst>
            <a:rect l="T12" t="T13" r="T14" b="T15"/>
            <a:pathLst>
              <a:path w="83" h="95">
                <a:moveTo>
                  <a:pt x="0" y="0"/>
                </a:moveTo>
                <a:cubicBezTo>
                  <a:pt x="8" y="95"/>
                  <a:pt x="8" y="95"/>
                  <a:pt x="8" y="95"/>
                </a:cubicBezTo>
                <a:cubicBezTo>
                  <a:pt x="83" y="32"/>
                  <a:pt x="83" y="32"/>
                  <a:pt x="83" y="32"/>
                </a:cubicBezTo>
                <a:cubicBezTo>
                  <a:pt x="57" y="18"/>
                  <a:pt x="29" y="7"/>
                  <a:pt x="0" y="0"/>
                </a:cubicBezTo>
              </a:path>
            </a:pathLst>
          </a:custGeom>
          <a:solidFill>
            <a:srgbClr val="309E8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8" name="Freeform 125"/>
          <p:cNvSpPr>
            <a:spLocks noChangeArrowheads="1"/>
          </p:cNvSpPr>
          <p:nvPr/>
        </p:nvSpPr>
        <p:spPr bwMode="auto">
          <a:xfrm>
            <a:off x="4108450" y="2927350"/>
            <a:ext cx="307975" cy="238125"/>
          </a:xfrm>
          <a:custGeom>
            <a:avLst/>
            <a:gdLst>
              <a:gd name="T0" fmla="*/ 201 w 201"/>
              <a:gd name="T1" fmla="*/ 0 h 156"/>
              <a:gd name="T2" fmla="*/ 0 w 201"/>
              <a:gd name="T3" fmla="*/ 156 h 156"/>
              <a:gd name="T4" fmla="*/ 201 w 201"/>
              <a:gd name="T5" fmla="*/ 0 h 156"/>
              <a:gd name="T6" fmla="*/ 0 60000 65536"/>
              <a:gd name="T7" fmla="*/ 0 60000 65536"/>
              <a:gd name="T8" fmla="*/ 0 60000 65536"/>
              <a:gd name="T9" fmla="*/ 0 w 201"/>
              <a:gd name="T10" fmla="*/ 0 h 156"/>
              <a:gd name="T11" fmla="*/ 201 w 201"/>
              <a:gd name="T12" fmla="*/ 156 h 156"/>
            </a:gdLst>
            <a:ahLst/>
            <a:cxnLst>
              <a:cxn ang="T6">
                <a:pos x="T0" y="T1"/>
              </a:cxn>
              <a:cxn ang="T7">
                <a:pos x="T2" y="T3"/>
              </a:cxn>
              <a:cxn ang="T8">
                <a:pos x="T4" y="T5"/>
              </a:cxn>
            </a:cxnLst>
            <a:rect l="T9" t="T10" r="T11" b="T12"/>
            <a:pathLst>
              <a:path w="201" h="156">
                <a:moveTo>
                  <a:pt x="201" y="0"/>
                </a:moveTo>
                <a:cubicBezTo>
                  <a:pt x="114" y="22"/>
                  <a:pt x="42" y="79"/>
                  <a:pt x="0" y="156"/>
                </a:cubicBezTo>
                <a:cubicBezTo>
                  <a:pt x="89" y="138"/>
                  <a:pt x="163" y="80"/>
                  <a:pt x="201" y="0"/>
                </a:cubicBezTo>
              </a:path>
            </a:pathLst>
          </a:custGeom>
          <a:solidFill>
            <a:srgbClr val="C15C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9" name="Freeform 126"/>
          <p:cNvSpPr>
            <a:spLocks noChangeArrowheads="1"/>
          </p:cNvSpPr>
          <p:nvPr/>
        </p:nvSpPr>
        <p:spPr bwMode="auto">
          <a:xfrm>
            <a:off x="4070350" y="2851150"/>
            <a:ext cx="971550" cy="1133475"/>
          </a:xfrm>
          <a:custGeom>
            <a:avLst/>
            <a:gdLst>
              <a:gd name="T0" fmla="*/ 317 w 634"/>
              <a:gd name="T1" fmla="*/ 0 h 741"/>
              <a:gd name="T2" fmla="*/ 0 w 634"/>
              <a:gd name="T3" fmla="*/ 317 h 741"/>
              <a:gd name="T4" fmla="*/ 161 w 634"/>
              <a:gd name="T5" fmla="*/ 592 h 741"/>
              <a:gd name="T6" fmla="*/ 175 w 634"/>
              <a:gd name="T7" fmla="*/ 741 h 741"/>
              <a:gd name="T8" fmla="*/ 303 w 634"/>
              <a:gd name="T9" fmla="*/ 633 h 741"/>
              <a:gd name="T10" fmla="*/ 317 w 634"/>
              <a:gd name="T11" fmla="*/ 634 h 741"/>
              <a:gd name="T12" fmla="*/ 634 w 634"/>
              <a:gd name="T13" fmla="*/ 317 h 741"/>
              <a:gd name="T14" fmla="*/ 317 w 634"/>
              <a:gd name="T15" fmla="*/ 0 h 741"/>
              <a:gd name="T16" fmla="*/ 0 60000 65536"/>
              <a:gd name="T17" fmla="*/ 0 60000 65536"/>
              <a:gd name="T18" fmla="*/ 0 60000 65536"/>
              <a:gd name="T19" fmla="*/ 0 60000 65536"/>
              <a:gd name="T20" fmla="*/ 0 60000 65536"/>
              <a:gd name="T21" fmla="*/ 0 60000 65536"/>
              <a:gd name="T22" fmla="*/ 0 60000 65536"/>
              <a:gd name="T23" fmla="*/ 0 60000 65536"/>
              <a:gd name="T24" fmla="*/ 0 w 634"/>
              <a:gd name="T25" fmla="*/ 0 h 741"/>
              <a:gd name="T26" fmla="*/ 634 w 634"/>
              <a:gd name="T27" fmla="*/ 741 h 7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34" h="741">
                <a:moveTo>
                  <a:pt x="317" y="0"/>
                </a:moveTo>
                <a:cubicBezTo>
                  <a:pt x="142" y="0"/>
                  <a:pt x="0" y="142"/>
                  <a:pt x="0" y="317"/>
                </a:cubicBezTo>
                <a:cubicBezTo>
                  <a:pt x="0" y="435"/>
                  <a:pt x="65" y="538"/>
                  <a:pt x="161" y="592"/>
                </a:cubicBezTo>
                <a:cubicBezTo>
                  <a:pt x="175" y="741"/>
                  <a:pt x="175" y="741"/>
                  <a:pt x="175" y="741"/>
                </a:cubicBezTo>
                <a:cubicBezTo>
                  <a:pt x="303" y="633"/>
                  <a:pt x="303" y="633"/>
                  <a:pt x="303" y="633"/>
                </a:cubicBezTo>
                <a:cubicBezTo>
                  <a:pt x="308" y="633"/>
                  <a:pt x="312" y="634"/>
                  <a:pt x="317" y="634"/>
                </a:cubicBezTo>
                <a:cubicBezTo>
                  <a:pt x="492" y="634"/>
                  <a:pt x="634" y="492"/>
                  <a:pt x="634" y="317"/>
                </a:cubicBezTo>
                <a:cubicBezTo>
                  <a:pt x="634" y="142"/>
                  <a:pt x="492" y="0"/>
                  <a:pt x="317" y="0"/>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00" name="Freeform 127"/>
          <p:cNvSpPr>
            <a:spLocks noEditPoints="1" noChangeArrowheads="1"/>
          </p:cNvSpPr>
          <p:nvPr/>
        </p:nvSpPr>
        <p:spPr bwMode="auto">
          <a:xfrm>
            <a:off x="4357688" y="3140075"/>
            <a:ext cx="141287" cy="188913"/>
          </a:xfrm>
          <a:custGeom>
            <a:avLst/>
            <a:gdLst>
              <a:gd name="T0" fmla="*/ 0 w 92"/>
              <a:gd name="T1" fmla="*/ 123 h 123"/>
              <a:gd name="T2" fmla="*/ 0 w 92"/>
              <a:gd name="T3" fmla="*/ 0 h 123"/>
              <a:gd name="T4" fmla="*/ 44 w 92"/>
              <a:gd name="T5" fmla="*/ 0 h 123"/>
              <a:gd name="T6" fmla="*/ 76 w 92"/>
              <a:gd name="T7" fmla="*/ 8 h 123"/>
              <a:gd name="T8" fmla="*/ 87 w 92"/>
              <a:gd name="T9" fmla="*/ 29 h 123"/>
              <a:gd name="T10" fmla="*/ 80 w 92"/>
              <a:gd name="T11" fmla="*/ 46 h 123"/>
              <a:gd name="T12" fmla="*/ 63 w 92"/>
              <a:gd name="T13" fmla="*/ 57 h 123"/>
              <a:gd name="T14" fmla="*/ 63 w 92"/>
              <a:gd name="T15" fmla="*/ 57 h 123"/>
              <a:gd name="T16" fmla="*/ 84 w 92"/>
              <a:gd name="T17" fmla="*/ 67 h 123"/>
              <a:gd name="T18" fmla="*/ 92 w 92"/>
              <a:gd name="T19" fmla="*/ 86 h 123"/>
              <a:gd name="T20" fmla="*/ 80 w 92"/>
              <a:gd name="T21" fmla="*/ 113 h 123"/>
              <a:gd name="T22" fmla="*/ 47 w 92"/>
              <a:gd name="T23" fmla="*/ 123 h 123"/>
              <a:gd name="T24" fmla="*/ 0 w 92"/>
              <a:gd name="T25" fmla="*/ 123 h 123"/>
              <a:gd name="T26" fmla="*/ 27 w 92"/>
              <a:gd name="T27" fmla="*/ 21 h 123"/>
              <a:gd name="T28" fmla="*/ 27 w 92"/>
              <a:gd name="T29" fmla="*/ 50 h 123"/>
              <a:gd name="T30" fmla="*/ 40 w 92"/>
              <a:gd name="T31" fmla="*/ 50 h 123"/>
              <a:gd name="T32" fmla="*/ 53 w 92"/>
              <a:gd name="T33" fmla="*/ 45 h 123"/>
              <a:gd name="T34" fmla="*/ 58 w 92"/>
              <a:gd name="T35" fmla="*/ 34 h 123"/>
              <a:gd name="T36" fmla="*/ 38 w 92"/>
              <a:gd name="T37" fmla="*/ 21 h 123"/>
              <a:gd name="T38" fmla="*/ 27 w 92"/>
              <a:gd name="T39" fmla="*/ 21 h 123"/>
              <a:gd name="T40" fmla="*/ 27 w 92"/>
              <a:gd name="T41" fmla="*/ 70 h 123"/>
              <a:gd name="T42" fmla="*/ 27 w 92"/>
              <a:gd name="T43" fmla="*/ 102 h 123"/>
              <a:gd name="T44" fmla="*/ 42 w 92"/>
              <a:gd name="T45" fmla="*/ 102 h 123"/>
              <a:gd name="T46" fmla="*/ 57 w 92"/>
              <a:gd name="T47" fmla="*/ 98 h 123"/>
              <a:gd name="T48" fmla="*/ 63 w 92"/>
              <a:gd name="T49" fmla="*/ 86 h 123"/>
              <a:gd name="T50" fmla="*/ 57 w 92"/>
              <a:gd name="T51" fmla="*/ 74 h 123"/>
              <a:gd name="T52" fmla="*/ 43 w 92"/>
              <a:gd name="T53" fmla="*/ 70 h 123"/>
              <a:gd name="T54" fmla="*/ 27 w 92"/>
              <a:gd name="T55" fmla="*/ 70 h 12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2"/>
              <a:gd name="T85" fmla="*/ 0 h 123"/>
              <a:gd name="T86" fmla="*/ 92 w 92"/>
              <a:gd name="T87" fmla="*/ 123 h 12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2" h="123">
                <a:moveTo>
                  <a:pt x="0" y="123"/>
                </a:moveTo>
                <a:cubicBezTo>
                  <a:pt x="0" y="0"/>
                  <a:pt x="0" y="0"/>
                  <a:pt x="0" y="0"/>
                </a:cubicBezTo>
                <a:cubicBezTo>
                  <a:pt x="44" y="0"/>
                  <a:pt x="44" y="0"/>
                  <a:pt x="44" y="0"/>
                </a:cubicBezTo>
                <a:cubicBezTo>
                  <a:pt x="58" y="0"/>
                  <a:pt x="69" y="3"/>
                  <a:pt x="76" y="8"/>
                </a:cubicBezTo>
                <a:cubicBezTo>
                  <a:pt x="83" y="13"/>
                  <a:pt x="87" y="20"/>
                  <a:pt x="87" y="29"/>
                </a:cubicBezTo>
                <a:cubicBezTo>
                  <a:pt x="87" y="36"/>
                  <a:pt x="85" y="41"/>
                  <a:pt x="80" y="46"/>
                </a:cubicBezTo>
                <a:cubicBezTo>
                  <a:pt x="76" y="51"/>
                  <a:pt x="70" y="55"/>
                  <a:pt x="63" y="57"/>
                </a:cubicBezTo>
                <a:cubicBezTo>
                  <a:pt x="63" y="57"/>
                  <a:pt x="63" y="57"/>
                  <a:pt x="63" y="57"/>
                </a:cubicBezTo>
                <a:cubicBezTo>
                  <a:pt x="72" y="58"/>
                  <a:pt x="79" y="61"/>
                  <a:pt x="84" y="67"/>
                </a:cubicBezTo>
                <a:cubicBezTo>
                  <a:pt x="89" y="72"/>
                  <a:pt x="92" y="78"/>
                  <a:pt x="92" y="86"/>
                </a:cubicBezTo>
                <a:cubicBezTo>
                  <a:pt x="92" y="97"/>
                  <a:pt x="88" y="106"/>
                  <a:pt x="80" y="113"/>
                </a:cubicBezTo>
                <a:cubicBezTo>
                  <a:pt x="72" y="119"/>
                  <a:pt x="61" y="123"/>
                  <a:pt x="47" y="123"/>
                </a:cubicBezTo>
                <a:lnTo>
                  <a:pt x="0" y="123"/>
                </a:lnTo>
                <a:close/>
                <a:moveTo>
                  <a:pt x="27" y="21"/>
                </a:moveTo>
                <a:cubicBezTo>
                  <a:pt x="27" y="50"/>
                  <a:pt x="27" y="50"/>
                  <a:pt x="27" y="50"/>
                </a:cubicBezTo>
                <a:cubicBezTo>
                  <a:pt x="40" y="50"/>
                  <a:pt x="40" y="50"/>
                  <a:pt x="40" y="50"/>
                </a:cubicBezTo>
                <a:cubicBezTo>
                  <a:pt x="45" y="50"/>
                  <a:pt x="50" y="48"/>
                  <a:pt x="53" y="45"/>
                </a:cubicBezTo>
                <a:cubicBezTo>
                  <a:pt x="56" y="43"/>
                  <a:pt x="58" y="39"/>
                  <a:pt x="58" y="34"/>
                </a:cubicBezTo>
                <a:cubicBezTo>
                  <a:pt x="58" y="25"/>
                  <a:pt x="51" y="21"/>
                  <a:pt x="38" y="21"/>
                </a:cubicBezTo>
                <a:lnTo>
                  <a:pt x="27" y="21"/>
                </a:lnTo>
                <a:close/>
                <a:moveTo>
                  <a:pt x="27" y="70"/>
                </a:moveTo>
                <a:cubicBezTo>
                  <a:pt x="27" y="102"/>
                  <a:pt x="27" y="102"/>
                  <a:pt x="27" y="102"/>
                </a:cubicBezTo>
                <a:cubicBezTo>
                  <a:pt x="42" y="102"/>
                  <a:pt x="42" y="102"/>
                  <a:pt x="42" y="102"/>
                </a:cubicBezTo>
                <a:cubicBezTo>
                  <a:pt x="49" y="102"/>
                  <a:pt x="54" y="101"/>
                  <a:pt x="57" y="98"/>
                </a:cubicBezTo>
                <a:cubicBezTo>
                  <a:pt x="61" y="95"/>
                  <a:pt x="63" y="91"/>
                  <a:pt x="63" y="86"/>
                </a:cubicBezTo>
                <a:cubicBezTo>
                  <a:pt x="63" y="81"/>
                  <a:pt x="61" y="77"/>
                  <a:pt x="57" y="74"/>
                </a:cubicBezTo>
                <a:cubicBezTo>
                  <a:pt x="54" y="72"/>
                  <a:pt x="49" y="70"/>
                  <a:pt x="43" y="70"/>
                </a:cubicBezTo>
                <a:lnTo>
                  <a:pt x="27" y="7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01" name="Freeform 128"/>
          <p:cNvSpPr>
            <a:spLocks noChangeArrowheads="1"/>
          </p:cNvSpPr>
          <p:nvPr/>
        </p:nvSpPr>
        <p:spPr bwMode="auto">
          <a:xfrm>
            <a:off x="4513263" y="3140075"/>
            <a:ext cx="74612" cy="188913"/>
          </a:xfrm>
          <a:custGeom>
            <a:avLst/>
            <a:gdLst>
              <a:gd name="T0" fmla="*/ 47 w 47"/>
              <a:gd name="T1" fmla="*/ 0 h 119"/>
              <a:gd name="T2" fmla="*/ 47 w 47"/>
              <a:gd name="T3" fmla="*/ 22 h 119"/>
              <a:gd name="T4" fmla="*/ 37 w 47"/>
              <a:gd name="T5" fmla="*/ 22 h 119"/>
              <a:gd name="T6" fmla="*/ 37 w 47"/>
              <a:gd name="T7" fmla="*/ 98 h 119"/>
              <a:gd name="T8" fmla="*/ 47 w 47"/>
              <a:gd name="T9" fmla="*/ 98 h 119"/>
              <a:gd name="T10" fmla="*/ 47 w 47"/>
              <a:gd name="T11" fmla="*/ 119 h 119"/>
              <a:gd name="T12" fmla="*/ 0 w 47"/>
              <a:gd name="T13" fmla="*/ 119 h 119"/>
              <a:gd name="T14" fmla="*/ 0 w 47"/>
              <a:gd name="T15" fmla="*/ 98 h 119"/>
              <a:gd name="T16" fmla="*/ 10 w 47"/>
              <a:gd name="T17" fmla="*/ 98 h 119"/>
              <a:gd name="T18" fmla="*/ 10 w 47"/>
              <a:gd name="T19" fmla="*/ 22 h 119"/>
              <a:gd name="T20" fmla="*/ 0 w 47"/>
              <a:gd name="T21" fmla="*/ 22 h 119"/>
              <a:gd name="T22" fmla="*/ 0 w 47"/>
              <a:gd name="T23" fmla="*/ 0 h 119"/>
              <a:gd name="T24" fmla="*/ 47 w 47"/>
              <a:gd name="T25" fmla="*/ 0 h 1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7"/>
              <a:gd name="T40" fmla="*/ 0 h 119"/>
              <a:gd name="T41" fmla="*/ 47 w 47"/>
              <a:gd name="T42" fmla="*/ 119 h 1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7" h="119">
                <a:moveTo>
                  <a:pt x="47" y="0"/>
                </a:moveTo>
                <a:lnTo>
                  <a:pt x="47" y="22"/>
                </a:lnTo>
                <a:lnTo>
                  <a:pt x="37" y="22"/>
                </a:lnTo>
                <a:lnTo>
                  <a:pt x="37" y="98"/>
                </a:lnTo>
                <a:lnTo>
                  <a:pt x="47" y="98"/>
                </a:lnTo>
                <a:lnTo>
                  <a:pt x="47" y="119"/>
                </a:lnTo>
                <a:lnTo>
                  <a:pt x="0" y="119"/>
                </a:lnTo>
                <a:lnTo>
                  <a:pt x="0" y="98"/>
                </a:lnTo>
                <a:lnTo>
                  <a:pt x="10" y="98"/>
                </a:lnTo>
                <a:lnTo>
                  <a:pt x="10" y="22"/>
                </a:lnTo>
                <a:lnTo>
                  <a:pt x="0" y="22"/>
                </a:lnTo>
                <a:lnTo>
                  <a:pt x="0" y="0"/>
                </a:lnTo>
                <a:lnTo>
                  <a:pt x="4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02" name="Freeform 129"/>
          <p:cNvSpPr>
            <a:spLocks noChangeArrowheads="1"/>
          </p:cNvSpPr>
          <p:nvPr/>
        </p:nvSpPr>
        <p:spPr bwMode="auto">
          <a:xfrm>
            <a:off x="4602163" y="3136900"/>
            <a:ext cx="165100" cy="195263"/>
          </a:xfrm>
          <a:custGeom>
            <a:avLst/>
            <a:gdLst>
              <a:gd name="T0" fmla="*/ 108 w 108"/>
              <a:gd name="T1" fmla="*/ 117 h 127"/>
              <a:gd name="T2" fmla="*/ 63 w 108"/>
              <a:gd name="T3" fmla="*/ 127 h 127"/>
              <a:gd name="T4" fmla="*/ 17 w 108"/>
              <a:gd name="T5" fmla="*/ 111 h 127"/>
              <a:gd name="T6" fmla="*/ 0 w 108"/>
              <a:gd name="T7" fmla="*/ 65 h 127"/>
              <a:gd name="T8" fmla="*/ 18 w 108"/>
              <a:gd name="T9" fmla="*/ 18 h 127"/>
              <a:gd name="T10" fmla="*/ 68 w 108"/>
              <a:gd name="T11" fmla="*/ 0 h 127"/>
              <a:gd name="T12" fmla="*/ 102 w 108"/>
              <a:gd name="T13" fmla="*/ 6 h 127"/>
              <a:gd name="T14" fmla="*/ 102 w 108"/>
              <a:gd name="T15" fmla="*/ 31 h 127"/>
              <a:gd name="T16" fmla="*/ 68 w 108"/>
              <a:gd name="T17" fmla="*/ 23 h 127"/>
              <a:gd name="T18" fmla="*/ 40 w 108"/>
              <a:gd name="T19" fmla="*/ 34 h 127"/>
              <a:gd name="T20" fmla="*/ 29 w 108"/>
              <a:gd name="T21" fmla="*/ 64 h 127"/>
              <a:gd name="T22" fmla="*/ 39 w 108"/>
              <a:gd name="T23" fmla="*/ 93 h 127"/>
              <a:gd name="T24" fmla="*/ 65 w 108"/>
              <a:gd name="T25" fmla="*/ 104 h 127"/>
              <a:gd name="T26" fmla="*/ 80 w 108"/>
              <a:gd name="T27" fmla="*/ 101 h 127"/>
              <a:gd name="T28" fmla="*/ 80 w 108"/>
              <a:gd name="T29" fmla="*/ 77 h 127"/>
              <a:gd name="T30" fmla="*/ 56 w 108"/>
              <a:gd name="T31" fmla="*/ 77 h 127"/>
              <a:gd name="T32" fmla="*/ 56 w 108"/>
              <a:gd name="T33" fmla="*/ 55 h 127"/>
              <a:gd name="T34" fmla="*/ 108 w 108"/>
              <a:gd name="T35" fmla="*/ 55 h 127"/>
              <a:gd name="T36" fmla="*/ 108 w 108"/>
              <a:gd name="T37" fmla="*/ 117 h 1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8"/>
              <a:gd name="T58" fmla="*/ 0 h 127"/>
              <a:gd name="T59" fmla="*/ 108 w 108"/>
              <a:gd name="T60" fmla="*/ 127 h 1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8" h="127">
                <a:moveTo>
                  <a:pt x="108" y="117"/>
                </a:moveTo>
                <a:cubicBezTo>
                  <a:pt x="96" y="123"/>
                  <a:pt x="81" y="127"/>
                  <a:pt x="63" y="127"/>
                </a:cubicBezTo>
                <a:cubicBezTo>
                  <a:pt x="44" y="127"/>
                  <a:pt x="28" y="121"/>
                  <a:pt x="17" y="111"/>
                </a:cubicBezTo>
                <a:cubicBezTo>
                  <a:pt x="5" y="100"/>
                  <a:pt x="0" y="85"/>
                  <a:pt x="0" y="65"/>
                </a:cubicBezTo>
                <a:cubicBezTo>
                  <a:pt x="0" y="46"/>
                  <a:pt x="6" y="30"/>
                  <a:pt x="18" y="18"/>
                </a:cubicBezTo>
                <a:cubicBezTo>
                  <a:pt x="31" y="6"/>
                  <a:pt x="47" y="0"/>
                  <a:pt x="68" y="0"/>
                </a:cubicBezTo>
                <a:cubicBezTo>
                  <a:pt x="81" y="0"/>
                  <a:pt x="92" y="2"/>
                  <a:pt x="102" y="6"/>
                </a:cubicBezTo>
                <a:cubicBezTo>
                  <a:pt x="102" y="31"/>
                  <a:pt x="102" y="31"/>
                  <a:pt x="102" y="31"/>
                </a:cubicBezTo>
                <a:cubicBezTo>
                  <a:pt x="93" y="26"/>
                  <a:pt x="81" y="23"/>
                  <a:pt x="68" y="23"/>
                </a:cubicBezTo>
                <a:cubicBezTo>
                  <a:pt x="56" y="23"/>
                  <a:pt x="47" y="27"/>
                  <a:pt x="40" y="34"/>
                </a:cubicBezTo>
                <a:cubicBezTo>
                  <a:pt x="32" y="42"/>
                  <a:pt x="29" y="52"/>
                  <a:pt x="29" y="64"/>
                </a:cubicBezTo>
                <a:cubicBezTo>
                  <a:pt x="29" y="77"/>
                  <a:pt x="32" y="86"/>
                  <a:pt x="39" y="93"/>
                </a:cubicBezTo>
                <a:cubicBezTo>
                  <a:pt x="45" y="100"/>
                  <a:pt x="54" y="104"/>
                  <a:pt x="65" y="104"/>
                </a:cubicBezTo>
                <a:cubicBezTo>
                  <a:pt x="71" y="104"/>
                  <a:pt x="77" y="103"/>
                  <a:pt x="80" y="101"/>
                </a:cubicBezTo>
                <a:cubicBezTo>
                  <a:pt x="80" y="77"/>
                  <a:pt x="80" y="77"/>
                  <a:pt x="80" y="77"/>
                </a:cubicBezTo>
                <a:cubicBezTo>
                  <a:pt x="56" y="77"/>
                  <a:pt x="56" y="77"/>
                  <a:pt x="56" y="77"/>
                </a:cubicBezTo>
                <a:cubicBezTo>
                  <a:pt x="56" y="55"/>
                  <a:pt x="56" y="55"/>
                  <a:pt x="56" y="55"/>
                </a:cubicBezTo>
                <a:cubicBezTo>
                  <a:pt x="108" y="55"/>
                  <a:pt x="108" y="55"/>
                  <a:pt x="108" y="55"/>
                </a:cubicBezTo>
                <a:lnTo>
                  <a:pt x="108" y="11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03" name="Freeform 130"/>
          <p:cNvSpPr>
            <a:spLocks noChangeArrowheads="1"/>
          </p:cNvSpPr>
          <p:nvPr/>
        </p:nvSpPr>
        <p:spPr bwMode="auto">
          <a:xfrm>
            <a:off x="4343400" y="3363913"/>
            <a:ext cx="92075" cy="136525"/>
          </a:xfrm>
          <a:custGeom>
            <a:avLst/>
            <a:gdLst>
              <a:gd name="T0" fmla="*/ 1 w 60"/>
              <a:gd name="T1" fmla="*/ 84 h 89"/>
              <a:gd name="T2" fmla="*/ 1 w 60"/>
              <a:gd name="T3" fmla="*/ 65 h 89"/>
              <a:gd name="T4" fmla="*/ 12 w 60"/>
              <a:gd name="T5" fmla="*/ 72 h 89"/>
              <a:gd name="T6" fmla="*/ 25 w 60"/>
              <a:gd name="T7" fmla="*/ 74 h 89"/>
              <a:gd name="T8" fmla="*/ 31 w 60"/>
              <a:gd name="T9" fmla="*/ 73 h 89"/>
              <a:gd name="T10" fmla="*/ 36 w 60"/>
              <a:gd name="T11" fmla="*/ 71 h 89"/>
              <a:gd name="T12" fmla="*/ 38 w 60"/>
              <a:gd name="T13" fmla="*/ 69 h 89"/>
              <a:gd name="T14" fmla="*/ 39 w 60"/>
              <a:gd name="T15" fmla="*/ 65 h 89"/>
              <a:gd name="T16" fmla="*/ 38 w 60"/>
              <a:gd name="T17" fmla="*/ 61 h 89"/>
              <a:gd name="T18" fmla="*/ 34 w 60"/>
              <a:gd name="T19" fmla="*/ 57 h 89"/>
              <a:gd name="T20" fmla="*/ 28 w 60"/>
              <a:gd name="T21" fmla="*/ 54 h 89"/>
              <a:gd name="T22" fmla="*/ 20 w 60"/>
              <a:gd name="T23" fmla="*/ 50 h 89"/>
              <a:gd name="T24" fmla="*/ 5 w 60"/>
              <a:gd name="T25" fmla="*/ 40 h 89"/>
              <a:gd name="T26" fmla="*/ 0 w 60"/>
              <a:gd name="T27" fmla="*/ 25 h 89"/>
              <a:gd name="T28" fmla="*/ 3 w 60"/>
              <a:gd name="T29" fmla="*/ 14 h 89"/>
              <a:gd name="T30" fmla="*/ 10 w 60"/>
              <a:gd name="T31" fmla="*/ 6 h 89"/>
              <a:gd name="T32" fmla="*/ 21 w 60"/>
              <a:gd name="T33" fmla="*/ 1 h 89"/>
              <a:gd name="T34" fmla="*/ 34 w 60"/>
              <a:gd name="T35" fmla="*/ 0 h 89"/>
              <a:gd name="T36" fmla="*/ 46 w 60"/>
              <a:gd name="T37" fmla="*/ 0 h 89"/>
              <a:gd name="T38" fmla="*/ 56 w 60"/>
              <a:gd name="T39" fmla="*/ 3 h 89"/>
              <a:gd name="T40" fmla="*/ 56 w 60"/>
              <a:gd name="T41" fmla="*/ 21 h 89"/>
              <a:gd name="T42" fmla="*/ 51 w 60"/>
              <a:gd name="T43" fmla="*/ 18 h 89"/>
              <a:gd name="T44" fmla="*/ 46 w 60"/>
              <a:gd name="T45" fmla="*/ 16 h 89"/>
              <a:gd name="T46" fmla="*/ 41 w 60"/>
              <a:gd name="T47" fmla="*/ 15 h 89"/>
              <a:gd name="T48" fmla="*/ 35 w 60"/>
              <a:gd name="T49" fmla="*/ 15 h 89"/>
              <a:gd name="T50" fmla="*/ 29 w 60"/>
              <a:gd name="T51" fmla="*/ 16 h 89"/>
              <a:gd name="T52" fmla="*/ 25 w 60"/>
              <a:gd name="T53" fmla="*/ 17 h 89"/>
              <a:gd name="T54" fmla="*/ 22 w 60"/>
              <a:gd name="T55" fmla="*/ 20 h 89"/>
              <a:gd name="T56" fmla="*/ 21 w 60"/>
              <a:gd name="T57" fmla="*/ 24 h 89"/>
              <a:gd name="T58" fmla="*/ 22 w 60"/>
              <a:gd name="T59" fmla="*/ 28 h 89"/>
              <a:gd name="T60" fmla="*/ 25 w 60"/>
              <a:gd name="T61" fmla="*/ 31 h 89"/>
              <a:gd name="T62" fmla="*/ 30 w 60"/>
              <a:gd name="T63" fmla="*/ 34 h 89"/>
              <a:gd name="T64" fmla="*/ 37 w 60"/>
              <a:gd name="T65" fmla="*/ 37 h 89"/>
              <a:gd name="T66" fmla="*/ 47 w 60"/>
              <a:gd name="T67" fmla="*/ 42 h 89"/>
              <a:gd name="T68" fmla="*/ 54 w 60"/>
              <a:gd name="T69" fmla="*/ 47 h 89"/>
              <a:gd name="T70" fmla="*/ 58 w 60"/>
              <a:gd name="T71" fmla="*/ 54 h 89"/>
              <a:gd name="T72" fmla="*/ 60 w 60"/>
              <a:gd name="T73" fmla="*/ 63 h 89"/>
              <a:gd name="T74" fmla="*/ 57 w 60"/>
              <a:gd name="T75" fmla="*/ 76 h 89"/>
              <a:gd name="T76" fmla="*/ 50 w 60"/>
              <a:gd name="T77" fmla="*/ 84 h 89"/>
              <a:gd name="T78" fmla="*/ 39 w 60"/>
              <a:gd name="T79" fmla="*/ 88 h 89"/>
              <a:gd name="T80" fmla="*/ 25 w 60"/>
              <a:gd name="T81" fmla="*/ 89 h 89"/>
              <a:gd name="T82" fmla="*/ 12 w 60"/>
              <a:gd name="T83" fmla="*/ 88 h 89"/>
              <a:gd name="T84" fmla="*/ 1 w 60"/>
              <a:gd name="T85" fmla="*/ 84 h 8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0"/>
              <a:gd name="T130" fmla="*/ 0 h 89"/>
              <a:gd name="T131" fmla="*/ 60 w 60"/>
              <a:gd name="T132" fmla="*/ 89 h 8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0" h="89">
                <a:moveTo>
                  <a:pt x="1" y="84"/>
                </a:moveTo>
                <a:cubicBezTo>
                  <a:pt x="1" y="65"/>
                  <a:pt x="1" y="65"/>
                  <a:pt x="1" y="65"/>
                </a:cubicBezTo>
                <a:cubicBezTo>
                  <a:pt x="4" y="68"/>
                  <a:pt x="8" y="70"/>
                  <a:pt x="12" y="72"/>
                </a:cubicBezTo>
                <a:cubicBezTo>
                  <a:pt x="16" y="73"/>
                  <a:pt x="20" y="74"/>
                  <a:pt x="25" y="74"/>
                </a:cubicBezTo>
                <a:cubicBezTo>
                  <a:pt x="27" y="74"/>
                  <a:pt x="29" y="74"/>
                  <a:pt x="31" y="73"/>
                </a:cubicBezTo>
                <a:cubicBezTo>
                  <a:pt x="33" y="73"/>
                  <a:pt x="34" y="72"/>
                  <a:pt x="36" y="71"/>
                </a:cubicBezTo>
                <a:cubicBezTo>
                  <a:pt x="37" y="71"/>
                  <a:pt x="38" y="70"/>
                  <a:pt x="38" y="69"/>
                </a:cubicBezTo>
                <a:cubicBezTo>
                  <a:pt x="39" y="68"/>
                  <a:pt x="39" y="66"/>
                  <a:pt x="39" y="65"/>
                </a:cubicBezTo>
                <a:cubicBezTo>
                  <a:pt x="39" y="63"/>
                  <a:pt x="39" y="62"/>
                  <a:pt x="38" y="61"/>
                </a:cubicBezTo>
                <a:cubicBezTo>
                  <a:pt x="37" y="59"/>
                  <a:pt x="36" y="58"/>
                  <a:pt x="34" y="57"/>
                </a:cubicBezTo>
                <a:cubicBezTo>
                  <a:pt x="32" y="56"/>
                  <a:pt x="30" y="55"/>
                  <a:pt x="28" y="54"/>
                </a:cubicBezTo>
                <a:cubicBezTo>
                  <a:pt x="26" y="53"/>
                  <a:pt x="23" y="52"/>
                  <a:pt x="20" y="50"/>
                </a:cubicBezTo>
                <a:cubicBezTo>
                  <a:pt x="14" y="48"/>
                  <a:pt x="9" y="44"/>
                  <a:pt x="5" y="40"/>
                </a:cubicBezTo>
                <a:cubicBezTo>
                  <a:pt x="2" y="36"/>
                  <a:pt x="0" y="31"/>
                  <a:pt x="0" y="25"/>
                </a:cubicBezTo>
                <a:cubicBezTo>
                  <a:pt x="0" y="21"/>
                  <a:pt x="1" y="17"/>
                  <a:pt x="3" y="14"/>
                </a:cubicBezTo>
                <a:cubicBezTo>
                  <a:pt x="5" y="10"/>
                  <a:pt x="7" y="8"/>
                  <a:pt x="10" y="6"/>
                </a:cubicBezTo>
                <a:cubicBezTo>
                  <a:pt x="14" y="4"/>
                  <a:pt x="17" y="2"/>
                  <a:pt x="21" y="1"/>
                </a:cubicBezTo>
                <a:cubicBezTo>
                  <a:pt x="25" y="0"/>
                  <a:pt x="30" y="0"/>
                  <a:pt x="34" y="0"/>
                </a:cubicBezTo>
                <a:cubicBezTo>
                  <a:pt x="39" y="0"/>
                  <a:pt x="43" y="0"/>
                  <a:pt x="46" y="0"/>
                </a:cubicBezTo>
                <a:cubicBezTo>
                  <a:pt x="50" y="1"/>
                  <a:pt x="53" y="2"/>
                  <a:pt x="56" y="3"/>
                </a:cubicBezTo>
                <a:cubicBezTo>
                  <a:pt x="56" y="21"/>
                  <a:pt x="56" y="21"/>
                  <a:pt x="56" y="21"/>
                </a:cubicBezTo>
                <a:cubicBezTo>
                  <a:pt x="55" y="20"/>
                  <a:pt x="53" y="19"/>
                  <a:pt x="51" y="18"/>
                </a:cubicBezTo>
                <a:cubicBezTo>
                  <a:pt x="50" y="18"/>
                  <a:pt x="48" y="17"/>
                  <a:pt x="46" y="16"/>
                </a:cubicBezTo>
                <a:cubicBezTo>
                  <a:pt x="44" y="16"/>
                  <a:pt x="42" y="16"/>
                  <a:pt x="41" y="15"/>
                </a:cubicBezTo>
                <a:cubicBezTo>
                  <a:pt x="39" y="15"/>
                  <a:pt x="37" y="15"/>
                  <a:pt x="35" y="15"/>
                </a:cubicBezTo>
                <a:cubicBezTo>
                  <a:pt x="33" y="15"/>
                  <a:pt x="31" y="15"/>
                  <a:pt x="29" y="16"/>
                </a:cubicBezTo>
                <a:cubicBezTo>
                  <a:pt x="28" y="16"/>
                  <a:pt x="26" y="17"/>
                  <a:pt x="25" y="17"/>
                </a:cubicBezTo>
                <a:cubicBezTo>
                  <a:pt x="24" y="18"/>
                  <a:pt x="23" y="19"/>
                  <a:pt x="22" y="20"/>
                </a:cubicBezTo>
                <a:cubicBezTo>
                  <a:pt x="21" y="21"/>
                  <a:pt x="21" y="22"/>
                  <a:pt x="21" y="24"/>
                </a:cubicBezTo>
                <a:cubicBezTo>
                  <a:pt x="21" y="25"/>
                  <a:pt x="21" y="26"/>
                  <a:pt x="22" y="28"/>
                </a:cubicBezTo>
                <a:cubicBezTo>
                  <a:pt x="23" y="29"/>
                  <a:pt x="24" y="30"/>
                  <a:pt x="25" y="31"/>
                </a:cubicBezTo>
                <a:cubicBezTo>
                  <a:pt x="27" y="32"/>
                  <a:pt x="28" y="33"/>
                  <a:pt x="30" y="34"/>
                </a:cubicBezTo>
                <a:cubicBezTo>
                  <a:pt x="32" y="35"/>
                  <a:pt x="35" y="36"/>
                  <a:pt x="37" y="37"/>
                </a:cubicBezTo>
                <a:cubicBezTo>
                  <a:pt x="41" y="38"/>
                  <a:pt x="44" y="40"/>
                  <a:pt x="47" y="42"/>
                </a:cubicBezTo>
                <a:cubicBezTo>
                  <a:pt x="49" y="43"/>
                  <a:pt x="52" y="45"/>
                  <a:pt x="54" y="47"/>
                </a:cubicBezTo>
                <a:cubicBezTo>
                  <a:pt x="56" y="49"/>
                  <a:pt x="57" y="52"/>
                  <a:pt x="58" y="54"/>
                </a:cubicBezTo>
                <a:cubicBezTo>
                  <a:pt x="59" y="57"/>
                  <a:pt x="60" y="60"/>
                  <a:pt x="60" y="63"/>
                </a:cubicBezTo>
                <a:cubicBezTo>
                  <a:pt x="60" y="68"/>
                  <a:pt x="59" y="72"/>
                  <a:pt x="57" y="76"/>
                </a:cubicBezTo>
                <a:cubicBezTo>
                  <a:pt x="55" y="79"/>
                  <a:pt x="53" y="82"/>
                  <a:pt x="50" y="84"/>
                </a:cubicBezTo>
                <a:cubicBezTo>
                  <a:pt x="46" y="86"/>
                  <a:pt x="43" y="87"/>
                  <a:pt x="39" y="88"/>
                </a:cubicBezTo>
                <a:cubicBezTo>
                  <a:pt x="34" y="89"/>
                  <a:pt x="30" y="89"/>
                  <a:pt x="25" y="89"/>
                </a:cubicBezTo>
                <a:cubicBezTo>
                  <a:pt x="21" y="89"/>
                  <a:pt x="16" y="89"/>
                  <a:pt x="12" y="88"/>
                </a:cubicBezTo>
                <a:cubicBezTo>
                  <a:pt x="8" y="87"/>
                  <a:pt x="4" y="86"/>
                  <a:pt x="1" y="8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04" name="Freeform 131"/>
          <p:cNvSpPr>
            <a:spLocks noEditPoints="1" noChangeArrowheads="1"/>
          </p:cNvSpPr>
          <p:nvPr/>
        </p:nvSpPr>
        <p:spPr bwMode="auto">
          <a:xfrm>
            <a:off x="4443413" y="3365500"/>
            <a:ext cx="130175" cy="133350"/>
          </a:xfrm>
          <a:custGeom>
            <a:avLst/>
            <a:gdLst>
              <a:gd name="T0" fmla="*/ 85 w 85"/>
              <a:gd name="T1" fmla="*/ 87 h 87"/>
              <a:gd name="T2" fmla="*/ 64 w 85"/>
              <a:gd name="T3" fmla="*/ 87 h 87"/>
              <a:gd name="T4" fmla="*/ 58 w 85"/>
              <a:gd name="T5" fmla="*/ 67 h 87"/>
              <a:gd name="T6" fmla="*/ 27 w 85"/>
              <a:gd name="T7" fmla="*/ 67 h 87"/>
              <a:gd name="T8" fmla="*/ 21 w 85"/>
              <a:gd name="T9" fmla="*/ 87 h 87"/>
              <a:gd name="T10" fmla="*/ 0 w 85"/>
              <a:gd name="T11" fmla="*/ 87 h 87"/>
              <a:gd name="T12" fmla="*/ 31 w 85"/>
              <a:gd name="T13" fmla="*/ 0 h 87"/>
              <a:gd name="T14" fmla="*/ 55 w 85"/>
              <a:gd name="T15" fmla="*/ 0 h 87"/>
              <a:gd name="T16" fmla="*/ 85 w 85"/>
              <a:gd name="T17" fmla="*/ 87 h 87"/>
              <a:gd name="T18" fmla="*/ 53 w 85"/>
              <a:gd name="T19" fmla="*/ 52 h 87"/>
              <a:gd name="T20" fmla="*/ 44 w 85"/>
              <a:gd name="T21" fmla="*/ 23 h 87"/>
              <a:gd name="T22" fmla="*/ 43 w 85"/>
              <a:gd name="T23" fmla="*/ 16 h 87"/>
              <a:gd name="T24" fmla="*/ 42 w 85"/>
              <a:gd name="T25" fmla="*/ 16 h 87"/>
              <a:gd name="T26" fmla="*/ 41 w 85"/>
              <a:gd name="T27" fmla="*/ 23 h 87"/>
              <a:gd name="T28" fmla="*/ 31 w 85"/>
              <a:gd name="T29" fmla="*/ 52 h 87"/>
              <a:gd name="T30" fmla="*/ 53 w 85"/>
              <a:gd name="T31" fmla="*/ 52 h 8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5"/>
              <a:gd name="T49" fmla="*/ 0 h 87"/>
              <a:gd name="T50" fmla="*/ 85 w 85"/>
              <a:gd name="T51" fmla="*/ 87 h 8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5" h="87">
                <a:moveTo>
                  <a:pt x="85" y="87"/>
                </a:moveTo>
                <a:cubicBezTo>
                  <a:pt x="64" y="87"/>
                  <a:pt x="64" y="87"/>
                  <a:pt x="64" y="87"/>
                </a:cubicBezTo>
                <a:cubicBezTo>
                  <a:pt x="58" y="67"/>
                  <a:pt x="58" y="67"/>
                  <a:pt x="58" y="67"/>
                </a:cubicBezTo>
                <a:cubicBezTo>
                  <a:pt x="27" y="67"/>
                  <a:pt x="27" y="67"/>
                  <a:pt x="27" y="67"/>
                </a:cubicBezTo>
                <a:cubicBezTo>
                  <a:pt x="21" y="87"/>
                  <a:pt x="21" y="87"/>
                  <a:pt x="21" y="87"/>
                </a:cubicBezTo>
                <a:cubicBezTo>
                  <a:pt x="0" y="87"/>
                  <a:pt x="0" y="87"/>
                  <a:pt x="0" y="87"/>
                </a:cubicBezTo>
                <a:cubicBezTo>
                  <a:pt x="31" y="0"/>
                  <a:pt x="31" y="0"/>
                  <a:pt x="31" y="0"/>
                </a:cubicBezTo>
                <a:cubicBezTo>
                  <a:pt x="55" y="0"/>
                  <a:pt x="55" y="0"/>
                  <a:pt x="55" y="0"/>
                </a:cubicBezTo>
                <a:lnTo>
                  <a:pt x="85" y="87"/>
                </a:lnTo>
                <a:close/>
                <a:moveTo>
                  <a:pt x="53" y="52"/>
                </a:moveTo>
                <a:cubicBezTo>
                  <a:pt x="44" y="23"/>
                  <a:pt x="44" y="23"/>
                  <a:pt x="44" y="23"/>
                </a:cubicBezTo>
                <a:cubicBezTo>
                  <a:pt x="43" y="21"/>
                  <a:pt x="43" y="19"/>
                  <a:pt x="43" y="16"/>
                </a:cubicBezTo>
                <a:cubicBezTo>
                  <a:pt x="42" y="16"/>
                  <a:pt x="42" y="16"/>
                  <a:pt x="42" y="16"/>
                </a:cubicBezTo>
                <a:cubicBezTo>
                  <a:pt x="42" y="18"/>
                  <a:pt x="42" y="21"/>
                  <a:pt x="41" y="23"/>
                </a:cubicBezTo>
                <a:cubicBezTo>
                  <a:pt x="31" y="52"/>
                  <a:pt x="31" y="52"/>
                  <a:pt x="31" y="52"/>
                </a:cubicBezTo>
                <a:lnTo>
                  <a:pt x="53" y="5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05" name="Freeform 132"/>
          <p:cNvSpPr>
            <a:spLocks noChangeArrowheads="1"/>
          </p:cNvSpPr>
          <p:nvPr/>
        </p:nvSpPr>
        <p:spPr bwMode="auto">
          <a:xfrm>
            <a:off x="4591050" y="3365500"/>
            <a:ext cx="79375" cy="133350"/>
          </a:xfrm>
          <a:custGeom>
            <a:avLst/>
            <a:gdLst>
              <a:gd name="T0" fmla="*/ 50 w 50"/>
              <a:gd name="T1" fmla="*/ 84 h 84"/>
              <a:gd name="T2" fmla="*/ 0 w 50"/>
              <a:gd name="T3" fmla="*/ 84 h 84"/>
              <a:gd name="T4" fmla="*/ 0 w 50"/>
              <a:gd name="T5" fmla="*/ 0 h 84"/>
              <a:gd name="T6" fmla="*/ 19 w 50"/>
              <a:gd name="T7" fmla="*/ 0 h 84"/>
              <a:gd name="T8" fmla="*/ 19 w 50"/>
              <a:gd name="T9" fmla="*/ 68 h 84"/>
              <a:gd name="T10" fmla="*/ 50 w 50"/>
              <a:gd name="T11" fmla="*/ 68 h 84"/>
              <a:gd name="T12" fmla="*/ 50 w 50"/>
              <a:gd name="T13" fmla="*/ 84 h 84"/>
              <a:gd name="T14" fmla="*/ 0 60000 65536"/>
              <a:gd name="T15" fmla="*/ 0 60000 65536"/>
              <a:gd name="T16" fmla="*/ 0 60000 65536"/>
              <a:gd name="T17" fmla="*/ 0 60000 65536"/>
              <a:gd name="T18" fmla="*/ 0 60000 65536"/>
              <a:gd name="T19" fmla="*/ 0 60000 65536"/>
              <a:gd name="T20" fmla="*/ 0 60000 65536"/>
              <a:gd name="T21" fmla="*/ 0 w 50"/>
              <a:gd name="T22" fmla="*/ 0 h 84"/>
              <a:gd name="T23" fmla="*/ 50 w 50"/>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84">
                <a:moveTo>
                  <a:pt x="50" y="84"/>
                </a:moveTo>
                <a:lnTo>
                  <a:pt x="0" y="84"/>
                </a:lnTo>
                <a:lnTo>
                  <a:pt x="0" y="0"/>
                </a:lnTo>
                <a:lnTo>
                  <a:pt x="19" y="0"/>
                </a:lnTo>
                <a:lnTo>
                  <a:pt x="19" y="68"/>
                </a:lnTo>
                <a:lnTo>
                  <a:pt x="50" y="68"/>
                </a:lnTo>
                <a:lnTo>
                  <a:pt x="50" y="8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06" name="Freeform 133"/>
          <p:cNvSpPr>
            <a:spLocks noChangeArrowheads="1"/>
          </p:cNvSpPr>
          <p:nvPr/>
        </p:nvSpPr>
        <p:spPr bwMode="auto">
          <a:xfrm>
            <a:off x="4687888" y="3365500"/>
            <a:ext cx="79375" cy="133350"/>
          </a:xfrm>
          <a:custGeom>
            <a:avLst/>
            <a:gdLst>
              <a:gd name="T0" fmla="*/ 50 w 50"/>
              <a:gd name="T1" fmla="*/ 84 h 84"/>
              <a:gd name="T2" fmla="*/ 0 w 50"/>
              <a:gd name="T3" fmla="*/ 84 h 84"/>
              <a:gd name="T4" fmla="*/ 0 w 50"/>
              <a:gd name="T5" fmla="*/ 0 h 84"/>
              <a:gd name="T6" fmla="*/ 48 w 50"/>
              <a:gd name="T7" fmla="*/ 0 h 84"/>
              <a:gd name="T8" fmla="*/ 48 w 50"/>
              <a:gd name="T9" fmla="*/ 15 h 84"/>
              <a:gd name="T10" fmla="*/ 19 w 50"/>
              <a:gd name="T11" fmla="*/ 15 h 84"/>
              <a:gd name="T12" fmla="*/ 19 w 50"/>
              <a:gd name="T13" fmla="*/ 34 h 84"/>
              <a:gd name="T14" fmla="*/ 45 w 50"/>
              <a:gd name="T15" fmla="*/ 34 h 84"/>
              <a:gd name="T16" fmla="*/ 45 w 50"/>
              <a:gd name="T17" fmla="*/ 49 h 84"/>
              <a:gd name="T18" fmla="*/ 19 w 50"/>
              <a:gd name="T19" fmla="*/ 49 h 84"/>
              <a:gd name="T20" fmla="*/ 19 w 50"/>
              <a:gd name="T21" fmla="*/ 68 h 84"/>
              <a:gd name="T22" fmla="*/ 50 w 50"/>
              <a:gd name="T23" fmla="*/ 68 h 84"/>
              <a:gd name="T24" fmla="*/ 50 w 50"/>
              <a:gd name="T25" fmla="*/ 84 h 8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
              <a:gd name="T40" fmla="*/ 0 h 84"/>
              <a:gd name="T41" fmla="*/ 50 w 50"/>
              <a:gd name="T42" fmla="*/ 84 h 8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 h="84">
                <a:moveTo>
                  <a:pt x="50" y="84"/>
                </a:moveTo>
                <a:lnTo>
                  <a:pt x="0" y="84"/>
                </a:lnTo>
                <a:lnTo>
                  <a:pt x="0" y="0"/>
                </a:lnTo>
                <a:lnTo>
                  <a:pt x="48" y="0"/>
                </a:lnTo>
                <a:lnTo>
                  <a:pt x="48" y="15"/>
                </a:lnTo>
                <a:lnTo>
                  <a:pt x="19" y="15"/>
                </a:lnTo>
                <a:lnTo>
                  <a:pt x="19" y="34"/>
                </a:lnTo>
                <a:lnTo>
                  <a:pt x="45" y="34"/>
                </a:lnTo>
                <a:lnTo>
                  <a:pt x="45" y="49"/>
                </a:lnTo>
                <a:lnTo>
                  <a:pt x="19" y="49"/>
                </a:lnTo>
                <a:lnTo>
                  <a:pt x="19" y="68"/>
                </a:lnTo>
                <a:lnTo>
                  <a:pt x="50" y="68"/>
                </a:lnTo>
                <a:lnTo>
                  <a:pt x="50" y="8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07" name="Freeform 134"/>
          <p:cNvSpPr>
            <a:spLocks noChangeArrowheads="1"/>
          </p:cNvSpPr>
          <p:nvPr/>
        </p:nvSpPr>
        <p:spPr bwMode="auto">
          <a:xfrm>
            <a:off x="4848225" y="3005138"/>
            <a:ext cx="641350" cy="746125"/>
          </a:xfrm>
          <a:custGeom>
            <a:avLst/>
            <a:gdLst>
              <a:gd name="T0" fmla="*/ 209 w 418"/>
              <a:gd name="T1" fmla="*/ 0 h 489"/>
              <a:gd name="T2" fmla="*/ 0 w 418"/>
              <a:gd name="T3" fmla="*/ 209 h 489"/>
              <a:gd name="T4" fmla="*/ 106 w 418"/>
              <a:gd name="T5" fmla="*/ 391 h 489"/>
              <a:gd name="T6" fmla="*/ 115 w 418"/>
              <a:gd name="T7" fmla="*/ 489 h 489"/>
              <a:gd name="T8" fmla="*/ 200 w 418"/>
              <a:gd name="T9" fmla="*/ 418 h 489"/>
              <a:gd name="T10" fmla="*/ 209 w 418"/>
              <a:gd name="T11" fmla="*/ 418 h 489"/>
              <a:gd name="T12" fmla="*/ 418 w 418"/>
              <a:gd name="T13" fmla="*/ 209 h 489"/>
              <a:gd name="T14" fmla="*/ 209 w 418"/>
              <a:gd name="T15" fmla="*/ 0 h 489"/>
              <a:gd name="T16" fmla="*/ 0 60000 65536"/>
              <a:gd name="T17" fmla="*/ 0 60000 65536"/>
              <a:gd name="T18" fmla="*/ 0 60000 65536"/>
              <a:gd name="T19" fmla="*/ 0 60000 65536"/>
              <a:gd name="T20" fmla="*/ 0 60000 65536"/>
              <a:gd name="T21" fmla="*/ 0 60000 65536"/>
              <a:gd name="T22" fmla="*/ 0 60000 65536"/>
              <a:gd name="T23" fmla="*/ 0 60000 65536"/>
              <a:gd name="T24" fmla="*/ 0 w 418"/>
              <a:gd name="T25" fmla="*/ 0 h 489"/>
              <a:gd name="T26" fmla="*/ 418 w 418"/>
              <a:gd name="T27" fmla="*/ 489 h 4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8" h="489">
                <a:moveTo>
                  <a:pt x="209" y="0"/>
                </a:moveTo>
                <a:cubicBezTo>
                  <a:pt x="94" y="0"/>
                  <a:pt x="0" y="93"/>
                  <a:pt x="0" y="209"/>
                </a:cubicBezTo>
                <a:cubicBezTo>
                  <a:pt x="0" y="287"/>
                  <a:pt x="43" y="355"/>
                  <a:pt x="106" y="391"/>
                </a:cubicBezTo>
                <a:cubicBezTo>
                  <a:pt x="115" y="489"/>
                  <a:pt x="115" y="489"/>
                  <a:pt x="115" y="489"/>
                </a:cubicBezTo>
                <a:cubicBezTo>
                  <a:pt x="200" y="418"/>
                  <a:pt x="200" y="418"/>
                  <a:pt x="200" y="418"/>
                </a:cubicBezTo>
                <a:cubicBezTo>
                  <a:pt x="203" y="418"/>
                  <a:pt x="206" y="418"/>
                  <a:pt x="209" y="418"/>
                </a:cubicBezTo>
                <a:cubicBezTo>
                  <a:pt x="325" y="418"/>
                  <a:pt x="418" y="324"/>
                  <a:pt x="418" y="209"/>
                </a:cubicBezTo>
                <a:cubicBezTo>
                  <a:pt x="418" y="93"/>
                  <a:pt x="325" y="0"/>
                  <a:pt x="209" y="0"/>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08" name="同心圆 170"/>
          <p:cNvSpPr>
            <a:spLocks noChangeArrowheads="1"/>
          </p:cNvSpPr>
          <p:nvPr/>
        </p:nvSpPr>
        <p:spPr bwMode="auto">
          <a:xfrm>
            <a:off x="6632575" y="2265363"/>
            <a:ext cx="744538" cy="744537"/>
          </a:xfrm>
          <a:custGeom>
            <a:avLst/>
            <a:gdLst>
              <a:gd name="G0" fmla="+- 1998 0 0"/>
              <a:gd name="G1" fmla="+- 21600 0 1998"/>
              <a:gd name="G2" fmla="+- 21600 0 19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98" y="10800"/>
                </a:moveTo>
                <a:cubicBezTo>
                  <a:pt x="1998" y="15661"/>
                  <a:pt x="5939" y="19602"/>
                  <a:pt x="10800" y="19602"/>
                </a:cubicBezTo>
                <a:cubicBezTo>
                  <a:pt x="15661" y="19602"/>
                  <a:pt x="19602" y="15661"/>
                  <a:pt x="19602" y="10800"/>
                </a:cubicBezTo>
                <a:cubicBezTo>
                  <a:pt x="19602" y="5939"/>
                  <a:pt x="15661" y="1998"/>
                  <a:pt x="10800" y="1998"/>
                </a:cubicBezTo>
                <a:cubicBezTo>
                  <a:pt x="5939" y="1998"/>
                  <a:pt x="1998" y="5939"/>
                  <a:pt x="1998" y="10800"/>
                </a:cubicBezTo>
                <a:close/>
              </a:path>
            </a:pathLst>
          </a:custGeom>
          <a:solidFill>
            <a:srgbClr val="8B6B5E">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p>
        </p:txBody>
      </p:sp>
      <p:sp>
        <p:nvSpPr>
          <p:cNvPr id="13409" name="同心圆 171"/>
          <p:cNvSpPr>
            <a:spLocks noChangeArrowheads="1"/>
          </p:cNvSpPr>
          <p:nvPr/>
        </p:nvSpPr>
        <p:spPr bwMode="auto">
          <a:xfrm>
            <a:off x="6632575" y="3190875"/>
            <a:ext cx="744538" cy="746125"/>
          </a:xfrm>
          <a:custGeom>
            <a:avLst/>
            <a:gdLst>
              <a:gd name="G0" fmla="+- 1998 0 0"/>
              <a:gd name="G1" fmla="+- 21600 0 1998"/>
              <a:gd name="G2" fmla="+- 21600 0 19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98" y="10800"/>
                </a:moveTo>
                <a:cubicBezTo>
                  <a:pt x="1998" y="15661"/>
                  <a:pt x="5939" y="19602"/>
                  <a:pt x="10800" y="19602"/>
                </a:cubicBezTo>
                <a:cubicBezTo>
                  <a:pt x="15661" y="19602"/>
                  <a:pt x="19602" y="15661"/>
                  <a:pt x="19602" y="10800"/>
                </a:cubicBezTo>
                <a:cubicBezTo>
                  <a:pt x="19602" y="5939"/>
                  <a:pt x="15661" y="1998"/>
                  <a:pt x="10800" y="1998"/>
                </a:cubicBezTo>
                <a:cubicBezTo>
                  <a:pt x="5939" y="1998"/>
                  <a:pt x="1998" y="5939"/>
                  <a:pt x="1998" y="10800"/>
                </a:cubicBezTo>
                <a:close/>
              </a:path>
            </a:pathLst>
          </a:custGeom>
          <a:solidFill>
            <a:srgbClr val="715451">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p>
        </p:txBody>
      </p:sp>
      <p:sp>
        <p:nvSpPr>
          <p:cNvPr id="13410" name="同心圆 172"/>
          <p:cNvSpPr>
            <a:spLocks noChangeArrowheads="1"/>
          </p:cNvSpPr>
          <p:nvPr/>
        </p:nvSpPr>
        <p:spPr bwMode="auto">
          <a:xfrm>
            <a:off x="6632575" y="4117975"/>
            <a:ext cx="744538" cy="746125"/>
          </a:xfrm>
          <a:custGeom>
            <a:avLst/>
            <a:gdLst>
              <a:gd name="G0" fmla="+- 1998 0 0"/>
              <a:gd name="G1" fmla="+- 21600 0 1998"/>
              <a:gd name="G2" fmla="+- 21600 0 19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98" y="10800"/>
                </a:moveTo>
                <a:cubicBezTo>
                  <a:pt x="1998" y="15661"/>
                  <a:pt x="5939" y="19602"/>
                  <a:pt x="10800" y="19602"/>
                </a:cubicBezTo>
                <a:cubicBezTo>
                  <a:pt x="15661" y="19602"/>
                  <a:pt x="19602" y="15661"/>
                  <a:pt x="19602" y="10800"/>
                </a:cubicBezTo>
                <a:cubicBezTo>
                  <a:pt x="19602" y="5939"/>
                  <a:pt x="15661" y="1998"/>
                  <a:pt x="10800" y="1998"/>
                </a:cubicBezTo>
                <a:cubicBezTo>
                  <a:pt x="5939" y="1998"/>
                  <a:pt x="1998" y="5939"/>
                  <a:pt x="1998" y="10800"/>
                </a:cubicBezTo>
                <a:close/>
              </a:path>
            </a:pathLst>
          </a:custGeom>
          <a:solidFill>
            <a:srgbClr val="4C3A47">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p>
        </p:txBody>
      </p:sp>
      <p:sp>
        <p:nvSpPr>
          <p:cNvPr id="13411" name="同心圆 173"/>
          <p:cNvSpPr>
            <a:spLocks noChangeArrowheads="1"/>
          </p:cNvSpPr>
          <p:nvPr/>
        </p:nvSpPr>
        <p:spPr bwMode="auto">
          <a:xfrm>
            <a:off x="6632575" y="5045075"/>
            <a:ext cx="744538" cy="746125"/>
          </a:xfrm>
          <a:custGeom>
            <a:avLst/>
            <a:gdLst>
              <a:gd name="G0" fmla="+- 1998 0 0"/>
              <a:gd name="G1" fmla="+- 21600 0 1998"/>
              <a:gd name="G2" fmla="+- 21600 0 19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98" y="10800"/>
                </a:moveTo>
                <a:cubicBezTo>
                  <a:pt x="1998" y="15661"/>
                  <a:pt x="5939" y="19602"/>
                  <a:pt x="10800" y="19602"/>
                </a:cubicBezTo>
                <a:cubicBezTo>
                  <a:pt x="15661" y="19602"/>
                  <a:pt x="19602" y="15661"/>
                  <a:pt x="19602" y="10800"/>
                </a:cubicBezTo>
                <a:cubicBezTo>
                  <a:pt x="19602" y="5939"/>
                  <a:pt x="15661" y="1998"/>
                  <a:pt x="10800" y="1998"/>
                </a:cubicBezTo>
                <a:cubicBezTo>
                  <a:pt x="5939" y="1998"/>
                  <a:pt x="1998" y="5939"/>
                  <a:pt x="1998" y="10800"/>
                </a:cubicBezTo>
                <a:close/>
              </a:path>
            </a:pathLst>
          </a:custGeom>
          <a:solidFill>
            <a:srgbClr val="3F313B">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p>
        </p:txBody>
      </p:sp>
      <p:sp>
        <p:nvSpPr>
          <p:cNvPr id="13412" name="矩形 174"/>
          <p:cNvSpPr>
            <a:spLocks noChangeArrowheads="1"/>
          </p:cNvSpPr>
          <p:nvPr/>
        </p:nvSpPr>
        <p:spPr bwMode="auto">
          <a:xfrm>
            <a:off x="7494588" y="2487613"/>
            <a:ext cx="38036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3413" name="矩形 175"/>
          <p:cNvSpPr>
            <a:spLocks noChangeArrowheads="1"/>
          </p:cNvSpPr>
          <p:nvPr/>
        </p:nvSpPr>
        <p:spPr bwMode="auto">
          <a:xfrm>
            <a:off x="7494588" y="2265363"/>
            <a:ext cx="15382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13414" name="矩形 176"/>
          <p:cNvSpPr>
            <a:spLocks noChangeArrowheads="1"/>
          </p:cNvSpPr>
          <p:nvPr/>
        </p:nvSpPr>
        <p:spPr bwMode="auto">
          <a:xfrm>
            <a:off x="7494588" y="3414713"/>
            <a:ext cx="38036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3415" name="矩形 177"/>
          <p:cNvSpPr>
            <a:spLocks noChangeArrowheads="1"/>
          </p:cNvSpPr>
          <p:nvPr/>
        </p:nvSpPr>
        <p:spPr bwMode="auto">
          <a:xfrm>
            <a:off x="7494588" y="3190875"/>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13416" name="矩形 178"/>
          <p:cNvSpPr>
            <a:spLocks noChangeArrowheads="1"/>
          </p:cNvSpPr>
          <p:nvPr/>
        </p:nvSpPr>
        <p:spPr bwMode="auto">
          <a:xfrm>
            <a:off x="7494588" y="4340225"/>
            <a:ext cx="3803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3417" name="矩形 179"/>
          <p:cNvSpPr>
            <a:spLocks noChangeArrowheads="1"/>
          </p:cNvSpPr>
          <p:nvPr/>
        </p:nvSpPr>
        <p:spPr bwMode="auto">
          <a:xfrm>
            <a:off x="7494588" y="4117975"/>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13418" name="矩形 180"/>
          <p:cNvSpPr>
            <a:spLocks noChangeArrowheads="1"/>
          </p:cNvSpPr>
          <p:nvPr/>
        </p:nvSpPr>
        <p:spPr bwMode="auto">
          <a:xfrm>
            <a:off x="7494588" y="5267325"/>
            <a:ext cx="3803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3419" name="矩形 181"/>
          <p:cNvSpPr>
            <a:spLocks noChangeArrowheads="1"/>
          </p:cNvSpPr>
          <p:nvPr/>
        </p:nvSpPr>
        <p:spPr bwMode="auto">
          <a:xfrm>
            <a:off x="7494588" y="5045075"/>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13420" name="Freeform 199"/>
          <p:cNvSpPr>
            <a:spLocks noChangeAspect="1" noChangeArrowheads="1"/>
          </p:cNvSpPr>
          <p:nvPr/>
        </p:nvSpPr>
        <p:spPr bwMode="auto">
          <a:xfrm>
            <a:off x="6870700" y="4329113"/>
            <a:ext cx="266700" cy="323850"/>
          </a:xfrm>
          <a:custGeom>
            <a:avLst/>
            <a:gdLst>
              <a:gd name="T0" fmla="*/ 43 w 48"/>
              <a:gd name="T1" fmla="*/ 2 h 58"/>
              <a:gd name="T2" fmla="*/ 18 w 48"/>
              <a:gd name="T3" fmla="*/ 17 h 58"/>
              <a:gd name="T4" fmla="*/ 2 w 48"/>
              <a:gd name="T5" fmla="*/ 17 h 58"/>
              <a:gd name="T6" fmla="*/ 0 w 48"/>
              <a:gd name="T7" fmla="*/ 19 h 58"/>
              <a:gd name="T8" fmla="*/ 0 w 48"/>
              <a:gd name="T9" fmla="*/ 39 h 58"/>
              <a:gd name="T10" fmla="*/ 2 w 48"/>
              <a:gd name="T11" fmla="*/ 41 h 58"/>
              <a:gd name="T12" fmla="*/ 19 w 48"/>
              <a:gd name="T13" fmla="*/ 41 h 58"/>
              <a:gd name="T14" fmla="*/ 43 w 48"/>
              <a:gd name="T15" fmla="*/ 56 h 58"/>
              <a:gd name="T16" fmla="*/ 48 w 48"/>
              <a:gd name="T17" fmla="*/ 51 h 58"/>
              <a:gd name="T18" fmla="*/ 48 w 48"/>
              <a:gd name="T19" fmla="*/ 7 h 58"/>
              <a:gd name="T20" fmla="*/ 43 w 48"/>
              <a:gd name="T21" fmla="*/ 2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
              <a:gd name="T34" fmla="*/ 0 h 58"/>
              <a:gd name="T35" fmla="*/ 48 w 48"/>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 h="58">
                <a:moveTo>
                  <a:pt x="43" y="2"/>
                </a:moveTo>
                <a:cubicBezTo>
                  <a:pt x="18" y="17"/>
                  <a:pt x="18" y="17"/>
                  <a:pt x="18" y="17"/>
                </a:cubicBezTo>
                <a:cubicBezTo>
                  <a:pt x="2" y="17"/>
                  <a:pt x="2" y="17"/>
                  <a:pt x="2" y="17"/>
                </a:cubicBezTo>
                <a:cubicBezTo>
                  <a:pt x="1" y="17"/>
                  <a:pt x="0" y="18"/>
                  <a:pt x="0" y="19"/>
                </a:cubicBezTo>
                <a:cubicBezTo>
                  <a:pt x="0" y="39"/>
                  <a:pt x="0" y="39"/>
                  <a:pt x="0" y="39"/>
                </a:cubicBezTo>
                <a:cubicBezTo>
                  <a:pt x="0" y="40"/>
                  <a:pt x="1" y="41"/>
                  <a:pt x="2" y="41"/>
                </a:cubicBezTo>
                <a:cubicBezTo>
                  <a:pt x="19" y="41"/>
                  <a:pt x="19" y="41"/>
                  <a:pt x="19" y="41"/>
                </a:cubicBezTo>
                <a:cubicBezTo>
                  <a:pt x="43" y="56"/>
                  <a:pt x="43" y="56"/>
                  <a:pt x="43" y="56"/>
                </a:cubicBezTo>
                <a:cubicBezTo>
                  <a:pt x="47" y="58"/>
                  <a:pt x="48" y="56"/>
                  <a:pt x="48" y="51"/>
                </a:cubicBezTo>
                <a:cubicBezTo>
                  <a:pt x="48" y="7"/>
                  <a:pt x="48" y="7"/>
                  <a:pt x="48" y="7"/>
                </a:cubicBezTo>
                <a:cubicBezTo>
                  <a:pt x="48" y="2"/>
                  <a:pt x="47" y="0"/>
                  <a:pt x="43" y="2"/>
                </a:cubicBez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ea typeface="微软雅黑" pitchFamily="34" charset="-122"/>
              <a:sym typeface="Calibri" pitchFamily="34" charset="0"/>
            </a:endParaRPr>
          </a:p>
        </p:txBody>
      </p:sp>
      <p:grpSp>
        <p:nvGrpSpPr>
          <p:cNvPr id="13421" name="Group 109"/>
          <p:cNvGrpSpPr>
            <a:grpSpLocks/>
          </p:cNvGrpSpPr>
          <p:nvPr/>
        </p:nvGrpSpPr>
        <p:grpSpPr bwMode="auto">
          <a:xfrm>
            <a:off x="6859588" y="3402013"/>
            <a:ext cx="290512" cy="323850"/>
            <a:chOff x="0" y="0"/>
            <a:chExt cx="214313" cy="239713"/>
          </a:xfrm>
        </p:grpSpPr>
        <p:sp>
          <p:nvSpPr>
            <p:cNvPr id="13422" name="Freeform 162"/>
            <p:cNvSpPr>
              <a:spLocks noChangeArrowheads="1"/>
            </p:cNvSpPr>
            <p:nvPr/>
          </p:nvSpPr>
          <p:spPr bwMode="auto">
            <a:xfrm>
              <a:off x="0" y="0"/>
              <a:ext cx="187325" cy="239713"/>
            </a:xfrm>
            <a:custGeom>
              <a:avLst/>
              <a:gdLst>
                <a:gd name="T0" fmla="*/ 42 w 50"/>
                <a:gd name="T1" fmla="*/ 45 h 64"/>
                <a:gd name="T2" fmla="*/ 33 w 50"/>
                <a:gd name="T3" fmla="*/ 38 h 64"/>
                <a:gd name="T4" fmla="*/ 33 w 50"/>
                <a:gd name="T5" fmla="*/ 34 h 64"/>
                <a:gd name="T6" fmla="*/ 36 w 50"/>
                <a:gd name="T7" fmla="*/ 27 h 64"/>
                <a:gd name="T8" fmla="*/ 37 w 50"/>
                <a:gd name="T9" fmla="*/ 26 h 64"/>
                <a:gd name="T10" fmla="*/ 39 w 50"/>
                <a:gd name="T11" fmla="*/ 22 h 64"/>
                <a:gd name="T12" fmla="*/ 37 w 50"/>
                <a:gd name="T13" fmla="*/ 21 h 64"/>
                <a:gd name="T14" fmla="*/ 37 w 50"/>
                <a:gd name="T15" fmla="*/ 9 h 64"/>
                <a:gd name="T16" fmla="*/ 25 w 50"/>
                <a:gd name="T17" fmla="*/ 0 h 64"/>
                <a:gd name="T18" fmla="*/ 13 w 50"/>
                <a:gd name="T19" fmla="*/ 9 h 64"/>
                <a:gd name="T20" fmla="*/ 13 w 50"/>
                <a:gd name="T21" fmla="*/ 21 h 64"/>
                <a:gd name="T22" fmla="*/ 11 w 50"/>
                <a:gd name="T23" fmla="*/ 22 h 64"/>
                <a:gd name="T24" fmla="*/ 13 w 50"/>
                <a:gd name="T25" fmla="*/ 26 h 64"/>
                <a:gd name="T26" fmla="*/ 14 w 50"/>
                <a:gd name="T27" fmla="*/ 27 h 64"/>
                <a:gd name="T28" fmla="*/ 17 w 50"/>
                <a:gd name="T29" fmla="*/ 34 h 64"/>
                <a:gd name="T30" fmla="*/ 17 w 50"/>
                <a:gd name="T31" fmla="*/ 38 h 64"/>
                <a:gd name="T32" fmla="*/ 8 w 50"/>
                <a:gd name="T33" fmla="*/ 45 h 64"/>
                <a:gd name="T34" fmla="*/ 1 w 50"/>
                <a:gd name="T35" fmla="*/ 58 h 64"/>
                <a:gd name="T36" fmla="*/ 25 w 50"/>
                <a:gd name="T37" fmla="*/ 64 h 64"/>
                <a:gd name="T38" fmla="*/ 49 w 50"/>
                <a:gd name="T39" fmla="*/ 58 h 64"/>
                <a:gd name="T40" fmla="*/ 42 w 50"/>
                <a:gd name="T41" fmla="*/ 45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rgbClr val="6B4F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ea typeface="微软雅黑" pitchFamily="34" charset="-122"/>
                <a:sym typeface="Calibri" pitchFamily="34" charset="0"/>
              </a:endParaRPr>
            </a:p>
          </p:txBody>
        </p:sp>
        <p:sp>
          <p:nvSpPr>
            <p:cNvPr id="13423" name="Rectangle 163"/>
            <p:cNvSpPr>
              <a:spLocks noChangeArrowheads="1"/>
            </p:cNvSpPr>
            <p:nvPr/>
          </p:nvSpPr>
          <p:spPr bwMode="auto">
            <a:xfrm>
              <a:off x="168275" y="44450"/>
              <a:ext cx="46038" cy="14288"/>
            </a:xfrm>
            <a:prstGeom prst="rect">
              <a:avLst/>
            </a:prstGeom>
            <a:solidFill>
              <a:srgbClr val="6B4F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ea typeface="微软雅黑" pitchFamily="34" charset="-122"/>
                <a:sym typeface="Calibri" pitchFamily="34" charset="0"/>
              </a:endParaRPr>
            </a:p>
          </p:txBody>
        </p:sp>
      </p:grpSp>
      <p:sp>
        <p:nvSpPr>
          <p:cNvPr id="13424" name="任意多边形 186"/>
          <p:cNvSpPr>
            <a:spLocks noChangeAspect="1" noChangeArrowheads="1"/>
          </p:cNvSpPr>
          <p:nvPr/>
        </p:nvSpPr>
        <p:spPr bwMode="auto">
          <a:xfrm>
            <a:off x="6842125" y="2495550"/>
            <a:ext cx="323850" cy="284163"/>
          </a:xfrm>
          <a:custGeom>
            <a:avLst/>
            <a:gdLst>
              <a:gd name="T0" fmla="*/ 211138 w 241301"/>
              <a:gd name="T1" fmla="*/ 60325 h 211138"/>
              <a:gd name="T2" fmla="*/ 226220 w 241301"/>
              <a:gd name="T3" fmla="*/ 60325 h 211138"/>
              <a:gd name="T4" fmla="*/ 241301 w 241301"/>
              <a:gd name="T5" fmla="*/ 75406 h 211138"/>
              <a:gd name="T6" fmla="*/ 241301 w 241301"/>
              <a:gd name="T7" fmla="*/ 196057 h 211138"/>
              <a:gd name="T8" fmla="*/ 226220 w 241301"/>
              <a:gd name="T9" fmla="*/ 211138 h 211138"/>
              <a:gd name="T10" fmla="*/ 211138 w 241301"/>
              <a:gd name="T11" fmla="*/ 211138 h 211138"/>
              <a:gd name="T12" fmla="*/ 211138 w 241301"/>
              <a:gd name="T13" fmla="*/ 60325 h 211138"/>
              <a:gd name="T14" fmla="*/ 46038 w 241301"/>
              <a:gd name="T15" fmla="*/ 60325 h 211138"/>
              <a:gd name="T16" fmla="*/ 195263 w 241301"/>
              <a:gd name="T17" fmla="*/ 60325 h 211138"/>
              <a:gd name="T18" fmla="*/ 195263 w 241301"/>
              <a:gd name="T19" fmla="*/ 211138 h 211138"/>
              <a:gd name="T20" fmla="*/ 46038 w 241301"/>
              <a:gd name="T21" fmla="*/ 211138 h 211138"/>
              <a:gd name="T22" fmla="*/ 15081 w 241301"/>
              <a:gd name="T23" fmla="*/ 60325 h 211138"/>
              <a:gd name="T24" fmla="*/ 30163 w 241301"/>
              <a:gd name="T25" fmla="*/ 60325 h 211138"/>
              <a:gd name="T26" fmla="*/ 30163 w 241301"/>
              <a:gd name="T27" fmla="*/ 211138 h 211138"/>
              <a:gd name="T28" fmla="*/ 15081 w 241301"/>
              <a:gd name="T29" fmla="*/ 211138 h 211138"/>
              <a:gd name="T30" fmla="*/ 0 w 241301"/>
              <a:gd name="T31" fmla="*/ 196057 h 211138"/>
              <a:gd name="T32" fmla="*/ 0 w 241301"/>
              <a:gd name="T33" fmla="*/ 75406 h 211138"/>
              <a:gd name="T34" fmla="*/ 15081 w 241301"/>
              <a:gd name="T35" fmla="*/ 60325 h 211138"/>
              <a:gd name="T36" fmla="*/ 91017 w 241301"/>
              <a:gd name="T37" fmla="*/ 0 h 211138"/>
              <a:gd name="T38" fmla="*/ 150283 w 241301"/>
              <a:gd name="T39" fmla="*/ 0 h 211138"/>
              <a:gd name="T40" fmla="*/ 165100 w 241301"/>
              <a:gd name="T41" fmla="*/ 14817 h 211138"/>
              <a:gd name="T42" fmla="*/ 165100 w 241301"/>
              <a:gd name="T43" fmla="*/ 44450 h 211138"/>
              <a:gd name="T44" fmla="*/ 150283 w 241301"/>
              <a:gd name="T45" fmla="*/ 44450 h 211138"/>
              <a:gd name="T46" fmla="*/ 150283 w 241301"/>
              <a:gd name="T47" fmla="*/ 22225 h 211138"/>
              <a:gd name="T48" fmla="*/ 142875 w 241301"/>
              <a:gd name="T49" fmla="*/ 14817 h 211138"/>
              <a:gd name="T50" fmla="*/ 98425 w 241301"/>
              <a:gd name="T51" fmla="*/ 14817 h 211138"/>
              <a:gd name="T52" fmla="*/ 91017 w 241301"/>
              <a:gd name="T53" fmla="*/ 22225 h 211138"/>
              <a:gd name="T54" fmla="*/ 91017 w 241301"/>
              <a:gd name="T55" fmla="*/ 44450 h 211138"/>
              <a:gd name="T56" fmla="*/ 76200 w 241301"/>
              <a:gd name="T57" fmla="*/ 44450 h 211138"/>
              <a:gd name="T58" fmla="*/ 76200 w 241301"/>
              <a:gd name="T59" fmla="*/ 14817 h 211138"/>
              <a:gd name="T60" fmla="*/ 91017 w 241301"/>
              <a:gd name="T61" fmla="*/ 0 h 2111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1301"/>
              <a:gd name="T94" fmla="*/ 0 h 211138"/>
              <a:gd name="T95" fmla="*/ 241301 w 241301"/>
              <a:gd name="T96" fmla="*/ 211138 h 2111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1301" h="211138">
                <a:moveTo>
                  <a:pt x="211138" y="60325"/>
                </a:moveTo>
                <a:cubicBezTo>
                  <a:pt x="211138" y="60325"/>
                  <a:pt x="211138" y="60325"/>
                  <a:pt x="226220" y="60325"/>
                </a:cubicBezTo>
                <a:cubicBezTo>
                  <a:pt x="233760" y="60325"/>
                  <a:pt x="241301" y="67866"/>
                  <a:pt x="241301" y="75406"/>
                </a:cubicBezTo>
                <a:cubicBezTo>
                  <a:pt x="241301" y="75406"/>
                  <a:pt x="241301" y="75406"/>
                  <a:pt x="241301" y="196057"/>
                </a:cubicBezTo>
                <a:cubicBezTo>
                  <a:pt x="241301" y="203597"/>
                  <a:pt x="233760" y="211138"/>
                  <a:pt x="226220" y="211138"/>
                </a:cubicBezTo>
                <a:cubicBezTo>
                  <a:pt x="226220" y="211138"/>
                  <a:pt x="226220" y="211138"/>
                  <a:pt x="211138" y="211138"/>
                </a:cubicBezTo>
                <a:cubicBezTo>
                  <a:pt x="211138" y="211138"/>
                  <a:pt x="211138" y="211138"/>
                  <a:pt x="211138" y="60325"/>
                </a:cubicBezTo>
                <a:close/>
                <a:moveTo>
                  <a:pt x="46038" y="60325"/>
                </a:moveTo>
                <a:lnTo>
                  <a:pt x="195263" y="60325"/>
                </a:lnTo>
                <a:lnTo>
                  <a:pt x="195263" y="211138"/>
                </a:lnTo>
                <a:lnTo>
                  <a:pt x="46038" y="211138"/>
                </a:lnTo>
                <a:close/>
                <a:moveTo>
                  <a:pt x="15081" y="60325"/>
                </a:moveTo>
                <a:cubicBezTo>
                  <a:pt x="15081" y="60325"/>
                  <a:pt x="15081" y="60325"/>
                  <a:pt x="30163" y="60325"/>
                </a:cubicBezTo>
                <a:lnTo>
                  <a:pt x="30163" y="211138"/>
                </a:lnTo>
                <a:cubicBezTo>
                  <a:pt x="30163" y="211138"/>
                  <a:pt x="30163" y="211138"/>
                  <a:pt x="15081" y="211138"/>
                </a:cubicBezTo>
                <a:cubicBezTo>
                  <a:pt x="7541" y="211138"/>
                  <a:pt x="0" y="203597"/>
                  <a:pt x="0" y="196057"/>
                </a:cubicBezTo>
                <a:cubicBezTo>
                  <a:pt x="0" y="196057"/>
                  <a:pt x="0" y="196057"/>
                  <a:pt x="0" y="75406"/>
                </a:cubicBezTo>
                <a:cubicBezTo>
                  <a:pt x="0" y="67866"/>
                  <a:pt x="7541" y="60325"/>
                  <a:pt x="15081" y="60325"/>
                </a:cubicBezTo>
                <a:close/>
                <a:moveTo>
                  <a:pt x="91017" y="0"/>
                </a:moveTo>
                <a:cubicBezTo>
                  <a:pt x="91017" y="0"/>
                  <a:pt x="91017" y="0"/>
                  <a:pt x="150283" y="0"/>
                </a:cubicBezTo>
                <a:cubicBezTo>
                  <a:pt x="157692" y="0"/>
                  <a:pt x="165100" y="7408"/>
                  <a:pt x="165100" y="14817"/>
                </a:cubicBezTo>
                <a:cubicBezTo>
                  <a:pt x="165100" y="14817"/>
                  <a:pt x="165100" y="14817"/>
                  <a:pt x="165100" y="44450"/>
                </a:cubicBezTo>
                <a:cubicBezTo>
                  <a:pt x="165100" y="44450"/>
                  <a:pt x="165100" y="44450"/>
                  <a:pt x="150283" y="44450"/>
                </a:cubicBezTo>
                <a:cubicBezTo>
                  <a:pt x="150283" y="44450"/>
                  <a:pt x="150283" y="44450"/>
                  <a:pt x="150283" y="22225"/>
                </a:cubicBezTo>
                <a:cubicBezTo>
                  <a:pt x="150283" y="18521"/>
                  <a:pt x="146579" y="14817"/>
                  <a:pt x="142875" y="14817"/>
                </a:cubicBezTo>
                <a:cubicBezTo>
                  <a:pt x="142875" y="14817"/>
                  <a:pt x="142875" y="14817"/>
                  <a:pt x="98425" y="14817"/>
                </a:cubicBezTo>
                <a:cubicBezTo>
                  <a:pt x="94721" y="14817"/>
                  <a:pt x="91017" y="18521"/>
                  <a:pt x="91017" y="22225"/>
                </a:cubicBezTo>
                <a:cubicBezTo>
                  <a:pt x="91017" y="22225"/>
                  <a:pt x="91017" y="22225"/>
                  <a:pt x="91017" y="44450"/>
                </a:cubicBezTo>
                <a:cubicBezTo>
                  <a:pt x="91017" y="44450"/>
                  <a:pt x="91017" y="44450"/>
                  <a:pt x="76200" y="44450"/>
                </a:cubicBezTo>
                <a:cubicBezTo>
                  <a:pt x="76200" y="44450"/>
                  <a:pt x="76200" y="44450"/>
                  <a:pt x="76200" y="14817"/>
                </a:cubicBezTo>
                <a:cubicBezTo>
                  <a:pt x="76200" y="7408"/>
                  <a:pt x="83608" y="0"/>
                  <a:pt x="91017" y="0"/>
                </a:cubicBezTo>
                <a:close/>
              </a:path>
            </a:pathLst>
          </a:custGeom>
          <a:solidFill>
            <a:srgbClr val="8B6B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ea typeface="微软雅黑" pitchFamily="34" charset="-122"/>
              <a:sym typeface="Calibri" pitchFamily="34" charset="0"/>
            </a:endParaRPr>
          </a:p>
        </p:txBody>
      </p:sp>
      <p:grpSp>
        <p:nvGrpSpPr>
          <p:cNvPr id="13425" name="Group 113"/>
          <p:cNvGrpSpPr>
            <a:grpSpLocks/>
          </p:cNvGrpSpPr>
          <p:nvPr/>
        </p:nvGrpSpPr>
        <p:grpSpPr bwMode="auto">
          <a:xfrm>
            <a:off x="6843713" y="5256213"/>
            <a:ext cx="322262" cy="323850"/>
            <a:chOff x="0" y="0"/>
            <a:chExt cx="239713" cy="241300"/>
          </a:xfrm>
        </p:grpSpPr>
        <p:sp>
          <p:nvSpPr>
            <p:cNvPr id="13426" name="Freeform 86"/>
            <p:cNvSpPr>
              <a:spLocks noEditPoints="1" noChangeArrowheads="1"/>
            </p:cNvSpPr>
            <p:nvPr/>
          </p:nvSpPr>
          <p:spPr bwMode="auto">
            <a:xfrm>
              <a:off x="0" y="0"/>
              <a:ext cx="239713" cy="241300"/>
            </a:xfrm>
            <a:custGeom>
              <a:avLst/>
              <a:gdLst>
                <a:gd name="T0" fmla="*/ 132 w 151"/>
                <a:gd name="T1" fmla="*/ 0 h 152"/>
                <a:gd name="T2" fmla="*/ 132 w 151"/>
                <a:gd name="T3" fmla="*/ 0 h 152"/>
                <a:gd name="T4" fmla="*/ 132 w 151"/>
                <a:gd name="T5" fmla="*/ 0 h 152"/>
                <a:gd name="T6" fmla="*/ 19 w 151"/>
                <a:gd name="T7" fmla="*/ 0 h 152"/>
                <a:gd name="T8" fmla="*/ 19 w 151"/>
                <a:gd name="T9" fmla="*/ 0 h 152"/>
                <a:gd name="T10" fmla="*/ 19 w 151"/>
                <a:gd name="T11" fmla="*/ 0 h 152"/>
                <a:gd name="T12" fmla="*/ 0 w 151"/>
                <a:gd name="T13" fmla="*/ 95 h 152"/>
                <a:gd name="T14" fmla="*/ 0 w 151"/>
                <a:gd name="T15" fmla="*/ 152 h 152"/>
                <a:gd name="T16" fmla="*/ 151 w 151"/>
                <a:gd name="T17" fmla="*/ 152 h 152"/>
                <a:gd name="T18" fmla="*/ 151 w 151"/>
                <a:gd name="T19" fmla="*/ 95 h 152"/>
                <a:gd name="T20" fmla="*/ 132 w 151"/>
                <a:gd name="T21" fmla="*/ 0 h 152"/>
                <a:gd name="T22" fmla="*/ 9 w 151"/>
                <a:gd name="T23" fmla="*/ 95 h 152"/>
                <a:gd name="T24" fmla="*/ 26 w 151"/>
                <a:gd name="T25" fmla="*/ 10 h 152"/>
                <a:gd name="T26" fmla="*/ 125 w 151"/>
                <a:gd name="T27" fmla="*/ 10 h 152"/>
                <a:gd name="T28" fmla="*/ 142 w 151"/>
                <a:gd name="T29" fmla="*/ 95 h 152"/>
                <a:gd name="T30" fmla="*/ 9 w 151"/>
                <a:gd name="T31" fmla="*/ 95 h 1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1"/>
                <a:gd name="T49" fmla="*/ 0 h 152"/>
                <a:gd name="T50" fmla="*/ 151 w 151"/>
                <a:gd name="T51" fmla="*/ 152 h 1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1" h="152">
                  <a:moveTo>
                    <a:pt x="132" y="0"/>
                  </a:moveTo>
                  <a:lnTo>
                    <a:pt x="132" y="0"/>
                  </a:lnTo>
                  <a:lnTo>
                    <a:pt x="132" y="0"/>
                  </a:lnTo>
                  <a:lnTo>
                    <a:pt x="19" y="0"/>
                  </a:lnTo>
                  <a:lnTo>
                    <a:pt x="19" y="0"/>
                  </a:lnTo>
                  <a:lnTo>
                    <a:pt x="19" y="0"/>
                  </a:lnTo>
                  <a:lnTo>
                    <a:pt x="0" y="95"/>
                  </a:lnTo>
                  <a:lnTo>
                    <a:pt x="0" y="152"/>
                  </a:lnTo>
                  <a:lnTo>
                    <a:pt x="151" y="152"/>
                  </a:lnTo>
                  <a:lnTo>
                    <a:pt x="151" y="95"/>
                  </a:lnTo>
                  <a:lnTo>
                    <a:pt x="132" y="0"/>
                  </a:lnTo>
                  <a:close/>
                  <a:moveTo>
                    <a:pt x="9" y="95"/>
                  </a:moveTo>
                  <a:lnTo>
                    <a:pt x="26" y="10"/>
                  </a:lnTo>
                  <a:lnTo>
                    <a:pt x="125" y="10"/>
                  </a:lnTo>
                  <a:lnTo>
                    <a:pt x="142" y="95"/>
                  </a:lnTo>
                  <a:lnTo>
                    <a:pt x="9" y="95"/>
                  </a:lnTo>
                  <a:close/>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27" name="Rectangle 87"/>
            <p:cNvSpPr>
              <a:spLocks noChangeArrowheads="1"/>
            </p:cNvSpPr>
            <p:nvPr/>
          </p:nvSpPr>
          <p:spPr bwMode="auto">
            <a:xfrm>
              <a:off x="44450" y="120650"/>
              <a:ext cx="150813" cy="15875"/>
            </a:xfrm>
            <a:prstGeom prst="rect">
              <a:avLst/>
            </a:pr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28" name="Rectangle 88"/>
            <p:cNvSpPr>
              <a:spLocks noChangeArrowheads="1"/>
            </p:cNvSpPr>
            <p:nvPr/>
          </p:nvSpPr>
          <p:spPr bwMode="auto">
            <a:xfrm>
              <a:off x="52387" y="90488"/>
              <a:ext cx="134938" cy="15875"/>
            </a:xfrm>
            <a:prstGeom prst="rect">
              <a:avLst/>
            </a:pr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29" name="Rectangle 89"/>
            <p:cNvSpPr>
              <a:spLocks noChangeArrowheads="1"/>
            </p:cNvSpPr>
            <p:nvPr/>
          </p:nvSpPr>
          <p:spPr bwMode="auto">
            <a:xfrm>
              <a:off x="60325" y="60325"/>
              <a:ext cx="119063" cy="15875"/>
            </a:xfrm>
            <a:prstGeom prst="rect">
              <a:avLst/>
            </a:pr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30" name="Rectangle 90"/>
            <p:cNvSpPr>
              <a:spLocks noChangeArrowheads="1"/>
            </p:cNvSpPr>
            <p:nvPr/>
          </p:nvSpPr>
          <p:spPr bwMode="auto">
            <a:xfrm>
              <a:off x="66675" y="30163"/>
              <a:ext cx="106363" cy="15875"/>
            </a:xfrm>
            <a:prstGeom prst="rect">
              <a:avLst/>
            </a:pr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19" name="直接连接符 64"/>
          <p:cNvSpPr>
            <a:spLocks noChangeShapeType="1"/>
          </p:cNvSpPr>
          <p:nvPr/>
        </p:nvSpPr>
        <p:spPr bwMode="auto">
          <a:xfrm flipV="1">
            <a:off x="9132000" y="1360488"/>
            <a:ext cx="3060000"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Tm="8375">
        <p:fade/>
      </p:transition>
    </mc:Choice>
    <mc:Fallback xmlns="">
      <p:transition spd="med" advTm="837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wipe(left)">
                                      <p:cBhvr>
                                        <p:cTn id="7" dur="500"/>
                                        <p:tgtEl>
                                          <p:spTgt spid="133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323"/>
                                        </p:tgtEl>
                                        <p:attrNameLst>
                                          <p:attrName>style.visibility</p:attrName>
                                        </p:attrNameLst>
                                      </p:cBhvr>
                                      <p:to>
                                        <p:strVal val="visible"/>
                                      </p:to>
                                    </p:set>
                                    <p:animEffect transition="in" filter="wipe(left)">
                                      <p:cBhvr>
                                        <p:cTn id="12" dur="500"/>
                                        <p:tgtEl>
                                          <p:spTgt spid="133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3326"/>
                                        </p:tgtEl>
                                        <p:attrNameLst>
                                          <p:attrName>style.visibility</p:attrName>
                                        </p:attrNameLst>
                                      </p:cBhvr>
                                      <p:to>
                                        <p:strVal val="visible"/>
                                      </p:to>
                                    </p:set>
                                    <p:animEffect transition="in" filter="wipe(left)">
                                      <p:cBhvr>
                                        <p:cTn id="17" dur="500"/>
                                        <p:tgtEl>
                                          <p:spTgt spid="133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9"/>
                                        </p:tgtEl>
                                        <p:attrNameLst>
                                          <p:attrName>style.visibility</p:attrName>
                                        </p:attrNameLst>
                                      </p:cBhvr>
                                      <p:to>
                                        <p:strVal val="visible"/>
                                      </p:to>
                                    </p:set>
                                    <p:animEffect transition="in" filter="wipe(left)">
                                      <p:cBhvr>
                                        <p:cTn id="22" dur="500"/>
                                        <p:tgtEl>
                                          <p:spTgt spid="119"/>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3337"/>
                                        </p:tgtEl>
                                        <p:attrNameLst>
                                          <p:attrName>style.visibility</p:attrName>
                                        </p:attrNameLst>
                                      </p:cBhvr>
                                      <p:to>
                                        <p:strVal val="visible"/>
                                      </p:to>
                                    </p:set>
                                    <p:animEffect transition="in" filter="fade">
                                      <p:cBhvr>
                                        <p:cTn id="27" dur="1000"/>
                                        <p:tgtEl>
                                          <p:spTgt spid="13337"/>
                                        </p:tgtEl>
                                      </p:cBhvr>
                                    </p:animEffect>
                                    <p:anim calcmode="lin" valueType="num">
                                      <p:cBhvr>
                                        <p:cTn id="28" dur="1000" fill="hold"/>
                                        <p:tgtEl>
                                          <p:spTgt spid="13337"/>
                                        </p:tgtEl>
                                        <p:attrNameLst>
                                          <p:attrName>ppt_x</p:attrName>
                                        </p:attrNameLst>
                                      </p:cBhvr>
                                      <p:tavLst>
                                        <p:tav tm="0">
                                          <p:val>
                                            <p:strVal val="#ppt_x"/>
                                          </p:val>
                                        </p:tav>
                                        <p:tav tm="100000">
                                          <p:val>
                                            <p:strVal val="#ppt_x"/>
                                          </p:val>
                                        </p:tav>
                                      </p:tavLst>
                                    </p:anim>
                                    <p:anim calcmode="lin" valueType="num">
                                      <p:cBhvr>
                                        <p:cTn id="29" dur="1000" fill="hold"/>
                                        <p:tgtEl>
                                          <p:spTgt spid="1333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3349"/>
                                        </p:tgtEl>
                                        <p:attrNameLst>
                                          <p:attrName>style.visibility</p:attrName>
                                        </p:attrNameLst>
                                      </p:cBhvr>
                                      <p:to>
                                        <p:strVal val="visible"/>
                                      </p:to>
                                    </p:set>
                                    <p:animEffect transition="in" filter="fade">
                                      <p:cBhvr>
                                        <p:cTn id="34" dur="1000"/>
                                        <p:tgtEl>
                                          <p:spTgt spid="13349"/>
                                        </p:tgtEl>
                                      </p:cBhvr>
                                    </p:animEffect>
                                    <p:anim calcmode="lin" valueType="num">
                                      <p:cBhvr>
                                        <p:cTn id="35" dur="1000" fill="hold"/>
                                        <p:tgtEl>
                                          <p:spTgt spid="13349"/>
                                        </p:tgtEl>
                                        <p:attrNameLst>
                                          <p:attrName>ppt_x</p:attrName>
                                        </p:attrNameLst>
                                      </p:cBhvr>
                                      <p:tavLst>
                                        <p:tav tm="0">
                                          <p:val>
                                            <p:strVal val="#ppt_x"/>
                                          </p:val>
                                        </p:tav>
                                        <p:tav tm="100000">
                                          <p:val>
                                            <p:strVal val="#ppt_x"/>
                                          </p:val>
                                        </p:tav>
                                      </p:tavLst>
                                    </p:anim>
                                    <p:anim calcmode="lin" valueType="num">
                                      <p:cBhvr>
                                        <p:cTn id="36" dur="1000" fill="hold"/>
                                        <p:tgtEl>
                                          <p:spTgt spid="13349"/>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3350"/>
                                        </p:tgtEl>
                                        <p:attrNameLst>
                                          <p:attrName>style.visibility</p:attrName>
                                        </p:attrNameLst>
                                      </p:cBhvr>
                                      <p:to>
                                        <p:strVal val="visible"/>
                                      </p:to>
                                    </p:set>
                                    <p:animEffect transition="in" filter="fade">
                                      <p:cBhvr>
                                        <p:cTn id="39" dur="1000"/>
                                        <p:tgtEl>
                                          <p:spTgt spid="13350"/>
                                        </p:tgtEl>
                                      </p:cBhvr>
                                    </p:animEffect>
                                    <p:anim calcmode="lin" valueType="num">
                                      <p:cBhvr>
                                        <p:cTn id="40" dur="1000" fill="hold"/>
                                        <p:tgtEl>
                                          <p:spTgt spid="13350"/>
                                        </p:tgtEl>
                                        <p:attrNameLst>
                                          <p:attrName>ppt_x</p:attrName>
                                        </p:attrNameLst>
                                      </p:cBhvr>
                                      <p:tavLst>
                                        <p:tav tm="0">
                                          <p:val>
                                            <p:strVal val="#ppt_x"/>
                                          </p:val>
                                        </p:tav>
                                        <p:tav tm="100000">
                                          <p:val>
                                            <p:strVal val="#ppt_x"/>
                                          </p:val>
                                        </p:tav>
                                      </p:tavLst>
                                    </p:anim>
                                    <p:anim calcmode="lin" valueType="num">
                                      <p:cBhvr>
                                        <p:cTn id="41" dur="1000" fill="hold"/>
                                        <p:tgtEl>
                                          <p:spTgt spid="13350"/>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3352"/>
                                        </p:tgtEl>
                                        <p:attrNameLst>
                                          <p:attrName>style.visibility</p:attrName>
                                        </p:attrNameLst>
                                      </p:cBhvr>
                                      <p:to>
                                        <p:strVal val="visible"/>
                                      </p:to>
                                    </p:set>
                                    <p:animEffect transition="in" filter="fade">
                                      <p:cBhvr>
                                        <p:cTn id="44" dur="1000"/>
                                        <p:tgtEl>
                                          <p:spTgt spid="13352"/>
                                        </p:tgtEl>
                                      </p:cBhvr>
                                    </p:animEffect>
                                    <p:anim calcmode="lin" valueType="num">
                                      <p:cBhvr>
                                        <p:cTn id="45" dur="1000" fill="hold"/>
                                        <p:tgtEl>
                                          <p:spTgt spid="13352"/>
                                        </p:tgtEl>
                                        <p:attrNameLst>
                                          <p:attrName>ppt_x</p:attrName>
                                        </p:attrNameLst>
                                      </p:cBhvr>
                                      <p:tavLst>
                                        <p:tav tm="0">
                                          <p:val>
                                            <p:strVal val="#ppt_x"/>
                                          </p:val>
                                        </p:tav>
                                        <p:tav tm="100000">
                                          <p:val>
                                            <p:strVal val="#ppt_x"/>
                                          </p:val>
                                        </p:tav>
                                      </p:tavLst>
                                    </p:anim>
                                    <p:anim calcmode="lin" valueType="num">
                                      <p:cBhvr>
                                        <p:cTn id="46" dur="1000" fill="hold"/>
                                        <p:tgtEl>
                                          <p:spTgt spid="1335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3353"/>
                                        </p:tgtEl>
                                        <p:attrNameLst>
                                          <p:attrName>style.visibility</p:attrName>
                                        </p:attrNameLst>
                                      </p:cBhvr>
                                      <p:to>
                                        <p:strVal val="visible"/>
                                      </p:to>
                                    </p:set>
                                    <p:animEffect transition="in" filter="fade">
                                      <p:cBhvr>
                                        <p:cTn id="49" dur="1000"/>
                                        <p:tgtEl>
                                          <p:spTgt spid="13353"/>
                                        </p:tgtEl>
                                      </p:cBhvr>
                                    </p:animEffect>
                                    <p:anim calcmode="lin" valueType="num">
                                      <p:cBhvr>
                                        <p:cTn id="50" dur="1000" fill="hold"/>
                                        <p:tgtEl>
                                          <p:spTgt spid="13353"/>
                                        </p:tgtEl>
                                        <p:attrNameLst>
                                          <p:attrName>ppt_x</p:attrName>
                                        </p:attrNameLst>
                                      </p:cBhvr>
                                      <p:tavLst>
                                        <p:tav tm="0">
                                          <p:val>
                                            <p:strVal val="#ppt_x"/>
                                          </p:val>
                                        </p:tav>
                                        <p:tav tm="100000">
                                          <p:val>
                                            <p:strVal val="#ppt_x"/>
                                          </p:val>
                                        </p:tav>
                                      </p:tavLst>
                                    </p:anim>
                                    <p:anim calcmode="lin" valueType="num">
                                      <p:cBhvr>
                                        <p:cTn id="51" dur="1000" fill="hold"/>
                                        <p:tgtEl>
                                          <p:spTgt spid="1335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3354"/>
                                        </p:tgtEl>
                                        <p:attrNameLst>
                                          <p:attrName>style.visibility</p:attrName>
                                        </p:attrNameLst>
                                      </p:cBhvr>
                                      <p:to>
                                        <p:strVal val="visible"/>
                                      </p:to>
                                    </p:set>
                                    <p:animEffect transition="in" filter="fade">
                                      <p:cBhvr>
                                        <p:cTn id="54" dur="1000"/>
                                        <p:tgtEl>
                                          <p:spTgt spid="13354"/>
                                        </p:tgtEl>
                                      </p:cBhvr>
                                    </p:animEffect>
                                    <p:anim calcmode="lin" valueType="num">
                                      <p:cBhvr>
                                        <p:cTn id="55" dur="1000" fill="hold"/>
                                        <p:tgtEl>
                                          <p:spTgt spid="13354"/>
                                        </p:tgtEl>
                                        <p:attrNameLst>
                                          <p:attrName>ppt_x</p:attrName>
                                        </p:attrNameLst>
                                      </p:cBhvr>
                                      <p:tavLst>
                                        <p:tav tm="0">
                                          <p:val>
                                            <p:strVal val="#ppt_x"/>
                                          </p:val>
                                        </p:tav>
                                        <p:tav tm="100000">
                                          <p:val>
                                            <p:strVal val="#ppt_x"/>
                                          </p:val>
                                        </p:tav>
                                      </p:tavLst>
                                    </p:anim>
                                    <p:anim calcmode="lin" valueType="num">
                                      <p:cBhvr>
                                        <p:cTn id="56" dur="1000" fill="hold"/>
                                        <p:tgtEl>
                                          <p:spTgt spid="13354"/>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3355"/>
                                        </p:tgtEl>
                                        <p:attrNameLst>
                                          <p:attrName>style.visibility</p:attrName>
                                        </p:attrNameLst>
                                      </p:cBhvr>
                                      <p:to>
                                        <p:strVal val="visible"/>
                                      </p:to>
                                    </p:set>
                                    <p:animEffect transition="in" filter="fade">
                                      <p:cBhvr>
                                        <p:cTn id="59" dur="1000"/>
                                        <p:tgtEl>
                                          <p:spTgt spid="13355"/>
                                        </p:tgtEl>
                                      </p:cBhvr>
                                    </p:animEffect>
                                    <p:anim calcmode="lin" valueType="num">
                                      <p:cBhvr>
                                        <p:cTn id="60" dur="1000" fill="hold"/>
                                        <p:tgtEl>
                                          <p:spTgt spid="13355"/>
                                        </p:tgtEl>
                                        <p:attrNameLst>
                                          <p:attrName>ppt_x</p:attrName>
                                        </p:attrNameLst>
                                      </p:cBhvr>
                                      <p:tavLst>
                                        <p:tav tm="0">
                                          <p:val>
                                            <p:strVal val="#ppt_x"/>
                                          </p:val>
                                        </p:tav>
                                        <p:tav tm="100000">
                                          <p:val>
                                            <p:strVal val="#ppt_x"/>
                                          </p:val>
                                        </p:tav>
                                      </p:tavLst>
                                    </p:anim>
                                    <p:anim calcmode="lin" valueType="num">
                                      <p:cBhvr>
                                        <p:cTn id="61" dur="1000" fill="hold"/>
                                        <p:tgtEl>
                                          <p:spTgt spid="13355"/>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3356"/>
                                        </p:tgtEl>
                                        <p:attrNameLst>
                                          <p:attrName>style.visibility</p:attrName>
                                        </p:attrNameLst>
                                      </p:cBhvr>
                                      <p:to>
                                        <p:strVal val="visible"/>
                                      </p:to>
                                    </p:set>
                                    <p:animEffect transition="in" filter="fade">
                                      <p:cBhvr>
                                        <p:cTn id="64" dur="1000"/>
                                        <p:tgtEl>
                                          <p:spTgt spid="13356"/>
                                        </p:tgtEl>
                                      </p:cBhvr>
                                    </p:animEffect>
                                    <p:anim calcmode="lin" valueType="num">
                                      <p:cBhvr>
                                        <p:cTn id="65" dur="1000" fill="hold"/>
                                        <p:tgtEl>
                                          <p:spTgt spid="13356"/>
                                        </p:tgtEl>
                                        <p:attrNameLst>
                                          <p:attrName>ppt_x</p:attrName>
                                        </p:attrNameLst>
                                      </p:cBhvr>
                                      <p:tavLst>
                                        <p:tav tm="0">
                                          <p:val>
                                            <p:strVal val="#ppt_x"/>
                                          </p:val>
                                        </p:tav>
                                        <p:tav tm="100000">
                                          <p:val>
                                            <p:strVal val="#ppt_x"/>
                                          </p:val>
                                        </p:tav>
                                      </p:tavLst>
                                    </p:anim>
                                    <p:anim calcmode="lin" valueType="num">
                                      <p:cBhvr>
                                        <p:cTn id="66" dur="1000" fill="hold"/>
                                        <p:tgtEl>
                                          <p:spTgt spid="13356"/>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3357"/>
                                        </p:tgtEl>
                                        <p:attrNameLst>
                                          <p:attrName>style.visibility</p:attrName>
                                        </p:attrNameLst>
                                      </p:cBhvr>
                                      <p:to>
                                        <p:strVal val="visible"/>
                                      </p:to>
                                    </p:set>
                                    <p:animEffect transition="in" filter="fade">
                                      <p:cBhvr>
                                        <p:cTn id="69" dur="1000"/>
                                        <p:tgtEl>
                                          <p:spTgt spid="13357"/>
                                        </p:tgtEl>
                                      </p:cBhvr>
                                    </p:animEffect>
                                    <p:anim calcmode="lin" valueType="num">
                                      <p:cBhvr>
                                        <p:cTn id="70" dur="1000" fill="hold"/>
                                        <p:tgtEl>
                                          <p:spTgt spid="13357"/>
                                        </p:tgtEl>
                                        <p:attrNameLst>
                                          <p:attrName>ppt_x</p:attrName>
                                        </p:attrNameLst>
                                      </p:cBhvr>
                                      <p:tavLst>
                                        <p:tav tm="0">
                                          <p:val>
                                            <p:strVal val="#ppt_x"/>
                                          </p:val>
                                        </p:tav>
                                        <p:tav tm="100000">
                                          <p:val>
                                            <p:strVal val="#ppt_x"/>
                                          </p:val>
                                        </p:tav>
                                      </p:tavLst>
                                    </p:anim>
                                    <p:anim calcmode="lin" valueType="num">
                                      <p:cBhvr>
                                        <p:cTn id="71" dur="1000" fill="hold"/>
                                        <p:tgtEl>
                                          <p:spTgt spid="13357"/>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13358"/>
                                        </p:tgtEl>
                                        <p:attrNameLst>
                                          <p:attrName>style.visibility</p:attrName>
                                        </p:attrNameLst>
                                      </p:cBhvr>
                                      <p:to>
                                        <p:strVal val="visible"/>
                                      </p:to>
                                    </p:set>
                                    <p:animEffect transition="in" filter="fade">
                                      <p:cBhvr>
                                        <p:cTn id="74" dur="1000"/>
                                        <p:tgtEl>
                                          <p:spTgt spid="13358"/>
                                        </p:tgtEl>
                                      </p:cBhvr>
                                    </p:animEffect>
                                    <p:anim calcmode="lin" valueType="num">
                                      <p:cBhvr>
                                        <p:cTn id="75" dur="1000" fill="hold"/>
                                        <p:tgtEl>
                                          <p:spTgt spid="13358"/>
                                        </p:tgtEl>
                                        <p:attrNameLst>
                                          <p:attrName>ppt_x</p:attrName>
                                        </p:attrNameLst>
                                      </p:cBhvr>
                                      <p:tavLst>
                                        <p:tav tm="0">
                                          <p:val>
                                            <p:strVal val="#ppt_x"/>
                                          </p:val>
                                        </p:tav>
                                        <p:tav tm="100000">
                                          <p:val>
                                            <p:strVal val="#ppt_x"/>
                                          </p:val>
                                        </p:tav>
                                      </p:tavLst>
                                    </p:anim>
                                    <p:anim calcmode="lin" valueType="num">
                                      <p:cBhvr>
                                        <p:cTn id="76" dur="1000" fill="hold"/>
                                        <p:tgtEl>
                                          <p:spTgt spid="13358"/>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3363"/>
                                        </p:tgtEl>
                                        <p:attrNameLst>
                                          <p:attrName>style.visibility</p:attrName>
                                        </p:attrNameLst>
                                      </p:cBhvr>
                                      <p:to>
                                        <p:strVal val="visible"/>
                                      </p:to>
                                    </p:set>
                                    <p:animEffect transition="in" filter="fade">
                                      <p:cBhvr>
                                        <p:cTn id="79" dur="1000"/>
                                        <p:tgtEl>
                                          <p:spTgt spid="13363"/>
                                        </p:tgtEl>
                                      </p:cBhvr>
                                    </p:animEffect>
                                    <p:anim calcmode="lin" valueType="num">
                                      <p:cBhvr>
                                        <p:cTn id="80" dur="1000" fill="hold"/>
                                        <p:tgtEl>
                                          <p:spTgt spid="13363"/>
                                        </p:tgtEl>
                                        <p:attrNameLst>
                                          <p:attrName>ppt_x</p:attrName>
                                        </p:attrNameLst>
                                      </p:cBhvr>
                                      <p:tavLst>
                                        <p:tav tm="0">
                                          <p:val>
                                            <p:strVal val="#ppt_x"/>
                                          </p:val>
                                        </p:tav>
                                        <p:tav tm="100000">
                                          <p:val>
                                            <p:strVal val="#ppt_x"/>
                                          </p:val>
                                        </p:tav>
                                      </p:tavLst>
                                    </p:anim>
                                    <p:anim calcmode="lin" valueType="num">
                                      <p:cBhvr>
                                        <p:cTn id="81" dur="1000" fill="hold"/>
                                        <p:tgtEl>
                                          <p:spTgt spid="13363"/>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13364"/>
                                        </p:tgtEl>
                                        <p:attrNameLst>
                                          <p:attrName>style.visibility</p:attrName>
                                        </p:attrNameLst>
                                      </p:cBhvr>
                                      <p:to>
                                        <p:strVal val="visible"/>
                                      </p:to>
                                    </p:set>
                                    <p:animEffect transition="in" filter="fade">
                                      <p:cBhvr>
                                        <p:cTn id="84" dur="1000"/>
                                        <p:tgtEl>
                                          <p:spTgt spid="13364"/>
                                        </p:tgtEl>
                                      </p:cBhvr>
                                    </p:animEffect>
                                    <p:anim calcmode="lin" valueType="num">
                                      <p:cBhvr>
                                        <p:cTn id="85" dur="1000" fill="hold"/>
                                        <p:tgtEl>
                                          <p:spTgt spid="13364"/>
                                        </p:tgtEl>
                                        <p:attrNameLst>
                                          <p:attrName>ppt_x</p:attrName>
                                        </p:attrNameLst>
                                      </p:cBhvr>
                                      <p:tavLst>
                                        <p:tav tm="0">
                                          <p:val>
                                            <p:strVal val="#ppt_x"/>
                                          </p:val>
                                        </p:tav>
                                        <p:tav tm="100000">
                                          <p:val>
                                            <p:strVal val="#ppt_x"/>
                                          </p:val>
                                        </p:tav>
                                      </p:tavLst>
                                    </p:anim>
                                    <p:anim calcmode="lin" valueType="num">
                                      <p:cBhvr>
                                        <p:cTn id="86" dur="1000" fill="hold"/>
                                        <p:tgtEl>
                                          <p:spTgt spid="13364"/>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13365"/>
                                        </p:tgtEl>
                                        <p:attrNameLst>
                                          <p:attrName>style.visibility</p:attrName>
                                        </p:attrNameLst>
                                      </p:cBhvr>
                                      <p:to>
                                        <p:strVal val="visible"/>
                                      </p:to>
                                    </p:set>
                                    <p:animEffect transition="in" filter="fade">
                                      <p:cBhvr>
                                        <p:cTn id="89" dur="1000"/>
                                        <p:tgtEl>
                                          <p:spTgt spid="13365"/>
                                        </p:tgtEl>
                                      </p:cBhvr>
                                    </p:animEffect>
                                    <p:anim calcmode="lin" valueType="num">
                                      <p:cBhvr>
                                        <p:cTn id="90" dur="1000" fill="hold"/>
                                        <p:tgtEl>
                                          <p:spTgt spid="13365"/>
                                        </p:tgtEl>
                                        <p:attrNameLst>
                                          <p:attrName>ppt_x</p:attrName>
                                        </p:attrNameLst>
                                      </p:cBhvr>
                                      <p:tavLst>
                                        <p:tav tm="0">
                                          <p:val>
                                            <p:strVal val="#ppt_x"/>
                                          </p:val>
                                        </p:tav>
                                        <p:tav tm="100000">
                                          <p:val>
                                            <p:strVal val="#ppt_x"/>
                                          </p:val>
                                        </p:tav>
                                      </p:tavLst>
                                    </p:anim>
                                    <p:anim calcmode="lin" valueType="num">
                                      <p:cBhvr>
                                        <p:cTn id="91" dur="1000" fill="hold"/>
                                        <p:tgtEl>
                                          <p:spTgt spid="13365"/>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13366"/>
                                        </p:tgtEl>
                                        <p:attrNameLst>
                                          <p:attrName>style.visibility</p:attrName>
                                        </p:attrNameLst>
                                      </p:cBhvr>
                                      <p:to>
                                        <p:strVal val="visible"/>
                                      </p:to>
                                    </p:set>
                                    <p:animEffect transition="in" filter="fade">
                                      <p:cBhvr>
                                        <p:cTn id="94" dur="1000"/>
                                        <p:tgtEl>
                                          <p:spTgt spid="13366"/>
                                        </p:tgtEl>
                                      </p:cBhvr>
                                    </p:animEffect>
                                    <p:anim calcmode="lin" valueType="num">
                                      <p:cBhvr>
                                        <p:cTn id="95" dur="1000" fill="hold"/>
                                        <p:tgtEl>
                                          <p:spTgt spid="13366"/>
                                        </p:tgtEl>
                                        <p:attrNameLst>
                                          <p:attrName>ppt_x</p:attrName>
                                        </p:attrNameLst>
                                      </p:cBhvr>
                                      <p:tavLst>
                                        <p:tav tm="0">
                                          <p:val>
                                            <p:strVal val="#ppt_x"/>
                                          </p:val>
                                        </p:tav>
                                        <p:tav tm="100000">
                                          <p:val>
                                            <p:strVal val="#ppt_x"/>
                                          </p:val>
                                        </p:tav>
                                      </p:tavLst>
                                    </p:anim>
                                    <p:anim calcmode="lin" valueType="num">
                                      <p:cBhvr>
                                        <p:cTn id="96" dur="1000" fill="hold"/>
                                        <p:tgtEl>
                                          <p:spTgt spid="13366"/>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13367"/>
                                        </p:tgtEl>
                                        <p:attrNameLst>
                                          <p:attrName>style.visibility</p:attrName>
                                        </p:attrNameLst>
                                      </p:cBhvr>
                                      <p:to>
                                        <p:strVal val="visible"/>
                                      </p:to>
                                    </p:set>
                                    <p:animEffect transition="in" filter="fade">
                                      <p:cBhvr>
                                        <p:cTn id="99" dur="1000"/>
                                        <p:tgtEl>
                                          <p:spTgt spid="13367"/>
                                        </p:tgtEl>
                                      </p:cBhvr>
                                    </p:animEffect>
                                    <p:anim calcmode="lin" valueType="num">
                                      <p:cBhvr>
                                        <p:cTn id="100" dur="1000" fill="hold"/>
                                        <p:tgtEl>
                                          <p:spTgt spid="13367"/>
                                        </p:tgtEl>
                                        <p:attrNameLst>
                                          <p:attrName>ppt_x</p:attrName>
                                        </p:attrNameLst>
                                      </p:cBhvr>
                                      <p:tavLst>
                                        <p:tav tm="0">
                                          <p:val>
                                            <p:strVal val="#ppt_x"/>
                                          </p:val>
                                        </p:tav>
                                        <p:tav tm="100000">
                                          <p:val>
                                            <p:strVal val="#ppt_x"/>
                                          </p:val>
                                        </p:tav>
                                      </p:tavLst>
                                    </p:anim>
                                    <p:anim calcmode="lin" valueType="num">
                                      <p:cBhvr>
                                        <p:cTn id="101" dur="1000" fill="hold"/>
                                        <p:tgtEl>
                                          <p:spTgt spid="13367"/>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3368"/>
                                        </p:tgtEl>
                                        <p:attrNameLst>
                                          <p:attrName>style.visibility</p:attrName>
                                        </p:attrNameLst>
                                      </p:cBhvr>
                                      <p:to>
                                        <p:strVal val="visible"/>
                                      </p:to>
                                    </p:set>
                                    <p:animEffect transition="in" filter="fade">
                                      <p:cBhvr>
                                        <p:cTn id="104" dur="1000"/>
                                        <p:tgtEl>
                                          <p:spTgt spid="13368"/>
                                        </p:tgtEl>
                                      </p:cBhvr>
                                    </p:animEffect>
                                    <p:anim calcmode="lin" valueType="num">
                                      <p:cBhvr>
                                        <p:cTn id="105" dur="1000" fill="hold"/>
                                        <p:tgtEl>
                                          <p:spTgt spid="13368"/>
                                        </p:tgtEl>
                                        <p:attrNameLst>
                                          <p:attrName>ppt_x</p:attrName>
                                        </p:attrNameLst>
                                      </p:cBhvr>
                                      <p:tavLst>
                                        <p:tav tm="0">
                                          <p:val>
                                            <p:strVal val="#ppt_x"/>
                                          </p:val>
                                        </p:tav>
                                        <p:tav tm="100000">
                                          <p:val>
                                            <p:strVal val="#ppt_x"/>
                                          </p:val>
                                        </p:tav>
                                      </p:tavLst>
                                    </p:anim>
                                    <p:anim calcmode="lin" valueType="num">
                                      <p:cBhvr>
                                        <p:cTn id="106" dur="1000" fill="hold"/>
                                        <p:tgtEl>
                                          <p:spTgt spid="13368"/>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13369"/>
                                        </p:tgtEl>
                                        <p:attrNameLst>
                                          <p:attrName>style.visibility</p:attrName>
                                        </p:attrNameLst>
                                      </p:cBhvr>
                                      <p:to>
                                        <p:strVal val="visible"/>
                                      </p:to>
                                    </p:set>
                                    <p:animEffect transition="in" filter="fade">
                                      <p:cBhvr>
                                        <p:cTn id="109" dur="1000"/>
                                        <p:tgtEl>
                                          <p:spTgt spid="13369"/>
                                        </p:tgtEl>
                                      </p:cBhvr>
                                    </p:animEffect>
                                    <p:anim calcmode="lin" valueType="num">
                                      <p:cBhvr>
                                        <p:cTn id="110" dur="1000" fill="hold"/>
                                        <p:tgtEl>
                                          <p:spTgt spid="13369"/>
                                        </p:tgtEl>
                                        <p:attrNameLst>
                                          <p:attrName>ppt_x</p:attrName>
                                        </p:attrNameLst>
                                      </p:cBhvr>
                                      <p:tavLst>
                                        <p:tav tm="0">
                                          <p:val>
                                            <p:strVal val="#ppt_x"/>
                                          </p:val>
                                        </p:tav>
                                        <p:tav tm="100000">
                                          <p:val>
                                            <p:strVal val="#ppt_x"/>
                                          </p:val>
                                        </p:tav>
                                      </p:tavLst>
                                    </p:anim>
                                    <p:anim calcmode="lin" valueType="num">
                                      <p:cBhvr>
                                        <p:cTn id="111" dur="1000" fill="hold"/>
                                        <p:tgtEl>
                                          <p:spTgt spid="13369"/>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13370"/>
                                        </p:tgtEl>
                                        <p:attrNameLst>
                                          <p:attrName>style.visibility</p:attrName>
                                        </p:attrNameLst>
                                      </p:cBhvr>
                                      <p:to>
                                        <p:strVal val="visible"/>
                                      </p:to>
                                    </p:set>
                                    <p:animEffect transition="in" filter="fade">
                                      <p:cBhvr>
                                        <p:cTn id="114" dur="1000"/>
                                        <p:tgtEl>
                                          <p:spTgt spid="13370"/>
                                        </p:tgtEl>
                                      </p:cBhvr>
                                    </p:animEffect>
                                    <p:anim calcmode="lin" valueType="num">
                                      <p:cBhvr>
                                        <p:cTn id="115" dur="1000" fill="hold"/>
                                        <p:tgtEl>
                                          <p:spTgt spid="13370"/>
                                        </p:tgtEl>
                                        <p:attrNameLst>
                                          <p:attrName>ppt_x</p:attrName>
                                        </p:attrNameLst>
                                      </p:cBhvr>
                                      <p:tavLst>
                                        <p:tav tm="0">
                                          <p:val>
                                            <p:strVal val="#ppt_x"/>
                                          </p:val>
                                        </p:tav>
                                        <p:tav tm="100000">
                                          <p:val>
                                            <p:strVal val="#ppt_x"/>
                                          </p:val>
                                        </p:tav>
                                      </p:tavLst>
                                    </p:anim>
                                    <p:anim calcmode="lin" valueType="num">
                                      <p:cBhvr>
                                        <p:cTn id="116" dur="1000" fill="hold"/>
                                        <p:tgtEl>
                                          <p:spTgt spid="13370"/>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13371"/>
                                        </p:tgtEl>
                                        <p:attrNameLst>
                                          <p:attrName>style.visibility</p:attrName>
                                        </p:attrNameLst>
                                      </p:cBhvr>
                                      <p:to>
                                        <p:strVal val="visible"/>
                                      </p:to>
                                    </p:set>
                                    <p:animEffect transition="in" filter="fade">
                                      <p:cBhvr>
                                        <p:cTn id="119" dur="1000"/>
                                        <p:tgtEl>
                                          <p:spTgt spid="13371"/>
                                        </p:tgtEl>
                                      </p:cBhvr>
                                    </p:animEffect>
                                    <p:anim calcmode="lin" valueType="num">
                                      <p:cBhvr>
                                        <p:cTn id="120" dur="1000" fill="hold"/>
                                        <p:tgtEl>
                                          <p:spTgt spid="13371"/>
                                        </p:tgtEl>
                                        <p:attrNameLst>
                                          <p:attrName>ppt_x</p:attrName>
                                        </p:attrNameLst>
                                      </p:cBhvr>
                                      <p:tavLst>
                                        <p:tav tm="0">
                                          <p:val>
                                            <p:strVal val="#ppt_x"/>
                                          </p:val>
                                        </p:tav>
                                        <p:tav tm="100000">
                                          <p:val>
                                            <p:strVal val="#ppt_x"/>
                                          </p:val>
                                        </p:tav>
                                      </p:tavLst>
                                    </p:anim>
                                    <p:anim calcmode="lin" valueType="num">
                                      <p:cBhvr>
                                        <p:cTn id="121" dur="1000" fill="hold"/>
                                        <p:tgtEl>
                                          <p:spTgt spid="13371"/>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13372"/>
                                        </p:tgtEl>
                                        <p:attrNameLst>
                                          <p:attrName>style.visibility</p:attrName>
                                        </p:attrNameLst>
                                      </p:cBhvr>
                                      <p:to>
                                        <p:strVal val="visible"/>
                                      </p:to>
                                    </p:set>
                                    <p:animEffect transition="in" filter="fade">
                                      <p:cBhvr>
                                        <p:cTn id="124" dur="1000"/>
                                        <p:tgtEl>
                                          <p:spTgt spid="13372"/>
                                        </p:tgtEl>
                                      </p:cBhvr>
                                    </p:animEffect>
                                    <p:anim calcmode="lin" valueType="num">
                                      <p:cBhvr>
                                        <p:cTn id="125" dur="1000" fill="hold"/>
                                        <p:tgtEl>
                                          <p:spTgt spid="13372"/>
                                        </p:tgtEl>
                                        <p:attrNameLst>
                                          <p:attrName>ppt_x</p:attrName>
                                        </p:attrNameLst>
                                      </p:cBhvr>
                                      <p:tavLst>
                                        <p:tav tm="0">
                                          <p:val>
                                            <p:strVal val="#ppt_x"/>
                                          </p:val>
                                        </p:tav>
                                        <p:tav tm="100000">
                                          <p:val>
                                            <p:strVal val="#ppt_x"/>
                                          </p:val>
                                        </p:tav>
                                      </p:tavLst>
                                    </p:anim>
                                    <p:anim calcmode="lin" valueType="num">
                                      <p:cBhvr>
                                        <p:cTn id="126" dur="1000" fill="hold"/>
                                        <p:tgtEl>
                                          <p:spTgt spid="13372"/>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13373"/>
                                        </p:tgtEl>
                                        <p:attrNameLst>
                                          <p:attrName>style.visibility</p:attrName>
                                        </p:attrNameLst>
                                      </p:cBhvr>
                                      <p:to>
                                        <p:strVal val="visible"/>
                                      </p:to>
                                    </p:set>
                                    <p:animEffect transition="in" filter="fade">
                                      <p:cBhvr>
                                        <p:cTn id="129" dur="1000"/>
                                        <p:tgtEl>
                                          <p:spTgt spid="13373"/>
                                        </p:tgtEl>
                                      </p:cBhvr>
                                    </p:animEffect>
                                    <p:anim calcmode="lin" valueType="num">
                                      <p:cBhvr>
                                        <p:cTn id="130" dur="1000" fill="hold"/>
                                        <p:tgtEl>
                                          <p:spTgt spid="13373"/>
                                        </p:tgtEl>
                                        <p:attrNameLst>
                                          <p:attrName>ppt_x</p:attrName>
                                        </p:attrNameLst>
                                      </p:cBhvr>
                                      <p:tavLst>
                                        <p:tav tm="0">
                                          <p:val>
                                            <p:strVal val="#ppt_x"/>
                                          </p:val>
                                        </p:tav>
                                        <p:tav tm="100000">
                                          <p:val>
                                            <p:strVal val="#ppt_x"/>
                                          </p:val>
                                        </p:tav>
                                      </p:tavLst>
                                    </p:anim>
                                    <p:anim calcmode="lin" valueType="num">
                                      <p:cBhvr>
                                        <p:cTn id="131" dur="1000" fill="hold"/>
                                        <p:tgtEl>
                                          <p:spTgt spid="13373"/>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13374"/>
                                        </p:tgtEl>
                                        <p:attrNameLst>
                                          <p:attrName>style.visibility</p:attrName>
                                        </p:attrNameLst>
                                      </p:cBhvr>
                                      <p:to>
                                        <p:strVal val="visible"/>
                                      </p:to>
                                    </p:set>
                                    <p:animEffect transition="in" filter="fade">
                                      <p:cBhvr>
                                        <p:cTn id="134" dur="1000"/>
                                        <p:tgtEl>
                                          <p:spTgt spid="13374"/>
                                        </p:tgtEl>
                                      </p:cBhvr>
                                    </p:animEffect>
                                    <p:anim calcmode="lin" valueType="num">
                                      <p:cBhvr>
                                        <p:cTn id="135" dur="1000" fill="hold"/>
                                        <p:tgtEl>
                                          <p:spTgt spid="13374"/>
                                        </p:tgtEl>
                                        <p:attrNameLst>
                                          <p:attrName>ppt_x</p:attrName>
                                        </p:attrNameLst>
                                      </p:cBhvr>
                                      <p:tavLst>
                                        <p:tav tm="0">
                                          <p:val>
                                            <p:strVal val="#ppt_x"/>
                                          </p:val>
                                        </p:tav>
                                        <p:tav tm="100000">
                                          <p:val>
                                            <p:strVal val="#ppt_x"/>
                                          </p:val>
                                        </p:tav>
                                      </p:tavLst>
                                    </p:anim>
                                    <p:anim calcmode="lin" valueType="num">
                                      <p:cBhvr>
                                        <p:cTn id="136" dur="1000" fill="hold"/>
                                        <p:tgtEl>
                                          <p:spTgt spid="13374"/>
                                        </p:tgtEl>
                                        <p:attrNameLst>
                                          <p:attrName>ppt_y</p:attrName>
                                        </p:attrNameLst>
                                      </p:cBhvr>
                                      <p:tavLst>
                                        <p:tav tm="0">
                                          <p:val>
                                            <p:strVal val="#ppt_y+.1"/>
                                          </p:val>
                                        </p:tav>
                                        <p:tav tm="100000">
                                          <p:val>
                                            <p:strVal val="#ppt_y"/>
                                          </p:val>
                                        </p:tav>
                                      </p:tavLst>
                                    </p:anim>
                                  </p:childTnLst>
                                </p:cTn>
                              </p:par>
                              <p:par>
                                <p:cTn id="137" presetID="42" presetClass="entr" presetSubtype="0" fill="hold" grpId="0" nodeType="withEffect">
                                  <p:stCondLst>
                                    <p:cond delay="0"/>
                                  </p:stCondLst>
                                  <p:childTnLst>
                                    <p:set>
                                      <p:cBhvr>
                                        <p:cTn id="138" dur="1" fill="hold">
                                          <p:stCondLst>
                                            <p:cond delay="0"/>
                                          </p:stCondLst>
                                        </p:cTn>
                                        <p:tgtEl>
                                          <p:spTgt spid="13375"/>
                                        </p:tgtEl>
                                        <p:attrNameLst>
                                          <p:attrName>style.visibility</p:attrName>
                                        </p:attrNameLst>
                                      </p:cBhvr>
                                      <p:to>
                                        <p:strVal val="visible"/>
                                      </p:to>
                                    </p:set>
                                    <p:animEffect transition="in" filter="fade">
                                      <p:cBhvr>
                                        <p:cTn id="139" dur="1000"/>
                                        <p:tgtEl>
                                          <p:spTgt spid="13375"/>
                                        </p:tgtEl>
                                      </p:cBhvr>
                                    </p:animEffect>
                                    <p:anim calcmode="lin" valueType="num">
                                      <p:cBhvr>
                                        <p:cTn id="140" dur="1000" fill="hold"/>
                                        <p:tgtEl>
                                          <p:spTgt spid="13375"/>
                                        </p:tgtEl>
                                        <p:attrNameLst>
                                          <p:attrName>ppt_x</p:attrName>
                                        </p:attrNameLst>
                                      </p:cBhvr>
                                      <p:tavLst>
                                        <p:tav tm="0">
                                          <p:val>
                                            <p:strVal val="#ppt_x"/>
                                          </p:val>
                                        </p:tav>
                                        <p:tav tm="100000">
                                          <p:val>
                                            <p:strVal val="#ppt_x"/>
                                          </p:val>
                                        </p:tav>
                                      </p:tavLst>
                                    </p:anim>
                                    <p:anim calcmode="lin" valueType="num">
                                      <p:cBhvr>
                                        <p:cTn id="141" dur="1000" fill="hold"/>
                                        <p:tgtEl>
                                          <p:spTgt spid="13375"/>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13376"/>
                                        </p:tgtEl>
                                        <p:attrNameLst>
                                          <p:attrName>style.visibility</p:attrName>
                                        </p:attrNameLst>
                                      </p:cBhvr>
                                      <p:to>
                                        <p:strVal val="visible"/>
                                      </p:to>
                                    </p:set>
                                    <p:animEffect transition="in" filter="fade">
                                      <p:cBhvr>
                                        <p:cTn id="144" dur="1000"/>
                                        <p:tgtEl>
                                          <p:spTgt spid="13376"/>
                                        </p:tgtEl>
                                      </p:cBhvr>
                                    </p:animEffect>
                                    <p:anim calcmode="lin" valueType="num">
                                      <p:cBhvr>
                                        <p:cTn id="145" dur="1000" fill="hold"/>
                                        <p:tgtEl>
                                          <p:spTgt spid="13376"/>
                                        </p:tgtEl>
                                        <p:attrNameLst>
                                          <p:attrName>ppt_x</p:attrName>
                                        </p:attrNameLst>
                                      </p:cBhvr>
                                      <p:tavLst>
                                        <p:tav tm="0">
                                          <p:val>
                                            <p:strVal val="#ppt_x"/>
                                          </p:val>
                                        </p:tav>
                                        <p:tav tm="100000">
                                          <p:val>
                                            <p:strVal val="#ppt_x"/>
                                          </p:val>
                                        </p:tav>
                                      </p:tavLst>
                                    </p:anim>
                                    <p:anim calcmode="lin" valueType="num">
                                      <p:cBhvr>
                                        <p:cTn id="146" dur="1000" fill="hold"/>
                                        <p:tgtEl>
                                          <p:spTgt spid="13376"/>
                                        </p:tgtEl>
                                        <p:attrNameLst>
                                          <p:attrName>ppt_y</p:attrName>
                                        </p:attrNameLst>
                                      </p:cBhvr>
                                      <p:tavLst>
                                        <p:tav tm="0">
                                          <p:val>
                                            <p:strVal val="#ppt_y+.1"/>
                                          </p:val>
                                        </p:tav>
                                        <p:tav tm="100000">
                                          <p:val>
                                            <p:strVal val="#ppt_y"/>
                                          </p:val>
                                        </p:tav>
                                      </p:tavLst>
                                    </p:anim>
                                  </p:childTnLst>
                                </p:cTn>
                              </p:par>
                              <p:par>
                                <p:cTn id="147" presetID="42" presetClass="entr" presetSubtype="0" fill="hold" grpId="0" nodeType="withEffect">
                                  <p:stCondLst>
                                    <p:cond delay="0"/>
                                  </p:stCondLst>
                                  <p:childTnLst>
                                    <p:set>
                                      <p:cBhvr>
                                        <p:cTn id="148" dur="1" fill="hold">
                                          <p:stCondLst>
                                            <p:cond delay="0"/>
                                          </p:stCondLst>
                                        </p:cTn>
                                        <p:tgtEl>
                                          <p:spTgt spid="13377"/>
                                        </p:tgtEl>
                                        <p:attrNameLst>
                                          <p:attrName>style.visibility</p:attrName>
                                        </p:attrNameLst>
                                      </p:cBhvr>
                                      <p:to>
                                        <p:strVal val="visible"/>
                                      </p:to>
                                    </p:set>
                                    <p:animEffect transition="in" filter="fade">
                                      <p:cBhvr>
                                        <p:cTn id="149" dur="1000"/>
                                        <p:tgtEl>
                                          <p:spTgt spid="13377"/>
                                        </p:tgtEl>
                                      </p:cBhvr>
                                    </p:animEffect>
                                    <p:anim calcmode="lin" valueType="num">
                                      <p:cBhvr>
                                        <p:cTn id="150" dur="1000" fill="hold"/>
                                        <p:tgtEl>
                                          <p:spTgt spid="13377"/>
                                        </p:tgtEl>
                                        <p:attrNameLst>
                                          <p:attrName>ppt_x</p:attrName>
                                        </p:attrNameLst>
                                      </p:cBhvr>
                                      <p:tavLst>
                                        <p:tav tm="0">
                                          <p:val>
                                            <p:strVal val="#ppt_x"/>
                                          </p:val>
                                        </p:tav>
                                        <p:tav tm="100000">
                                          <p:val>
                                            <p:strVal val="#ppt_x"/>
                                          </p:val>
                                        </p:tav>
                                      </p:tavLst>
                                    </p:anim>
                                    <p:anim calcmode="lin" valueType="num">
                                      <p:cBhvr>
                                        <p:cTn id="151" dur="1000" fill="hold"/>
                                        <p:tgtEl>
                                          <p:spTgt spid="13377"/>
                                        </p:tgtEl>
                                        <p:attrNameLst>
                                          <p:attrName>ppt_y</p:attrName>
                                        </p:attrNameLst>
                                      </p:cBhvr>
                                      <p:tavLst>
                                        <p:tav tm="0">
                                          <p:val>
                                            <p:strVal val="#ppt_y+.1"/>
                                          </p:val>
                                        </p:tav>
                                        <p:tav tm="100000">
                                          <p:val>
                                            <p:strVal val="#ppt_y"/>
                                          </p:val>
                                        </p:tav>
                                      </p:tavLst>
                                    </p:anim>
                                  </p:childTnLst>
                                </p:cTn>
                              </p:par>
                              <p:par>
                                <p:cTn id="152" presetID="42" presetClass="entr" presetSubtype="0" fill="hold" grpId="0" nodeType="withEffect">
                                  <p:stCondLst>
                                    <p:cond delay="0"/>
                                  </p:stCondLst>
                                  <p:childTnLst>
                                    <p:set>
                                      <p:cBhvr>
                                        <p:cTn id="153" dur="1" fill="hold">
                                          <p:stCondLst>
                                            <p:cond delay="0"/>
                                          </p:stCondLst>
                                        </p:cTn>
                                        <p:tgtEl>
                                          <p:spTgt spid="13378"/>
                                        </p:tgtEl>
                                        <p:attrNameLst>
                                          <p:attrName>style.visibility</p:attrName>
                                        </p:attrNameLst>
                                      </p:cBhvr>
                                      <p:to>
                                        <p:strVal val="visible"/>
                                      </p:to>
                                    </p:set>
                                    <p:animEffect transition="in" filter="fade">
                                      <p:cBhvr>
                                        <p:cTn id="154" dur="1000"/>
                                        <p:tgtEl>
                                          <p:spTgt spid="13378"/>
                                        </p:tgtEl>
                                      </p:cBhvr>
                                    </p:animEffect>
                                    <p:anim calcmode="lin" valueType="num">
                                      <p:cBhvr>
                                        <p:cTn id="155" dur="1000" fill="hold"/>
                                        <p:tgtEl>
                                          <p:spTgt spid="13378"/>
                                        </p:tgtEl>
                                        <p:attrNameLst>
                                          <p:attrName>ppt_x</p:attrName>
                                        </p:attrNameLst>
                                      </p:cBhvr>
                                      <p:tavLst>
                                        <p:tav tm="0">
                                          <p:val>
                                            <p:strVal val="#ppt_x"/>
                                          </p:val>
                                        </p:tav>
                                        <p:tav tm="100000">
                                          <p:val>
                                            <p:strVal val="#ppt_x"/>
                                          </p:val>
                                        </p:tav>
                                      </p:tavLst>
                                    </p:anim>
                                    <p:anim calcmode="lin" valueType="num">
                                      <p:cBhvr>
                                        <p:cTn id="156" dur="1000" fill="hold"/>
                                        <p:tgtEl>
                                          <p:spTgt spid="13378"/>
                                        </p:tgtEl>
                                        <p:attrNameLst>
                                          <p:attrName>ppt_y</p:attrName>
                                        </p:attrNameLst>
                                      </p:cBhvr>
                                      <p:tavLst>
                                        <p:tav tm="0">
                                          <p:val>
                                            <p:strVal val="#ppt_y+.1"/>
                                          </p:val>
                                        </p:tav>
                                        <p:tav tm="100000">
                                          <p:val>
                                            <p:strVal val="#ppt_y"/>
                                          </p:val>
                                        </p:tav>
                                      </p:tavLst>
                                    </p:anim>
                                  </p:childTnLst>
                                </p:cTn>
                              </p:par>
                              <p:par>
                                <p:cTn id="157" presetID="42" presetClass="entr" presetSubtype="0" fill="hold" grpId="0" nodeType="withEffect">
                                  <p:stCondLst>
                                    <p:cond delay="0"/>
                                  </p:stCondLst>
                                  <p:childTnLst>
                                    <p:set>
                                      <p:cBhvr>
                                        <p:cTn id="158" dur="1" fill="hold">
                                          <p:stCondLst>
                                            <p:cond delay="0"/>
                                          </p:stCondLst>
                                        </p:cTn>
                                        <p:tgtEl>
                                          <p:spTgt spid="13379"/>
                                        </p:tgtEl>
                                        <p:attrNameLst>
                                          <p:attrName>style.visibility</p:attrName>
                                        </p:attrNameLst>
                                      </p:cBhvr>
                                      <p:to>
                                        <p:strVal val="visible"/>
                                      </p:to>
                                    </p:set>
                                    <p:animEffect transition="in" filter="fade">
                                      <p:cBhvr>
                                        <p:cTn id="159" dur="1000"/>
                                        <p:tgtEl>
                                          <p:spTgt spid="13379"/>
                                        </p:tgtEl>
                                      </p:cBhvr>
                                    </p:animEffect>
                                    <p:anim calcmode="lin" valueType="num">
                                      <p:cBhvr>
                                        <p:cTn id="160" dur="1000" fill="hold"/>
                                        <p:tgtEl>
                                          <p:spTgt spid="13379"/>
                                        </p:tgtEl>
                                        <p:attrNameLst>
                                          <p:attrName>ppt_x</p:attrName>
                                        </p:attrNameLst>
                                      </p:cBhvr>
                                      <p:tavLst>
                                        <p:tav tm="0">
                                          <p:val>
                                            <p:strVal val="#ppt_x"/>
                                          </p:val>
                                        </p:tav>
                                        <p:tav tm="100000">
                                          <p:val>
                                            <p:strVal val="#ppt_x"/>
                                          </p:val>
                                        </p:tav>
                                      </p:tavLst>
                                    </p:anim>
                                    <p:anim calcmode="lin" valueType="num">
                                      <p:cBhvr>
                                        <p:cTn id="161" dur="1000" fill="hold"/>
                                        <p:tgtEl>
                                          <p:spTgt spid="13379"/>
                                        </p:tgtEl>
                                        <p:attrNameLst>
                                          <p:attrName>ppt_y</p:attrName>
                                        </p:attrNameLst>
                                      </p:cBhvr>
                                      <p:tavLst>
                                        <p:tav tm="0">
                                          <p:val>
                                            <p:strVal val="#ppt_y+.1"/>
                                          </p:val>
                                        </p:tav>
                                        <p:tav tm="100000">
                                          <p:val>
                                            <p:strVal val="#ppt_y"/>
                                          </p:val>
                                        </p:tav>
                                      </p:tavLst>
                                    </p:anim>
                                  </p:childTnLst>
                                </p:cTn>
                              </p:par>
                              <p:par>
                                <p:cTn id="162" presetID="42" presetClass="entr" presetSubtype="0" fill="hold" grpId="0" nodeType="withEffect">
                                  <p:stCondLst>
                                    <p:cond delay="0"/>
                                  </p:stCondLst>
                                  <p:childTnLst>
                                    <p:set>
                                      <p:cBhvr>
                                        <p:cTn id="163" dur="1" fill="hold">
                                          <p:stCondLst>
                                            <p:cond delay="0"/>
                                          </p:stCondLst>
                                        </p:cTn>
                                        <p:tgtEl>
                                          <p:spTgt spid="13380"/>
                                        </p:tgtEl>
                                        <p:attrNameLst>
                                          <p:attrName>style.visibility</p:attrName>
                                        </p:attrNameLst>
                                      </p:cBhvr>
                                      <p:to>
                                        <p:strVal val="visible"/>
                                      </p:to>
                                    </p:set>
                                    <p:animEffect transition="in" filter="fade">
                                      <p:cBhvr>
                                        <p:cTn id="164" dur="1000"/>
                                        <p:tgtEl>
                                          <p:spTgt spid="13380"/>
                                        </p:tgtEl>
                                      </p:cBhvr>
                                    </p:animEffect>
                                    <p:anim calcmode="lin" valueType="num">
                                      <p:cBhvr>
                                        <p:cTn id="165" dur="1000" fill="hold"/>
                                        <p:tgtEl>
                                          <p:spTgt spid="13380"/>
                                        </p:tgtEl>
                                        <p:attrNameLst>
                                          <p:attrName>ppt_x</p:attrName>
                                        </p:attrNameLst>
                                      </p:cBhvr>
                                      <p:tavLst>
                                        <p:tav tm="0">
                                          <p:val>
                                            <p:strVal val="#ppt_x"/>
                                          </p:val>
                                        </p:tav>
                                        <p:tav tm="100000">
                                          <p:val>
                                            <p:strVal val="#ppt_x"/>
                                          </p:val>
                                        </p:tav>
                                      </p:tavLst>
                                    </p:anim>
                                    <p:anim calcmode="lin" valueType="num">
                                      <p:cBhvr>
                                        <p:cTn id="166" dur="1000" fill="hold"/>
                                        <p:tgtEl>
                                          <p:spTgt spid="13380"/>
                                        </p:tgtEl>
                                        <p:attrNameLst>
                                          <p:attrName>ppt_y</p:attrName>
                                        </p:attrNameLst>
                                      </p:cBhvr>
                                      <p:tavLst>
                                        <p:tav tm="0">
                                          <p:val>
                                            <p:strVal val="#ppt_y+.1"/>
                                          </p:val>
                                        </p:tav>
                                        <p:tav tm="100000">
                                          <p:val>
                                            <p:strVal val="#ppt_y"/>
                                          </p:val>
                                        </p:tav>
                                      </p:tavLst>
                                    </p:anim>
                                  </p:childTnLst>
                                </p:cTn>
                              </p:par>
                              <p:par>
                                <p:cTn id="167" presetID="42" presetClass="entr" presetSubtype="0" fill="hold" grpId="0" nodeType="withEffect">
                                  <p:stCondLst>
                                    <p:cond delay="0"/>
                                  </p:stCondLst>
                                  <p:childTnLst>
                                    <p:set>
                                      <p:cBhvr>
                                        <p:cTn id="168" dur="1" fill="hold">
                                          <p:stCondLst>
                                            <p:cond delay="0"/>
                                          </p:stCondLst>
                                        </p:cTn>
                                        <p:tgtEl>
                                          <p:spTgt spid="13381"/>
                                        </p:tgtEl>
                                        <p:attrNameLst>
                                          <p:attrName>style.visibility</p:attrName>
                                        </p:attrNameLst>
                                      </p:cBhvr>
                                      <p:to>
                                        <p:strVal val="visible"/>
                                      </p:to>
                                    </p:set>
                                    <p:animEffect transition="in" filter="fade">
                                      <p:cBhvr>
                                        <p:cTn id="169" dur="1000"/>
                                        <p:tgtEl>
                                          <p:spTgt spid="13381"/>
                                        </p:tgtEl>
                                      </p:cBhvr>
                                    </p:animEffect>
                                    <p:anim calcmode="lin" valueType="num">
                                      <p:cBhvr>
                                        <p:cTn id="170" dur="1000" fill="hold"/>
                                        <p:tgtEl>
                                          <p:spTgt spid="13381"/>
                                        </p:tgtEl>
                                        <p:attrNameLst>
                                          <p:attrName>ppt_x</p:attrName>
                                        </p:attrNameLst>
                                      </p:cBhvr>
                                      <p:tavLst>
                                        <p:tav tm="0">
                                          <p:val>
                                            <p:strVal val="#ppt_x"/>
                                          </p:val>
                                        </p:tav>
                                        <p:tav tm="100000">
                                          <p:val>
                                            <p:strVal val="#ppt_x"/>
                                          </p:val>
                                        </p:tav>
                                      </p:tavLst>
                                    </p:anim>
                                    <p:anim calcmode="lin" valueType="num">
                                      <p:cBhvr>
                                        <p:cTn id="171" dur="1000" fill="hold"/>
                                        <p:tgtEl>
                                          <p:spTgt spid="13381"/>
                                        </p:tgtEl>
                                        <p:attrNameLst>
                                          <p:attrName>ppt_y</p:attrName>
                                        </p:attrNameLst>
                                      </p:cBhvr>
                                      <p:tavLst>
                                        <p:tav tm="0">
                                          <p:val>
                                            <p:strVal val="#ppt_y+.1"/>
                                          </p:val>
                                        </p:tav>
                                        <p:tav tm="100000">
                                          <p:val>
                                            <p:strVal val="#ppt_y"/>
                                          </p:val>
                                        </p:tav>
                                      </p:tavLst>
                                    </p:anim>
                                  </p:childTnLst>
                                </p:cTn>
                              </p:par>
                              <p:par>
                                <p:cTn id="172" presetID="42" presetClass="entr" presetSubtype="0" fill="hold" grpId="0" nodeType="withEffect">
                                  <p:stCondLst>
                                    <p:cond delay="0"/>
                                  </p:stCondLst>
                                  <p:childTnLst>
                                    <p:set>
                                      <p:cBhvr>
                                        <p:cTn id="173" dur="1" fill="hold">
                                          <p:stCondLst>
                                            <p:cond delay="0"/>
                                          </p:stCondLst>
                                        </p:cTn>
                                        <p:tgtEl>
                                          <p:spTgt spid="13382"/>
                                        </p:tgtEl>
                                        <p:attrNameLst>
                                          <p:attrName>style.visibility</p:attrName>
                                        </p:attrNameLst>
                                      </p:cBhvr>
                                      <p:to>
                                        <p:strVal val="visible"/>
                                      </p:to>
                                    </p:set>
                                    <p:animEffect transition="in" filter="fade">
                                      <p:cBhvr>
                                        <p:cTn id="174" dur="1000"/>
                                        <p:tgtEl>
                                          <p:spTgt spid="13382"/>
                                        </p:tgtEl>
                                      </p:cBhvr>
                                    </p:animEffect>
                                    <p:anim calcmode="lin" valueType="num">
                                      <p:cBhvr>
                                        <p:cTn id="175" dur="1000" fill="hold"/>
                                        <p:tgtEl>
                                          <p:spTgt spid="13382"/>
                                        </p:tgtEl>
                                        <p:attrNameLst>
                                          <p:attrName>ppt_x</p:attrName>
                                        </p:attrNameLst>
                                      </p:cBhvr>
                                      <p:tavLst>
                                        <p:tav tm="0">
                                          <p:val>
                                            <p:strVal val="#ppt_x"/>
                                          </p:val>
                                        </p:tav>
                                        <p:tav tm="100000">
                                          <p:val>
                                            <p:strVal val="#ppt_x"/>
                                          </p:val>
                                        </p:tav>
                                      </p:tavLst>
                                    </p:anim>
                                    <p:anim calcmode="lin" valueType="num">
                                      <p:cBhvr>
                                        <p:cTn id="176" dur="1000" fill="hold"/>
                                        <p:tgtEl>
                                          <p:spTgt spid="13382"/>
                                        </p:tgtEl>
                                        <p:attrNameLst>
                                          <p:attrName>ppt_y</p:attrName>
                                        </p:attrNameLst>
                                      </p:cBhvr>
                                      <p:tavLst>
                                        <p:tav tm="0">
                                          <p:val>
                                            <p:strVal val="#ppt_y+.1"/>
                                          </p:val>
                                        </p:tav>
                                        <p:tav tm="100000">
                                          <p:val>
                                            <p:strVal val="#ppt_y"/>
                                          </p:val>
                                        </p:tav>
                                      </p:tavLst>
                                    </p:anim>
                                  </p:childTnLst>
                                </p:cTn>
                              </p:par>
                              <p:par>
                                <p:cTn id="177" presetID="42" presetClass="entr" presetSubtype="0" fill="hold" grpId="0" nodeType="withEffect">
                                  <p:stCondLst>
                                    <p:cond delay="0"/>
                                  </p:stCondLst>
                                  <p:childTnLst>
                                    <p:set>
                                      <p:cBhvr>
                                        <p:cTn id="178" dur="1" fill="hold">
                                          <p:stCondLst>
                                            <p:cond delay="0"/>
                                          </p:stCondLst>
                                        </p:cTn>
                                        <p:tgtEl>
                                          <p:spTgt spid="13383"/>
                                        </p:tgtEl>
                                        <p:attrNameLst>
                                          <p:attrName>style.visibility</p:attrName>
                                        </p:attrNameLst>
                                      </p:cBhvr>
                                      <p:to>
                                        <p:strVal val="visible"/>
                                      </p:to>
                                    </p:set>
                                    <p:animEffect transition="in" filter="fade">
                                      <p:cBhvr>
                                        <p:cTn id="179" dur="1000"/>
                                        <p:tgtEl>
                                          <p:spTgt spid="13383"/>
                                        </p:tgtEl>
                                      </p:cBhvr>
                                    </p:animEffect>
                                    <p:anim calcmode="lin" valueType="num">
                                      <p:cBhvr>
                                        <p:cTn id="180" dur="1000" fill="hold"/>
                                        <p:tgtEl>
                                          <p:spTgt spid="13383"/>
                                        </p:tgtEl>
                                        <p:attrNameLst>
                                          <p:attrName>ppt_x</p:attrName>
                                        </p:attrNameLst>
                                      </p:cBhvr>
                                      <p:tavLst>
                                        <p:tav tm="0">
                                          <p:val>
                                            <p:strVal val="#ppt_x"/>
                                          </p:val>
                                        </p:tav>
                                        <p:tav tm="100000">
                                          <p:val>
                                            <p:strVal val="#ppt_x"/>
                                          </p:val>
                                        </p:tav>
                                      </p:tavLst>
                                    </p:anim>
                                    <p:anim calcmode="lin" valueType="num">
                                      <p:cBhvr>
                                        <p:cTn id="181" dur="1000" fill="hold"/>
                                        <p:tgtEl>
                                          <p:spTgt spid="13383"/>
                                        </p:tgtEl>
                                        <p:attrNameLst>
                                          <p:attrName>ppt_y</p:attrName>
                                        </p:attrNameLst>
                                      </p:cBhvr>
                                      <p:tavLst>
                                        <p:tav tm="0">
                                          <p:val>
                                            <p:strVal val="#ppt_y+.1"/>
                                          </p:val>
                                        </p:tav>
                                        <p:tav tm="100000">
                                          <p:val>
                                            <p:strVal val="#ppt_y"/>
                                          </p:val>
                                        </p:tav>
                                      </p:tavLst>
                                    </p:anim>
                                  </p:childTnLst>
                                </p:cTn>
                              </p:par>
                              <p:par>
                                <p:cTn id="182" presetID="42" presetClass="entr" presetSubtype="0" fill="hold" grpId="0" nodeType="withEffect">
                                  <p:stCondLst>
                                    <p:cond delay="0"/>
                                  </p:stCondLst>
                                  <p:childTnLst>
                                    <p:set>
                                      <p:cBhvr>
                                        <p:cTn id="183" dur="1" fill="hold">
                                          <p:stCondLst>
                                            <p:cond delay="0"/>
                                          </p:stCondLst>
                                        </p:cTn>
                                        <p:tgtEl>
                                          <p:spTgt spid="13384"/>
                                        </p:tgtEl>
                                        <p:attrNameLst>
                                          <p:attrName>style.visibility</p:attrName>
                                        </p:attrNameLst>
                                      </p:cBhvr>
                                      <p:to>
                                        <p:strVal val="visible"/>
                                      </p:to>
                                    </p:set>
                                    <p:animEffect transition="in" filter="fade">
                                      <p:cBhvr>
                                        <p:cTn id="184" dur="1000"/>
                                        <p:tgtEl>
                                          <p:spTgt spid="13384"/>
                                        </p:tgtEl>
                                      </p:cBhvr>
                                    </p:animEffect>
                                    <p:anim calcmode="lin" valueType="num">
                                      <p:cBhvr>
                                        <p:cTn id="185" dur="1000" fill="hold"/>
                                        <p:tgtEl>
                                          <p:spTgt spid="13384"/>
                                        </p:tgtEl>
                                        <p:attrNameLst>
                                          <p:attrName>ppt_x</p:attrName>
                                        </p:attrNameLst>
                                      </p:cBhvr>
                                      <p:tavLst>
                                        <p:tav tm="0">
                                          <p:val>
                                            <p:strVal val="#ppt_x"/>
                                          </p:val>
                                        </p:tav>
                                        <p:tav tm="100000">
                                          <p:val>
                                            <p:strVal val="#ppt_x"/>
                                          </p:val>
                                        </p:tav>
                                      </p:tavLst>
                                    </p:anim>
                                    <p:anim calcmode="lin" valueType="num">
                                      <p:cBhvr>
                                        <p:cTn id="186" dur="1000" fill="hold"/>
                                        <p:tgtEl>
                                          <p:spTgt spid="13384"/>
                                        </p:tgtEl>
                                        <p:attrNameLst>
                                          <p:attrName>ppt_y</p:attrName>
                                        </p:attrNameLst>
                                      </p:cBhvr>
                                      <p:tavLst>
                                        <p:tav tm="0">
                                          <p:val>
                                            <p:strVal val="#ppt_y+.1"/>
                                          </p:val>
                                        </p:tav>
                                        <p:tav tm="100000">
                                          <p:val>
                                            <p:strVal val="#ppt_y"/>
                                          </p:val>
                                        </p:tav>
                                      </p:tavLst>
                                    </p:anim>
                                  </p:childTnLst>
                                </p:cTn>
                              </p:par>
                              <p:par>
                                <p:cTn id="187" presetID="42" presetClass="entr" presetSubtype="0" fill="hold" grpId="0" nodeType="withEffect">
                                  <p:stCondLst>
                                    <p:cond delay="0"/>
                                  </p:stCondLst>
                                  <p:childTnLst>
                                    <p:set>
                                      <p:cBhvr>
                                        <p:cTn id="188" dur="1" fill="hold">
                                          <p:stCondLst>
                                            <p:cond delay="0"/>
                                          </p:stCondLst>
                                        </p:cTn>
                                        <p:tgtEl>
                                          <p:spTgt spid="13385"/>
                                        </p:tgtEl>
                                        <p:attrNameLst>
                                          <p:attrName>style.visibility</p:attrName>
                                        </p:attrNameLst>
                                      </p:cBhvr>
                                      <p:to>
                                        <p:strVal val="visible"/>
                                      </p:to>
                                    </p:set>
                                    <p:animEffect transition="in" filter="fade">
                                      <p:cBhvr>
                                        <p:cTn id="189" dur="1000"/>
                                        <p:tgtEl>
                                          <p:spTgt spid="13385"/>
                                        </p:tgtEl>
                                      </p:cBhvr>
                                    </p:animEffect>
                                    <p:anim calcmode="lin" valueType="num">
                                      <p:cBhvr>
                                        <p:cTn id="190" dur="1000" fill="hold"/>
                                        <p:tgtEl>
                                          <p:spTgt spid="13385"/>
                                        </p:tgtEl>
                                        <p:attrNameLst>
                                          <p:attrName>ppt_x</p:attrName>
                                        </p:attrNameLst>
                                      </p:cBhvr>
                                      <p:tavLst>
                                        <p:tav tm="0">
                                          <p:val>
                                            <p:strVal val="#ppt_x"/>
                                          </p:val>
                                        </p:tav>
                                        <p:tav tm="100000">
                                          <p:val>
                                            <p:strVal val="#ppt_x"/>
                                          </p:val>
                                        </p:tav>
                                      </p:tavLst>
                                    </p:anim>
                                    <p:anim calcmode="lin" valueType="num">
                                      <p:cBhvr>
                                        <p:cTn id="191" dur="1000" fill="hold"/>
                                        <p:tgtEl>
                                          <p:spTgt spid="13385"/>
                                        </p:tgtEl>
                                        <p:attrNameLst>
                                          <p:attrName>ppt_y</p:attrName>
                                        </p:attrNameLst>
                                      </p:cBhvr>
                                      <p:tavLst>
                                        <p:tav tm="0">
                                          <p:val>
                                            <p:strVal val="#ppt_y+.1"/>
                                          </p:val>
                                        </p:tav>
                                        <p:tav tm="100000">
                                          <p:val>
                                            <p:strVal val="#ppt_y"/>
                                          </p:val>
                                        </p:tav>
                                      </p:tavLst>
                                    </p:anim>
                                  </p:childTnLst>
                                </p:cTn>
                              </p:par>
                              <p:par>
                                <p:cTn id="192" presetID="42" presetClass="entr" presetSubtype="0" fill="hold" grpId="0" nodeType="withEffect">
                                  <p:stCondLst>
                                    <p:cond delay="0"/>
                                  </p:stCondLst>
                                  <p:childTnLst>
                                    <p:set>
                                      <p:cBhvr>
                                        <p:cTn id="193" dur="1" fill="hold">
                                          <p:stCondLst>
                                            <p:cond delay="0"/>
                                          </p:stCondLst>
                                        </p:cTn>
                                        <p:tgtEl>
                                          <p:spTgt spid="13386"/>
                                        </p:tgtEl>
                                        <p:attrNameLst>
                                          <p:attrName>style.visibility</p:attrName>
                                        </p:attrNameLst>
                                      </p:cBhvr>
                                      <p:to>
                                        <p:strVal val="visible"/>
                                      </p:to>
                                    </p:set>
                                    <p:animEffect transition="in" filter="fade">
                                      <p:cBhvr>
                                        <p:cTn id="194" dur="1000"/>
                                        <p:tgtEl>
                                          <p:spTgt spid="13386"/>
                                        </p:tgtEl>
                                      </p:cBhvr>
                                    </p:animEffect>
                                    <p:anim calcmode="lin" valueType="num">
                                      <p:cBhvr>
                                        <p:cTn id="195" dur="1000" fill="hold"/>
                                        <p:tgtEl>
                                          <p:spTgt spid="13386"/>
                                        </p:tgtEl>
                                        <p:attrNameLst>
                                          <p:attrName>ppt_x</p:attrName>
                                        </p:attrNameLst>
                                      </p:cBhvr>
                                      <p:tavLst>
                                        <p:tav tm="0">
                                          <p:val>
                                            <p:strVal val="#ppt_x"/>
                                          </p:val>
                                        </p:tav>
                                        <p:tav tm="100000">
                                          <p:val>
                                            <p:strVal val="#ppt_x"/>
                                          </p:val>
                                        </p:tav>
                                      </p:tavLst>
                                    </p:anim>
                                    <p:anim calcmode="lin" valueType="num">
                                      <p:cBhvr>
                                        <p:cTn id="196" dur="1000" fill="hold"/>
                                        <p:tgtEl>
                                          <p:spTgt spid="13386"/>
                                        </p:tgtEl>
                                        <p:attrNameLst>
                                          <p:attrName>ppt_y</p:attrName>
                                        </p:attrNameLst>
                                      </p:cBhvr>
                                      <p:tavLst>
                                        <p:tav tm="0">
                                          <p:val>
                                            <p:strVal val="#ppt_y+.1"/>
                                          </p:val>
                                        </p:tav>
                                        <p:tav tm="100000">
                                          <p:val>
                                            <p:strVal val="#ppt_y"/>
                                          </p:val>
                                        </p:tav>
                                      </p:tavLst>
                                    </p:anim>
                                  </p:childTnLst>
                                </p:cTn>
                              </p:par>
                              <p:par>
                                <p:cTn id="197" presetID="42" presetClass="entr" presetSubtype="0" fill="hold" grpId="0" nodeType="withEffect">
                                  <p:stCondLst>
                                    <p:cond delay="0"/>
                                  </p:stCondLst>
                                  <p:childTnLst>
                                    <p:set>
                                      <p:cBhvr>
                                        <p:cTn id="198" dur="1" fill="hold">
                                          <p:stCondLst>
                                            <p:cond delay="0"/>
                                          </p:stCondLst>
                                        </p:cTn>
                                        <p:tgtEl>
                                          <p:spTgt spid="13387"/>
                                        </p:tgtEl>
                                        <p:attrNameLst>
                                          <p:attrName>style.visibility</p:attrName>
                                        </p:attrNameLst>
                                      </p:cBhvr>
                                      <p:to>
                                        <p:strVal val="visible"/>
                                      </p:to>
                                    </p:set>
                                    <p:animEffect transition="in" filter="fade">
                                      <p:cBhvr>
                                        <p:cTn id="199" dur="1000"/>
                                        <p:tgtEl>
                                          <p:spTgt spid="13387"/>
                                        </p:tgtEl>
                                      </p:cBhvr>
                                    </p:animEffect>
                                    <p:anim calcmode="lin" valueType="num">
                                      <p:cBhvr>
                                        <p:cTn id="200" dur="1000" fill="hold"/>
                                        <p:tgtEl>
                                          <p:spTgt spid="13387"/>
                                        </p:tgtEl>
                                        <p:attrNameLst>
                                          <p:attrName>ppt_x</p:attrName>
                                        </p:attrNameLst>
                                      </p:cBhvr>
                                      <p:tavLst>
                                        <p:tav tm="0">
                                          <p:val>
                                            <p:strVal val="#ppt_x"/>
                                          </p:val>
                                        </p:tav>
                                        <p:tav tm="100000">
                                          <p:val>
                                            <p:strVal val="#ppt_x"/>
                                          </p:val>
                                        </p:tav>
                                      </p:tavLst>
                                    </p:anim>
                                    <p:anim calcmode="lin" valueType="num">
                                      <p:cBhvr>
                                        <p:cTn id="201" dur="1000" fill="hold"/>
                                        <p:tgtEl>
                                          <p:spTgt spid="13387"/>
                                        </p:tgtEl>
                                        <p:attrNameLst>
                                          <p:attrName>ppt_y</p:attrName>
                                        </p:attrNameLst>
                                      </p:cBhvr>
                                      <p:tavLst>
                                        <p:tav tm="0">
                                          <p:val>
                                            <p:strVal val="#ppt_y+.1"/>
                                          </p:val>
                                        </p:tav>
                                        <p:tav tm="100000">
                                          <p:val>
                                            <p:strVal val="#ppt_y"/>
                                          </p:val>
                                        </p:tav>
                                      </p:tavLst>
                                    </p:anim>
                                  </p:childTnLst>
                                </p:cTn>
                              </p:par>
                              <p:par>
                                <p:cTn id="202" presetID="42" presetClass="entr" presetSubtype="0" fill="hold" grpId="0" nodeType="withEffect">
                                  <p:stCondLst>
                                    <p:cond delay="0"/>
                                  </p:stCondLst>
                                  <p:childTnLst>
                                    <p:set>
                                      <p:cBhvr>
                                        <p:cTn id="203" dur="1" fill="hold">
                                          <p:stCondLst>
                                            <p:cond delay="0"/>
                                          </p:stCondLst>
                                        </p:cTn>
                                        <p:tgtEl>
                                          <p:spTgt spid="13388"/>
                                        </p:tgtEl>
                                        <p:attrNameLst>
                                          <p:attrName>style.visibility</p:attrName>
                                        </p:attrNameLst>
                                      </p:cBhvr>
                                      <p:to>
                                        <p:strVal val="visible"/>
                                      </p:to>
                                    </p:set>
                                    <p:animEffect transition="in" filter="fade">
                                      <p:cBhvr>
                                        <p:cTn id="204" dur="1000"/>
                                        <p:tgtEl>
                                          <p:spTgt spid="13388"/>
                                        </p:tgtEl>
                                      </p:cBhvr>
                                    </p:animEffect>
                                    <p:anim calcmode="lin" valueType="num">
                                      <p:cBhvr>
                                        <p:cTn id="205" dur="1000" fill="hold"/>
                                        <p:tgtEl>
                                          <p:spTgt spid="13388"/>
                                        </p:tgtEl>
                                        <p:attrNameLst>
                                          <p:attrName>ppt_x</p:attrName>
                                        </p:attrNameLst>
                                      </p:cBhvr>
                                      <p:tavLst>
                                        <p:tav tm="0">
                                          <p:val>
                                            <p:strVal val="#ppt_x"/>
                                          </p:val>
                                        </p:tav>
                                        <p:tav tm="100000">
                                          <p:val>
                                            <p:strVal val="#ppt_x"/>
                                          </p:val>
                                        </p:tav>
                                      </p:tavLst>
                                    </p:anim>
                                    <p:anim calcmode="lin" valueType="num">
                                      <p:cBhvr>
                                        <p:cTn id="206" dur="1000" fill="hold"/>
                                        <p:tgtEl>
                                          <p:spTgt spid="13388"/>
                                        </p:tgtEl>
                                        <p:attrNameLst>
                                          <p:attrName>ppt_y</p:attrName>
                                        </p:attrNameLst>
                                      </p:cBhvr>
                                      <p:tavLst>
                                        <p:tav tm="0">
                                          <p:val>
                                            <p:strVal val="#ppt_y+.1"/>
                                          </p:val>
                                        </p:tav>
                                        <p:tav tm="100000">
                                          <p:val>
                                            <p:strVal val="#ppt_y"/>
                                          </p:val>
                                        </p:tav>
                                      </p:tavLst>
                                    </p:anim>
                                  </p:childTnLst>
                                </p:cTn>
                              </p:par>
                              <p:par>
                                <p:cTn id="207" presetID="42" presetClass="entr" presetSubtype="0" fill="hold" grpId="0" nodeType="withEffect">
                                  <p:stCondLst>
                                    <p:cond delay="0"/>
                                  </p:stCondLst>
                                  <p:childTnLst>
                                    <p:set>
                                      <p:cBhvr>
                                        <p:cTn id="208" dur="1" fill="hold">
                                          <p:stCondLst>
                                            <p:cond delay="0"/>
                                          </p:stCondLst>
                                        </p:cTn>
                                        <p:tgtEl>
                                          <p:spTgt spid="13389"/>
                                        </p:tgtEl>
                                        <p:attrNameLst>
                                          <p:attrName>style.visibility</p:attrName>
                                        </p:attrNameLst>
                                      </p:cBhvr>
                                      <p:to>
                                        <p:strVal val="visible"/>
                                      </p:to>
                                    </p:set>
                                    <p:animEffect transition="in" filter="fade">
                                      <p:cBhvr>
                                        <p:cTn id="209" dur="1000"/>
                                        <p:tgtEl>
                                          <p:spTgt spid="13389"/>
                                        </p:tgtEl>
                                      </p:cBhvr>
                                    </p:animEffect>
                                    <p:anim calcmode="lin" valueType="num">
                                      <p:cBhvr>
                                        <p:cTn id="210" dur="1000" fill="hold"/>
                                        <p:tgtEl>
                                          <p:spTgt spid="13389"/>
                                        </p:tgtEl>
                                        <p:attrNameLst>
                                          <p:attrName>ppt_x</p:attrName>
                                        </p:attrNameLst>
                                      </p:cBhvr>
                                      <p:tavLst>
                                        <p:tav tm="0">
                                          <p:val>
                                            <p:strVal val="#ppt_x"/>
                                          </p:val>
                                        </p:tav>
                                        <p:tav tm="100000">
                                          <p:val>
                                            <p:strVal val="#ppt_x"/>
                                          </p:val>
                                        </p:tav>
                                      </p:tavLst>
                                    </p:anim>
                                    <p:anim calcmode="lin" valueType="num">
                                      <p:cBhvr>
                                        <p:cTn id="211" dur="1000" fill="hold"/>
                                        <p:tgtEl>
                                          <p:spTgt spid="13389"/>
                                        </p:tgtEl>
                                        <p:attrNameLst>
                                          <p:attrName>ppt_y</p:attrName>
                                        </p:attrNameLst>
                                      </p:cBhvr>
                                      <p:tavLst>
                                        <p:tav tm="0">
                                          <p:val>
                                            <p:strVal val="#ppt_y+.1"/>
                                          </p:val>
                                        </p:tav>
                                        <p:tav tm="100000">
                                          <p:val>
                                            <p:strVal val="#ppt_y"/>
                                          </p:val>
                                        </p:tav>
                                      </p:tavLst>
                                    </p:anim>
                                  </p:childTnLst>
                                </p:cTn>
                              </p:par>
                              <p:par>
                                <p:cTn id="212" presetID="42" presetClass="entr" presetSubtype="0" fill="hold" grpId="0" nodeType="withEffect">
                                  <p:stCondLst>
                                    <p:cond delay="0"/>
                                  </p:stCondLst>
                                  <p:childTnLst>
                                    <p:set>
                                      <p:cBhvr>
                                        <p:cTn id="213" dur="1" fill="hold">
                                          <p:stCondLst>
                                            <p:cond delay="0"/>
                                          </p:stCondLst>
                                        </p:cTn>
                                        <p:tgtEl>
                                          <p:spTgt spid="13390"/>
                                        </p:tgtEl>
                                        <p:attrNameLst>
                                          <p:attrName>style.visibility</p:attrName>
                                        </p:attrNameLst>
                                      </p:cBhvr>
                                      <p:to>
                                        <p:strVal val="visible"/>
                                      </p:to>
                                    </p:set>
                                    <p:animEffect transition="in" filter="fade">
                                      <p:cBhvr>
                                        <p:cTn id="214" dur="1000"/>
                                        <p:tgtEl>
                                          <p:spTgt spid="13390"/>
                                        </p:tgtEl>
                                      </p:cBhvr>
                                    </p:animEffect>
                                    <p:anim calcmode="lin" valueType="num">
                                      <p:cBhvr>
                                        <p:cTn id="215" dur="1000" fill="hold"/>
                                        <p:tgtEl>
                                          <p:spTgt spid="13390"/>
                                        </p:tgtEl>
                                        <p:attrNameLst>
                                          <p:attrName>ppt_x</p:attrName>
                                        </p:attrNameLst>
                                      </p:cBhvr>
                                      <p:tavLst>
                                        <p:tav tm="0">
                                          <p:val>
                                            <p:strVal val="#ppt_x"/>
                                          </p:val>
                                        </p:tav>
                                        <p:tav tm="100000">
                                          <p:val>
                                            <p:strVal val="#ppt_x"/>
                                          </p:val>
                                        </p:tav>
                                      </p:tavLst>
                                    </p:anim>
                                    <p:anim calcmode="lin" valueType="num">
                                      <p:cBhvr>
                                        <p:cTn id="216" dur="1000" fill="hold"/>
                                        <p:tgtEl>
                                          <p:spTgt spid="13390"/>
                                        </p:tgtEl>
                                        <p:attrNameLst>
                                          <p:attrName>ppt_y</p:attrName>
                                        </p:attrNameLst>
                                      </p:cBhvr>
                                      <p:tavLst>
                                        <p:tav tm="0">
                                          <p:val>
                                            <p:strVal val="#ppt_y+.1"/>
                                          </p:val>
                                        </p:tav>
                                        <p:tav tm="100000">
                                          <p:val>
                                            <p:strVal val="#ppt_y"/>
                                          </p:val>
                                        </p:tav>
                                      </p:tavLst>
                                    </p:anim>
                                  </p:childTnLst>
                                </p:cTn>
                              </p:par>
                              <p:par>
                                <p:cTn id="217" presetID="42" presetClass="entr" presetSubtype="0" fill="hold" grpId="0" nodeType="withEffect">
                                  <p:stCondLst>
                                    <p:cond delay="0"/>
                                  </p:stCondLst>
                                  <p:childTnLst>
                                    <p:set>
                                      <p:cBhvr>
                                        <p:cTn id="218" dur="1" fill="hold">
                                          <p:stCondLst>
                                            <p:cond delay="0"/>
                                          </p:stCondLst>
                                        </p:cTn>
                                        <p:tgtEl>
                                          <p:spTgt spid="13391"/>
                                        </p:tgtEl>
                                        <p:attrNameLst>
                                          <p:attrName>style.visibility</p:attrName>
                                        </p:attrNameLst>
                                      </p:cBhvr>
                                      <p:to>
                                        <p:strVal val="visible"/>
                                      </p:to>
                                    </p:set>
                                    <p:animEffect transition="in" filter="fade">
                                      <p:cBhvr>
                                        <p:cTn id="219" dur="1000"/>
                                        <p:tgtEl>
                                          <p:spTgt spid="13391"/>
                                        </p:tgtEl>
                                      </p:cBhvr>
                                    </p:animEffect>
                                    <p:anim calcmode="lin" valueType="num">
                                      <p:cBhvr>
                                        <p:cTn id="220" dur="1000" fill="hold"/>
                                        <p:tgtEl>
                                          <p:spTgt spid="13391"/>
                                        </p:tgtEl>
                                        <p:attrNameLst>
                                          <p:attrName>ppt_x</p:attrName>
                                        </p:attrNameLst>
                                      </p:cBhvr>
                                      <p:tavLst>
                                        <p:tav tm="0">
                                          <p:val>
                                            <p:strVal val="#ppt_x"/>
                                          </p:val>
                                        </p:tav>
                                        <p:tav tm="100000">
                                          <p:val>
                                            <p:strVal val="#ppt_x"/>
                                          </p:val>
                                        </p:tav>
                                      </p:tavLst>
                                    </p:anim>
                                    <p:anim calcmode="lin" valueType="num">
                                      <p:cBhvr>
                                        <p:cTn id="221" dur="1000" fill="hold"/>
                                        <p:tgtEl>
                                          <p:spTgt spid="13391"/>
                                        </p:tgtEl>
                                        <p:attrNameLst>
                                          <p:attrName>ppt_y</p:attrName>
                                        </p:attrNameLst>
                                      </p:cBhvr>
                                      <p:tavLst>
                                        <p:tav tm="0">
                                          <p:val>
                                            <p:strVal val="#ppt_y+.1"/>
                                          </p:val>
                                        </p:tav>
                                        <p:tav tm="100000">
                                          <p:val>
                                            <p:strVal val="#ppt_y"/>
                                          </p:val>
                                        </p:tav>
                                      </p:tavLst>
                                    </p:anim>
                                  </p:childTnLst>
                                </p:cTn>
                              </p:par>
                              <p:par>
                                <p:cTn id="222" presetID="42" presetClass="entr" presetSubtype="0" fill="hold" grpId="0" nodeType="withEffect">
                                  <p:stCondLst>
                                    <p:cond delay="0"/>
                                  </p:stCondLst>
                                  <p:childTnLst>
                                    <p:set>
                                      <p:cBhvr>
                                        <p:cTn id="223" dur="1" fill="hold">
                                          <p:stCondLst>
                                            <p:cond delay="0"/>
                                          </p:stCondLst>
                                        </p:cTn>
                                        <p:tgtEl>
                                          <p:spTgt spid="13392"/>
                                        </p:tgtEl>
                                        <p:attrNameLst>
                                          <p:attrName>style.visibility</p:attrName>
                                        </p:attrNameLst>
                                      </p:cBhvr>
                                      <p:to>
                                        <p:strVal val="visible"/>
                                      </p:to>
                                    </p:set>
                                    <p:animEffect transition="in" filter="fade">
                                      <p:cBhvr>
                                        <p:cTn id="224" dur="1000"/>
                                        <p:tgtEl>
                                          <p:spTgt spid="13392"/>
                                        </p:tgtEl>
                                      </p:cBhvr>
                                    </p:animEffect>
                                    <p:anim calcmode="lin" valueType="num">
                                      <p:cBhvr>
                                        <p:cTn id="225" dur="1000" fill="hold"/>
                                        <p:tgtEl>
                                          <p:spTgt spid="13392"/>
                                        </p:tgtEl>
                                        <p:attrNameLst>
                                          <p:attrName>ppt_x</p:attrName>
                                        </p:attrNameLst>
                                      </p:cBhvr>
                                      <p:tavLst>
                                        <p:tav tm="0">
                                          <p:val>
                                            <p:strVal val="#ppt_x"/>
                                          </p:val>
                                        </p:tav>
                                        <p:tav tm="100000">
                                          <p:val>
                                            <p:strVal val="#ppt_x"/>
                                          </p:val>
                                        </p:tav>
                                      </p:tavLst>
                                    </p:anim>
                                    <p:anim calcmode="lin" valueType="num">
                                      <p:cBhvr>
                                        <p:cTn id="226" dur="1000" fill="hold"/>
                                        <p:tgtEl>
                                          <p:spTgt spid="13392"/>
                                        </p:tgtEl>
                                        <p:attrNameLst>
                                          <p:attrName>ppt_y</p:attrName>
                                        </p:attrNameLst>
                                      </p:cBhvr>
                                      <p:tavLst>
                                        <p:tav tm="0">
                                          <p:val>
                                            <p:strVal val="#ppt_y+.1"/>
                                          </p:val>
                                        </p:tav>
                                        <p:tav tm="100000">
                                          <p:val>
                                            <p:strVal val="#ppt_y"/>
                                          </p:val>
                                        </p:tav>
                                      </p:tavLst>
                                    </p:anim>
                                  </p:childTnLst>
                                </p:cTn>
                              </p:par>
                              <p:par>
                                <p:cTn id="227" presetID="42" presetClass="entr" presetSubtype="0" fill="hold" grpId="0" nodeType="withEffect">
                                  <p:stCondLst>
                                    <p:cond delay="0"/>
                                  </p:stCondLst>
                                  <p:childTnLst>
                                    <p:set>
                                      <p:cBhvr>
                                        <p:cTn id="228" dur="1" fill="hold">
                                          <p:stCondLst>
                                            <p:cond delay="0"/>
                                          </p:stCondLst>
                                        </p:cTn>
                                        <p:tgtEl>
                                          <p:spTgt spid="13393"/>
                                        </p:tgtEl>
                                        <p:attrNameLst>
                                          <p:attrName>style.visibility</p:attrName>
                                        </p:attrNameLst>
                                      </p:cBhvr>
                                      <p:to>
                                        <p:strVal val="visible"/>
                                      </p:to>
                                    </p:set>
                                    <p:animEffect transition="in" filter="fade">
                                      <p:cBhvr>
                                        <p:cTn id="229" dur="1000"/>
                                        <p:tgtEl>
                                          <p:spTgt spid="13393"/>
                                        </p:tgtEl>
                                      </p:cBhvr>
                                    </p:animEffect>
                                    <p:anim calcmode="lin" valueType="num">
                                      <p:cBhvr>
                                        <p:cTn id="230" dur="1000" fill="hold"/>
                                        <p:tgtEl>
                                          <p:spTgt spid="13393"/>
                                        </p:tgtEl>
                                        <p:attrNameLst>
                                          <p:attrName>ppt_x</p:attrName>
                                        </p:attrNameLst>
                                      </p:cBhvr>
                                      <p:tavLst>
                                        <p:tav tm="0">
                                          <p:val>
                                            <p:strVal val="#ppt_x"/>
                                          </p:val>
                                        </p:tav>
                                        <p:tav tm="100000">
                                          <p:val>
                                            <p:strVal val="#ppt_x"/>
                                          </p:val>
                                        </p:tav>
                                      </p:tavLst>
                                    </p:anim>
                                    <p:anim calcmode="lin" valueType="num">
                                      <p:cBhvr>
                                        <p:cTn id="231" dur="1000" fill="hold"/>
                                        <p:tgtEl>
                                          <p:spTgt spid="13393"/>
                                        </p:tgtEl>
                                        <p:attrNameLst>
                                          <p:attrName>ppt_y</p:attrName>
                                        </p:attrNameLst>
                                      </p:cBhvr>
                                      <p:tavLst>
                                        <p:tav tm="0">
                                          <p:val>
                                            <p:strVal val="#ppt_y+.1"/>
                                          </p:val>
                                        </p:tav>
                                        <p:tav tm="100000">
                                          <p:val>
                                            <p:strVal val="#ppt_y"/>
                                          </p:val>
                                        </p:tav>
                                      </p:tavLst>
                                    </p:anim>
                                  </p:childTnLst>
                                </p:cTn>
                              </p:par>
                              <p:par>
                                <p:cTn id="232" presetID="42" presetClass="entr" presetSubtype="0" fill="hold" grpId="0" nodeType="withEffect">
                                  <p:stCondLst>
                                    <p:cond delay="0"/>
                                  </p:stCondLst>
                                  <p:childTnLst>
                                    <p:set>
                                      <p:cBhvr>
                                        <p:cTn id="233" dur="1" fill="hold">
                                          <p:stCondLst>
                                            <p:cond delay="0"/>
                                          </p:stCondLst>
                                        </p:cTn>
                                        <p:tgtEl>
                                          <p:spTgt spid="13394"/>
                                        </p:tgtEl>
                                        <p:attrNameLst>
                                          <p:attrName>style.visibility</p:attrName>
                                        </p:attrNameLst>
                                      </p:cBhvr>
                                      <p:to>
                                        <p:strVal val="visible"/>
                                      </p:to>
                                    </p:set>
                                    <p:animEffect transition="in" filter="fade">
                                      <p:cBhvr>
                                        <p:cTn id="234" dur="1000"/>
                                        <p:tgtEl>
                                          <p:spTgt spid="13394"/>
                                        </p:tgtEl>
                                      </p:cBhvr>
                                    </p:animEffect>
                                    <p:anim calcmode="lin" valueType="num">
                                      <p:cBhvr>
                                        <p:cTn id="235" dur="1000" fill="hold"/>
                                        <p:tgtEl>
                                          <p:spTgt spid="13394"/>
                                        </p:tgtEl>
                                        <p:attrNameLst>
                                          <p:attrName>ppt_x</p:attrName>
                                        </p:attrNameLst>
                                      </p:cBhvr>
                                      <p:tavLst>
                                        <p:tav tm="0">
                                          <p:val>
                                            <p:strVal val="#ppt_x"/>
                                          </p:val>
                                        </p:tav>
                                        <p:tav tm="100000">
                                          <p:val>
                                            <p:strVal val="#ppt_x"/>
                                          </p:val>
                                        </p:tav>
                                      </p:tavLst>
                                    </p:anim>
                                    <p:anim calcmode="lin" valueType="num">
                                      <p:cBhvr>
                                        <p:cTn id="236" dur="1000" fill="hold"/>
                                        <p:tgtEl>
                                          <p:spTgt spid="13394"/>
                                        </p:tgtEl>
                                        <p:attrNameLst>
                                          <p:attrName>ppt_y</p:attrName>
                                        </p:attrNameLst>
                                      </p:cBhvr>
                                      <p:tavLst>
                                        <p:tav tm="0">
                                          <p:val>
                                            <p:strVal val="#ppt_y+.1"/>
                                          </p:val>
                                        </p:tav>
                                        <p:tav tm="100000">
                                          <p:val>
                                            <p:strVal val="#ppt_y"/>
                                          </p:val>
                                        </p:tav>
                                      </p:tavLst>
                                    </p:anim>
                                  </p:childTnLst>
                                </p:cTn>
                              </p:par>
                              <p:par>
                                <p:cTn id="237" presetID="42" presetClass="entr" presetSubtype="0" fill="hold" grpId="0" nodeType="withEffect">
                                  <p:stCondLst>
                                    <p:cond delay="0"/>
                                  </p:stCondLst>
                                  <p:childTnLst>
                                    <p:set>
                                      <p:cBhvr>
                                        <p:cTn id="238" dur="1" fill="hold">
                                          <p:stCondLst>
                                            <p:cond delay="0"/>
                                          </p:stCondLst>
                                        </p:cTn>
                                        <p:tgtEl>
                                          <p:spTgt spid="13395"/>
                                        </p:tgtEl>
                                        <p:attrNameLst>
                                          <p:attrName>style.visibility</p:attrName>
                                        </p:attrNameLst>
                                      </p:cBhvr>
                                      <p:to>
                                        <p:strVal val="visible"/>
                                      </p:to>
                                    </p:set>
                                    <p:animEffect transition="in" filter="fade">
                                      <p:cBhvr>
                                        <p:cTn id="239" dur="1000"/>
                                        <p:tgtEl>
                                          <p:spTgt spid="13395"/>
                                        </p:tgtEl>
                                      </p:cBhvr>
                                    </p:animEffect>
                                    <p:anim calcmode="lin" valueType="num">
                                      <p:cBhvr>
                                        <p:cTn id="240" dur="1000" fill="hold"/>
                                        <p:tgtEl>
                                          <p:spTgt spid="13395"/>
                                        </p:tgtEl>
                                        <p:attrNameLst>
                                          <p:attrName>ppt_x</p:attrName>
                                        </p:attrNameLst>
                                      </p:cBhvr>
                                      <p:tavLst>
                                        <p:tav tm="0">
                                          <p:val>
                                            <p:strVal val="#ppt_x"/>
                                          </p:val>
                                        </p:tav>
                                        <p:tav tm="100000">
                                          <p:val>
                                            <p:strVal val="#ppt_x"/>
                                          </p:val>
                                        </p:tav>
                                      </p:tavLst>
                                    </p:anim>
                                    <p:anim calcmode="lin" valueType="num">
                                      <p:cBhvr>
                                        <p:cTn id="241" dur="1000" fill="hold"/>
                                        <p:tgtEl>
                                          <p:spTgt spid="13395"/>
                                        </p:tgtEl>
                                        <p:attrNameLst>
                                          <p:attrName>ppt_y</p:attrName>
                                        </p:attrNameLst>
                                      </p:cBhvr>
                                      <p:tavLst>
                                        <p:tav tm="0">
                                          <p:val>
                                            <p:strVal val="#ppt_y+.1"/>
                                          </p:val>
                                        </p:tav>
                                        <p:tav tm="100000">
                                          <p:val>
                                            <p:strVal val="#ppt_y"/>
                                          </p:val>
                                        </p:tav>
                                      </p:tavLst>
                                    </p:anim>
                                  </p:childTnLst>
                                </p:cTn>
                              </p:par>
                              <p:par>
                                <p:cTn id="242" presetID="42" presetClass="entr" presetSubtype="0" fill="hold" grpId="0" nodeType="withEffect">
                                  <p:stCondLst>
                                    <p:cond delay="0"/>
                                  </p:stCondLst>
                                  <p:childTnLst>
                                    <p:set>
                                      <p:cBhvr>
                                        <p:cTn id="243" dur="1" fill="hold">
                                          <p:stCondLst>
                                            <p:cond delay="0"/>
                                          </p:stCondLst>
                                        </p:cTn>
                                        <p:tgtEl>
                                          <p:spTgt spid="13396"/>
                                        </p:tgtEl>
                                        <p:attrNameLst>
                                          <p:attrName>style.visibility</p:attrName>
                                        </p:attrNameLst>
                                      </p:cBhvr>
                                      <p:to>
                                        <p:strVal val="visible"/>
                                      </p:to>
                                    </p:set>
                                    <p:animEffect transition="in" filter="fade">
                                      <p:cBhvr>
                                        <p:cTn id="244" dur="1000"/>
                                        <p:tgtEl>
                                          <p:spTgt spid="13396"/>
                                        </p:tgtEl>
                                      </p:cBhvr>
                                    </p:animEffect>
                                    <p:anim calcmode="lin" valueType="num">
                                      <p:cBhvr>
                                        <p:cTn id="245" dur="1000" fill="hold"/>
                                        <p:tgtEl>
                                          <p:spTgt spid="13396"/>
                                        </p:tgtEl>
                                        <p:attrNameLst>
                                          <p:attrName>ppt_x</p:attrName>
                                        </p:attrNameLst>
                                      </p:cBhvr>
                                      <p:tavLst>
                                        <p:tav tm="0">
                                          <p:val>
                                            <p:strVal val="#ppt_x"/>
                                          </p:val>
                                        </p:tav>
                                        <p:tav tm="100000">
                                          <p:val>
                                            <p:strVal val="#ppt_x"/>
                                          </p:val>
                                        </p:tav>
                                      </p:tavLst>
                                    </p:anim>
                                    <p:anim calcmode="lin" valueType="num">
                                      <p:cBhvr>
                                        <p:cTn id="246" dur="1000" fill="hold"/>
                                        <p:tgtEl>
                                          <p:spTgt spid="13396"/>
                                        </p:tgtEl>
                                        <p:attrNameLst>
                                          <p:attrName>ppt_y</p:attrName>
                                        </p:attrNameLst>
                                      </p:cBhvr>
                                      <p:tavLst>
                                        <p:tav tm="0">
                                          <p:val>
                                            <p:strVal val="#ppt_y+.1"/>
                                          </p:val>
                                        </p:tav>
                                        <p:tav tm="100000">
                                          <p:val>
                                            <p:strVal val="#ppt_y"/>
                                          </p:val>
                                        </p:tav>
                                      </p:tavLst>
                                    </p:anim>
                                  </p:childTnLst>
                                </p:cTn>
                              </p:par>
                              <p:par>
                                <p:cTn id="247" presetID="42" presetClass="entr" presetSubtype="0" fill="hold" grpId="0" nodeType="withEffect">
                                  <p:stCondLst>
                                    <p:cond delay="0"/>
                                  </p:stCondLst>
                                  <p:childTnLst>
                                    <p:set>
                                      <p:cBhvr>
                                        <p:cTn id="248" dur="1" fill="hold">
                                          <p:stCondLst>
                                            <p:cond delay="0"/>
                                          </p:stCondLst>
                                        </p:cTn>
                                        <p:tgtEl>
                                          <p:spTgt spid="13397"/>
                                        </p:tgtEl>
                                        <p:attrNameLst>
                                          <p:attrName>style.visibility</p:attrName>
                                        </p:attrNameLst>
                                      </p:cBhvr>
                                      <p:to>
                                        <p:strVal val="visible"/>
                                      </p:to>
                                    </p:set>
                                    <p:animEffect transition="in" filter="fade">
                                      <p:cBhvr>
                                        <p:cTn id="249" dur="1000"/>
                                        <p:tgtEl>
                                          <p:spTgt spid="13397"/>
                                        </p:tgtEl>
                                      </p:cBhvr>
                                    </p:animEffect>
                                    <p:anim calcmode="lin" valueType="num">
                                      <p:cBhvr>
                                        <p:cTn id="250" dur="1000" fill="hold"/>
                                        <p:tgtEl>
                                          <p:spTgt spid="13397"/>
                                        </p:tgtEl>
                                        <p:attrNameLst>
                                          <p:attrName>ppt_x</p:attrName>
                                        </p:attrNameLst>
                                      </p:cBhvr>
                                      <p:tavLst>
                                        <p:tav tm="0">
                                          <p:val>
                                            <p:strVal val="#ppt_x"/>
                                          </p:val>
                                        </p:tav>
                                        <p:tav tm="100000">
                                          <p:val>
                                            <p:strVal val="#ppt_x"/>
                                          </p:val>
                                        </p:tav>
                                      </p:tavLst>
                                    </p:anim>
                                    <p:anim calcmode="lin" valueType="num">
                                      <p:cBhvr>
                                        <p:cTn id="251" dur="1000" fill="hold"/>
                                        <p:tgtEl>
                                          <p:spTgt spid="13397"/>
                                        </p:tgtEl>
                                        <p:attrNameLst>
                                          <p:attrName>ppt_y</p:attrName>
                                        </p:attrNameLst>
                                      </p:cBhvr>
                                      <p:tavLst>
                                        <p:tav tm="0">
                                          <p:val>
                                            <p:strVal val="#ppt_y+.1"/>
                                          </p:val>
                                        </p:tav>
                                        <p:tav tm="100000">
                                          <p:val>
                                            <p:strVal val="#ppt_y"/>
                                          </p:val>
                                        </p:tav>
                                      </p:tavLst>
                                    </p:anim>
                                  </p:childTnLst>
                                </p:cTn>
                              </p:par>
                              <p:par>
                                <p:cTn id="252" presetID="42" presetClass="entr" presetSubtype="0" fill="hold" grpId="0" nodeType="withEffect">
                                  <p:stCondLst>
                                    <p:cond delay="0"/>
                                  </p:stCondLst>
                                  <p:childTnLst>
                                    <p:set>
                                      <p:cBhvr>
                                        <p:cTn id="253" dur="1" fill="hold">
                                          <p:stCondLst>
                                            <p:cond delay="0"/>
                                          </p:stCondLst>
                                        </p:cTn>
                                        <p:tgtEl>
                                          <p:spTgt spid="13398"/>
                                        </p:tgtEl>
                                        <p:attrNameLst>
                                          <p:attrName>style.visibility</p:attrName>
                                        </p:attrNameLst>
                                      </p:cBhvr>
                                      <p:to>
                                        <p:strVal val="visible"/>
                                      </p:to>
                                    </p:set>
                                    <p:animEffect transition="in" filter="fade">
                                      <p:cBhvr>
                                        <p:cTn id="254" dur="1000"/>
                                        <p:tgtEl>
                                          <p:spTgt spid="13398"/>
                                        </p:tgtEl>
                                      </p:cBhvr>
                                    </p:animEffect>
                                    <p:anim calcmode="lin" valueType="num">
                                      <p:cBhvr>
                                        <p:cTn id="255" dur="1000" fill="hold"/>
                                        <p:tgtEl>
                                          <p:spTgt spid="13398"/>
                                        </p:tgtEl>
                                        <p:attrNameLst>
                                          <p:attrName>ppt_x</p:attrName>
                                        </p:attrNameLst>
                                      </p:cBhvr>
                                      <p:tavLst>
                                        <p:tav tm="0">
                                          <p:val>
                                            <p:strVal val="#ppt_x"/>
                                          </p:val>
                                        </p:tav>
                                        <p:tav tm="100000">
                                          <p:val>
                                            <p:strVal val="#ppt_x"/>
                                          </p:val>
                                        </p:tav>
                                      </p:tavLst>
                                    </p:anim>
                                    <p:anim calcmode="lin" valueType="num">
                                      <p:cBhvr>
                                        <p:cTn id="256" dur="1000" fill="hold"/>
                                        <p:tgtEl>
                                          <p:spTgt spid="13398"/>
                                        </p:tgtEl>
                                        <p:attrNameLst>
                                          <p:attrName>ppt_y</p:attrName>
                                        </p:attrNameLst>
                                      </p:cBhvr>
                                      <p:tavLst>
                                        <p:tav tm="0">
                                          <p:val>
                                            <p:strVal val="#ppt_y+.1"/>
                                          </p:val>
                                        </p:tav>
                                        <p:tav tm="100000">
                                          <p:val>
                                            <p:strVal val="#ppt_y"/>
                                          </p:val>
                                        </p:tav>
                                      </p:tavLst>
                                    </p:anim>
                                  </p:childTnLst>
                                </p:cTn>
                              </p:par>
                              <p:par>
                                <p:cTn id="257" presetID="42" presetClass="entr" presetSubtype="0" fill="hold" grpId="0" nodeType="withEffect">
                                  <p:stCondLst>
                                    <p:cond delay="0"/>
                                  </p:stCondLst>
                                  <p:childTnLst>
                                    <p:set>
                                      <p:cBhvr>
                                        <p:cTn id="258" dur="1" fill="hold">
                                          <p:stCondLst>
                                            <p:cond delay="0"/>
                                          </p:stCondLst>
                                        </p:cTn>
                                        <p:tgtEl>
                                          <p:spTgt spid="13399"/>
                                        </p:tgtEl>
                                        <p:attrNameLst>
                                          <p:attrName>style.visibility</p:attrName>
                                        </p:attrNameLst>
                                      </p:cBhvr>
                                      <p:to>
                                        <p:strVal val="visible"/>
                                      </p:to>
                                    </p:set>
                                    <p:animEffect transition="in" filter="fade">
                                      <p:cBhvr>
                                        <p:cTn id="259" dur="1000"/>
                                        <p:tgtEl>
                                          <p:spTgt spid="13399"/>
                                        </p:tgtEl>
                                      </p:cBhvr>
                                    </p:animEffect>
                                    <p:anim calcmode="lin" valueType="num">
                                      <p:cBhvr>
                                        <p:cTn id="260" dur="1000" fill="hold"/>
                                        <p:tgtEl>
                                          <p:spTgt spid="13399"/>
                                        </p:tgtEl>
                                        <p:attrNameLst>
                                          <p:attrName>ppt_x</p:attrName>
                                        </p:attrNameLst>
                                      </p:cBhvr>
                                      <p:tavLst>
                                        <p:tav tm="0">
                                          <p:val>
                                            <p:strVal val="#ppt_x"/>
                                          </p:val>
                                        </p:tav>
                                        <p:tav tm="100000">
                                          <p:val>
                                            <p:strVal val="#ppt_x"/>
                                          </p:val>
                                        </p:tav>
                                      </p:tavLst>
                                    </p:anim>
                                    <p:anim calcmode="lin" valueType="num">
                                      <p:cBhvr>
                                        <p:cTn id="261" dur="1000" fill="hold"/>
                                        <p:tgtEl>
                                          <p:spTgt spid="13399"/>
                                        </p:tgtEl>
                                        <p:attrNameLst>
                                          <p:attrName>ppt_y</p:attrName>
                                        </p:attrNameLst>
                                      </p:cBhvr>
                                      <p:tavLst>
                                        <p:tav tm="0">
                                          <p:val>
                                            <p:strVal val="#ppt_y+.1"/>
                                          </p:val>
                                        </p:tav>
                                        <p:tav tm="100000">
                                          <p:val>
                                            <p:strVal val="#ppt_y"/>
                                          </p:val>
                                        </p:tav>
                                      </p:tavLst>
                                    </p:anim>
                                  </p:childTnLst>
                                </p:cTn>
                              </p:par>
                              <p:par>
                                <p:cTn id="262" presetID="42" presetClass="entr" presetSubtype="0" fill="hold" grpId="0" nodeType="withEffect">
                                  <p:stCondLst>
                                    <p:cond delay="0"/>
                                  </p:stCondLst>
                                  <p:childTnLst>
                                    <p:set>
                                      <p:cBhvr>
                                        <p:cTn id="263" dur="1" fill="hold">
                                          <p:stCondLst>
                                            <p:cond delay="0"/>
                                          </p:stCondLst>
                                        </p:cTn>
                                        <p:tgtEl>
                                          <p:spTgt spid="13400"/>
                                        </p:tgtEl>
                                        <p:attrNameLst>
                                          <p:attrName>style.visibility</p:attrName>
                                        </p:attrNameLst>
                                      </p:cBhvr>
                                      <p:to>
                                        <p:strVal val="visible"/>
                                      </p:to>
                                    </p:set>
                                    <p:animEffect transition="in" filter="fade">
                                      <p:cBhvr>
                                        <p:cTn id="264" dur="1000"/>
                                        <p:tgtEl>
                                          <p:spTgt spid="13400"/>
                                        </p:tgtEl>
                                      </p:cBhvr>
                                    </p:animEffect>
                                    <p:anim calcmode="lin" valueType="num">
                                      <p:cBhvr>
                                        <p:cTn id="265" dur="1000" fill="hold"/>
                                        <p:tgtEl>
                                          <p:spTgt spid="13400"/>
                                        </p:tgtEl>
                                        <p:attrNameLst>
                                          <p:attrName>ppt_x</p:attrName>
                                        </p:attrNameLst>
                                      </p:cBhvr>
                                      <p:tavLst>
                                        <p:tav tm="0">
                                          <p:val>
                                            <p:strVal val="#ppt_x"/>
                                          </p:val>
                                        </p:tav>
                                        <p:tav tm="100000">
                                          <p:val>
                                            <p:strVal val="#ppt_x"/>
                                          </p:val>
                                        </p:tav>
                                      </p:tavLst>
                                    </p:anim>
                                    <p:anim calcmode="lin" valueType="num">
                                      <p:cBhvr>
                                        <p:cTn id="266" dur="1000" fill="hold"/>
                                        <p:tgtEl>
                                          <p:spTgt spid="13400"/>
                                        </p:tgtEl>
                                        <p:attrNameLst>
                                          <p:attrName>ppt_y</p:attrName>
                                        </p:attrNameLst>
                                      </p:cBhvr>
                                      <p:tavLst>
                                        <p:tav tm="0">
                                          <p:val>
                                            <p:strVal val="#ppt_y+.1"/>
                                          </p:val>
                                        </p:tav>
                                        <p:tav tm="100000">
                                          <p:val>
                                            <p:strVal val="#ppt_y"/>
                                          </p:val>
                                        </p:tav>
                                      </p:tavLst>
                                    </p:anim>
                                  </p:childTnLst>
                                </p:cTn>
                              </p:par>
                              <p:par>
                                <p:cTn id="267" presetID="42" presetClass="entr" presetSubtype="0" fill="hold" grpId="0" nodeType="withEffect">
                                  <p:stCondLst>
                                    <p:cond delay="0"/>
                                  </p:stCondLst>
                                  <p:childTnLst>
                                    <p:set>
                                      <p:cBhvr>
                                        <p:cTn id="268" dur="1" fill="hold">
                                          <p:stCondLst>
                                            <p:cond delay="0"/>
                                          </p:stCondLst>
                                        </p:cTn>
                                        <p:tgtEl>
                                          <p:spTgt spid="13401"/>
                                        </p:tgtEl>
                                        <p:attrNameLst>
                                          <p:attrName>style.visibility</p:attrName>
                                        </p:attrNameLst>
                                      </p:cBhvr>
                                      <p:to>
                                        <p:strVal val="visible"/>
                                      </p:to>
                                    </p:set>
                                    <p:animEffect transition="in" filter="fade">
                                      <p:cBhvr>
                                        <p:cTn id="269" dur="1000"/>
                                        <p:tgtEl>
                                          <p:spTgt spid="13401"/>
                                        </p:tgtEl>
                                      </p:cBhvr>
                                    </p:animEffect>
                                    <p:anim calcmode="lin" valueType="num">
                                      <p:cBhvr>
                                        <p:cTn id="270" dur="1000" fill="hold"/>
                                        <p:tgtEl>
                                          <p:spTgt spid="13401"/>
                                        </p:tgtEl>
                                        <p:attrNameLst>
                                          <p:attrName>ppt_x</p:attrName>
                                        </p:attrNameLst>
                                      </p:cBhvr>
                                      <p:tavLst>
                                        <p:tav tm="0">
                                          <p:val>
                                            <p:strVal val="#ppt_x"/>
                                          </p:val>
                                        </p:tav>
                                        <p:tav tm="100000">
                                          <p:val>
                                            <p:strVal val="#ppt_x"/>
                                          </p:val>
                                        </p:tav>
                                      </p:tavLst>
                                    </p:anim>
                                    <p:anim calcmode="lin" valueType="num">
                                      <p:cBhvr>
                                        <p:cTn id="271" dur="1000" fill="hold"/>
                                        <p:tgtEl>
                                          <p:spTgt spid="13401"/>
                                        </p:tgtEl>
                                        <p:attrNameLst>
                                          <p:attrName>ppt_y</p:attrName>
                                        </p:attrNameLst>
                                      </p:cBhvr>
                                      <p:tavLst>
                                        <p:tav tm="0">
                                          <p:val>
                                            <p:strVal val="#ppt_y+.1"/>
                                          </p:val>
                                        </p:tav>
                                        <p:tav tm="100000">
                                          <p:val>
                                            <p:strVal val="#ppt_y"/>
                                          </p:val>
                                        </p:tav>
                                      </p:tavLst>
                                    </p:anim>
                                  </p:childTnLst>
                                </p:cTn>
                              </p:par>
                              <p:par>
                                <p:cTn id="272" presetID="42" presetClass="entr" presetSubtype="0" fill="hold" grpId="0" nodeType="withEffect">
                                  <p:stCondLst>
                                    <p:cond delay="0"/>
                                  </p:stCondLst>
                                  <p:childTnLst>
                                    <p:set>
                                      <p:cBhvr>
                                        <p:cTn id="273" dur="1" fill="hold">
                                          <p:stCondLst>
                                            <p:cond delay="0"/>
                                          </p:stCondLst>
                                        </p:cTn>
                                        <p:tgtEl>
                                          <p:spTgt spid="13402"/>
                                        </p:tgtEl>
                                        <p:attrNameLst>
                                          <p:attrName>style.visibility</p:attrName>
                                        </p:attrNameLst>
                                      </p:cBhvr>
                                      <p:to>
                                        <p:strVal val="visible"/>
                                      </p:to>
                                    </p:set>
                                    <p:animEffect transition="in" filter="fade">
                                      <p:cBhvr>
                                        <p:cTn id="274" dur="1000"/>
                                        <p:tgtEl>
                                          <p:spTgt spid="13402"/>
                                        </p:tgtEl>
                                      </p:cBhvr>
                                    </p:animEffect>
                                    <p:anim calcmode="lin" valueType="num">
                                      <p:cBhvr>
                                        <p:cTn id="275" dur="1000" fill="hold"/>
                                        <p:tgtEl>
                                          <p:spTgt spid="13402"/>
                                        </p:tgtEl>
                                        <p:attrNameLst>
                                          <p:attrName>ppt_x</p:attrName>
                                        </p:attrNameLst>
                                      </p:cBhvr>
                                      <p:tavLst>
                                        <p:tav tm="0">
                                          <p:val>
                                            <p:strVal val="#ppt_x"/>
                                          </p:val>
                                        </p:tav>
                                        <p:tav tm="100000">
                                          <p:val>
                                            <p:strVal val="#ppt_x"/>
                                          </p:val>
                                        </p:tav>
                                      </p:tavLst>
                                    </p:anim>
                                    <p:anim calcmode="lin" valueType="num">
                                      <p:cBhvr>
                                        <p:cTn id="276" dur="1000" fill="hold"/>
                                        <p:tgtEl>
                                          <p:spTgt spid="13402"/>
                                        </p:tgtEl>
                                        <p:attrNameLst>
                                          <p:attrName>ppt_y</p:attrName>
                                        </p:attrNameLst>
                                      </p:cBhvr>
                                      <p:tavLst>
                                        <p:tav tm="0">
                                          <p:val>
                                            <p:strVal val="#ppt_y+.1"/>
                                          </p:val>
                                        </p:tav>
                                        <p:tav tm="100000">
                                          <p:val>
                                            <p:strVal val="#ppt_y"/>
                                          </p:val>
                                        </p:tav>
                                      </p:tavLst>
                                    </p:anim>
                                  </p:childTnLst>
                                </p:cTn>
                              </p:par>
                              <p:par>
                                <p:cTn id="277" presetID="42" presetClass="entr" presetSubtype="0" fill="hold" grpId="0" nodeType="withEffect">
                                  <p:stCondLst>
                                    <p:cond delay="0"/>
                                  </p:stCondLst>
                                  <p:childTnLst>
                                    <p:set>
                                      <p:cBhvr>
                                        <p:cTn id="278" dur="1" fill="hold">
                                          <p:stCondLst>
                                            <p:cond delay="0"/>
                                          </p:stCondLst>
                                        </p:cTn>
                                        <p:tgtEl>
                                          <p:spTgt spid="13403"/>
                                        </p:tgtEl>
                                        <p:attrNameLst>
                                          <p:attrName>style.visibility</p:attrName>
                                        </p:attrNameLst>
                                      </p:cBhvr>
                                      <p:to>
                                        <p:strVal val="visible"/>
                                      </p:to>
                                    </p:set>
                                    <p:animEffect transition="in" filter="fade">
                                      <p:cBhvr>
                                        <p:cTn id="279" dur="1000"/>
                                        <p:tgtEl>
                                          <p:spTgt spid="13403"/>
                                        </p:tgtEl>
                                      </p:cBhvr>
                                    </p:animEffect>
                                    <p:anim calcmode="lin" valueType="num">
                                      <p:cBhvr>
                                        <p:cTn id="280" dur="1000" fill="hold"/>
                                        <p:tgtEl>
                                          <p:spTgt spid="13403"/>
                                        </p:tgtEl>
                                        <p:attrNameLst>
                                          <p:attrName>ppt_x</p:attrName>
                                        </p:attrNameLst>
                                      </p:cBhvr>
                                      <p:tavLst>
                                        <p:tav tm="0">
                                          <p:val>
                                            <p:strVal val="#ppt_x"/>
                                          </p:val>
                                        </p:tav>
                                        <p:tav tm="100000">
                                          <p:val>
                                            <p:strVal val="#ppt_x"/>
                                          </p:val>
                                        </p:tav>
                                      </p:tavLst>
                                    </p:anim>
                                    <p:anim calcmode="lin" valueType="num">
                                      <p:cBhvr>
                                        <p:cTn id="281" dur="1000" fill="hold"/>
                                        <p:tgtEl>
                                          <p:spTgt spid="13403"/>
                                        </p:tgtEl>
                                        <p:attrNameLst>
                                          <p:attrName>ppt_y</p:attrName>
                                        </p:attrNameLst>
                                      </p:cBhvr>
                                      <p:tavLst>
                                        <p:tav tm="0">
                                          <p:val>
                                            <p:strVal val="#ppt_y+.1"/>
                                          </p:val>
                                        </p:tav>
                                        <p:tav tm="100000">
                                          <p:val>
                                            <p:strVal val="#ppt_y"/>
                                          </p:val>
                                        </p:tav>
                                      </p:tavLst>
                                    </p:anim>
                                  </p:childTnLst>
                                </p:cTn>
                              </p:par>
                              <p:par>
                                <p:cTn id="282" presetID="42" presetClass="entr" presetSubtype="0" fill="hold" grpId="0" nodeType="withEffect">
                                  <p:stCondLst>
                                    <p:cond delay="0"/>
                                  </p:stCondLst>
                                  <p:childTnLst>
                                    <p:set>
                                      <p:cBhvr>
                                        <p:cTn id="283" dur="1" fill="hold">
                                          <p:stCondLst>
                                            <p:cond delay="0"/>
                                          </p:stCondLst>
                                        </p:cTn>
                                        <p:tgtEl>
                                          <p:spTgt spid="13404"/>
                                        </p:tgtEl>
                                        <p:attrNameLst>
                                          <p:attrName>style.visibility</p:attrName>
                                        </p:attrNameLst>
                                      </p:cBhvr>
                                      <p:to>
                                        <p:strVal val="visible"/>
                                      </p:to>
                                    </p:set>
                                    <p:animEffect transition="in" filter="fade">
                                      <p:cBhvr>
                                        <p:cTn id="284" dur="1000"/>
                                        <p:tgtEl>
                                          <p:spTgt spid="13404"/>
                                        </p:tgtEl>
                                      </p:cBhvr>
                                    </p:animEffect>
                                    <p:anim calcmode="lin" valueType="num">
                                      <p:cBhvr>
                                        <p:cTn id="285" dur="1000" fill="hold"/>
                                        <p:tgtEl>
                                          <p:spTgt spid="13404"/>
                                        </p:tgtEl>
                                        <p:attrNameLst>
                                          <p:attrName>ppt_x</p:attrName>
                                        </p:attrNameLst>
                                      </p:cBhvr>
                                      <p:tavLst>
                                        <p:tav tm="0">
                                          <p:val>
                                            <p:strVal val="#ppt_x"/>
                                          </p:val>
                                        </p:tav>
                                        <p:tav tm="100000">
                                          <p:val>
                                            <p:strVal val="#ppt_x"/>
                                          </p:val>
                                        </p:tav>
                                      </p:tavLst>
                                    </p:anim>
                                    <p:anim calcmode="lin" valueType="num">
                                      <p:cBhvr>
                                        <p:cTn id="286" dur="1000" fill="hold"/>
                                        <p:tgtEl>
                                          <p:spTgt spid="13404"/>
                                        </p:tgtEl>
                                        <p:attrNameLst>
                                          <p:attrName>ppt_y</p:attrName>
                                        </p:attrNameLst>
                                      </p:cBhvr>
                                      <p:tavLst>
                                        <p:tav tm="0">
                                          <p:val>
                                            <p:strVal val="#ppt_y+.1"/>
                                          </p:val>
                                        </p:tav>
                                        <p:tav tm="100000">
                                          <p:val>
                                            <p:strVal val="#ppt_y"/>
                                          </p:val>
                                        </p:tav>
                                      </p:tavLst>
                                    </p:anim>
                                  </p:childTnLst>
                                </p:cTn>
                              </p:par>
                              <p:par>
                                <p:cTn id="287" presetID="42" presetClass="entr" presetSubtype="0" fill="hold" grpId="0" nodeType="withEffect">
                                  <p:stCondLst>
                                    <p:cond delay="0"/>
                                  </p:stCondLst>
                                  <p:childTnLst>
                                    <p:set>
                                      <p:cBhvr>
                                        <p:cTn id="288" dur="1" fill="hold">
                                          <p:stCondLst>
                                            <p:cond delay="0"/>
                                          </p:stCondLst>
                                        </p:cTn>
                                        <p:tgtEl>
                                          <p:spTgt spid="13405"/>
                                        </p:tgtEl>
                                        <p:attrNameLst>
                                          <p:attrName>style.visibility</p:attrName>
                                        </p:attrNameLst>
                                      </p:cBhvr>
                                      <p:to>
                                        <p:strVal val="visible"/>
                                      </p:to>
                                    </p:set>
                                    <p:animEffect transition="in" filter="fade">
                                      <p:cBhvr>
                                        <p:cTn id="289" dur="1000"/>
                                        <p:tgtEl>
                                          <p:spTgt spid="13405"/>
                                        </p:tgtEl>
                                      </p:cBhvr>
                                    </p:animEffect>
                                    <p:anim calcmode="lin" valueType="num">
                                      <p:cBhvr>
                                        <p:cTn id="290" dur="1000" fill="hold"/>
                                        <p:tgtEl>
                                          <p:spTgt spid="13405"/>
                                        </p:tgtEl>
                                        <p:attrNameLst>
                                          <p:attrName>ppt_x</p:attrName>
                                        </p:attrNameLst>
                                      </p:cBhvr>
                                      <p:tavLst>
                                        <p:tav tm="0">
                                          <p:val>
                                            <p:strVal val="#ppt_x"/>
                                          </p:val>
                                        </p:tav>
                                        <p:tav tm="100000">
                                          <p:val>
                                            <p:strVal val="#ppt_x"/>
                                          </p:val>
                                        </p:tav>
                                      </p:tavLst>
                                    </p:anim>
                                    <p:anim calcmode="lin" valueType="num">
                                      <p:cBhvr>
                                        <p:cTn id="291" dur="1000" fill="hold"/>
                                        <p:tgtEl>
                                          <p:spTgt spid="13405"/>
                                        </p:tgtEl>
                                        <p:attrNameLst>
                                          <p:attrName>ppt_y</p:attrName>
                                        </p:attrNameLst>
                                      </p:cBhvr>
                                      <p:tavLst>
                                        <p:tav tm="0">
                                          <p:val>
                                            <p:strVal val="#ppt_y+.1"/>
                                          </p:val>
                                        </p:tav>
                                        <p:tav tm="100000">
                                          <p:val>
                                            <p:strVal val="#ppt_y"/>
                                          </p:val>
                                        </p:tav>
                                      </p:tavLst>
                                    </p:anim>
                                  </p:childTnLst>
                                </p:cTn>
                              </p:par>
                              <p:par>
                                <p:cTn id="292" presetID="42" presetClass="entr" presetSubtype="0" fill="hold" grpId="0" nodeType="withEffect">
                                  <p:stCondLst>
                                    <p:cond delay="0"/>
                                  </p:stCondLst>
                                  <p:childTnLst>
                                    <p:set>
                                      <p:cBhvr>
                                        <p:cTn id="293" dur="1" fill="hold">
                                          <p:stCondLst>
                                            <p:cond delay="0"/>
                                          </p:stCondLst>
                                        </p:cTn>
                                        <p:tgtEl>
                                          <p:spTgt spid="13406"/>
                                        </p:tgtEl>
                                        <p:attrNameLst>
                                          <p:attrName>style.visibility</p:attrName>
                                        </p:attrNameLst>
                                      </p:cBhvr>
                                      <p:to>
                                        <p:strVal val="visible"/>
                                      </p:to>
                                    </p:set>
                                    <p:animEffect transition="in" filter="fade">
                                      <p:cBhvr>
                                        <p:cTn id="294" dur="1000"/>
                                        <p:tgtEl>
                                          <p:spTgt spid="13406"/>
                                        </p:tgtEl>
                                      </p:cBhvr>
                                    </p:animEffect>
                                    <p:anim calcmode="lin" valueType="num">
                                      <p:cBhvr>
                                        <p:cTn id="295" dur="1000" fill="hold"/>
                                        <p:tgtEl>
                                          <p:spTgt spid="13406"/>
                                        </p:tgtEl>
                                        <p:attrNameLst>
                                          <p:attrName>ppt_x</p:attrName>
                                        </p:attrNameLst>
                                      </p:cBhvr>
                                      <p:tavLst>
                                        <p:tav tm="0">
                                          <p:val>
                                            <p:strVal val="#ppt_x"/>
                                          </p:val>
                                        </p:tav>
                                        <p:tav tm="100000">
                                          <p:val>
                                            <p:strVal val="#ppt_x"/>
                                          </p:val>
                                        </p:tav>
                                      </p:tavLst>
                                    </p:anim>
                                    <p:anim calcmode="lin" valueType="num">
                                      <p:cBhvr>
                                        <p:cTn id="296" dur="1000" fill="hold"/>
                                        <p:tgtEl>
                                          <p:spTgt spid="13406"/>
                                        </p:tgtEl>
                                        <p:attrNameLst>
                                          <p:attrName>ppt_y</p:attrName>
                                        </p:attrNameLst>
                                      </p:cBhvr>
                                      <p:tavLst>
                                        <p:tav tm="0">
                                          <p:val>
                                            <p:strVal val="#ppt_y+.1"/>
                                          </p:val>
                                        </p:tav>
                                        <p:tav tm="100000">
                                          <p:val>
                                            <p:strVal val="#ppt_y"/>
                                          </p:val>
                                        </p:tav>
                                      </p:tavLst>
                                    </p:anim>
                                  </p:childTnLst>
                                </p:cTn>
                              </p:par>
                              <p:par>
                                <p:cTn id="297" presetID="42" presetClass="entr" presetSubtype="0" fill="hold" grpId="0" nodeType="withEffect">
                                  <p:stCondLst>
                                    <p:cond delay="0"/>
                                  </p:stCondLst>
                                  <p:childTnLst>
                                    <p:set>
                                      <p:cBhvr>
                                        <p:cTn id="298" dur="1" fill="hold">
                                          <p:stCondLst>
                                            <p:cond delay="0"/>
                                          </p:stCondLst>
                                        </p:cTn>
                                        <p:tgtEl>
                                          <p:spTgt spid="13407"/>
                                        </p:tgtEl>
                                        <p:attrNameLst>
                                          <p:attrName>style.visibility</p:attrName>
                                        </p:attrNameLst>
                                      </p:cBhvr>
                                      <p:to>
                                        <p:strVal val="visible"/>
                                      </p:to>
                                    </p:set>
                                    <p:animEffect transition="in" filter="fade">
                                      <p:cBhvr>
                                        <p:cTn id="299" dur="1000"/>
                                        <p:tgtEl>
                                          <p:spTgt spid="13407"/>
                                        </p:tgtEl>
                                      </p:cBhvr>
                                    </p:animEffect>
                                    <p:anim calcmode="lin" valueType="num">
                                      <p:cBhvr>
                                        <p:cTn id="300" dur="1000" fill="hold"/>
                                        <p:tgtEl>
                                          <p:spTgt spid="13407"/>
                                        </p:tgtEl>
                                        <p:attrNameLst>
                                          <p:attrName>ppt_x</p:attrName>
                                        </p:attrNameLst>
                                      </p:cBhvr>
                                      <p:tavLst>
                                        <p:tav tm="0">
                                          <p:val>
                                            <p:strVal val="#ppt_x"/>
                                          </p:val>
                                        </p:tav>
                                        <p:tav tm="100000">
                                          <p:val>
                                            <p:strVal val="#ppt_x"/>
                                          </p:val>
                                        </p:tav>
                                      </p:tavLst>
                                    </p:anim>
                                    <p:anim calcmode="lin" valueType="num">
                                      <p:cBhvr>
                                        <p:cTn id="301" dur="1000" fill="hold"/>
                                        <p:tgtEl>
                                          <p:spTgt spid="13407"/>
                                        </p:tgtEl>
                                        <p:attrNameLst>
                                          <p:attrName>ppt_y</p:attrName>
                                        </p:attrNameLst>
                                      </p:cBhvr>
                                      <p:tavLst>
                                        <p:tav tm="0">
                                          <p:val>
                                            <p:strVal val="#ppt_y+.1"/>
                                          </p:val>
                                        </p:tav>
                                        <p:tav tm="100000">
                                          <p:val>
                                            <p:strVal val="#ppt_y"/>
                                          </p:val>
                                        </p:tav>
                                      </p:tavLst>
                                    </p:anim>
                                  </p:childTnLst>
                                </p:cTn>
                              </p:par>
                              <p:par>
                                <p:cTn id="302" presetID="42" presetClass="entr" presetSubtype="0" fill="hold" grpId="0" nodeType="withEffect">
                                  <p:stCondLst>
                                    <p:cond delay="0"/>
                                  </p:stCondLst>
                                  <p:childTnLst>
                                    <p:set>
                                      <p:cBhvr>
                                        <p:cTn id="303" dur="1" fill="hold">
                                          <p:stCondLst>
                                            <p:cond delay="0"/>
                                          </p:stCondLst>
                                        </p:cTn>
                                        <p:tgtEl>
                                          <p:spTgt spid="13351"/>
                                        </p:tgtEl>
                                        <p:attrNameLst>
                                          <p:attrName>style.visibility</p:attrName>
                                        </p:attrNameLst>
                                      </p:cBhvr>
                                      <p:to>
                                        <p:strVal val="visible"/>
                                      </p:to>
                                    </p:set>
                                    <p:animEffect transition="in" filter="fade">
                                      <p:cBhvr>
                                        <p:cTn id="304" dur="1000"/>
                                        <p:tgtEl>
                                          <p:spTgt spid="13351"/>
                                        </p:tgtEl>
                                      </p:cBhvr>
                                    </p:animEffect>
                                    <p:anim calcmode="lin" valueType="num">
                                      <p:cBhvr>
                                        <p:cTn id="305" dur="1000" fill="hold"/>
                                        <p:tgtEl>
                                          <p:spTgt spid="13351"/>
                                        </p:tgtEl>
                                        <p:attrNameLst>
                                          <p:attrName>ppt_x</p:attrName>
                                        </p:attrNameLst>
                                      </p:cBhvr>
                                      <p:tavLst>
                                        <p:tav tm="0">
                                          <p:val>
                                            <p:strVal val="#ppt_x"/>
                                          </p:val>
                                        </p:tav>
                                        <p:tav tm="100000">
                                          <p:val>
                                            <p:strVal val="#ppt_x"/>
                                          </p:val>
                                        </p:tav>
                                      </p:tavLst>
                                    </p:anim>
                                    <p:anim calcmode="lin" valueType="num">
                                      <p:cBhvr>
                                        <p:cTn id="306" dur="1000" fill="hold"/>
                                        <p:tgtEl>
                                          <p:spTgt spid="13351"/>
                                        </p:tgtEl>
                                        <p:attrNameLst>
                                          <p:attrName>ppt_y</p:attrName>
                                        </p:attrNameLst>
                                      </p:cBhvr>
                                      <p:tavLst>
                                        <p:tav tm="0">
                                          <p:val>
                                            <p:strVal val="#ppt_y+.1"/>
                                          </p:val>
                                        </p:tav>
                                        <p:tav tm="100000">
                                          <p:val>
                                            <p:strVal val="#ppt_y"/>
                                          </p:val>
                                        </p:tav>
                                      </p:tavLst>
                                    </p:anim>
                                  </p:childTnLst>
                                </p:cTn>
                              </p:par>
                            </p:childTnLst>
                          </p:cTn>
                        </p:par>
                      </p:childTnLst>
                    </p:cTn>
                  </p:par>
                  <p:par>
                    <p:cTn id="307" fill="hold">
                      <p:stCondLst>
                        <p:cond delay="indefinite"/>
                      </p:stCondLst>
                      <p:childTnLst>
                        <p:par>
                          <p:cTn id="308" fill="hold">
                            <p:stCondLst>
                              <p:cond delay="0"/>
                            </p:stCondLst>
                            <p:childTnLst>
                              <p:par>
                                <p:cTn id="309" presetID="2" presetClass="entr" presetSubtype="4" fill="hold" grpId="0" nodeType="clickEffect">
                                  <p:stCondLst>
                                    <p:cond delay="0"/>
                                  </p:stCondLst>
                                  <p:childTnLst>
                                    <p:set>
                                      <p:cBhvr>
                                        <p:cTn id="310" dur="1" fill="hold">
                                          <p:stCondLst>
                                            <p:cond delay="0"/>
                                          </p:stCondLst>
                                        </p:cTn>
                                        <p:tgtEl>
                                          <p:spTgt spid="13408"/>
                                        </p:tgtEl>
                                        <p:attrNameLst>
                                          <p:attrName>style.visibility</p:attrName>
                                        </p:attrNameLst>
                                      </p:cBhvr>
                                      <p:to>
                                        <p:strVal val="visible"/>
                                      </p:to>
                                    </p:set>
                                    <p:anim calcmode="lin" valueType="num">
                                      <p:cBhvr additive="base">
                                        <p:cTn id="311" dur="500" fill="hold"/>
                                        <p:tgtEl>
                                          <p:spTgt spid="13408"/>
                                        </p:tgtEl>
                                        <p:attrNameLst>
                                          <p:attrName>ppt_x</p:attrName>
                                        </p:attrNameLst>
                                      </p:cBhvr>
                                      <p:tavLst>
                                        <p:tav tm="0">
                                          <p:val>
                                            <p:strVal val="#ppt_x"/>
                                          </p:val>
                                        </p:tav>
                                        <p:tav tm="100000">
                                          <p:val>
                                            <p:strVal val="#ppt_x"/>
                                          </p:val>
                                        </p:tav>
                                      </p:tavLst>
                                    </p:anim>
                                    <p:anim calcmode="lin" valueType="num">
                                      <p:cBhvr additive="base">
                                        <p:cTn id="312" dur="500" fill="hold"/>
                                        <p:tgtEl>
                                          <p:spTgt spid="13408"/>
                                        </p:tgtEl>
                                        <p:attrNameLst>
                                          <p:attrName>ppt_y</p:attrName>
                                        </p:attrNameLst>
                                      </p:cBhvr>
                                      <p:tavLst>
                                        <p:tav tm="0">
                                          <p:val>
                                            <p:strVal val="1+#ppt_h/2"/>
                                          </p:val>
                                        </p:tav>
                                        <p:tav tm="100000">
                                          <p:val>
                                            <p:strVal val="#ppt_y"/>
                                          </p:val>
                                        </p:tav>
                                      </p:tavLst>
                                    </p:anim>
                                  </p:childTnLst>
                                </p:cTn>
                              </p:par>
                              <p:par>
                                <p:cTn id="313" presetID="2" presetClass="entr" presetSubtype="4" fill="hold" grpId="0" nodeType="withEffect">
                                  <p:stCondLst>
                                    <p:cond delay="0"/>
                                  </p:stCondLst>
                                  <p:childTnLst>
                                    <p:set>
                                      <p:cBhvr>
                                        <p:cTn id="314" dur="1" fill="hold">
                                          <p:stCondLst>
                                            <p:cond delay="0"/>
                                          </p:stCondLst>
                                        </p:cTn>
                                        <p:tgtEl>
                                          <p:spTgt spid="13409"/>
                                        </p:tgtEl>
                                        <p:attrNameLst>
                                          <p:attrName>style.visibility</p:attrName>
                                        </p:attrNameLst>
                                      </p:cBhvr>
                                      <p:to>
                                        <p:strVal val="visible"/>
                                      </p:to>
                                    </p:set>
                                    <p:anim calcmode="lin" valueType="num">
                                      <p:cBhvr additive="base">
                                        <p:cTn id="315" dur="500" fill="hold"/>
                                        <p:tgtEl>
                                          <p:spTgt spid="13409"/>
                                        </p:tgtEl>
                                        <p:attrNameLst>
                                          <p:attrName>ppt_x</p:attrName>
                                        </p:attrNameLst>
                                      </p:cBhvr>
                                      <p:tavLst>
                                        <p:tav tm="0">
                                          <p:val>
                                            <p:strVal val="#ppt_x"/>
                                          </p:val>
                                        </p:tav>
                                        <p:tav tm="100000">
                                          <p:val>
                                            <p:strVal val="#ppt_x"/>
                                          </p:val>
                                        </p:tav>
                                      </p:tavLst>
                                    </p:anim>
                                    <p:anim calcmode="lin" valueType="num">
                                      <p:cBhvr additive="base">
                                        <p:cTn id="316" dur="500" fill="hold"/>
                                        <p:tgtEl>
                                          <p:spTgt spid="13409"/>
                                        </p:tgtEl>
                                        <p:attrNameLst>
                                          <p:attrName>ppt_y</p:attrName>
                                        </p:attrNameLst>
                                      </p:cBhvr>
                                      <p:tavLst>
                                        <p:tav tm="0">
                                          <p:val>
                                            <p:strVal val="1+#ppt_h/2"/>
                                          </p:val>
                                        </p:tav>
                                        <p:tav tm="100000">
                                          <p:val>
                                            <p:strVal val="#ppt_y"/>
                                          </p:val>
                                        </p:tav>
                                      </p:tavLst>
                                    </p:anim>
                                  </p:childTnLst>
                                </p:cTn>
                              </p:par>
                              <p:par>
                                <p:cTn id="317" presetID="2" presetClass="entr" presetSubtype="4" fill="hold" grpId="0" nodeType="withEffect">
                                  <p:stCondLst>
                                    <p:cond delay="0"/>
                                  </p:stCondLst>
                                  <p:childTnLst>
                                    <p:set>
                                      <p:cBhvr>
                                        <p:cTn id="318" dur="1" fill="hold">
                                          <p:stCondLst>
                                            <p:cond delay="0"/>
                                          </p:stCondLst>
                                        </p:cTn>
                                        <p:tgtEl>
                                          <p:spTgt spid="13410"/>
                                        </p:tgtEl>
                                        <p:attrNameLst>
                                          <p:attrName>style.visibility</p:attrName>
                                        </p:attrNameLst>
                                      </p:cBhvr>
                                      <p:to>
                                        <p:strVal val="visible"/>
                                      </p:to>
                                    </p:set>
                                    <p:anim calcmode="lin" valueType="num">
                                      <p:cBhvr additive="base">
                                        <p:cTn id="319" dur="500" fill="hold"/>
                                        <p:tgtEl>
                                          <p:spTgt spid="13410"/>
                                        </p:tgtEl>
                                        <p:attrNameLst>
                                          <p:attrName>ppt_x</p:attrName>
                                        </p:attrNameLst>
                                      </p:cBhvr>
                                      <p:tavLst>
                                        <p:tav tm="0">
                                          <p:val>
                                            <p:strVal val="#ppt_x"/>
                                          </p:val>
                                        </p:tav>
                                        <p:tav tm="100000">
                                          <p:val>
                                            <p:strVal val="#ppt_x"/>
                                          </p:val>
                                        </p:tav>
                                      </p:tavLst>
                                    </p:anim>
                                    <p:anim calcmode="lin" valueType="num">
                                      <p:cBhvr additive="base">
                                        <p:cTn id="320" dur="500" fill="hold"/>
                                        <p:tgtEl>
                                          <p:spTgt spid="13410"/>
                                        </p:tgtEl>
                                        <p:attrNameLst>
                                          <p:attrName>ppt_y</p:attrName>
                                        </p:attrNameLst>
                                      </p:cBhvr>
                                      <p:tavLst>
                                        <p:tav tm="0">
                                          <p:val>
                                            <p:strVal val="1+#ppt_h/2"/>
                                          </p:val>
                                        </p:tav>
                                        <p:tav tm="100000">
                                          <p:val>
                                            <p:strVal val="#ppt_y"/>
                                          </p:val>
                                        </p:tav>
                                      </p:tavLst>
                                    </p:anim>
                                  </p:childTnLst>
                                </p:cTn>
                              </p:par>
                              <p:par>
                                <p:cTn id="321" presetID="2" presetClass="entr" presetSubtype="4" fill="hold" grpId="0" nodeType="withEffect">
                                  <p:stCondLst>
                                    <p:cond delay="0"/>
                                  </p:stCondLst>
                                  <p:childTnLst>
                                    <p:set>
                                      <p:cBhvr>
                                        <p:cTn id="322" dur="1" fill="hold">
                                          <p:stCondLst>
                                            <p:cond delay="0"/>
                                          </p:stCondLst>
                                        </p:cTn>
                                        <p:tgtEl>
                                          <p:spTgt spid="13411"/>
                                        </p:tgtEl>
                                        <p:attrNameLst>
                                          <p:attrName>style.visibility</p:attrName>
                                        </p:attrNameLst>
                                      </p:cBhvr>
                                      <p:to>
                                        <p:strVal val="visible"/>
                                      </p:to>
                                    </p:set>
                                    <p:anim calcmode="lin" valueType="num">
                                      <p:cBhvr additive="base">
                                        <p:cTn id="323" dur="500" fill="hold"/>
                                        <p:tgtEl>
                                          <p:spTgt spid="13411"/>
                                        </p:tgtEl>
                                        <p:attrNameLst>
                                          <p:attrName>ppt_x</p:attrName>
                                        </p:attrNameLst>
                                      </p:cBhvr>
                                      <p:tavLst>
                                        <p:tav tm="0">
                                          <p:val>
                                            <p:strVal val="#ppt_x"/>
                                          </p:val>
                                        </p:tav>
                                        <p:tav tm="100000">
                                          <p:val>
                                            <p:strVal val="#ppt_x"/>
                                          </p:val>
                                        </p:tav>
                                      </p:tavLst>
                                    </p:anim>
                                    <p:anim calcmode="lin" valueType="num">
                                      <p:cBhvr additive="base">
                                        <p:cTn id="324" dur="500" fill="hold"/>
                                        <p:tgtEl>
                                          <p:spTgt spid="13411"/>
                                        </p:tgtEl>
                                        <p:attrNameLst>
                                          <p:attrName>ppt_y</p:attrName>
                                        </p:attrNameLst>
                                      </p:cBhvr>
                                      <p:tavLst>
                                        <p:tav tm="0">
                                          <p:val>
                                            <p:strVal val="1+#ppt_h/2"/>
                                          </p:val>
                                        </p:tav>
                                        <p:tav tm="100000">
                                          <p:val>
                                            <p:strVal val="#ppt_y"/>
                                          </p:val>
                                        </p:tav>
                                      </p:tavLst>
                                    </p:anim>
                                  </p:childTnLst>
                                </p:cTn>
                              </p:par>
                              <p:par>
                                <p:cTn id="325" presetID="2" presetClass="entr" presetSubtype="4" fill="hold" grpId="0" nodeType="withEffect">
                                  <p:stCondLst>
                                    <p:cond delay="0"/>
                                  </p:stCondLst>
                                  <p:childTnLst>
                                    <p:set>
                                      <p:cBhvr>
                                        <p:cTn id="326" dur="1" fill="hold">
                                          <p:stCondLst>
                                            <p:cond delay="0"/>
                                          </p:stCondLst>
                                        </p:cTn>
                                        <p:tgtEl>
                                          <p:spTgt spid="13420"/>
                                        </p:tgtEl>
                                        <p:attrNameLst>
                                          <p:attrName>style.visibility</p:attrName>
                                        </p:attrNameLst>
                                      </p:cBhvr>
                                      <p:to>
                                        <p:strVal val="visible"/>
                                      </p:to>
                                    </p:set>
                                    <p:anim calcmode="lin" valueType="num">
                                      <p:cBhvr additive="base">
                                        <p:cTn id="327" dur="500" fill="hold"/>
                                        <p:tgtEl>
                                          <p:spTgt spid="13420"/>
                                        </p:tgtEl>
                                        <p:attrNameLst>
                                          <p:attrName>ppt_x</p:attrName>
                                        </p:attrNameLst>
                                      </p:cBhvr>
                                      <p:tavLst>
                                        <p:tav tm="0">
                                          <p:val>
                                            <p:strVal val="#ppt_x"/>
                                          </p:val>
                                        </p:tav>
                                        <p:tav tm="100000">
                                          <p:val>
                                            <p:strVal val="#ppt_x"/>
                                          </p:val>
                                        </p:tav>
                                      </p:tavLst>
                                    </p:anim>
                                    <p:anim calcmode="lin" valueType="num">
                                      <p:cBhvr additive="base">
                                        <p:cTn id="328" dur="500" fill="hold"/>
                                        <p:tgtEl>
                                          <p:spTgt spid="13420"/>
                                        </p:tgtEl>
                                        <p:attrNameLst>
                                          <p:attrName>ppt_y</p:attrName>
                                        </p:attrNameLst>
                                      </p:cBhvr>
                                      <p:tavLst>
                                        <p:tav tm="0">
                                          <p:val>
                                            <p:strVal val="1+#ppt_h/2"/>
                                          </p:val>
                                        </p:tav>
                                        <p:tav tm="100000">
                                          <p:val>
                                            <p:strVal val="#ppt_y"/>
                                          </p:val>
                                        </p:tav>
                                      </p:tavLst>
                                    </p:anim>
                                  </p:childTnLst>
                                </p:cTn>
                              </p:par>
                              <p:par>
                                <p:cTn id="329" presetID="2" presetClass="entr" presetSubtype="4" fill="hold" nodeType="withEffect">
                                  <p:stCondLst>
                                    <p:cond delay="0"/>
                                  </p:stCondLst>
                                  <p:childTnLst>
                                    <p:set>
                                      <p:cBhvr>
                                        <p:cTn id="330" dur="1" fill="hold">
                                          <p:stCondLst>
                                            <p:cond delay="0"/>
                                          </p:stCondLst>
                                        </p:cTn>
                                        <p:tgtEl>
                                          <p:spTgt spid="13421"/>
                                        </p:tgtEl>
                                        <p:attrNameLst>
                                          <p:attrName>style.visibility</p:attrName>
                                        </p:attrNameLst>
                                      </p:cBhvr>
                                      <p:to>
                                        <p:strVal val="visible"/>
                                      </p:to>
                                    </p:set>
                                    <p:anim calcmode="lin" valueType="num">
                                      <p:cBhvr additive="base">
                                        <p:cTn id="331" dur="500" fill="hold"/>
                                        <p:tgtEl>
                                          <p:spTgt spid="13421"/>
                                        </p:tgtEl>
                                        <p:attrNameLst>
                                          <p:attrName>ppt_x</p:attrName>
                                        </p:attrNameLst>
                                      </p:cBhvr>
                                      <p:tavLst>
                                        <p:tav tm="0">
                                          <p:val>
                                            <p:strVal val="#ppt_x"/>
                                          </p:val>
                                        </p:tav>
                                        <p:tav tm="100000">
                                          <p:val>
                                            <p:strVal val="#ppt_x"/>
                                          </p:val>
                                        </p:tav>
                                      </p:tavLst>
                                    </p:anim>
                                    <p:anim calcmode="lin" valueType="num">
                                      <p:cBhvr additive="base">
                                        <p:cTn id="332" dur="500" fill="hold"/>
                                        <p:tgtEl>
                                          <p:spTgt spid="13421"/>
                                        </p:tgtEl>
                                        <p:attrNameLst>
                                          <p:attrName>ppt_y</p:attrName>
                                        </p:attrNameLst>
                                      </p:cBhvr>
                                      <p:tavLst>
                                        <p:tav tm="0">
                                          <p:val>
                                            <p:strVal val="1+#ppt_h/2"/>
                                          </p:val>
                                        </p:tav>
                                        <p:tav tm="100000">
                                          <p:val>
                                            <p:strVal val="#ppt_y"/>
                                          </p:val>
                                        </p:tav>
                                      </p:tavLst>
                                    </p:anim>
                                  </p:childTnLst>
                                </p:cTn>
                              </p:par>
                              <p:par>
                                <p:cTn id="333" presetID="2" presetClass="entr" presetSubtype="4" fill="hold" grpId="0" nodeType="withEffect">
                                  <p:stCondLst>
                                    <p:cond delay="0"/>
                                  </p:stCondLst>
                                  <p:childTnLst>
                                    <p:set>
                                      <p:cBhvr>
                                        <p:cTn id="334" dur="1" fill="hold">
                                          <p:stCondLst>
                                            <p:cond delay="0"/>
                                          </p:stCondLst>
                                        </p:cTn>
                                        <p:tgtEl>
                                          <p:spTgt spid="13424"/>
                                        </p:tgtEl>
                                        <p:attrNameLst>
                                          <p:attrName>style.visibility</p:attrName>
                                        </p:attrNameLst>
                                      </p:cBhvr>
                                      <p:to>
                                        <p:strVal val="visible"/>
                                      </p:to>
                                    </p:set>
                                    <p:anim calcmode="lin" valueType="num">
                                      <p:cBhvr additive="base">
                                        <p:cTn id="335" dur="500" fill="hold"/>
                                        <p:tgtEl>
                                          <p:spTgt spid="13424"/>
                                        </p:tgtEl>
                                        <p:attrNameLst>
                                          <p:attrName>ppt_x</p:attrName>
                                        </p:attrNameLst>
                                      </p:cBhvr>
                                      <p:tavLst>
                                        <p:tav tm="0">
                                          <p:val>
                                            <p:strVal val="#ppt_x"/>
                                          </p:val>
                                        </p:tav>
                                        <p:tav tm="100000">
                                          <p:val>
                                            <p:strVal val="#ppt_x"/>
                                          </p:val>
                                        </p:tav>
                                      </p:tavLst>
                                    </p:anim>
                                    <p:anim calcmode="lin" valueType="num">
                                      <p:cBhvr additive="base">
                                        <p:cTn id="336" dur="500" fill="hold"/>
                                        <p:tgtEl>
                                          <p:spTgt spid="13424"/>
                                        </p:tgtEl>
                                        <p:attrNameLst>
                                          <p:attrName>ppt_y</p:attrName>
                                        </p:attrNameLst>
                                      </p:cBhvr>
                                      <p:tavLst>
                                        <p:tav tm="0">
                                          <p:val>
                                            <p:strVal val="1+#ppt_h/2"/>
                                          </p:val>
                                        </p:tav>
                                        <p:tav tm="100000">
                                          <p:val>
                                            <p:strVal val="#ppt_y"/>
                                          </p:val>
                                        </p:tav>
                                      </p:tavLst>
                                    </p:anim>
                                  </p:childTnLst>
                                </p:cTn>
                              </p:par>
                              <p:par>
                                <p:cTn id="337" presetID="2" presetClass="entr" presetSubtype="4" fill="hold" nodeType="withEffect">
                                  <p:stCondLst>
                                    <p:cond delay="0"/>
                                  </p:stCondLst>
                                  <p:childTnLst>
                                    <p:set>
                                      <p:cBhvr>
                                        <p:cTn id="338" dur="1" fill="hold">
                                          <p:stCondLst>
                                            <p:cond delay="0"/>
                                          </p:stCondLst>
                                        </p:cTn>
                                        <p:tgtEl>
                                          <p:spTgt spid="13425"/>
                                        </p:tgtEl>
                                        <p:attrNameLst>
                                          <p:attrName>style.visibility</p:attrName>
                                        </p:attrNameLst>
                                      </p:cBhvr>
                                      <p:to>
                                        <p:strVal val="visible"/>
                                      </p:to>
                                    </p:set>
                                    <p:anim calcmode="lin" valueType="num">
                                      <p:cBhvr additive="base">
                                        <p:cTn id="339" dur="500" fill="hold"/>
                                        <p:tgtEl>
                                          <p:spTgt spid="13425"/>
                                        </p:tgtEl>
                                        <p:attrNameLst>
                                          <p:attrName>ppt_x</p:attrName>
                                        </p:attrNameLst>
                                      </p:cBhvr>
                                      <p:tavLst>
                                        <p:tav tm="0">
                                          <p:val>
                                            <p:strVal val="#ppt_x"/>
                                          </p:val>
                                        </p:tav>
                                        <p:tav tm="100000">
                                          <p:val>
                                            <p:strVal val="#ppt_x"/>
                                          </p:val>
                                        </p:tav>
                                      </p:tavLst>
                                    </p:anim>
                                    <p:anim calcmode="lin" valueType="num">
                                      <p:cBhvr additive="base">
                                        <p:cTn id="340" dur="500" fill="hold"/>
                                        <p:tgtEl>
                                          <p:spTgt spid="13425"/>
                                        </p:tgtEl>
                                        <p:attrNameLst>
                                          <p:attrName>ppt_y</p:attrName>
                                        </p:attrNameLst>
                                      </p:cBhvr>
                                      <p:tavLst>
                                        <p:tav tm="0">
                                          <p:val>
                                            <p:strVal val="1+#ppt_h/2"/>
                                          </p:val>
                                        </p:tav>
                                        <p:tav tm="100000">
                                          <p:val>
                                            <p:strVal val="#ppt_y"/>
                                          </p:val>
                                        </p:tav>
                                      </p:tavLst>
                                    </p:anim>
                                  </p:childTnLst>
                                </p:cTn>
                              </p:par>
                            </p:childTnLst>
                          </p:cTn>
                        </p:par>
                      </p:childTnLst>
                    </p:cTn>
                  </p:par>
                  <p:par>
                    <p:cTn id="341" fill="hold">
                      <p:stCondLst>
                        <p:cond delay="indefinite"/>
                      </p:stCondLst>
                      <p:childTnLst>
                        <p:par>
                          <p:cTn id="342" fill="hold">
                            <p:stCondLst>
                              <p:cond delay="0"/>
                            </p:stCondLst>
                            <p:childTnLst>
                              <p:par>
                                <p:cTn id="343" presetID="2" presetClass="entr" presetSubtype="2" fill="hold" grpId="0" nodeType="clickEffect">
                                  <p:stCondLst>
                                    <p:cond delay="0"/>
                                  </p:stCondLst>
                                  <p:childTnLst>
                                    <p:set>
                                      <p:cBhvr>
                                        <p:cTn id="344" dur="1" fill="hold">
                                          <p:stCondLst>
                                            <p:cond delay="0"/>
                                          </p:stCondLst>
                                        </p:cTn>
                                        <p:tgtEl>
                                          <p:spTgt spid="13412"/>
                                        </p:tgtEl>
                                        <p:attrNameLst>
                                          <p:attrName>style.visibility</p:attrName>
                                        </p:attrNameLst>
                                      </p:cBhvr>
                                      <p:to>
                                        <p:strVal val="visible"/>
                                      </p:to>
                                    </p:set>
                                    <p:anim calcmode="lin" valueType="num">
                                      <p:cBhvr additive="base">
                                        <p:cTn id="345" dur="500" fill="hold"/>
                                        <p:tgtEl>
                                          <p:spTgt spid="13412"/>
                                        </p:tgtEl>
                                        <p:attrNameLst>
                                          <p:attrName>ppt_x</p:attrName>
                                        </p:attrNameLst>
                                      </p:cBhvr>
                                      <p:tavLst>
                                        <p:tav tm="0">
                                          <p:val>
                                            <p:strVal val="1+#ppt_w/2"/>
                                          </p:val>
                                        </p:tav>
                                        <p:tav tm="100000">
                                          <p:val>
                                            <p:strVal val="#ppt_x"/>
                                          </p:val>
                                        </p:tav>
                                      </p:tavLst>
                                    </p:anim>
                                    <p:anim calcmode="lin" valueType="num">
                                      <p:cBhvr additive="base">
                                        <p:cTn id="346" dur="500" fill="hold"/>
                                        <p:tgtEl>
                                          <p:spTgt spid="13412"/>
                                        </p:tgtEl>
                                        <p:attrNameLst>
                                          <p:attrName>ppt_y</p:attrName>
                                        </p:attrNameLst>
                                      </p:cBhvr>
                                      <p:tavLst>
                                        <p:tav tm="0">
                                          <p:val>
                                            <p:strVal val="#ppt_y"/>
                                          </p:val>
                                        </p:tav>
                                        <p:tav tm="100000">
                                          <p:val>
                                            <p:strVal val="#ppt_y"/>
                                          </p:val>
                                        </p:tav>
                                      </p:tavLst>
                                    </p:anim>
                                  </p:childTnLst>
                                </p:cTn>
                              </p:par>
                              <p:par>
                                <p:cTn id="347" presetID="2" presetClass="entr" presetSubtype="2" fill="hold" grpId="0" nodeType="withEffect">
                                  <p:stCondLst>
                                    <p:cond delay="0"/>
                                  </p:stCondLst>
                                  <p:childTnLst>
                                    <p:set>
                                      <p:cBhvr>
                                        <p:cTn id="348" dur="1" fill="hold">
                                          <p:stCondLst>
                                            <p:cond delay="0"/>
                                          </p:stCondLst>
                                        </p:cTn>
                                        <p:tgtEl>
                                          <p:spTgt spid="13413"/>
                                        </p:tgtEl>
                                        <p:attrNameLst>
                                          <p:attrName>style.visibility</p:attrName>
                                        </p:attrNameLst>
                                      </p:cBhvr>
                                      <p:to>
                                        <p:strVal val="visible"/>
                                      </p:to>
                                    </p:set>
                                    <p:anim calcmode="lin" valueType="num">
                                      <p:cBhvr additive="base">
                                        <p:cTn id="349" dur="500" fill="hold"/>
                                        <p:tgtEl>
                                          <p:spTgt spid="13413"/>
                                        </p:tgtEl>
                                        <p:attrNameLst>
                                          <p:attrName>ppt_x</p:attrName>
                                        </p:attrNameLst>
                                      </p:cBhvr>
                                      <p:tavLst>
                                        <p:tav tm="0">
                                          <p:val>
                                            <p:strVal val="1+#ppt_w/2"/>
                                          </p:val>
                                        </p:tav>
                                        <p:tav tm="100000">
                                          <p:val>
                                            <p:strVal val="#ppt_x"/>
                                          </p:val>
                                        </p:tav>
                                      </p:tavLst>
                                    </p:anim>
                                    <p:anim calcmode="lin" valueType="num">
                                      <p:cBhvr additive="base">
                                        <p:cTn id="350" dur="500" fill="hold"/>
                                        <p:tgtEl>
                                          <p:spTgt spid="13413"/>
                                        </p:tgtEl>
                                        <p:attrNameLst>
                                          <p:attrName>ppt_y</p:attrName>
                                        </p:attrNameLst>
                                      </p:cBhvr>
                                      <p:tavLst>
                                        <p:tav tm="0">
                                          <p:val>
                                            <p:strVal val="#ppt_y"/>
                                          </p:val>
                                        </p:tav>
                                        <p:tav tm="100000">
                                          <p:val>
                                            <p:strVal val="#ppt_y"/>
                                          </p:val>
                                        </p:tav>
                                      </p:tavLst>
                                    </p:anim>
                                  </p:childTnLst>
                                </p:cTn>
                              </p:par>
                              <p:par>
                                <p:cTn id="351" presetID="2" presetClass="entr" presetSubtype="2" fill="hold" grpId="0" nodeType="withEffect">
                                  <p:stCondLst>
                                    <p:cond delay="0"/>
                                  </p:stCondLst>
                                  <p:childTnLst>
                                    <p:set>
                                      <p:cBhvr>
                                        <p:cTn id="352" dur="1" fill="hold">
                                          <p:stCondLst>
                                            <p:cond delay="0"/>
                                          </p:stCondLst>
                                        </p:cTn>
                                        <p:tgtEl>
                                          <p:spTgt spid="13414"/>
                                        </p:tgtEl>
                                        <p:attrNameLst>
                                          <p:attrName>style.visibility</p:attrName>
                                        </p:attrNameLst>
                                      </p:cBhvr>
                                      <p:to>
                                        <p:strVal val="visible"/>
                                      </p:to>
                                    </p:set>
                                    <p:anim calcmode="lin" valueType="num">
                                      <p:cBhvr additive="base">
                                        <p:cTn id="353" dur="500" fill="hold"/>
                                        <p:tgtEl>
                                          <p:spTgt spid="13414"/>
                                        </p:tgtEl>
                                        <p:attrNameLst>
                                          <p:attrName>ppt_x</p:attrName>
                                        </p:attrNameLst>
                                      </p:cBhvr>
                                      <p:tavLst>
                                        <p:tav tm="0">
                                          <p:val>
                                            <p:strVal val="1+#ppt_w/2"/>
                                          </p:val>
                                        </p:tav>
                                        <p:tav tm="100000">
                                          <p:val>
                                            <p:strVal val="#ppt_x"/>
                                          </p:val>
                                        </p:tav>
                                      </p:tavLst>
                                    </p:anim>
                                    <p:anim calcmode="lin" valueType="num">
                                      <p:cBhvr additive="base">
                                        <p:cTn id="354" dur="500" fill="hold"/>
                                        <p:tgtEl>
                                          <p:spTgt spid="13414"/>
                                        </p:tgtEl>
                                        <p:attrNameLst>
                                          <p:attrName>ppt_y</p:attrName>
                                        </p:attrNameLst>
                                      </p:cBhvr>
                                      <p:tavLst>
                                        <p:tav tm="0">
                                          <p:val>
                                            <p:strVal val="#ppt_y"/>
                                          </p:val>
                                        </p:tav>
                                        <p:tav tm="100000">
                                          <p:val>
                                            <p:strVal val="#ppt_y"/>
                                          </p:val>
                                        </p:tav>
                                      </p:tavLst>
                                    </p:anim>
                                  </p:childTnLst>
                                </p:cTn>
                              </p:par>
                              <p:par>
                                <p:cTn id="355" presetID="2" presetClass="entr" presetSubtype="2" fill="hold" grpId="0" nodeType="withEffect">
                                  <p:stCondLst>
                                    <p:cond delay="0"/>
                                  </p:stCondLst>
                                  <p:childTnLst>
                                    <p:set>
                                      <p:cBhvr>
                                        <p:cTn id="356" dur="1" fill="hold">
                                          <p:stCondLst>
                                            <p:cond delay="0"/>
                                          </p:stCondLst>
                                        </p:cTn>
                                        <p:tgtEl>
                                          <p:spTgt spid="13415"/>
                                        </p:tgtEl>
                                        <p:attrNameLst>
                                          <p:attrName>style.visibility</p:attrName>
                                        </p:attrNameLst>
                                      </p:cBhvr>
                                      <p:to>
                                        <p:strVal val="visible"/>
                                      </p:to>
                                    </p:set>
                                    <p:anim calcmode="lin" valueType="num">
                                      <p:cBhvr additive="base">
                                        <p:cTn id="357" dur="500" fill="hold"/>
                                        <p:tgtEl>
                                          <p:spTgt spid="13415"/>
                                        </p:tgtEl>
                                        <p:attrNameLst>
                                          <p:attrName>ppt_x</p:attrName>
                                        </p:attrNameLst>
                                      </p:cBhvr>
                                      <p:tavLst>
                                        <p:tav tm="0">
                                          <p:val>
                                            <p:strVal val="1+#ppt_w/2"/>
                                          </p:val>
                                        </p:tav>
                                        <p:tav tm="100000">
                                          <p:val>
                                            <p:strVal val="#ppt_x"/>
                                          </p:val>
                                        </p:tav>
                                      </p:tavLst>
                                    </p:anim>
                                    <p:anim calcmode="lin" valueType="num">
                                      <p:cBhvr additive="base">
                                        <p:cTn id="358" dur="500" fill="hold"/>
                                        <p:tgtEl>
                                          <p:spTgt spid="13415"/>
                                        </p:tgtEl>
                                        <p:attrNameLst>
                                          <p:attrName>ppt_y</p:attrName>
                                        </p:attrNameLst>
                                      </p:cBhvr>
                                      <p:tavLst>
                                        <p:tav tm="0">
                                          <p:val>
                                            <p:strVal val="#ppt_y"/>
                                          </p:val>
                                        </p:tav>
                                        <p:tav tm="100000">
                                          <p:val>
                                            <p:strVal val="#ppt_y"/>
                                          </p:val>
                                        </p:tav>
                                      </p:tavLst>
                                    </p:anim>
                                  </p:childTnLst>
                                </p:cTn>
                              </p:par>
                              <p:par>
                                <p:cTn id="359" presetID="2" presetClass="entr" presetSubtype="2" fill="hold" grpId="0" nodeType="withEffect">
                                  <p:stCondLst>
                                    <p:cond delay="0"/>
                                  </p:stCondLst>
                                  <p:childTnLst>
                                    <p:set>
                                      <p:cBhvr>
                                        <p:cTn id="360" dur="1" fill="hold">
                                          <p:stCondLst>
                                            <p:cond delay="0"/>
                                          </p:stCondLst>
                                        </p:cTn>
                                        <p:tgtEl>
                                          <p:spTgt spid="13416"/>
                                        </p:tgtEl>
                                        <p:attrNameLst>
                                          <p:attrName>style.visibility</p:attrName>
                                        </p:attrNameLst>
                                      </p:cBhvr>
                                      <p:to>
                                        <p:strVal val="visible"/>
                                      </p:to>
                                    </p:set>
                                    <p:anim calcmode="lin" valueType="num">
                                      <p:cBhvr additive="base">
                                        <p:cTn id="361" dur="500" fill="hold"/>
                                        <p:tgtEl>
                                          <p:spTgt spid="13416"/>
                                        </p:tgtEl>
                                        <p:attrNameLst>
                                          <p:attrName>ppt_x</p:attrName>
                                        </p:attrNameLst>
                                      </p:cBhvr>
                                      <p:tavLst>
                                        <p:tav tm="0">
                                          <p:val>
                                            <p:strVal val="1+#ppt_w/2"/>
                                          </p:val>
                                        </p:tav>
                                        <p:tav tm="100000">
                                          <p:val>
                                            <p:strVal val="#ppt_x"/>
                                          </p:val>
                                        </p:tav>
                                      </p:tavLst>
                                    </p:anim>
                                    <p:anim calcmode="lin" valueType="num">
                                      <p:cBhvr additive="base">
                                        <p:cTn id="362" dur="500" fill="hold"/>
                                        <p:tgtEl>
                                          <p:spTgt spid="13416"/>
                                        </p:tgtEl>
                                        <p:attrNameLst>
                                          <p:attrName>ppt_y</p:attrName>
                                        </p:attrNameLst>
                                      </p:cBhvr>
                                      <p:tavLst>
                                        <p:tav tm="0">
                                          <p:val>
                                            <p:strVal val="#ppt_y"/>
                                          </p:val>
                                        </p:tav>
                                        <p:tav tm="100000">
                                          <p:val>
                                            <p:strVal val="#ppt_y"/>
                                          </p:val>
                                        </p:tav>
                                      </p:tavLst>
                                    </p:anim>
                                  </p:childTnLst>
                                </p:cTn>
                              </p:par>
                              <p:par>
                                <p:cTn id="363" presetID="2" presetClass="entr" presetSubtype="2" fill="hold" grpId="0" nodeType="withEffect">
                                  <p:stCondLst>
                                    <p:cond delay="0"/>
                                  </p:stCondLst>
                                  <p:childTnLst>
                                    <p:set>
                                      <p:cBhvr>
                                        <p:cTn id="364" dur="1" fill="hold">
                                          <p:stCondLst>
                                            <p:cond delay="0"/>
                                          </p:stCondLst>
                                        </p:cTn>
                                        <p:tgtEl>
                                          <p:spTgt spid="13417"/>
                                        </p:tgtEl>
                                        <p:attrNameLst>
                                          <p:attrName>style.visibility</p:attrName>
                                        </p:attrNameLst>
                                      </p:cBhvr>
                                      <p:to>
                                        <p:strVal val="visible"/>
                                      </p:to>
                                    </p:set>
                                    <p:anim calcmode="lin" valueType="num">
                                      <p:cBhvr additive="base">
                                        <p:cTn id="365" dur="500" fill="hold"/>
                                        <p:tgtEl>
                                          <p:spTgt spid="13417"/>
                                        </p:tgtEl>
                                        <p:attrNameLst>
                                          <p:attrName>ppt_x</p:attrName>
                                        </p:attrNameLst>
                                      </p:cBhvr>
                                      <p:tavLst>
                                        <p:tav tm="0">
                                          <p:val>
                                            <p:strVal val="1+#ppt_w/2"/>
                                          </p:val>
                                        </p:tav>
                                        <p:tav tm="100000">
                                          <p:val>
                                            <p:strVal val="#ppt_x"/>
                                          </p:val>
                                        </p:tav>
                                      </p:tavLst>
                                    </p:anim>
                                    <p:anim calcmode="lin" valueType="num">
                                      <p:cBhvr additive="base">
                                        <p:cTn id="366" dur="500" fill="hold"/>
                                        <p:tgtEl>
                                          <p:spTgt spid="13417"/>
                                        </p:tgtEl>
                                        <p:attrNameLst>
                                          <p:attrName>ppt_y</p:attrName>
                                        </p:attrNameLst>
                                      </p:cBhvr>
                                      <p:tavLst>
                                        <p:tav tm="0">
                                          <p:val>
                                            <p:strVal val="#ppt_y"/>
                                          </p:val>
                                        </p:tav>
                                        <p:tav tm="100000">
                                          <p:val>
                                            <p:strVal val="#ppt_y"/>
                                          </p:val>
                                        </p:tav>
                                      </p:tavLst>
                                    </p:anim>
                                  </p:childTnLst>
                                </p:cTn>
                              </p:par>
                              <p:par>
                                <p:cTn id="367" presetID="2" presetClass="entr" presetSubtype="2" fill="hold" grpId="0" nodeType="withEffect">
                                  <p:stCondLst>
                                    <p:cond delay="0"/>
                                  </p:stCondLst>
                                  <p:childTnLst>
                                    <p:set>
                                      <p:cBhvr>
                                        <p:cTn id="368" dur="1" fill="hold">
                                          <p:stCondLst>
                                            <p:cond delay="0"/>
                                          </p:stCondLst>
                                        </p:cTn>
                                        <p:tgtEl>
                                          <p:spTgt spid="13418"/>
                                        </p:tgtEl>
                                        <p:attrNameLst>
                                          <p:attrName>style.visibility</p:attrName>
                                        </p:attrNameLst>
                                      </p:cBhvr>
                                      <p:to>
                                        <p:strVal val="visible"/>
                                      </p:to>
                                    </p:set>
                                    <p:anim calcmode="lin" valueType="num">
                                      <p:cBhvr additive="base">
                                        <p:cTn id="369" dur="500" fill="hold"/>
                                        <p:tgtEl>
                                          <p:spTgt spid="13418"/>
                                        </p:tgtEl>
                                        <p:attrNameLst>
                                          <p:attrName>ppt_x</p:attrName>
                                        </p:attrNameLst>
                                      </p:cBhvr>
                                      <p:tavLst>
                                        <p:tav tm="0">
                                          <p:val>
                                            <p:strVal val="1+#ppt_w/2"/>
                                          </p:val>
                                        </p:tav>
                                        <p:tav tm="100000">
                                          <p:val>
                                            <p:strVal val="#ppt_x"/>
                                          </p:val>
                                        </p:tav>
                                      </p:tavLst>
                                    </p:anim>
                                    <p:anim calcmode="lin" valueType="num">
                                      <p:cBhvr additive="base">
                                        <p:cTn id="370" dur="500" fill="hold"/>
                                        <p:tgtEl>
                                          <p:spTgt spid="13418"/>
                                        </p:tgtEl>
                                        <p:attrNameLst>
                                          <p:attrName>ppt_y</p:attrName>
                                        </p:attrNameLst>
                                      </p:cBhvr>
                                      <p:tavLst>
                                        <p:tav tm="0">
                                          <p:val>
                                            <p:strVal val="#ppt_y"/>
                                          </p:val>
                                        </p:tav>
                                        <p:tav tm="100000">
                                          <p:val>
                                            <p:strVal val="#ppt_y"/>
                                          </p:val>
                                        </p:tav>
                                      </p:tavLst>
                                    </p:anim>
                                  </p:childTnLst>
                                </p:cTn>
                              </p:par>
                              <p:par>
                                <p:cTn id="371" presetID="2" presetClass="entr" presetSubtype="2" fill="hold" grpId="0" nodeType="withEffect">
                                  <p:stCondLst>
                                    <p:cond delay="0"/>
                                  </p:stCondLst>
                                  <p:childTnLst>
                                    <p:set>
                                      <p:cBhvr>
                                        <p:cTn id="372" dur="1" fill="hold">
                                          <p:stCondLst>
                                            <p:cond delay="0"/>
                                          </p:stCondLst>
                                        </p:cTn>
                                        <p:tgtEl>
                                          <p:spTgt spid="13419"/>
                                        </p:tgtEl>
                                        <p:attrNameLst>
                                          <p:attrName>style.visibility</p:attrName>
                                        </p:attrNameLst>
                                      </p:cBhvr>
                                      <p:to>
                                        <p:strVal val="visible"/>
                                      </p:to>
                                    </p:set>
                                    <p:anim calcmode="lin" valueType="num">
                                      <p:cBhvr additive="base">
                                        <p:cTn id="373" dur="500" fill="hold"/>
                                        <p:tgtEl>
                                          <p:spTgt spid="13419"/>
                                        </p:tgtEl>
                                        <p:attrNameLst>
                                          <p:attrName>ppt_x</p:attrName>
                                        </p:attrNameLst>
                                      </p:cBhvr>
                                      <p:tavLst>
                                        <p:tav tm="0">
                                          <p:val>
                                            <p:strVal val="1+#ppt_w/2"/>
                                          </p:val>
                                        </p:tav>
                                        <p:tav tm="100000">
                                          <p:val>
                                            <p:strVal val="#ppt_x"/>
                                          </p:val>
                                        </p:tav>
                                      </p:tavLst>
                                    </p:anim>
                                    <p:anim calcmode="lin" valueType="num">
                                      <p:cBhvr additive="base">
                                        <p:cTn id="374" dur="500" fill="hold"/>
                                        <p:tgtEl>
                                          <p:spTgt spid="134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nimBg="1"/>
      <p:bldP spid="13323" grpId="0" animBg="1"/>
      <p:bldP spid="13349" grpId="0" animBg="1"/>
      <p:bldP spid="13350" grpId="0" animBg="1"/>
      <p:bldP spid="13351" grpId="0" animBg="1"/>
      <p:bldP spid="13352" grpId="0" animBg="1"/>
      <p:bldP spid="13353" grpId="0" animBg="1"/>
      <p:bldP spid="13354" grpId="0" animBg="1"/>
      <p:bldP spid="13355" grpId="0" animBg="1"/>
      <p:bldP spid="13356" grpId="0" animBg="1"/>
      <p:bldP spid="13357" grpId="0" animBg="1"/>
      <p:bldP spid="13363" grpId="0" animBg="1"/>
      <p:bldP spid="13364" grpId="0" animBg="1"/>
      <p:bldP spid="13365" grpId="0" animBg="1"/>
      <p:bldP spid="13366" grpId="0" animBg="1"/>
      <p:bldP spid="13367" grpId="0" animBg="1"/>
      <p:bldP spid="13368" grpId="0" animBg="1"/>
      <p:bldP spid="13369" grpId="0" animBg="1"/>
      <p:bldP spid="13370" grpId="0" animBg="1"/>
      <p:bldP spid="13371" grpId="0" animBg="1"/>
      <p:bldP spid="13372" grpId="0" animBg="1"/>
      <p:bldP spid="13373" grpId="0" animBg="1"/>
      <p:bldP spid="13374" grpId="0" animBg="1"/>
      <p:bldP spid="13375" grpId="0" animBg="1"/>
      <p:bldP spid="13376" grpId="0" animBg="1"/>
      <p:bldP spid="13377" grpId="0" animBg="1"/>
      <p:bldP spid="13378" grpId="0" animBg="1"/>
      <p:bldP spid="13379" grpId="0" animBg="1"/>
      <p:bldP spid="13380" grpId="0" animBg="1"/>
      <p:bldP spid="13381" grpId="0" animBg="1"/>
      <p:bldP spid="13382" grpId="0" animBg="1"/>
      <p:bldP spid="13383" grpId="0" animBg="1"/>
      <p:bldP spid="13384" grpId="0" animBg="1"/>
      <p:bldP spid="13385" grpId="0" animBg="1"/>
      <p:bldP spid="13386" grpId="0" animBg="1"/>
      <p:bldP spid="13387" grpId="0" animBg="1"/>
      <p:bldP spid="13388" grpId="0" animBg="1"/>
      <p:bldP spid="13389" grpId="0" animBg="1"/>
      <p:bldP spid="13390" grpId="0" animBg="1"/>
      <p:bldP spid="13391" grpId="0" animBg="1"/>
      <p:bldP spid="13392" grpId="0" animBg="1"/>
      <p:bldP spid="13393" grpId="0" animBg="1"/>
      <p:bldP spid="13394" grpId="0" animBg="1"/>
      <p:bldP spid="13395" grpId="0" animBg="1"/>
      <p:bldP spid="13396" grpId="0" animBg="1"/>
      <p:bldP spid="13397" grpId="0" animBg="1"/>
      <p:bldP spid="13398" grpId="0" animBg="1"/>
      <p:bldP spid="13399" grpId="0" animBg="1"/>
      <p:bldP spid="13400" grpId="0" animBg="1"/>
      <p:bldP spid="13401" grpId="0" animBg="1"/>
      <p:bldP spid="13402" grpId="0" animBg="1"/>
      <p:bldP spid="13403" grpId="0" animBg="1"/>
      <p:bldP spid="13404" grpId="0" animBg="1"/>
      <p:bldP spid="13405" grpId="0" animBg="1"/>
      <p:bldP spid="13406" grpId="0" animBg="1"/>
      <p:bldP spid="13407" grpId="0" animBg="1"/>
      <p:bldP spid="13408" grpId="0" animBg="1"/>
      <p:bldP spid="13409" grpId="0" animBg="1"/>
      <p:bldP spid="13410" grpId="0" animBg="1"/>
      <p:bldP spid="13411" grpId="0" animBg="1"/>
      <p:bldP spid="13412" grpId="0"/>
      <p:bldP spid="13413" grpId="0"/>
      <p:bldP spid="13414" grpId="0"/>
      <p:bldP spid="13415" grpId="0"/>
      <p:bldP spid="13416" grpId="0"/>
      <p:bldP spid="13417" grpId="0"/>
      <p:bldP spid="13418" grpId="0"/>
      <p:bldP spid="13419" grpId="0"/>
      <p:bldP spid="13420" grpId="0" animBg="1"/>
      <p:bldP spid="13424" grpId="0" animBg="1"/>
      <p:bldP spid="11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4339" name="矩形 7"/>
          <p:cNvSpPr>
            <a:spLocks noChangeArrowheads="1"/>
          </p:cNvSpPr>
          <p:nvPr/>
        </p:nvSpPr>
        <p:spPr bwMode="auto">
          <a:xfrm>
            <a:off x="0" y="1028700"/>
            <a:ext cx="803275" cy="350838"/>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4340" name="标题 5"/>
          <p:cNvSpPr>
            <a:spLocks noGrp="1" noChangeArrowheads="1"/>
          </p:cNvSpPr>
          <p:nvPr>
            <p:ph type="title" idx="4294967295"/>
          </p:nvPr>
        </p:nvSpPr>
        <p:spPr>
          <a:xfrm>
            <a:off x="838200" y="666750"/>
            <a:ext cx="4899025"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14341"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14342"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14343"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14344"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14345"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14346" name="文本占位符 9"/>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14347"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8"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9" name="直接连接符 74"/>
          <p:cNvSpPr>
            <a:spLocks noChangeShapeType="1"/>
          </p:cNvSpPr>
          <p:nvPr/>
        </p:nvSpPr>
        <p:spPr bwMode="auto">
          <a:xfrm flipV="1">
            <a:off x="71850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4350" name="Group 14"/>
          <p:cNvGrpSpPr>
            <a:grpSpLocks/>
          </p:cNvGrpSpPr>
          <p:nvPr/>
        </p:nvGrpSpPr>
        <p:grpSpPr bwMode="auto">
          <a:xfrm>
            <a:off x="8286750" y="1071563"/>
            <a:ext cx="863600" cy="288925"/>
            <a:chOff x="0" y="0"/>
            <a:chExt cx="863600" cy="288925"/>
          </a:xfrm>
        </p:grpSpPr>
        <p:sp>
          <p:nvSpPr>
            <p:cNvPr id="14351" name="直接连接符 76"/>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2" name="直接连接符 77"/>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3" name="直接连接符 78"/>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4354"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5"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6"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7"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8"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9" name="直接连接符 93"/>
          <p:cNvSpPr>
            <a:spLocks noChangeShapeType="1"/>
          </p:cNvSpPr>
          <p:nvPr/>
        </p:nvSpPr>
        <p:spPr bwMode="auto">
          <a:xfrm>
            <a:off x="10261600" y="1360488"/>
            <a:ext cx="228600"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60"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4361" name="Group 25"/>
          <p:cNvGrpSpPr>
            <a:grpSpLocks/>
          </p:cNvGrpSpPr>
          <p:nvPr/>
        </p:nvGrpSpPr>
        <p:grpSpPr bwMode="auto">
          <a:xfrm>
            <a:off x="3870325" y="3338513"/>
            <a:ext cx="4489450" cy="2581275"/>
            <a:chOff x="0" y="0"/>
            <a:chExt cx="4489559" cy="2581208"/>
          </a:xfrm>
        </p:grpSpPr>
        <p:sp>
          <p:nvSpPr>
            <p:cNvPr id="14362" name="Freeform 2562"/>
            <p:cNvSpPr>
              <a:spLocks noChangeArrowheads="1"/>
            </p:cNvSpPr>
            <p:nvPr/>
          </p:nvSpPr>
          <p:spPr bwMode="auto">
            <a:xfrm>
              <a:off x="307423" y="887472"/>
              <a:ext cx="736661" cy="806266"/>
            </a:xfrm>
            <a:custGeom>
              <a:avLst/>
              <a:gdLst>
                <a:gd name="T0" fmla="*/ 127 w 127"/>
                <a:gd name="T1" fmla="*/ 114 h 139"/>
                <a:gd name="T2" fmla="*/ 110 w 127"/>
                <a:gd name="T3" fmla="*/ 124 h 139"/>
                <a:gd name="T4" fmla="*/ 12 w 127"/>
                <a:gd name="T5" fmla="*/ 69 h 139"/>
                <a:gd name="T6" fmla="*/ 110 w 127"/>
                <a:gd name="T7" fmla="*/ 16 h 139"/>
                <a:gd name="T8" fmla="*/ 127 w 127"/>
                <a:gd name="T9" fmla="*/ 24 h 139"/>
                <a:gd name="T10" fmla="*/ 127 w 127"/>
                <a:gd name="T11" fmla="*/ 0 h 139"/>
                <a:gd name="T12" fmla="*/ 0 w 127"/>
                <a:gd name="T13" fmla="*/ 69 h 139"/>
                <a:gd name="T14" fmla="*/ 104 w 127"/>
                <a:gd name="T15" fmla="*/ 126 h 139"/>
                <a:gd name="T16" fmla="*/ 127 w 127"/>
                <a:gd name="T17" fmla="*/ 139 h 139"/>
                <a:gd name="T18" fmla="*/ 127 w 127"/>
                <a:gd name="T19" fmla="*/ 114 h 1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7"/>
                <a:gd name="T31" fmla="*/ 0 h 139"/>
                <a:gd name="T32" fmla="*/ 127 w 127"/>
                <a:gd name="T33" fmla="*/ 139 h 1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7" h="139">
                  <a:moveTo>
                    <a:pt x="127" y="114"/>
                  </a:moveTo>
                  <a:lnTo>
                    <a:pt x="110" y="124"/>
                  </a:lnTo>
                  <a:lnTo>
                    <a:pt x="12" y="69"/>
                  </a:lnTo>
                  <a:lnTo>
                    <a:pt x="110" y="16"/>
                  </a:lnTo>
                  <a:lnTo>
                    <a:pt x="127" y="24"/>
                  </a:lnTo>
                  <a:lnTo>
                    <a:pt x="127" y="0"/>
                  </a:lnTo>
                  <a:lnTo>
                    <a:pt x="0" y="69"/>
                  </a:lnTo>
                  <a:lnTo>
                    <a:pt x="104" y="126"/>
                  </a:lnTo>
                  <a:lnTo>
                    <a:pt x="127" y="139"/>
                  </a:lnTo>
                  <a:lnTo>
                    <a:pt x="127" y="114"/>
                  </a:ln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63" name="Freeform 2563"/>
            <p:cNvSpPr>
              <a:spLocks noChangeArrowheads="1"/>
            </p:cNvSpPr>
            <p:nvPr/>
          </p:nvSpPr>
          <p:spPr bwMode="auto">
            <a:xfrm>
              <a:off x="3445476" y="887472"/>
              <a:ext cx="730858" cy="806266"/>
            </a:xfrm>
            <a:custGeom>
              <a:avLst/>
              <a:gdLst>
                <a:gd name="T0" fmla="*/ 0 w 126"/>
                <a:gd name="T1" fmla="*/ 139 h 139"/>
                <a:gd name="T2" fmla="*/ 22 w 126"/>
                <a:gd name="T3" fmla="*/ 126 h 139"/>
                <a:gd name="T4" fmla="*/ 126 w 126"/>
                <a:gd name="T5" fmla="*/ 69 h 139"/>
                <a:gd name="T6" fmla="*/ 0 w 126"/>
                <a:gd name="T7" fmla="*/ 0 h 139"/>
                <a:gd name="T8" fmla="*/ 0 w 126"/>
                <a:gd name="T9" fmla="*/ 24 h 139"/>
                <a:gd name="T10" fmla="*/ 16 w 126"/>
                <a:gd name="T11" fmla="*/ 16 h 139"/>
                <a:gd name="T12" fmla="*/ 115 w 126"/>
                <a:gd name="T13" fmla="*/ 69 h 139"/>
                <a:gd name="T14" fmla="*/ 16 w 126"/>
                <a:gd name="T15" fmla="*/ 124 h 139"/>
                <a:gd name="T16" fmla="*/ 0 w 126"/>
                <a:gd name="T17" fmla="*/ 114 h 139"/>
                <a:gd name="T18" fmla="*/ 0 w 126"/>
                <a:gd name="T19" fmla="*/ 139 h 1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6"/>
                <a:gd name="T31" fmla="*/ 0 h 139"/>
                <a:gd name="T32" fmla="*/ 126 w 126"/>
                <a:gd name="T33" fmla="*/ 139 h 1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6" h="139">
                  <a:moveTo>
                    <a:pt x="0" y="139"/>
                  </a:moveTo>
                  <a:lnTo>
                    <a:pt x="22" y="126"/>
                  </a:lnTo>
                  <a:lnTo>
                    <a:pt x="126" y="69"/>
                  </a:lnTo>
                  <a:lnTo>
                    <a:pt x="0" y="0"/>
                  </a:lnTo>
                  <a:lnTo>
                    <a:pt x="0" y="24"/>
                  </a:lnTo>
                  <a:lnTo>
                    <a:pt x="16" y="16"/>
                  </a:lnTo>
                  <a:lnTo>
                    <a:pt x="115" y="69"/>
                  </a:lnTo>
                  <a:lnTo>
                    <a:pt x="16" y="124"/>
                  </a:lnTo>
                  <a:lnTo>
                    <a:pt x="0" y="114"/>
                  </a:lnTo>
                  <a:lnTo>
                    <a:pt x="0" y="139"/>
                  </a:ln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64" name="Freeform 2564"/>
            <p:cNvSpPr>
              <a:spLocks noEditPoints="1" noChangeArrowheads="1"/>
            </p:cNvSpPr>
            <p:nvPr/>
          </p:nvSpPr>
          <p:spPr bwMode="auto">
            <a:xfrm>
              <a:off x="1508121" y="226220"/>
              <a:ext cx="1467519" cy="2128772"/>
            </a:xfrm>
            <a:custGeom>
              <a:avLst/>
              <a:gdLst>
                <a:gd name="T0" fmla="*/ 149 w 253"/>
                <a:gd name="T1" fmla="*/ 127 h 367"/>
                <a:gd name="T2" fmla="*/ 253 w 253"/>
                <a:gd name="T3" fmla="*/ 70 h 367"/>
                <a:gd name="T4" fmla="*/ 127 w 253"/>
                <a:gd name="T5" fmla="*/ 0 h 367"/>
                <a:gd name="T6" fmla="*/ 0 w 253"/>
                <a:gd name="T7" fmla="*/ 70 h 367"/>
                <a:gd name="T8" fmla="*/ 104 w 253"/>
                <a:gd name="T9" fmla="*/ 127 h 367"/>
                <a:gd name="T10" fmla="*/ 0 w 253"/>
                <a:gd name="T11" fmla="*/ 183 h 367"/>
                <a:gd name="T12" fmla="*/ 104 w 253"/>
                <a:gd name="T13" fmla="*/ 240 h 367"/>
                <a:gd name="T14" fmla="*/ 0 w 253"/>
                <a:gd name="T15" fmla="*/ 298 h 367"/>
                <a:gd name="T16" fmla="*/ 127 w 253"/>
                <a:gd name="T17" fmla="*/ 367 h 367"/>
                <a:gd name="T18" fmla="*/ 253 w 253"/>
                <a:gd name="T19" fmla="*/ 298 h 367"/>
                <a:gd name="T20" fmla="*/ 149 w 253"/>
                <a:gd name="T21" fmla="*/ 240 h 367"/>
                <a:gd name="T22" fmla="*/ 253 w 253"/>
                <a:gd name="T23" fmla="*/ 183 h 367"/>
                <a:gd name="T24" fmla="*/ 149 w 253"/>
                <a:gd name="T25" fmla="*/ 127 h 367"/>
                <a:gd name="T26" fmla="*/ 12 w 253"/>
                <a:gd name="T27" fmla="*/ 70 h 367"/>
                <a:gd name="T28" fmla="*/ 127 w 253"/>
                <a:gd name="T29" fmla="*/ 7 h 367"/>
                <a:gd name="T30" fmla="*/ 242 w 253"/>
                <a:gd name="T31" fmla="*/ 70 h 367"/>
                <a:gd name="T32" fmla="*/ 143 w 253"/>
                <a:gd name="T33" fmla="*/ 123 h 367"/>
                <a:gd name="T34" fmla="*/ 127 w 253"/>
                <a:gd name="T35" fmla="*/ 115 h 367"/>
                <a:gd name="T36" fmla="*/ 110 w 253"/>
                <a:gd name="T37" fmla="*/ 123 h 367"/>
                <a:gd name="T38" fmla="*/ 12 w 253"/>
                <a:gd name="T39" fmla="*/ 70 h 367"/>
                <a:gd name="T40" fmla="*/ 137 w 253"/>
                <a:gd name="T41" fmla="*/ 127 h 367"/>
                <a:gd name="T42" fmla="*/ 127 w 253"/>
                <a:gd name="T43" fmla="*/ 132 h 367"/>
                <a:gd name="T44" fmla="*/ 116 w 253"/>
                <a:gd name="T45" fmla="*/ 127 h 367"/>
                <a:gd name="T46" fmla="*/ 127 w 253"/>
                <a:gd name="T47" fmla="*/ 121 h 367"/>
                <a:gd name="T48" fmla="*/ 137 w 253"/>
                <a:gd name="T49" fmla="*/ 127 h 367"/>
                <a:gd name="T50" fmla="*/ 242 w 253"/>
                <a:gd name="T51" fmla="*/ 298 h 367"/>
                <a:gd name="T52" fmla="*/ 127 w 253"/>
                <a:gd name="T53" fmla="*/ 361 h 367"/>
                <a:gd name="T54" fmla="*/ 12 w 253"/>
                <a:gd name="T55" fmla="*/ 298 h 367"/>
                <a:gd name="T56" fmla="*/ 110 w 253"/>
                <a:gd name="T57" fmla="*/ 244 h 367"/>
                <a:gd name="T58" fmla="*/ 127 w 253"/>
                <a:gd name="T59" fmla="*/ 253 h 367"/>
                <a:gd name="T60" fmla="*/ 143 w 253"/>
                <a:gd name="T61" fmla="*/ 244 h 367"/>
                <a:gd name="T62" fmla="*/ 242 w 253"/>
                <a:gd name="T63" fmla="*/ 298 h 367"/>
                <a:gd name="T64" fmla="*/ 116 w 253"/>
                <a:gd name="T65" fmla="*/ 240 h 367"/>
                <a:gd name="T66" fmla="*/ 127 w 253"/>
                <a:gd name="T67" fmla="*/ 234 h 367"/>
                <a:gd name="T68" fmla="*/ 137 w 253"/>
                <a:gd name="T69" fmla="*/ 240 h 367"/>
                <a:gd name="T70" fmla="*/ 127 w 253"/>
                <a:gd name="T71" fmla="*/ 246 h 367"/>
                <a:gd name="T72" fmla="*/ 116 w 253"/>
                <a:gd name="T73" fmla="*/ 240 h 367"/>
                <a:gd name="T74" fmla="*/ 127 w 253"/>
                <a:gd name="T75" fmla="*/ 228 h 367"/>
                <a:gd name="T76" fmla="*/ 110 w 253"/>
                <a:gd name="T77" fmla="*/ 238 h 367"/>
                <a:gd name="T78" fmla="*/ 12 w 253"/>
                <a:gd name="T79" fmla="*/ 183 h 367"/>
                <a:gd name="T80" fmla="*/ 110 w 253"/>
                <a:gd name="T81" fmla="*/ 130 h 367"/>
                <a:gd name="T82" fmla="*/ 127 w 253"/>
                <a:gd name="T83" fmla="*/ 138 h 367"/>
                <a:gd name="T84" fmla="*/ 143 w 253"/>
                <a:gd name="T85" fmla="*/ 130 h 367"/>
                <a:gd name="T86" fmla="*/ 242 w 253"/>
                <a:gd name="T87" fmla="*/ 183 h 367"/>
                <a:gd name="T88" fmla="*/ 143 w 253"/>
                <a:gd name="T89" fmla="*/ 238 h 367"/>
                <a:gd name="T90" fmla="*/ 127 w 253"/>
                <a:gd name="T91" fmla="*/ 228 h 36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3"/>
                <a:gd name="T139" fmla="*/ 0 h 367"/>
                <a:gd name="T140" fmla="*/ 253 w 253"/>
                <a:gd name="T141" fmla="*/ 367 h 36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3" h="367">
                  <a:moveTo>
                    <a:pt x="149" y="127"/>
                  </a:moveTo>
                  <a:lnTo>
                    <a:pt x="253" y="70"/>
                  </a:lnTo>
                  <a:lnTo>
                    <a:pt x="127" y="0"/>
                  </a:lnTo>
                  <a:lnTo>
                    <a:pt x="0" y="70"/>
                  </a:lnTo>
                  <a:lnTo>
                    <a:pt x="104" y="127"/>
                  </a:lnTo>
                  <a:lnTo>
                    <a:pt x="0" y="183"/>
                  </a:lnTo>
                  <a:lnTo>
                    <a:pt x="104" y="240"/>
                  </a:lnTo>
                  <a:lnTo>
                    <a:pt x="0" y="298"/>
                  </a:lnTo>
                  <a:lnTo>
                    <a:pt x="127" y="367"/>
                  </a:lnTo>
                  <a:lnTo>
                    <a:pt x="253" y="298"/>
                  </a:lnTo>
                  <a:lnTo>
                    <a:pt x="149" y="240"/>
                  </a:lnTo>
                  <a:lnTo>
                    <a:pt x="253" y="183"/>
                  </a:lnTo>
                  <a:lnTo>
                    <a:pt x="149" y="127"/>
                  </a:lnTo>
                  <a:close/>
                  <a:moveTo>
                    <a:pt x="12" y="70"/>
                  </a:moveTo>
                  <a:lnTo>
                    <a:pt x="127" y="7"/>
                  </a:lnTo>
                  <a:lnTo>
                    <a:pt x="242" y="70"/>
                  </a:lnTo>
                  <a:lnTo>
                    <a:pt x="143" y="123"/>
                  </a:lnTo>
                  <a:lnTo>
                    <a:pt x="127" y="115"/>
                  </a:lnTo>
                  <a:lnTo>
                    <a:pt x="110" y="123"/>
                  </a:lnTo>
                  <a:lnTo>
                    <a:pt x="12" y="70"/>
                  </a:lnTo>
                  <a:close/>
                  <a:moveTo>
                    <a:pt x="137" y="127"/>
                  </a:moveTo>
                  <a:lnTo>
                    <a:pt x="127" y="132"/>
                  </a:lnTo>
                  <a:lnTo>
                    <a:pt x="116" y="127"/>
                  </a:lnTo>
                  <a:lnTo>
                    <a:pt x="127" y="121"/>
                  </a:lnTo>
                  <a:lnTo>
                    <a:pt x="137" y="127"/>
                  </a:lnTo>
                  <a:close/>
                  <a:moveTo>
                    <a:pt x="242" y="298"/>
                  </a:moveTo>
                  <a:lnTo>
                    <a:pt x="127" y="361"/>
                  </a:lnTo>
                  <a:lnTo>
                    <a:pt x="12" y="298"/>
                  </a:lnTo>
                  <a:lnTo>
                    <a:pt x="110" y="244"/>
                  </a:lnTo>
                  <a:lnTo>
                    <a:pt x="127" y="253"/>
                  </a:lnTo>
                  <a:lnTo>
                    <a:pt x="143" y="244"/>
                  </a:lnTo>
                  <a:lnTo>
                    <a:pt x="242" y="298"/>
                  </a:lnTo>
                  <a:close/>
                  <a:moveTo>
                    <a:pt x="116" y="240"/>
                  </a:moveTo>
                  <a:lnTo>
                    <a:pt x="127" y="234"/>
                  </a:lnTo>
                  <a:lnTo>
                    <a:pt x="137" y="240"/>
                  </a:lnTo>
                  <a:lnTo>
                    <a:pt x="127" y="246"/>
                  </a:lnTo>
                  <a:lnTo>
                    <a:pt x="116" y="240"/>
                  </a:lnTo>
                  <a:close/>
                  <a:moveTo>
                    <a:pt x="127" y="228"/>
                  </a:moveTo>
                  <a:lnTo>
                    <a:pt x="110" y="238"/>
                  </a:lnTo>
                  <a:lnTo>
                    <a:pt x="12" y="183"/>
                  </a:lnTo>
                  <a:lnTo>
                    <a:pt x="110" y="130"/>
                  </a:lnTo>
                  <a:lnTo>
                    <a:pt x="127" y="138"/>
                  </a:lnTo>
                  <a:lnTo>
                    <a:pt x="143" y="130"/>
                  </a:lnTo>
                  <a:lnTo>
                    <a:pt x="242" y="183"/>
                  </a:lnTo>
                  <a:lnTo>
                    <a:pt x="143" y="238"/>
                  </a:lnTo>
                  <a:lnTo>
                    <a:pt x="127" y="228"/>
                  </a:ln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65" name="Freeform 2565"/>
            <p:cNvSpPr>
              <a:spLocks noChangeArrowheads="1"/>
            </p:cNvSpPr>
            <p:nvPr/>
          </p:nvSpPr>
          <p:spPr bwMode="auto">
            <a:xfrm>
              <a:off x="1966355" y="1351510"/>
              <a:ext cx="551046" cy="556845"/>
            </a:xfrm>
            <a:custGeom>
              <a:avLst/>
              <a:gdLst>
                <a:gd name="T0" fmla="*/ 66 w 80"/>
                <a:gd name="T1" fmla="*/ 14 h 81"/>
                <a:gd name="T2" fmla="*/ 14 w 80"/>
                <a:gd name="T3" fmla="*/ 14 h 81"/>
                <a:gd name="T4" fmla="*/ 14 w 80"/>
                <a:gd name="T5" fmla="*/ 66 h 81"/>
                <a:gd name="T6" fmla="*/ 66 w 80"/>
                <a:gd name="T7" fmla="*/ 66 h 81"/>
                <a:gd name="T8" fmla="*/ 66 w 80"/>
                <a:gd name="T9" fmla="*/ 14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4"/>
                  </a:moveTo>
                  <a:cubicBezTo>
                    <a:pt x="51" y="0"/>
                    <a:pt x="28" y="0"/>
                    <a:pt x="14" y="14"/>
                  </a:cubicBezTo>
                  <a:cubicBezTo>
                    <a:pt x="0" y="29"/>
                    <a:pt x="0" y="52"/>
                    <a:pt x="14" y="66"/>
                  </a:cubicBezTo>
                  <a:cubicBezTo>
                    <a:pt x="28" y="81"/>
                    <a:pt x="51" y="81"/>
                    <a:pt x="66" y="66"/>
                  </a:cubicBezTo>
                  <a:cubicBezTo>
                    <a:pt x="80" y="52"/>
                    <a:pt x="80" y="29"/>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66" name="Freeform 2566"/>
            <p:cNvSpPr>
              <a:spLocks noChangeArrowheads="1"/>
            </p:cNvSpPr>
            <p:nvPr/>
          </p:nvSpPr>
          <p:spPr bwMode="auto">
            <a:xfrm>
              <a:off x="2001158" y="1386312"/>
              <a:ext cx="481440" cy="481440"/>
            </a:xfrm>
            <a:custGeom>
              <a:avLst/>
              <a:gdLst>
                <a:gd name="T0" fmla="*/ 57 w 70"/>
                <a:gd name="T1" fmla="*/ 13 h 70"/>
                <a:gd name="T2" fmla="*/ 13 w 70"/>
                <a:gd name="T3" fmla="*/ 13 h 70"/>
                <a:gd name="T4" fmla="*/ 13 w 70"/>
                <a:gd name="T5" fmla="*/ 58 h 70"/>
                <a:gd name="T6" fmla="*/ 57 w 70"/>
                <a:gd name="T7" fmla="*/ 58 h 70"/>
                <a:gd name="T8" fmla="*/ 57 w 70"/>
                <a:gd name="T9" fmla="*/ 13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3"/>
                  </a:moveTo>
                  <a:cubicBezTo>
                    <a:pt x="45" y="0"/>
                    <a:pt x="25" y="0"/>
                    <a:pt x="13" y="13"/>
                  </a:cubicBezTo>
                  <a:cubicBezTo>
                    <a:pt x="0" y="25"/>
                    <a:pt x="0" y="45"/>
                    <a:pt x="13" y="58"/>
                  </a:cubicBezTo>
                  <a:cubicBezTo>
                    <a:pt x="25" y="70"/>
                    <a:pt x="45" y="70"/>
                    <a:pt x="57" y="58"/>
                  </a:cubicBezTo>
                  <a:cubicBezTo>
                    <a:pt x="70" y="45"/>
                    <a:pt x="70"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67" name="Oval 2567"/>
            <p:cNvSpPr>
              <a:spLocks noChangeArrowheads="1"/>
            </p:cNvSpPr>
            <p:nvPr/>
          </p:nvSpPr>
          <p:spPr bwMode="auto">
            <a:xfrm>
              <a:off x="2076566" y="1467519"/>
              <a:ext cx="324826" cy="324826"/>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68" name="Freeform 2568"/>
            <p:cNvSpPr>
              <a:spLocks noChangeArrowheads="1"/>
            </p:cNvSpPr>
            <p:nvPr/>
          </p:nvSpPr>
          <p:spPr bwMode="auto">
            <a:xfrm>
              <a:off x="2070408" y="1467519"/>
              <a:ext cx="168215" cy="324826"/>
            </a:xfrm>
            <a:custGeom>
              <a:avLst/>
              <a:gdLst>
                <a:gd name="T0" fmla="*/ 24 w 24"/>
                <a:gd name="T1" fmla="*/ 0 h 47"/>
                <a:gd name="T2" fmla="*/ 0 w 24"/>
                <a:gd name="T3" fmla="*/ 23 h 47"/>
                <a:gd name="T4" fmla="*/ 24 w 24"/>
                <a:gd name="T5" fmla="*/ 47 h 47"/>
                <a:gd name="T6" fmla="*/ 24 w 24"/>
                <a:gd name="T7" fmla="*/ 0 h 47"/>
                <a:gd name="T8" fmla="*/ 0 60000 65536"/>
                <a:gd name="T9" fmla="*/ 0 60000 65536"/>
                <a:gd name="T10" fmla="*/ 0 60000 65536"/>
                <a:gd name="T11" fmla="*/ 0 60000 65536"/>
                <a:gd name="T12" fmla="*/ 0 w 24"/>
                <a:gd name="T13" fmla="*/ 0 h 47"/>
                <a:gd name="T14" fmla="*/ 24 w 24"/>
                <a:gd name="T15" fmla="*/ 47 h 47"/>
              </a:gdLst>
              <a:ahLst/>
              <a:cxnLst>
                <a:cxn ang="T8">
                  <a:pos x="T0" y="T1"/>
                </a:cxn>
                <a:cxn ang="T9">
                  <a:pos x="T2" y="T3"/>
                </a:cxn>
                <a:cxn ang="T10">
                  <a:pos x="T4" y="T5"/>
                </a:cxn>
                <a:cxn ang="T11">
                  <a:pos x="T6" y="T7"/>
                </a:cxn>
              </a:cxnLst>
              <a:rect l="T12" t="T13" r="T14" b="T15"/>
              <a:pathLst>
                <a:path w="24" h="47">
                  <a:moveTo>
                    <a:pt x="24" y="0"/>
                  </a:moveTo>
                  <a:cubicBezTo>
                    <a:pt x="11" y="0"/>
                    <a:pt x="0" y="10"/>
                    <a:pt x="0" y="23"/>
                  </a:cubicBezTo>
                  <a:cubicBezTo>
                    <a:pt x="0" y="36"/>
                    <a:pt x="11" y="47"/>
                    <a:pt x="24" y="47"/>
                  </a:cubicBezTo>
                  <a:lnTo>
                    <a:pt x="24" y="0"/>
                  </a:ln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69" name="Freeform 2569"/>
            <p:cNvSpPr>
              <a:spLocks noChangeArrowheads="1"/>
            </p:cNvSpPr>
            <p:nvPr/>
          </p:nvSpPr>
          <p:spPr bwMode="auto">
            <a:xfrm>
              <a:off x="1966355" y="2024363"/>
              <a:ext cx="551046" cy="556845"/>
            </a:xfrm>
            <a:custGeom>
              <a:avLst/>
              <a:gdLst>
                <a:gd name="T0" fmla="*/ 66 w 80"/>
                <a:gd name="T1" fmla="*/ 15 h 81"/>
                <a:gd name="T2" fmla="*/ 14 w 80"/>
                <a:gd name="T3" fmla="*/ 15 h 81"/>
                <a:gd name="T4" fmla="*/ 14 w 80"/>
                <a:gd name="T5" fmla="*/ 67 h 81"/>
                <a:gd name="T6" fmla="*/ 66 w 80"/>
                <a:gd name="T7" fmla="*/ 67 h 81"/>
                <a:gd name="T8" fmla="*/ 66 w 80"/>
                <a:gd name="T9" fmla="*/ 15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5"/>
                  </a:moveTo>
                  <a:cubicBezTo>
                    <a:pt x="51" y="0"/>
                    <a:pt x="28" y="0"/>
                    <a:pt x="14" y="15"/>
                  </a:cubicBezTo>
                  <a:cubicBezTo>
                    <a:pt x="0" y="29"/>
                    <a:pt x="0" y="52"/>
                    <a:pt x="14" y="67"/>
                  </a:cubicBezTo>
                  <a:cubicBezTo>
                    <a:pt x="28" y="81"/>
                    <a:pt x="51" y="81"/>
                    <a:pt x="66" y="67"/>
                  </a:cubicBezTo>
                  <a:cubicBezTo>
                    <a:pt x="80" y="52"/>
                    <a:pt x="80" y="29"/>
                    <a:pt x="66" y="15"/>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0" name="Freeform 2570"/>
            <p:cNvSpPr>
              <a:spLocks noChangeArrowheads="1"/>
            </p:cNvSpPr>
            <p:nvPr/>
          </p:nvSpPr>
          <p:spPr bwMode="auto">
            <a:xfrm>
              <a:off x="2001158" y="2064965"/>
              <a:ext cx="481440" cy="481440"/>
            </a:xfrm>
            <a:custGeom>
              <a:avLst/>
              <a:gdLst>
                <a:gd name="T0" fmla="*/ 57 w 70"/>
                <a:gd name="T1" fmla="*/ 12 h 70"/>
                <a:gd name="T2" fmla="*/ 13 w 70"/>
                <a:gd name="T3" fmla="*/ 12 h 70"/>
                <a:gd name="T4" fmla="*/ 13 w 70"/>
                <a:gd name="T5" fmla="*/ 57 h 70"/>
                <a:gd name="T6" fmla="*/ 57 w 70"/>
                <a:gd name="T7" fmla="*/ 57 h 70"/>
                <a:gd name="T8" fmla="*/ 57 w 70"/>
                <a:gd name="T9" fmla="*/ 12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3" y="12"/>
                  </a:cubicBezTo>
                  <a:cubicBezTo>
                    <a:pt x="0" y="25"/>
                    <a:pt x="0" y="45"/>
                    <a:pt x="13" y="57"/>
                  </a:cubicBezTo>
                  <a:cubicBezTo>
                    <a:pt x="25" y="70"/>
                    <a:pt x="45" y="70"/>
                    <a:pt x="57" y="57"/>
                  </a:cubicBezTo>
                  <a:cubicBezTo>
                    <a:pt x="70" y="45"/>
                    <a:pt x="70" y="25"/>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1" name="Oval 2571"/>
            <p:cNvSpPr>
              <a:spLocks noChangeArrowheads="1"/>
            </p:cNvSpPr>
            <p:nvPr/>
          </p:nvSpPr>
          <p:spPr bwMode="auto">
            <a:xfrm>
              <a:off x="2076566" y="2140373"/>
              <a:ext cx="324826" cy="324826"/>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2" name="Freeform 2572"/>
            <p:cNvSpPr>
              <a:spLocks noChangeArrowheads="1"/>
            </p:cNvSpPr>
            <p:nvPr/>
          </p:nvSpPr>
          <p:spPr bwMode="auto">
            <a:xfrm>
              <a:off x="2070408" y="2140373"/>
              <a:ext cx="168215" cy="324826"/>
            </a:xfrm>
            <a:custGeom>
              <a:avLst/>
              <a:gdLst>
                <a:gd name="T0" fmla="*/ 0 w 24"/>
                <a:gd name="T1" fmla="*/ 24 h 47"/>
                <a:gd name="T2" fmla="*/ 24 w 24"/>
                <a:gd name="T3" fmla="*/ 47 h 47"/>
                <a:gd name="T4" fmla="*/ 24 w 24"/>
                <a:gd name="T5" fmla="*/ 0 h 47"/>
                <a:gd name="T6" fmla="*/ 0 w 24"/>
                <a:gd name="T7" fmla="*/ 24 h 47"/>
                <a:gd name="T8" fmla="*/ 0 60000 65536"/>
                <a:gd name="T9" fmla="*/ 0 60000 65536"/>
                <a:gd name="T10" fmla="*/ 0 60000 65536"/>
                <a:gd name="T11" fmla="*/ 0 60000 65536"/>
                <a:gd name="T12" fmla="*/ 0 w 24"/>
                <a:gd name="T13" fmla="*/ 0 h 47"/>
                <a:gd name="T14" fmla="*/ 24 w 24"/>
                <a:gd name="T15" fmla="*/ 47 h 47"/>
              </a:gdLst>
              <a:ahLst/>
              <a:cxnLst>
                <a:cxn ang="T8">
                  <a:pos x="T0" y="T1"/>
                </a:cxn>
                <a:cxn ang="T9">
                  <a:pos x="T2" y="T3"/>
                </a:cxn>
                <a:cxn ang="T10">
                  <a:pos x="T4" y="T5"/>
                </a:cxn>
                <a:cxn ang="T11">
                  <a:pos x="T6" y="T7"/>
                </a:cxn>
              </a:cxnLst>
              <a:rect l="T12" t="T13" r="T14" b="T15"/>
              <a:pathLst>
                <a:path w="24" h="47">
                  <a:moveTo>
                    <a:pt x="0" y="24"/>
                  </a:moveTo>
                  <a:cubicBezTo>
                    <a:pt x="0" y="37"/>
                    <a:pt x="11" y="47"/>
                    <a:pt x="24" y="47"/>
                  </a:cubicBezTo>
                  <a:cubicBezTo>
                    <a:pt x="24" y="0"/>
                    <a:pt x="24" y="0"/>
                    <a:pt x="24" y="0"/>
                  </a:cubicBezTo>
                  <a:cubicBezTo>
                    <a:pt x="11" y="0"/>
                    <a:pt x="0" y="11"/>
                    <a:pt x="0" y="24"/>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3" name="Freeform 2573"/>
            <p:cNvSpPr>
              <a:spLocks noChangeArrowheads="1"/>
            </p:cNvSpPr>
            <p:nvPr/>
          </p:nvSpPr>
          <p:spPr bwMode="auto">
            <a:xfrm>
              <a:off x="1966355" y="678656"/>
              <a:ext cx="551046" cy="551046"/>
            </a:xfrm>
            <a:custGeom>
              <a:avLst/>
              <a:gdLst>
                <a:gd name="T0" fmla="*/ 66 w 80"/>
                <a:gd name="T1" fmla="*/ 14 h 80"/>
                <a:gd name="T2" fmla="*/ 14 w 80"/>
                <a:gd name="T3" fmla="*/ 14 h 80"/>
                <a:gd name="T4" fmla="*/ 14 w 80"/>
                <a:gd name="T5" fmla="*/ 66 h 80"/>
                <a:gd name="T6" fmla="*/ 66 w 80"/>
                <a:gd name="T7" fmla="*/ 66 h 80"/>
                <a:gd name="T8" fmla="*/ 66 w 80"/>
                <a:gd name="T9" fmla="*/ 14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1" y="0"/>
                    <a:pt x="28" y="0"/>
                    <a:pt x="14" y="14"/>
                  </a:cubicBezTo>
                  <a:cubicBezTo>
                    <a:pt x="0" y="28"/>
                    <a:pt x="0" y="52"/>
                    <a:pt x="14" y="66"/>
                  </a:cubicBezTo>
                  <a:cubicBezTo>
                    <a:pt x="28" y="80"/>
                    <a:pt x="51" y="80"/>
                    <a:pt x="66" y="66"/>
                  </a:cubicBezTo>
                  <a:cubicBezTo>
                    <a:pt x="80" y="52"/>
                    <a:pt x="80" y="28"/>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4" name="Freeform 2574"/>
            <p:cNvSpPr>
              <a:spLocks noChangeArrowheads="1"/>
            </p:cNvSpPr>
            <p:nvPr/>
          </p:nvSpPr>
          <p:spPr bwMode="auto">
            <a:xfrm>
              <a:off x="2001158" y="713459"/>
              <a:ext cx="481440" cy="481440"/>
            </a:xfrm>
            <a:custGeom>
              <a:avLst/>
              <a:gdLst>
                <a:gd name="T0" fmla="*/ 57 w 70"/>
                <a:gd name="T1" fmla="*/ 13 h 70"/>
                <a:gd name="T2" fmla="*/ 13 w 70"/>
                <a:gd name="T3" fmla="*/ 13 h 70"/>
                <a:gd name="T4" fmla="*/ 13 w 70"/>
                <a:gd name="T5" fmla="*/ 58 h 70"/>
                <a:gd name="T6" fmla="*/ 57 w 70"/>
                <a:gd name="T7" fmla="*/ 58 h 70"/>
                <a:gd name="T8" fmla="*/ 57 w 70"/>
                <a:gd name="T9" fmla="*/ 13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3"/>
                  </a:moveTo>
                  <a:cubicBezTo>
                    <a:pt x="45" y="0"/>
                    <a:pt x="25" y="0"/>
                    <a:pt x="13" y="13"/>
                  </a:cubicBezTo>
                  <a:cubicBezTo>
                    <a:pt x="0" y="25"/>
                    <a:pt x="0" y="45"/>
                    <a:pt x="13" y="58"/>
                  </a:cubicBezTo>
                  <a:cubicBezTo>
                    <a:pt x="25" y="70"/>
                    <a:pt x="45" y="70"/>
                    <a:pt x="57" y="58"/>
                  </a:cubicBezTo>
                  <a:cubicBezTo>
                    <a:pt x="70" y="45"/>
                    <a:pt x="70"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5" name="Oval 2575"/>
            <p:cNvSpPr>
              <a:spLocks noChangeArrowheads="1"/>
            </p:cNvSpPr>
            <p:nvPr/>
          </p:nvSpPr>
          <p:spPr bwMode="auto">
            <a:xfrm>
              <a:off x="2076566" y="788863"/>
              <a:ext cx="324826" cy="330628"/>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6" name="Freeform 2576"/>
            <p:cNvSpPr>
              <a:spLocks noChangeArrowheads="1"/>
            </p:cNvSpPr>
            <p:nvPr/>
          </p:nvSpPr>
          <p:spPr bwMode="auto">
            <a:xfrm>
              <a:off x="2070408" y="788863"/>
              <a:ext cx="168215" cy="330628"/>
            </a:xfrm>
            <a:custGeom>
              <a:avLst/>
              <a:gdLst>
                <a:gd name="T0" fmla="*/ 24 w 24"/>
                <a:gd name="T1" fmla="*/ 0 h 48"/>
                <a:gd name="T2" fmla="*/ 0 w 24"/>
                <a:gd name="T3" fmla="*/ 24 h 48"/>
                <a:gd name="T4" fmla="*/ 24 w 24"/>
                <a:gd name="T5" fmla="*/ 48 h 48"/>
                <a:gd name="T6" fmla="*/ 24 w 24"/>
                <a:gd name="T7" fmla="*/ 0 h 48"/>
                <a:gd name="T8" fmla="*/ 0 60000 65536"/>
                <a:gd name="T9" fmla="*/ 0 60000 65536"/>
                <a:gd name="T10" fmla="*/ 0 60000 65536"/>
                <a:gd name="T11" fmla="*/ 0 60000 65536"/>
                <a:gd name="T12" fmla="*/ 0 w 24"/>
                <a:gd name="T13" fmla="*/ 0 h 48"/>
                <a:gd name="T14" fmla="*/ 24 w 24"/>
                <a:gd name="T15" fmla="*/ 48 h 48"/>
              </a:gdLst>
              <a:ahLst/>
              <a:cxnLst>
                <a:cxn ang="T8">
                  <a:pos x="T0" y="T1"/>
                </a:cxn>
                <a:cxn ang="T9">
                  <a:pos x="T2" y="T3"/>
                </a:cxn>
                <a:cxn ang="T10">
                  <a:pos x="T4" y="T5"/>
                </a:cxn>
                <a:cxn ang="T11">
                  <a:pos x="T6" y="T7"/>
                </a:cxn>
              </a:cxnLst>
              <a:rect l="T12" t="T13" r="T14" b="T15"/>
              <a:pathLst>
                <a:path w="24" h="48">
                  <a:moveTo>
                    <a:pt x="24" y="0"/>
                  </a:moveTo>
                  <a:cubicBezTo>
                    <a:pt x="11" y="0"/>
                    <a:pt x="0" y="11"/>
                    <a:pt x="0" y="24"/>
                  </a:cubicBezTo>
                  <a:cubicBezTo>
                    <a:pt x="0" y="37"/>
                    <a:pt x="11" y="48"/>
                    <a:pt x="24" y="48"/>
                  </a:cubicBezTo>
                  <a:lnTo>
                    <a:pt x="24" y="0"/>
                  </a:ln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7" name="Freeform 2577"/>
            <p:cNvSpPr>
              <a:spLocks noChangeArrowheads="1"/>
            </p:cNvSpPr>
            <p:nvPr/>
          </p:nvSpPr>
          <p:spPr bwMode="auto">
            <a:xfrm>
              <a:off x="1966355" y="0"/>
              <a:ext cx="551046" cy="556845"/>
            </a:xfrm>
            <a:custGeom>
              <a:avLst/>
              <a:gdLst>
                <a:gd name="T0" fmla="*/ 66 w 80"/>
                <a:gd name="T1" fmla="*/ 15 h 81"/>
                <a:gd name="T2" fmla="*/ 14 w 80"/>
                <a:gd name="T3" fmla="*/ 15 h 81"/>
                <a:gd name="T4" fmla="*/ 14 w 80"/>
                <a:gd name="T5" fmla="*/ 67 h 81"/>
                <a:gd name="T6" fmla="*/ 66 w 80"/>
                <a:gd name="T7" fmla="*/ 67 h 81"/>
                <a:gd name="T8" fmla="*/ 66 w 80"/>
                <a:gd name="T9" fmla="*/ 15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5"/>
                  </a:moveTo>
                  <a:cubicBezTo>
                    <a:pt x="51" y="0"/>
                    <a:pt x="28" y="0"/>
                    <a:pt x="14" y="15"/>
                  </a:cubicBezTo>
                  <a:cubicBezTo>
                    <a:pt x="0" y="29"/>
                    <a:pt x="0" y="52"/>
                    <a:pt x="14" y="67"/>
                  </a:cubicBezTo>
                  <a:cubicBezTo>
                    <a:pt x="28" y="81"/>
                    <a:pt x="51" y="81"/>
                    <a:pt x="66" y="67"/>
                  </a:cubicBezTo>
                  <a:cubicBezTo>
                    <a:pt x="80" y="52"/>
                    <a:pt x="80" y="29"/>
                    <a:pt x="66" y="15"/>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8" name="Freeform 2578"/>
            <p:cNvSpPr>
              <a:spLocks noChangeArrowheads="1"/>
            </p:cNvSpPr>
            <p:nvPr/>
          </p:nvSpPr>
          <p:spPr bwMode="auto">
            <a:xfrm>
              <a:off x="2001158" y="40605"/>
              <a:ext cx="481440" cy="481440"/>
            </a:xfrm>
            <a:custGeom>
              <a:avLst/>
              <a:gdLst>
                <a:gd name="T0" fmla="*/ 57 w 70"/>
                <a:gd name="T1" fmla="*/ 12 h 70"/>
                <a:gd name="T2" fmla="*/ 13 w 70"/>
                <a:gd name="T3" fmla="*/ 12 h 70"/>
                <a:gd name="T4" fmla="*/ 13 w 70"/>
                <a:gd name="T5" fmla="*/ 57 h 70"/>
                <a:gd name="T6" fmla="*/ 57 w 70"/>
                <a:gd name="T7" fmla="*/ 57 h 70"/>
                <a:gd name="T8" fmla="*/ 57 w 70"/>
                <a:gd name="T9" fmla="*/ 12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3" y="12"/>
                  </a:cubicBezTo>
                  <a:cubicBezTo>
                    <a:pt x="0" y="25"/>
                    <a:pt x="0" y="45"/>
                    <a:pt x="13" y="57"/>
                  </a:cubicBezTo>
                  <a:cubicBezTo>
                    <a:pt x="25" y="70"/>
                    <a:pt x="45" y="70"/>
                    <a:pt x="57" y="57"/>
                  </a:cubicBezTo>
                  <a:cubicBezTo>
                    <a:pt x="70" y="45"/>
                    <a:pt x="70" y="25"/>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9" name="Oval 2579"/>
            <p:cNvSpPr>
              <a:spLocks noChangeArrowheads="1"/>
            </p:cNvSpPr>
            <p:nvPr/>
          </p:nvSpPr>
          <p:spPr bwMode="auto">
            <a:xfrm>
              <a:off x="2076566" y="116009"/>
              <a:ext cx="324826" cy="324826"/>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0" name="Freeform 2580"/>
            <p:cNvSpPr>
              <a:spLocks noChangeArrowheads="1"/>
            </p:cNvSpPr>
            <p:nvPr/>
          </p:nvSpPr>
          <p:spPr bwMode="auto">
            <a:xfrm>
              <a:off x="2070408" y="116009"/>
              <a:ext cx="168215" cy="324826"/>
            </a:xfrm>
            <a:custGeom>
              <a:avLst/>
              <a:gdLst>
                <a:gd name="T0" fmla="*/ 24 w 24"/>
                <a:gd name="T1" fmla="*/ 0 h 47"/>
                <a:gd name="T2" fmla="*/ 0 w 24"/>
                <a:gd name="T3" fmla="*/ 24 h 47"/>
                <a:gd name="T4" fmla="*/ 24 w 24"/>
                <a:gd name="T5" fmla="*/ 47 h 47"/>
                <a:gd name="T6" fmla="*/ 24 w 24"/>
                <a:gd name="T7" fmla="*/ 0 h 47"/>
                <a:gd name="T8" fmla="*/ 0 60000 65536"/>
                <a:gd name="T9" fmla="*/ 0 60000 65536"/>
                <a:gd name="T10" fmla="*/ 0 60000 65536"/>
                <a:gd name="T11" fmla="*/ 0 60000 65536"/>
                <a:gd name="T12" fmla="*/ 0 w 24"/>
                <a:gd name="T13" fmla="*/ 0 h 47"/>
                <a:gd name="T14" fmla="*/ 24 w 24"/>
                <a:gd name="T15" fmla="*/ 47 h 47"/>
              </a:gdLst>
              <a:ahLst/>
              <a:cxnLst>
                <a:cxn ang="T8">
                  <a:pos x="T0" y="T1"/>
                </a:cxn>
                <a:cxn ang="T9">
                  <a:pos x="T2" y="T3"/>
                </a:cxn>
                <a:cxn ang="T10">
                  <a:pos x="T4" y="T5"/>
                </a:cxn>
                <a:cxn ang="T11">
                  <a:pos x="T6" y="T7"/>
                </a:cxn>
              </a:cxnLst>
              <a:rect l="T12" t="T13" r="T14" b="T15"/>
              <a:pathLst>
                <a:path w="24" h="47">
                  <a:moveTo>
                    <a:pt x="24" y="0"/>
                  </a:moveTo>
                  <a:cubicBezTo>
                    <a:pt x="11" y="0"/>
                    <a:pt x="0" y="11"/>
                    <a:pt x="0" y="24"/>
                  </a:cubicBezTo>
                  <a:cubicBezTo>
                    <a:pt x="0" y="37"/>
                    <a:pt x="11" y="47"/>
                    <a:pt x="24" y="47"/>
                  </a:cubicBezTo>
                  <a:lnTo>
                    <a:pt x="24" y="0"/>
                  </a:ln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1" name="Freeform 2581"/>
            <p:cNvSpPr>
              <a:spLocks noChangeArrowheads="1"/>
            </p:cNvSpPr>
            <p:nvPr/>
          </p:nvSpPr>
          <p:spPr bwMode="auto">
            <a:xfrm>
              <a:off x="904872" y="562646"/>
              <a:ext cx="736661" cy="1467519"/>
            </a:xfrm>
            <a:custGeom>
              <a:avLst/>
              <a:gdLst>
                <a:gd name="T0" fmla="*/ 127 w 127"/>
                <a:gd name="T1" fmla="*/ 228 h 253"/>
                <a:gd name="T2" fmla="*/ 110 w 127"/>
                <a:gd name="T3" fmla="*/ 237 h 253"/>
                <a:gd name="T4" fmla="*/ 12 w 127"/>
                <a:gd name="T5" fmla="*/ 183 h 253"/>
                <a:gd name="T6" fmla="*/ 110 w 127"/>
                <a:gd name="T7" fmla="*/ 129 h 253"/>
                <a:gd name="T8" fmla="*/ 127 w 127"/>
                <a:gd name="T9" fmla="*/ 138 h 253"/>
                <a:gd name="T10" fmla="*/ 127 w 127"/>
                <a:gd name="T11" fmla="*/ 113 h 253"/>
                <a:gd name="T12" fmla="*/ 110 w 127"/>
                <a:gd name="T13" fmla="*/ 123 h 253"/>
                <a:gd name="T14" fmla="*/ 12 w 127"/>
                <a:gd name="T15" fmla="*/ 69 h 253"/>
                <a:gd name="T16" fmla="*/ 127 w 127"/>
                <a:gd name="T17" fmla="*/ 6 h 253"/>
                <a:gd name="T18" fmla="*/ 127 w 127"/>
                <a:gd name="T19" fmla="*/ 0 h 253"/>
                <a:gd name="T20" fmla="*/ 0 w 127"/>
                <a:gd name="T21" fmla="*/ 69 h 253"/>
                <a:gd name="T22" fmla="*/ 104 w 127"/>
                <a:gd name="T23" fmla="*/ 127 h 253"/>
                <a:gd name="T24" fmla="*/ 0 w 127"/>
                <a:gd name="T25" fmla="*/ 183 h 253"/>
                <a:gd name="T26" fmla="*/ 104 w 127"/>
                <a:gd name="T27" fmla="*/ 240 h 253"/>
                <a:gd name="T28" fmla="*/ 127 w 127"/>
                <a:gd name="T29" fmla="*/ 253 h 253"/>
                <a:gd name="T30" fmla="*/ 127 w 127"/>
                <a:gd name="T31" fmla="*/ 228 h 2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7"/>
                <a:gd name="T49" fmla="*/ 0 h 253"/>
                <a:gd name="T50" fmla="*/ 127 w 127"/>
                <a:gd name="T51" fmla="*/ 253 h 2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7" h="253">
                  <a:moveTo>
                    <a:pt x="127" y="228"/>
                  </a:moveTo>
                  <a:lnTo>
                    <a:pt x="110" y="237"/>
                  </a:lnTo>
                  <a:lnTo>
                    <a:pt x="12" y="183"/>
                  </a:lnTo>
                  <a:lnTo>
                    <a:pt x="110" y="129"/>
                  </a:lnTo>
                  <a:lnTo>
                    <a:pt x="127" y="138"/>
                  </a:lnTo>
                  <a:lnTo>
                    <a:pt x="127" y="113"/>
                  </a:lnTo>
                  <a:lnTo>
                    <a:pt x="110" y="123"/>
                  </a:lnTo>
                  <a:lnTo>
                    <a:pt x="12" y="69"/>
                  </a:lnTo>
                  <a:lnTo>
                    <a:pt x="127" y="6"/>
                  </a:lnTo>
                  <a:lnTo>
                    <a:pt x="127" y="0"/>
                  </a:lnTo>
                  <a:lnTo>
                    <a:pt x="0" y="69"/>
                  </a:lnTo>
                  <a:lnTo>
                    <a:pt x="104" y="127"/>
                  </a:lnTo>
                  <a:lnTo>
                    <a:pt x="0" y="183"/>
                  </a:lnTo>
                  <a:lnTo>
                    <a:pt x="104" y="240"/>
                  </a:lnTo>
                  <a:lnTo>
                    <a:pt x="127" y="253"/>
                  </a:lnTo>
                  <a:lnTo>
                    <a:pt x="127" y="228"/>
                  </a:ln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2" name="Freeform 2582"/>
            <p:cNvSpPr>
              <a:spLocks noChangeArrowheads="1"/>
            </p:cNvSpPr>
            <p:nvPr/>
          </p:nvSpPr>
          <p:spPr bwMode="auto">
            <a:xfrm>
              <a:off x="2859627" y="562646"/>
              <a:ext cx="736661" cy="1467519"/>
            </a:xfrm>
            <a:custGeom>
              <a:avLst/>
              <a:gdLst>
                <a:gd name="T0" fmla="*/ 0 w 127"/>
                <a:gd name="T1" fmla="*/ 253 h 253"/>
                <a:gd name="T2" fmla="*/ 23 w 127"/>
                <a:gd name="T3" fmla="*/ 240 h 253"/>
                <a:gd name="T4" fmla="*/ 127 w 127"/>
                <a:gd name="T5" fmla="*/ 183 h 253"/>
                <a:gd name="T6" fmla="*/ 23 w 127"/>
                <a:gd name="T7" fmla="*/ 127 h 253"/>
                <a:gd name="T8" fmla="*/ 127 w 127"/>
                <a:gd name="T9" fmla="*/ 69 h 253"/>
                <a:gd name="T10" fmla="*/ 0 w 127"/>
                <a:gd name="T11" fmla="*/ 0 h 253"/>
                <a:gd name="T12" fmla="*/ 0 w 127"/>
                <a:gd name="T13" fmla="*/ 6 h 253"/>
                <a:gd name="T14" fmla="*/ 115 w 127"/>
                <a:gd name="T15" fmla="*/ 69 h 253"/>
                <a:gd name="T16" fmla="*/ 17 w 127"/>
                <a:gd name="T17" fmla="*/ 123 h 253"/>
                <a:gd name="T18" fmla="*/ 0 w 127"/>
                <a:gd name="T19" fmla="*/ 113 h 253"/>
                <a:gd name="T20" fmla="*/ 0 w 127"/>
                <a:gd name="T21" fmla="*/ 138 h 253"/>
                <a:gd name="T22" fmla="*/ 17 w 127"/>
                <a:gd name="T23" fmla="*/ 129 h 253"/>
                <a:gd name="T24" fmla="*/ 115 w 127"/>
                <a:gd name="T25" fmla="*/ 183 h 253"/>
                <a:gd name="T26" fmla="*/ 17 w 127"/>
                <a:gd name="T27" fmla="*/ 237 h 253"/>
                <a:gd name="T28" fmla="*/ 0 w 127"/>
                <a:gd name="T29" fmla="*/ 228 h 253"/>
                <a:gd name="T30" fmla="*/ 0 w 127"/>
                <a:gd name="T31" fmla="*/ 253 h 2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7"/>
                <a:gd name="T49" fmla="*/ 0 h 253"/>
                <a:gd name="T50" fmla="*/ 127 w 127"/>
                <a:gd name="T51" fmla="*/ 253 h 2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7" h="253">
                  <a:moveTo>
                    <a:pt x="0" y="253"/>
                  </a:moveTo>
                  <a:lnTo>
                    <a:pt x="23" y="240"/>
                  </a:lnTo>
                  <a:lnTo>
                    <a:pt x="127" y="183"/>
                  </a:lnTo>
                  <a:lnTo>
                    <a:pt x="23" y="127"/>
                  </a:lnTo>
                  <a:lnTo>
                    <a:pt x="127" y="69"/>
                  </a:lnTo>
                  <a:lnTo>
                    <a:pt x="0" y="0"/>
                  </a:lnTo>
                  <a:lnTo>
                    <a:pt x="0" y="6"/>
                  </a:lnTo>
                  <a:lnTo>
                    <a:pt x="115" y="69"/>
                  </a:lnTo>
                  <a:lnTo>
                    <a:pt x="17" y="123"/>
                  </a:lnTo>
                  <a:lnTo>
                    <a:pt x="0" y="113"/>
                  </a:lnTo>
                  <a:lnTo>
                    <a:pt x="0" y="138"/>
                  </a:lnTo>
                  <a:lnTo>
                    <a:pt x="17" y="129"/>
                  </a:lnTo>
                  <a:lnTo>
                    <a:pt x="115" y="183"/>
                  </a:lnTo>
                  <a:lnTo>
                    <a:pt x="17" y="237"/>
                  </a:lnTo>
                  <a:lnTo>
                    <a:pt x="0" y="228"/>
                  </a:lnTo>
                  <a:lnTo>
                    <a:pt x="0" y="253"/>
                  </a:ln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3" name="Freeform 2583"/>
            <p:cNvSpPr>
              <a:spLocks noChangeArrowheads="1"/>
            </p:cNvSpPr>
            <p:nvPr/>
          </p:nvSpPr>
          <p:spPr bwMode="auto">
            <a:xfrm>
              <a:off x="1310905" y="1015083"/>
              <a:ext cx="551046" cy="551046"/>
            </a:xfrm>
            <a:custGeom>
              <a:avLst/>
              <a:gdLst>
                <a:gd name="T0" fmla="*/ 66 w 80"/>
                <a:gd name="T1" fmla="*/ 14 h 80"/>
                <a:gd name="T2" fmla="*/ 14 w 80"/>
                <a:gd name="T3" fmla="*/ 14 h 80"/>
                <a:gd name="T4" fmla="*/ 14 w 80"/>
                <a:gd name="T5" fmla="*/ 66 h 80"/>
                <a:gd name="T6" fmla="*/ 66 w 80"/>
                <a:gd name="T7" fmla="*/ 66 h 80"/>
                <a:gd name="T8" fmla="*/ 66 w 80"/>
                <a:gd name="T9" fmla="*/ 14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2" y="0"/>
                    <a:pt x="29" y="0"/>
                    <a:pt x="14" y="14"/>
                  </a:cubicBezTo>
                  <a:cubicBezTo>
                    <a:pt x="0" y="29"/>
                    <a:pt x="0" y="52"/>
                    <a:pt x="14" y="66"/>
                  </a:cubicBezTo>
                  <a:cubicBezTo>
                    <a:pt x="29" y="80"/>
                    <a:pt x="52" y="80"/>
                    <a:pt x="66" y="66"/>
                  </a:cubicBezTo>
                  <a:cubicBezTo>
                    <a:pt x="80" y="52"/>
                    <a:pt x="80" y="29"/>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4" name="Freeform 2584"/>
            <p:cNvSpPr>
              <a:spLocks noChangeArrowheads="1"/>
            </p:cNvSpPr>
            <p:nvPr/>
          </p:nvSpPr>
          <p:spPr bwMode="auto">
            <a:xfrm>
              <a:off x="1345708" y="1049885"/>
              <a:ext cx="481440" cy="481440"/>
            </a:xfrm>
            <a:custGeom>
              <a:avLst/>
              <a:gdLst>
                <a:gd name="T0" fmla="*/ 57 w 70"/>
                <a:gd name="T1" fmla="*/ 13 h 70"/>
                <a:gd name="T2" fmla="*/ 13 w 70"/>
                <a:gd name="T3" fmla="*/ 13 h 70"/>
                <a:gd name="T4" fmla="*/ 13 w 70"/>
                <a:gd name="T5" fmla="*/ 58 h 70"/>
                <a:gd name="T6" fmla="*/ 57 w 70"/>
                <a:gd name="T7" fmla="*/ 58 h 70"/>
                <a:gd name="T8" fmla="*/ 57 w 70"/>
                <a:gd name="T9" fmla="*/ 13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3"/>
                  </a:moveTo>
                  <a:cubicBezTo>
                    <a:pt x="45" y="0"/>
                    <a:pt x="25" y="0"/>
                    <a:pt x="13" y="13"/>
                  </a:cubicBezTo>
                  <a:cubicBezTo>
                    <a:pt x="0" y="25"/>
                    <a:pt x="0" y="45"/>
                    <a:pt x="13" y="58"/>
                  </a:cubicBezTo>
                  <a:cubicBezTo>
                    <a:pt x="25" y="70"/>
                    <a:pt x="45" y="70"/>
                    <a:pt x="57" y="58"/>
                  </a:cubicBezTo>
                  <a:cubicBezTo>
                    <a:pt x="70" y="45"/>
                    <a:pt x="70"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5" name="Freeform 2585"/>
            <p:cNvSpPr>
              <a:spLocks noChangeArrowheads="1"/>
            </p:cNvSpPr>
            <p:nvPr/>
          </p:nvSpPr>
          <p:spPr bwMode="auto">
            <a:xfrm>
              <a:off x="1403712" y="1113689"/>
              <a:ext cx="359629" cy="353830"/>
            </a:xfrm>
            <a:custGeom>
              <a:avLst/>
              <a:gdLst>
                <a:gd name="T0" fmla="*/ 43 w 52"/>
                <a:gd name="T1" fmla="*/ 9 h 52"/>
                <a:gd name="T2" fmla="*/ 9 w 52"/>
                <a:gd name="T3" fmla="*/ 9 h 52"/>
                <a:gd name="T4" fmla="*/ 9 w 52"/>
                <a:gd name="T5" fmla="*/ 43 h 52"/>
                <a:gd name="T6" fmla="*/ 43 w 52"/>
                <a:gd name="T7" fmla="*/ 43 h 52"/>
                <a:gd name="T8" fmla="*/ 43 w 52"/>
                <a:gd name="T9" fmla="*/ 9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3" y="9"/>
                  </a:moveTo>
                  <a:cubicBezTo>
                    <a:pt x="34" y="0"/>
                    <a:pt x="19" y="0"/>
                    <a:pt x="9" y="9"/>
                  </a:cubicBezTo>
                  <a:cubicBezTo>
                    <a:pt x="0" y="19"/>
                    <a:pt x="0" y="34"/>
                    <a:pt x="9" y="43"/>
                  </a:cubicBezTo>
                  <a:cubicBezTo>
                    <a:pt x="19" y="52"/>
                    <a:pt x="34" y="52"/>
                    <a:pt x="43" y="43"/>
                  </a:cubicBezTo>
                  <a:cubicBezTo>
                    <a:pt x="52" y="34"/>
                    <a:pt x="52" y="19"/>
                    <a:pt x="43" y="9"/>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6" name="Freeform 2586"/>
            <p:cNvSpPr>
              <a:spLocks noChangeArrowheads="1"/>
            </p:cNvSpPr>
            <p:nvPr/>
          </p:nvSpPr>
          <p:spPr bwMode="auto">
            <a:xfrm>
              <a:off x="1310905" y="342229"/>
              <a:ext cx="551046" cy="551046"/>
            </a:xfrm>
            <a:custGeom>
              <a:avLst/>
              <a:gdLst>
                <a:gd name="T0" fmla="*/ 66 w 80"/>
                <a:gd name="T1" fmla="*/ 14 h 80"/>
                <a:gd name="T2" fmla="*/ 14 w 80"/>
                <a:gd name="T3" fmla="*/ 14 h 80"/>
                <a:gd name="T4" fmla="*/ 14 w 80"/>
                <a:gd name="T5" fmla="*/ 66 h 80"/>
                <a:gd name="T6" fmla="*/ 66 w 80"/>
                <a:gd name="T7" fmla="*/ 66 h 80"/>
                <a:gd name="T8" fmla="*/ 66 w 80"/>
                <a:gd name="T9" fmla="*/ 14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2" y="0"/>
                    <a:pt x="29" y="0"/>
                    <a:pt x="14" y="14"/>
                  </a:cubicBezTo>
                  <a:cubicBezTo>
                    <a:pt x="0" y="28"/>
                    <a:pt x="0" y="51"/>
                    <a:pt x="14" y="66"/>
                  </a:cubicBezTo>
                  <a:cubicBezTo>
                    <a:pt x="29" y="80"/>
                    <a:pt x="52" y="80"/>
                    <a:pt x="66" y="66"/>
                  </a:cubicBezTo>
                  <a:cubicBezTo>
                    <a:pt x="80" y="51"/>
                    <a:pt x="80" y="28"/>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7" name="Freeform 2587"/>
            <p:cNvSpPr>
              <a:spLocks noChangeArrowheads="1"/>
            </p:cNvSpPr>
            <p:nvPr/>
          </p:nvSpPr>
          <p:spPr bwMode="auto">
            <a:xfrm>
              <a:off x="1345708" y="377032"/>
              <a:ext cx="481440" cy="481440"/>
            </a:xfrm>
            <a:custGeom>
              <a:avLst/>
              <a:gdLst>
                <a:gd name="T0" fmla="*/ 57 w 70"/>
                <a:gd name="T1" fmla="*/ 12 h 70"/>
                <a:gd name="T2" fmla="*/ 13 w 70"/>
                <a:gd name="T3" fmla="*/ 12 h 70"/>
                <a:gd name="T4" fmla="*/ 13 w 70"/>
                <a:gd name="T5" fmla="*/ 57 h 70"/>
                <a:gd name="T6" fmla="*/ 57 w 70"/>
                <a:gd name="T7" fmla="*/ 57 h 70"/>
                <a:gd name="T8" fmla="*/ 57 w 70"/>
                <a:gd name="T9" fmla="*/ 12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3" y="12"/>
                  </a:cubicBezTo>
                  <a:cubicBezTo>
                    <a:pt x="0" y="25"/>
                    <a:pt x="0" y="45"/>
                    <a:pt x="13" y="57"/>
                  </a:cubicBezTo>
                  <a:cubicBezTo>
                    <a:pt x="25" y="70"/>
                    <a:pt x="45" y="70"/>
                    <a:pt x="57" y="57"/>
                  </a:cubicBezTo>
                  <a:cubicBezTo>
                    <a:pt x="70" y="45"/>
                    <a:pt x="70" y="25"/>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8" name="Freeform 2588"/>
            <p:cNvSpPr>
              <a:spLocks noChangeArrowheads="1"/>
            </p:cNvSpPr>
            <p:nvPr/>
          </p:nvSpPr>
          <p:spPr bwMode="auto">
            <a:xfrm>
              <a:off x="1403712" y="440835"/>
              <a:ext cx="359629" cy="353830"/>
            </a:xfrm>
            <a:custGeom>
              <a:avLst/>
              <a:gdLst>
                <a:gd name="T0" fmla="*/ 43 w 52"/>
                <a:gd name="T1" fmla="*/ 9 h 52"/>
                <a:gd name="T2" fmla="*/ 9 w 52"/>
                <a:gd name="T3" fmla="*/ 9 h 52"/>
                <a:gd name="T4" fmla="*/ 9 w 52"/>
                <a:gd name="T5" fmla="*/ 43 h 52"/>
                <a:gd name="T6" fmla="*/ 43 w 52"/>
                <a:gd name="T7" fmla="*/ 43 h 52"/>
                <a:gd name="T8" fmla="*/ 43 w 52"/>
                <a:gd name="T9" fmla="*/ 9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3" y="9"/>
                  </a:moveTo>
                  <a:cubicBezTo>
                    <a:pt x="34" y="0"/>
                    <a:pt x="19" y="0"/>
                    <a:pt x="9" y="9"/>
                  </a:cubicBezTo>
                  <a:cubicBezTo>
                    <a:pt x="0" y="18"/>
                    <a:pt x="0" y="33"/>
                    <a:pt x="9" y="43"/>
                  </a:cubicBezTo>
                  <a:cubicBezTo>
                    <a:pt x="19" y="52"/>
                    <a:pt x="34" y="52"/>
                    <a:pt x="43" y="43"/>
                  </a:cubicBezTo>
                  <a:cubicBezTo>
                    <a:pt x="52" y="33"/>
                    <a:pt x="52" y="18"/>
                    <a:pt x="43" y="9"/>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9" name="Freeform 2589"/>
            <p:cNvSpPr>
              <a:spLocks noChangeArrowheads="1"/>
            </p:cNvSpPr>
            <p:nvPr/>
          </p:nvSpPr>
          <p:spPr bwMode="auto">
            <a:xfrm>
              <a:off x="1310905" y="1687937"/>
              <a:ext cx="551046" cy="556845"/>
            </a:xfrm>
            <a:custGeom>
              <a:avLst/>
              <a:gdLst>
                <a:gd name="T0" fmla="*/ 66 w 80"/>
                <a:gd name="T1" fmla="*/ 15 h 81"/>
                <a:gd name="T2" fmla="*/ 14 w 80"/>
                <a:gd name="T3" fmla="*/ 15 h 81"/>
                <a:gd name="T4" fmla="*/ 14 w 80"/>
                <a:gd name="T5" fmla="*/ 67 h 81"/>
                <a:gd name="T6" fmla="*/ 66 w 80"/>
                <a:gd name="T7" fmla="*/ 67 h 81"/>
                <a:gd name="T8" fmla="*/ 66 w 80"/>
                <a:gd name="T9" fmla="*/ 15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5"/>
                  </a:moveTo>
                  <a:cubicBezTo>
                    <a:pt x="52" y="0"/>
                    <a:pt x="29" y="0"/>
                    <a:pt x="14" y="15"/>
                  </a:cubicBezTo>
                  <a:cubicBezTo>
                    <a:pt x="0" y="29"/>
                    <a:pt x="0" y="52"/>
                    <a:pt x="14" y="67"/>
                  </a:cubicBezTo>
                  <a:cubicBezTo>
                    <a:pt x="29" y="81"/>
                    <a:pt x="52" y="81"/>
                    <a:pt x="66" y="67"/>
                  </a:cubicBezTo>
                  <a:cubicBezTo>
                    <a:pt x="80" y="52"/>
                    <a:pt x="80" y="29"/>
                    <a:pt x="66" y="15"/>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0" name="Freeform 2590"/>
            <p:cNvSpPr>
              <a:spLocks noChangeArrowheads="1"/>
            </p:cNvSpPr>
            <p:nvPr/>
          </p:nvSpPr>
          <p:spPr bwMode="auto">
            <a:xfrm>
              <a:off x="1345708" y="1728538"/>
              <a:ext cx="481440" cy="481440"/>
            </a:xfrm>
            <a:custGeom>
              <a:avLst/>
              <a:gdLst>
                <a:gd name="T0" fmla="*/ 57 w 70"/>
                <a:gd name="T1" fmla="*/ 12 h 70"/>
                <a:gd name="T2" fmla="*/ 13 w 70"/>
                <a:gd name="T3" fmla="*/ 12 h 70"/>
                <a:gd name="T4" fmla="*/ 13 w 70"/>
                <a:gd name="T5" fmla="*/ 57 h 70"/>
                <a:gd name="T6" fmla="*/ 57 w 70"/>
                <a:gd name="T7" fmla="*/ 57 h 70"/>
                <a:gd name="T8" fmla="*/ 57 w 70"/>
                <a:gd name="T9" fmla="*/ 12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3" y="12"/>
                  </a:cubicBezTo>
                  <a:cubicBezTo>
                    <a:pt x="0" y="24"/>
                    <a:pt x="0" y="45"/>
                    <a:pt x="13" y="57"/>
                  </a:cubicBezTo>
                  <a:cubicBezTo>
                    <a:pt x="25" y="70"/>
                    <a:pt x="45" y="70"/>
                    <a:pt x="57" y="57"/>
                  </a:cubicBezTo>
                  <a:cubicBezTo>
                    <a:pt x="70" y="45"/>
                    <a:pt x="70" y="24"/>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1" name="Freeform 2591"/>
            <p:cNvSpPr>
              <a:spLocks noChangeArrowheads="1"/>
            </p:cNvSpPr>
            <p:nvPr/>
          </p:nvSpPr>
          <p:spPr bwMode="auto">
            <a:xfrm>
              <a:off x="1403712" y="1792345"/>
              <a:ext cx="359629" cy="353830"/>
            </a:xfrm>
            <a:custGeom>
              <a:avLst/>
              <a:gdLst>
                <a:gd name="T0" fmla="*/ 43 w 52"/>
                <a:gd name="T1" fmla="*/ 9 h 52"/>
                <a:gd name="T2" fmla="*/ 9 w 52"/>
                <a:gd name="T3" fmla="*/ 9 h 52"/>
                <a:gd name="T4" fmla="*/ 9 w 52"/>
                <a:gd name="T5" fmla="*/ 42 h 52"/>
                <a:gd name="T6" fmla="*/ 43 w 52"/>
                <a:gd name="T7" fmla="*/ 42 h 52"/>
                <a:gd name="T8" fmla="*/ 43 w 52"/>
                <a:gd name="T9" fmla="*/ 9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3" y="9"/>
                  </a:moveTo>
                  <a:cubicBezTo>
                    <a:pt x="34" y="0"/>
                    <a:pt x="19" y="0"/>
                    <a:pt x="9" y="9"/>
                  </a:cubicBezTo>
                  <a:cubicBezTo>
                    <a:pt x="0" y="18"/>
                    <a:pt x="0" y="33"/>
                    <a:pt x="9" y="42"/>
                  </a:cubicBezTo>
                  <a:cubicBezTo>
                    <a:pt x="19" y="52"/>
                    <a:pt x="34" y="52"/>
                    <a:pt x="43" y="42"/>
                  </a:cubicBezTo>
                  <a:cubicBezTo>
                    <a:pt x="52" y="33"/>
                    <a:pt x="52" y="18"/>
                    <a:pt x="43" y="9"/>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2" name="Freeform 2592"/>
            <p:cNvSpPr>
              <a:spLocks noChangeArrowheads="1"/>
            </p:cNvSpPr>
            <p:nvPr/>
          </p:nvSpPr>
          <p:spPr bwMode="auto">
            <a:xfrm>
              <a:off x="649652" y="1351510"/>
              <a:ext cx="551046" cy="556845"/>
            </a:xfrm>
            <a:custGeom>
              <a:avLst/>
              <a:gdLst>
                <a:gd name="T0" fmla="*/ 66 w 80"/>
                <a:gd name="T1" fmla="*/ 14 h 81"/>
                <a:gd name="T2" fmla="*/ 15 w 80"/>
                <a:gd name="T3" fmla="*/ 14 h 81"/>
                <a:gd name="T4" fmla="*/ 15 w 80"/>
                <a:gd name="T5" fmla="*/ 66 h 81"/>
                <a:gd name="T6" fmla="*/ 66 w 80"/>
                <a:gd name="T7" fmla="*/ 66 h 81"/>
                <a:gd name="T8" fmla="*/ 66 w 80"/>
                <a:gd name="T9" fmla="*/ 14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4"/>
                  </a:moveTo>
                  <a:cubicBezTo>
                    <a:pt x="52" y="0"/>
                    <a:pt x="29" y="0"/>
                    <a:pt x="15" y="14"/>
                  </a:cubicBezTo>
                  <a:cubicBezTo>
                    <a:pt x="0" y="29"/>
                    <a:pt x="0" y="52"/>
                    <a:pt x="15" y="66"/>
                  </a:cubicBezTo>
                  <a:cubicBezTo>
                    <a:pt x="29" y="81"/>
                    <a:pt x="52" y="81"/>
                    <a:pt x="66" y="66"/>
                  </a:cubicBezTo>
                  <a:cubicBezTo>
                    <a:pt x="80" y="52"/>
                    <a:pt x="80" y="29"/>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3" name="Freeform 2593"/>
            <p:cNvSpPr>
              <a:spLocks noChangeArrowheads="1"/>
            </p:cNvSpPr>
            <p:nvPr/>
          </p:nvSpPr>
          <p:spPr bwMode="auto">
            <a:xfrm>
              <a:off x="690253" y="1386312"/>
              <a:ext cx="475638" cy="481440"/>
            </a:xfrm>
            <a:custGeom>
              <a:avLst/>
              <a:gdLst>
                <a:gd name="T0" fmla="*/ 57 w 69"/>
                <a:gd name="T1" fmla="*/ 13 h 70"/>
                <a:gd name="T2" fmla="*/ 12 w 69"/>
                <a:gd name="T3" fmla="*/ 13 h 70"/>
                <a:gd name="T4" fmla="*/ 12 w 69"/>
                <a:gd name="T5" fmla="*/ 58 h 70"/>
                <a:gd name="T6" fmla="*/ 57 w 69"/>
                <a:gd name="T7" fmla="*/ 58 h 70"/>
                <a:gd name="T8" fmla="*/ 57 w 69"/>
                <a:gd name="T9" fmla="*/ 13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4" y="0"/>
                    <a:pt x="24" y="0"/>
                    <a:pt x="12" y="13"/>
                  </a:cubicBezTo>
                  <a:cubicBezTo>
                    <a:pt x="0" y="25"/>
                    <a:pt x="0" y="45"/>
                    <a:pt x="12" y="58"/>
                  </a:cubicBezTo>
                  <a:cubicBezTo>
                    <a:pt x="24" y="70"/>
                    <a:pt x="44"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4" name="Oval 2594"/>
            <p:cNvSpPr>
              <a:spLocks noChangeArrowheads="1"/>
            </p:cNvSpPr>
            <p:nvPr/>
          </p:nvSpPr>
          <p:spPr bwMode="auto">
            <a:xfrm>
              <a:off x="765661" y="1467519"/>
              <a:ext cx="324826" cy="324826"/>
            </a:xfrm>
            <a:prstGeom prst="ellipse">
              <a:avLst/>
            </a:prstGeom>
            <a:solidFill>
              <a:srgbClr val="FFE1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5" name="Freeform 2595"/>
            <p:cNvSpPr>
              <a:spLocks noChangeArrowheads="1"/>
            </p:cNvSpPr>
            <p:nvPr/>
          </p:nvSpPr>
          <p:spPr bwMode="auto">
            <a:xfrm>
              <a:off x="649652" y="678656"/>
              <a:ext cx="551046" cy="551046"/>
            </a:xfrm>
            <a:custGeom>
              <a:avLst/>
              <a:gdLst>
                <a:gd name="T0" fmla="*/ 66 w 80"/>
                <a:gd name="T1" fmla="*/ 14 h 80"/>
                <a:gd name="T2" fmla="*/ 15 w 80"/>
                <a:gd name="T3" fmla="*/ 14 h 80"/>
                <a:gd name="T4" fmla="*/ 15 w 80"/>
                <a:gd name="T5" fmla="*/ 66 h 80"/>
                <a:gd name="T6" fmla="*/ 66 w 80"/>
                <a:gd name="T7" fmla="*/ 66 h 80"/>
                <a:gd name="T8" fmla="*/ 66 w 80"/>
                <a:gd name="T9" fmla="*/ 14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2" y="0"/>
                    <a:pt x="29" y="0"/>
                    <a:pt x="15" y="14"/>
                  </a:cubicBezTo>
                  <a:cubicBezTo>
                    <a:pt x="0" y="28"/>
                    <a:pt x="0" y="52"/>
                    <a:pt x="15" y="66"/>
                  </a:cubicBezTo>
                  <a:cubicBezTo>
                    <a:pt x="29" y="80"/>
                    <a:pt x="52" y="80"/>
                    <a:pt x="66" y="66"/>
                  </a:cubicBezTo>
                  <a:cubicBezTo>
                    <a:pt x="80" y="52"/>
                    <a:pt x="80" y="28"/>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6" name="Freeform 2596"/>
            <p:cNvSpPr>
              <a:spLocks noChangeArrowheads="1"/>
            </p:cNvSpPr>
            <p:nvPr/>
          </p:nvSpPr>
          <p:spPr bwMode="auto">
            <a:xfrm>
              <a:off x="690253" y="713459"/>
              <a:ext cx="475638" cy="481440"/>
            </a:xfrm>
            <a:custGeom>
              <a:avLst/>
              <a:gdLst>
                <a:gd name="T0" fmla="*/ 57 w 69"/>
                <a:gd name="T1" fmla="*/ 13 h 70"/>
                <a:gd name="T2" fmla="*/ 12 w 69"/>
                <a:gd name="T3" fmla="*/ 13 h 70"/>
                <a:gd name="T4" fmla="*/ 12 w 69"/>
                <a:gd name="T5" fmla="*/ 58 h 70"/>
                <a:gd name="T6" fmla="*/ 57 w 69"/>
                <a:gd name="T7" fmla="*/ 58 h 70"/>
                <a:gd name="T8" fmla="*/ 57 w 69"/>
                <a:gd name="T9" fmla="*/ 13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4" y="0"/>
                    <a:pt x="24" y="0"/>
                    <a:pt x="12" y="13"/>
                  </a:cubicBezTo>
                  <a:cubicBezTo>
                    <a:pt x="0" y="25"/>
                    <a:pt x="0" y="45"/>
                    <a:pt x="12" y="58"/>
                  </a:cubicBezTo>
                  <a:cubicBezTo>
                    <a:pt x="24" y="70"/>
                    <a:pt x="44"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7" name="Oval 2597"/>
            <p:cNvSpPr>
              <a:spLocks noChangeArrowheads="1"/>
            </p:cNvSpPr>
            <p:nvPr/>
          </p:nvSpPr>
          <p:spPr bwMode="auto">
            <a:xfrm>
              <a:off x="765661" y="788863"/>
              <a:ext cx="324826" cy="330628"/>
            </a:xfrm>
            <a:prstGeom prst="ellipse">
              <a:avLst/>
            </a:prstGeom>
            <a:solidFill>
              <a:srgbClr val="FFE1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8" name="Freeform 2598"/>
            <p:cNvSpPr>
              <a:spLocks noChangeArrowheads="1"/>
            </p:cNvSpPr>
            <p:nvPr/>
          </p:nvSpPr>
          <p:spPr bwMode="auto">
            <a:xfrm>
              <a:off x="2627608" y="1015083"/>
              <a:ext cx="551046" cy="551046"/>
            </a:xfrm>
            <a:custGeom>
              <a:avLst/>
              <a:gdLst>
                <a:gd name="T0" fmla="*/ 66 w 80"/>
                <a:gd name="T1" fmla="*/ 14 h 80"/>
                <a:gd name="T2" fmla="*/ 14 w 80"/>
                <a:gd name="T3" fmla="*/ 14 h 80"/>
                <a:gd name="T4" fmla="*/ 14 w 80"/>
                <a:gd name="T5" fmla="*/ 66 h 80"/>
                <a:gd name="T6" fmla="*/ 66 w 80"/>
                <a:gd name="T7" fmla="*/ 66 h 80"/>
                <a:gd name="T8" fmla="*/ 66 w 80"/>
                <a:gd name="T9" fmla="*/ 14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1" y="0"/>
                    <a:pt x="28" y="0"/>
                    <a:pt x="14" y="14"/>
                  </a:cubicBezTo>
                  <a:cubicBezTo>
                    <a:pt x="0" y="29"/>
                    <a:pt x="0" y="52"/>
                    <a:pt x="14" y="66"/>
                  </a:cubicBezTo>
                  <a:cubicBezTo>
                    <a:pt x="28" y="80"/>
                    <a:pt x="51" y="80"/>
                    <a:pt x="66" y="66"/>
                  </a:cubicBezTo>
                  <a:cubicBezTo>
                    <a:pt x="80" y="52"/>
                    <a:pt x="80" y="29"/>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9" name="Freeform 2599"/>
            <p:cNvSpPr>
              <a:spLocks noChangeArrowheads="1"/>
            </p:cNvSpPr>
            <p:nvPr/>
          </p:nvSpPr>
          <p:spPr bwMode="auto">
            <a:xfrm>
              <a:off x="2662411" y="1049885"/>
              <a:ext cx="481440" cy="481440"/>
            </a:xfrm>
            <a:custGeom>
              <a:avLst/>
              <a:gdLst>
                <a:gd name="T0" fmla="*/ 57 w 70"/>
                <a:gd name="T1" fmla="*/ 13 h 70"/>
                <a:gd name="T2" fmla="*/ 12 w 70"/>
                <a:gd name="T3" fmla="*/ 13 h 70"/>
                <a:gd name="T4" fmla="*/ 12 w 70"/>
                <a:gd name="T5" fmla="*/ 58 h 70"/>
                <a:gd name="T6" fmla="*/ 57 w 70"/>
                <a:gd name="T7" fmla="*/ 58 h 70"/>
                <a:gd name="T8" fmla="*/ 57 w 70"/>
                <a:gd name="T9" fmla="*/ 13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3"/>
                  </a:moveTo>
                  <a:cubicBezTo>
                    <a:pt x="45" y="0"/>
                    <a:pt x="25" y="0"/>
                    <a:pt x="12" y="13"/>
                  </a:cubicBezTo>
                  <a:cubicBezTo>
                    <a:pt x="0" y="25"/>
                    <a:pt x="0" y="45"/>
                    <a:pt x="12" y="58"/>
                  </a:cubicBezTo>
                  <a:cubicBezTo>
                    <a:pt x="25" y="70"/>
                    <a:pt x="45" y="70"/>
                    <a:pt x="57" y="58"/>
                  </a:cubicBezTo>
                  <a:cubicBezTo>
                    <a:pt x="70" y="45"/>
                    <a:pt x="70"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0" name="Freeform 2600"/>
            <p:cNvSpPr>
              <a:spLocks noChangeArrowheads="1"/>
            </p:cNvSpPr>
            <p:nvPr/>
          </p:nvSpPr>
          <p:spPr bwMode="auto">
            <a:xfrm>
              <a:off x="2726218" y="1113689"/>
              <a:ext cx="353830" cy="353830"/>
            </a:xfrm>
            <a:custGeom>
              <a:avLst/>
              <a:gdLst>
                <a:gd name="T0" fmla="*/ 42 w 52"/>
                <a:gd name="T1" fmla="*/ 9 h 52"/>
                <a:gd name="T2" fmla="*/ 9 w 52"/>
                <a:gd name="T3" fmla="*/ 9 h 52"/>
                <a:gd name="T4" fmla="*/ 9 w 52"/>
                <a:gd name="T5" fmla="*/ 43 h 52"/>
                <a:gd name="T6" fmla="*/ 42 w 52"/>
                <a:gd name="T7" fmla="*/ 43 h 52"/>
                <a:gd name="T8" fmla="*/ 42 w 52"/>
                <a:gd name="T9" fmla="*/ 9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2" y="9"/>
                  </a:moveTo>
                  <a:cubicBezTo>
                    <a:pt x="33" y="0"/>
                    <a:pt x="18" y="0"/>
                    <a:pt x="9" y="9"/>
                  </a:cubicBezTo>
                  <a:cubicBezTo>
                    <a:pt x="0" y="19"/>
                    <a:pt x="0" y="34"/>
                    <a:pt x="9" y="43"/>
                  </a:cubicBezTo>
                  <a:cubicBezTo>
                    <a:pt x="18" y="52"/>
                    <a:pt x="33" y="52"/>
                    <a:pt x="42" y="43"/>
                  </a:cubicBezTo>
                  <a:cubicBezTo>
                    <a:pt x="52" y="34"/>
                    <a:pt x="52" y="19"/>
                    <a:pt x="42" y="9"/>
                  </a:cubicBez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1" name="Freeform 2601"/>
            <p:cNvSpPr>
              <a:spLocks noChangeArrowheads="1"/>
            </p:cNvSpPr>
            <p:nvPr/>
          </p:nvSpPr>
          <p:spPr bwMode="auto">
            <a:xfrm>
              <a:off x="3938513" y="1015083"/>
              <a:ext cx="551046" cy="551046"/>
            </a:xfrm>
            <a:custGeom>
              <a:avLst/>
              <a:gdLst>
                <a:gd name="T0" fmla="*/ 66 w 80"/>
                <a:gd name="T1" fmla="*/ 14 h 80"/>
                <a:gd name="T2" fmla="*/ 15 w 80"/>
                <a:gd name="T3" fmla="*/ 14 h 80"/>
                <a:gd name="T4" fmla="*/ 15 w 80"/>
                <a:gd name="T5" fmla="*/ 66 h 80"/>
                <a:gd name="T6" fmla="*/ 66 w 80"/>
                <a:gd name="T7" fmla="*/ 66 h 80"/>
                <a:gd name="T8" fmla="*/ 66 w 80"/>
                <a:gd name="T9" fmla="*/ 14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2" y="0"/>
                    <a:pt x="29" y="0"/>
                    <a:pt x="15" y="14"/>
                  </a:cubicBezTo>
                  <a:cubicBezTo>
                    <a:pt x="0" y="29"/>
                    <a:pt x="0" y="52"/>
                    <a:pt x="15" y="66"/>
                  </a:cubicBezTo>
                  <a:cubicBezTo>
                    <a:pt x="29" y="80"/>
                    <a:pt x="52" y="80"/>
                    <a:pt x="66" y="66"/>
                  </a:cubicBezTo>
                  <a:cubicBezTo>
                    <a:pt x="80" y="52"/>
                    <a:pt x="80" y="29"/>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2" name="Freeform 2602"/>
            <p:cNvSpPr>
              <a:spLocks noChangeArrowheads="1"/>
            </p:cNvSpPr>
            <p:nvPr/>
          </p:nvSpPr>
          <p:spPr bwMode="auto">
            <a:xfrm>
              <a:off x="3979118" y="1049885"/>
              <a:ext cx="475638" cy="481440"/>
            </a:xfrm>
            <a:custGeom>
              <a:avLst/>
              <a:gdLst>
                <a:gd name="T0" fmla="*/ 57 w 69"/>
                <a:gd name="T1" fmla="*/ 13 h 70"/>
                <a:gd name="T2" fmla="*/ 12 w 69"/>
                <a:gd name="T3" fmla="*/ 13 h 70"/>
                <a:gd name="T4" fmla="*/ 12 w 69"/>
                <a:gd name="T5" fmla="*/ 58 h 70"/>
                <a:gd name="T6" fmla="*/ 57 w 69"/>
                <a:gd name="T7" fmla="*/ 58 h 70"/>
                <a:gd name="T8" fmla="*/ 57 w 69"/>
                <a:gd name="T9" fmla="*/ 13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4" y="0"/>
                    <a:pt x="24" y="0"/>
                    <a:pt x="12" y="13"/>
                  </a:cubicBezTo>
                  <a:cubicBezTo>
                    <a:pt x="0" y="25"/>
                    <a:pt x="0" y="45"/>
                    <a:pt x="12" y="58"/>
                  </a:cubicBezTo>
                  <a:cubicBezTo>
                    <a:pt x="24" y="70"/>
                    <a:pt x="44"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3" name="Freeform 2603"/>
            <p:cNvSpPr>
              <a:spLocks noChangeArrowheads="1"/>
            </p:cNvSpPr>
            <p:nvPr/>
          </p:nvSpPr>
          <p:spPr bwMode="auto">
            <a:xfrm>
              <a:off x="4042921" y="1113689"/>
              <a:ext cx="348028" cy="353830"/>
            </a:xfrm>
            <a:custGeom>
              <a:avLst/>
              <a:gdLst>
                <a:gd name="T0" fmla="*/ 42 w 51"/>
                <a:gd name="T1" fmla="*/ 9 h 52"/>
                <a:gd name="T2" fmla="*/ 9 w 51"/>
                <a:gd name="T3" fmla="*/ 9 h 52"/>
                <a:gd name="T4" fmla="*/ 9 w 51"/>
                <a:gd name="T5" fmla="*/ 43 h 52"/>
                <a:gd name="T6" fmla="*/ 42 w 51"/>
                <a:gd name="T7" fmla="*/ 43 h 52"/>
                <a:gd name="T8" fmla="*/ 42 w 51"/>
                <a:gd name="T9" fmla="*/ 9 h 52"/>
                <a:gd name="T10" fmla="*/ 0 60000 65536"/>
                <a:gd name="T11" fmla="*/ 0 60000 65536"/>
                <a:gd name="T12" fmla="*/ 0 60000 65536"/>
                <a:gd name="T13" fmla="*/ 0 60000 65536"/>
                <a:gd name="T14" fmla="*/ 0 60000 65536"/>
                <a:gd name="T15" fmla="*/ 0 w 51"/>
                <a:gd name="T16" fmla="*/ 0 h 52"/>
                <a:gd name="T17" fmla="*/ 51 w 51"/>
                <a:gd name="T18" fmla="*/ 52 h 52"/>
              </a:gdLst>
              <a:ahLst/>
              <a:cxnLst>
                <a:cxn ang="T10">
                  <a:pos x="T0" y="T1"/>
                </a:cxn>
                <a:cxn ang="T11">
                  <a:pos x="T2" y="T3"/>
                </a:cxn>
                <a:cxn ang="T12">
                  <a:pos x="T4" y="T5"/>
                </a:cxn>
                <a:cxn ang="T13">
                  <a:pos x="T6" y="T7"/>
                </a:cxn>
                <a:cxn ang="T14">
                  <a:pos x="T8" y="T9"/>
                </a:cxn>
              </a:cxnLst>
              <a:rect l="T15" t="T16" r="T17" b="T18"/>
              <a:pathLst>
                <a:path w="51" h="52">
                  <a:moveTo>
                    <a:pt x="42" y="9"/>
                  </a:moveTo>
                  <a:cubicBezTo>
                    <a:pt x="33" y="0"/>
                    <a:pt x="18" y="0"/>
                    <a:pt x="9" y="9"/>
                  </a:cubicBezTo>
                  <a:cubicBezTo>
                    <a:pt x="0" y="19"/>
                    <a:pt x="0" y="34"/>
                    <a:pt x="9" y="43"/>
                  </a:cubicBezTo>
                  <a:cubicBezTo>
                    <a:pt x="18" y="52"/>
                    <a:pt x="33" y="52"/>
                    <a:pt x="42" y="43"/>
                  </a:cubicBezTo>
                  <a:cubicBezTo>
                    <a:pt x="51" y="34"/>
                    <a:pt x="51" y="19"/>
                    <a:pt x="42" y="9"/>
                  </a:cubicBez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4" name="Freeform 2604"/>
            <p:cNvSpPr>
              <a:spLocks noChangeArrowheads="1"/>
            </p:cNvSpPr>
            <p:nvPr/>
          </p:nvSpPr>
          <p:spPr bwMode="auto">
            <a:xfrm>
              <a:off x="0" y="1015083"/>
              <a:ext cx="539445" cy="551046"/>
            </a:xfrm>
            <a:custGeom>
              <a:avLst/>
              <a:gdLst>
                <a:gd name="T0" fmla="*/ 65 w 79"/>
                <a:gd name="T1" fmla="*/ 14 h 80"/>
                <a:gd name="T2" fmla="*/ 14 w 79"/>
                <a:gd name="T3" fmla="*/ 14 h 80"/>
                <a:gd name="T4" fmla="*/ 14 w 79"/>
                <a:gd name="T5" fmla="*/ 66 h 80"/>
                <a:gd name="T6" fmla="*/ 65 w 79"/>
                <a:gd name="T7" fmla="*/ 66 h 80"/>
                <a:gd name="T8" fmla="*/ 65 w 79"/>
                <a:gd name="T9" fmla="*/ 14 h 80"/>
                <a:gd name="T10" fmla="*/ 0 60000 65536"/>
                <a:gd name="T11" fmla="*/ 0 60000 65536"/>
                <a:gd name="T12" fmla="*/ 0 60000 65536"/>
                <a:gd name="T13" fmla="*/ 0 60000 65536"/>
                <a:gd name="T14" fmla="*/ 0 60000 65536"/>
                <a:gd name="T15" fmla="*/ 0 w 79"/>
                <a:gd name="T16" fmla="*/ 0 h 80"/>
                <a:gd name="T17" fmla="*/ 79 w 79"/>
                <a:gd name="T18" fmla="*/ 80 h 80"/>
              </a:gdLst>
              <a:ahLst/>
              <a:cxnLst>
                <a:cxn ang="T10">
                  <a:pos x="T0" y="T1"/>
                </a:cxn>
                <a:cxn ang="T11">
                  <a:pos x="T2" y="T3"/>
                </a:cxn>
                <a:cxn ang="T12">
                  <a:pos x="T4" y="T5"/>
                </a:cxn>
                <a:cxn ang="T13">
                  <a:pos x="T6" y="T7"/>
                </a:cxn>
                <a:cxn ang="T14">
                  <a:pos x="T8" y="T9"/>
                </a:cxn>
              </a:cxnLst>
              <a:rect l="T15" t="T16" r="T17" b="T18"/>
              <a:pathLst>
                <a:path w="79" h="80">
                  <a:moveTo>
                    <a:pt x="65" y="14"/>
                  </a:moveTo>
                  <a:cubicBezTo>
                    <a:pt x="51" y="0"/>
                    <a:pt x="28" y="0"/>
                    <a:pt x="14" y="14"/>
                  </a:cubicBezTo>
                  <a:cubicBezTo>
                    <a:pt x="0" y="29"/>
                    <a:pt x="0" y="52"/>
                    <a:pt x="14" y="66"/>
                  </a:cubicBezTo>
                  <a:cubicBezTo>
                    <a:pt x="28" y="80"/>
                    <a:pt x="51" y="80"/>
                    <a:pt x="65" y="66"/>
                  </a:cubicBezTo>
                  <a:cubicBezTo>
                    <a:pt x="79" y="52"/>
                    <a:pt x="79" y="29"/>
                    <a:pt x="65"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5" name="Freeform 2605"/>
            <p:cNvSpPr>
              <a:spLocks noChangeArrowheads="1"/>
            </p:cNvSpPr>
            <p:nvPr/>
          </p:nvSpPr>
          <p:spPr bwMode="auto">
            <a:xfrm>
              <a:off x="34803" y="1049885"/>
              <a:ext cx="469839" cy="481440"/>
            </a:xfrm>
            <a:custGeom>
              <a:avLst/>
              <a:gdLst>
                <a:gd name="T0" fmla="*/ 57 w 69"/>
                <a:gd name="T1" fmla="*/ 13 h 70"/>
                <a:gd name="T2" fmla="*/ 12 w 69"/>
                <a:gd name="T3" fmla="*/ 13 h 70"/>
                <a:gd name="T4" fmla="*/ 12 w 69"/>
                <a:gd name="T5" fmla="*/ 58 h 70"/>
                <a:gd name="T6" fmla="*/ 57 w 69"/>
                <a:gd name="T7" fmla="*/ 58 h 70"/>
                <a:gd name="T8" fmla="*/ 57 w 69"/>
                <a:gd name="T9" fmla="*/ 13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4" y="0"/>
                    <a:pt x="24" y="0"/>
                    <a:pt x="12" y="13"/>
                  </a:cubicBezTo>
                  <a:cubicBezTo>
                    <a:pt x="0" y="25"/>
                    <a:pt x="0" y="45"/>
                    <a:pt x="12" y="58"/>
                  </a:cubicBezTo>
                  <a:cubicBezTo>
                    <a:pt x="24" y="70"/>
                    <a:pt x="44"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6" name="Freeform 2606"/>
            <p:cNvSpPr>
              <a:spLocks noChangeArrowheads="1"/>
            </p:cNvSpPr>
            <p:nvPr/>
          </p:nvSpPr>
          <p:spPr bwMode="auto">
            <a:xfrm>
              <a:off x="92807" y="1113689"/>
              <a:ext cx="353830" cy="353830"/>
            </a:xfrm>
            <a:custGeom>
              <a:avLst/>
              <a:gdLst>
                <a:gd name="T0" fmla="*/ 42 w 51"/>
                <a:gd name="T1" fmla="*/ 9 h 52"/>
                <a:gd name="T2" fmla="*/ 9 w 51"/>
                <a:gd name="T3" fmla="*/ 9 h 52"/>
                <a:gd name="T4" fmla="*/ 9 w 51"/>
                <a:gd name="T5" fmla="*/ 43 h 52"/>
                <a:gd name="T6" fmla="*/ 42 w 51"/>
                <a:gd name="T7" fmla="*/ 43 h 52"/>
                <a:gd name="T8" fmla="*/ 42 w 51"/>
                <a:gd name="T9" fmla="*/ 9 h 52"/>
                <a:gd name="T10" fmla="*/ 0 60000 65536"/>
                <a:gd name="T11" fmla="*/ 0 60000 65536"/>
                <a:gd name="T12" fmla="*/ 0 60000 65536"/>
                <a:gd name="T13" fmla="*/ 0 60000 65536"/>
                <a:gd name="T14" fmla="*/ 0 60000 65536"/>
                <a:gd name="T15" fmla="*/ 0 w 51"/>
                <a:gd name="T16" fmla="*/ 0 h 52"/>
                <a:gd name="T17" fmla="*/ 51 w 51"/>
                <a:gd name="T18" fmla="*/ 52 h 52"/>
              </a:gdLst>
              <a:ahLst/>
              <a:cxnLst>
                <a:cxn ang="T10">
                  <a:pos x="T0" y="T1"/>
                </a:cxn>
                <a:cxn ang="T11">
                  <a:pos x="T2" y="T3"/>
                </a:cxn>
                <a:cxn ang="T12">
                  <a:pos x="T4" y="T5"/>
                </a:cxn>
                <a:cxn ang="T13">
                  <a:pos x="T6" y="T7"/>
                </a:cxn>
                <a:cxn ang="T14">
                  <a:pos x="T8" y="T9"/>
                </a:cxn>
              </a:cxnLst>
              <a:rect l="T15" t="T16" r="T17" b="T18"/>
              <a:pathLst>
                <a:path w="51" h="52">
                  <a:moveTo>
                    <a:pt x="42" y="9"/>
                  </a:moveTo>
                  <a:cubicBezTo>
                    <a:pt x="33" y="0"/>
                    <a:pt x="18" y="0"/>
                    <a:pt x="9" y="9"/>
                  </a:cubicBezTo>
                  <a:cubicBezTo>
                    <a:pt x="0" y="19"/>
                    <a:pt x="0" y="34"/>
                    <a:pt x="9" y="43"/>
                  </a:cubicBezTo>
                  <a:cubicBezTo>
                    <a:pt x="18" y="52"/>
                    <a:pt x="33" y="52"/>
                    <a:pt x="42" y="43"/>
                  </a:cubicBezTo>
                  <a:cubicBezTo>
                    <a:pt x="51" y="34"/>
                    <a:pt x="51" y="19"/>
                    <a:pt x="42" y="9"/>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7" name="Freeform 2607"/>
            <p:cNvSpPr>
              <a:spLocks noChangeArrowheads="1"/>
            </p:cNvSpPr>
            <p:nvPr/>
          </p:nvSpPr>
          <p:spPr bwMode="auto">
            <a:xfrm>
              <a:off x="2627608" y="1687937"/>
              <a:ext cx="551046" cy="556845"/>
            </a:xfrm>
            <a:custGeom>
              <a:avLst/>
              <a:gdLst>
                <a:gd name="T0" fmla="*/ 66 w 80"/>
                <a:gd name="T1" fmla="*/ 15 h 81"/>
                <a:gd name="T2" fmla="*/ 14 w 80"/>
                <a:gd name="T3" fmla="*/ 15 h 81"/>
                <a:gd name="T4" fmla="*/ 14 w 80"/>
                <a:gd name="T5" fmla="*/ 67 h 81"/>
                <a:gd name="T6" fmla="*/ 66 w 80"/>
                <a:gd name="T7" fmla="*/ 67 h 81"/>
                <a:gd name="T8" fmla="*/ 66 w 80"/>
                <a:gd name="T9" fmla="*/ 15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5"/>
                  </a:moveTo>
                  <a:cubicBezTo>
                    <a:pt x="51" y="0"/>
                    <a:pt x="28" y="0"/>
                    <a:pt x="14" y="15"/>
                  </a:cubicBezTo>
                  <a:cubicBezTo>
                    <a:pt x="0" y="29"/>
                    <a:pt x="0" y="52"/>
                    <a:pt x="14" y="67"/>
                  </a:cubicBezTo>
                  <a:cubicBezTo>
                    <a:pt x="28" y="81"/>
                    <a:pt x="51" y="81"/>
                    <a:pt x="66" y="67"/>
                  </a:cubicBezTo>
                  <a:cubicBezTo>
                    <a:pt x="80" y="52"/>
                    <a:pt x="80" y="29"/>
                    <a:pt x="66" y="15"/>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8" name="Freeform 2608"/>
            <p:cNvSpPr>
              <a:spLocks noChangeArrowheads="1"/>
            </p:cNvSpPr>
            <p:nvPr/>
          </p:nvSpPr>
          <p:spPr bwMode="auto">
            <a:xfrm>
              <a:off x="2662411" y="1728538"/>
              <a:ext cx="481440" cy="481440"/>
            </a:xfrm>
            <a:custGeom>
              <a:avLst/>
              <a:gdLst>
                <a:gd name="T0" fmla="*/ 57 w 70"/>
                <a:gd name="T1" fmla="*/ 12 h 70"/>
                <a:gd name="T2" fmla="*/ 12 w 70"/>
                <a:gd name="T3" fmla="*/ 12 h 70"/>
                <a:gd name="T4" fmla="*/ 12 w 70"/>
                <a:gd name="T5" fmla="*/ 57 h 70"/>
                <a:gd name="T6" fmla="*/ 57 w 70"/>
                <a:gd name="T7" fmla="*/ 57 h 70"/>
                <a:gd name="T8" fmla="*/ 57 w 70"/>
                <a:gd name="T9" fmla="*/ 12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2" y="12"/>
                  </a:cubicBezTo>
                  <a:cubicBezTo>
                    <a:pt x="0" y="24"/>
                    <a:pt x="0" y="45"/>
                    <a:pt x="12" y="57"/>
                  </a:cubicBezTo>
                  <a:cubicBezTo>
                    <a:pt x="25" y="70"/>
                    <a:pt x="45" y="70"/>
                    <a:pt x="57" y="57"/>
                  </a:cubicBezTo>
                  <a:cubicBezTo>
                    <a:pt x="70" y="45"/>
                    <a:pt x="70" y="24"/>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9" name="Freeform 2609"/>
            <p:cNvSpPr>
              <a:spLocks noChangeArrowheads="1"/>
            </p:cNvSpPr>
            <p:nvPr/>
          </p:nvSpPr>
          <p:spPr bwMode="auto">
            <a:xfrm>
              <a:off x="2726218" y="1792345"/>
              <a:ext cx="353830" cy="353830"/>
            </a:xfrm>
            <a:custGeom>
              <a:avLst/>
              <a:gdLst>
                <a:gd name="T0" fmla="*/ 42 w 52"/>
                <a:gd name="T1" fmla="*/ 9 h 52"/>
                <a:gd name="T2" fmla="*/ 9 w 52"/>
                <a:gd name="T3" fmla="*/ 9 h 52"/>
                <a:gd name="T4" fmla="*/ 9 w 52"/>
                <a:gd name="T5" fmla="*/ 42 h 52"/>
                <a:gd name="T6" fmla="*/ 42 w 52"/>
                <a:gd name="T7" fmla="*/ 42 h 52"/>
                <a:gd name="T8" fmla="*/ 42 w 52"/>
                <a:gd name="T9" fmla="*/ 9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2" y="9"/>
                  </a:moveTo>
                  <a:cubicBezTo>
                    <a:pt x="33" y="0"/>
                    <a:pt x="18" y="0"/>
                    <a:pt x="9" y="9"/>
                  </a:cubicBezTo>
                  <a:cubicBezTo>
                    <a:pt x="0" y="18"/>
                    <a:pt x="0" y="33"/>
                    <a:pt x="9" y="42"/>
                  </a:cubicBezTo>
                  <a:cubicBezTo>
                    <a:pt x="18" y="52"/>
                    <a:pt x="33" y="52"/>
                    <a:pt x="42" y="42"/>
                  </a:cubicBezTo>
                  <a:cubicBezTo>
                    <a:pt x="52" y="33"/>
                    <a:pt x="52" y="18"/>
                    <a:pt x="42" y="9"/>
                  </a:cubicBez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10" name="Freeform 2610"/>
            <p:cNvSpPr>
              <a:spLocks noChangeArrowheads="1"/>
            </p:cNvSpPr>
            <p:nvPr/>
          </p:nvSpPr>
          <p:spPr bwMode="auto">
            <a:xfrm>
              <a:off x="2627608" y="342229"/>
              <a:ext cx="551046" cy="551046"/>
            </a:xfrm>
            <a:custGeom>
              <a:avLst/>
              <a:gdLst>
                <a:gd name="T0" fmla="*/ 66 w 80"/>
                <a:gd name="T1" fmla="*/ 14 h 80"/>
                <a:gd name="T2" fmla="*/ 14 w 80"/>
                <a:gd name="T3" fmla="*/ 14 h 80"/>
                <a:gd name="T4" fmla="*/ 14 w 80"/>
                <a:gd name="T5" fmla="*/ 66 h 80"/>
                <a:gd name="T6" fmla="*/ 66 w 80"/>
                <a:gd name="T7" fmla="*/ 66 h 80"/>
                <a:gd name="T8" fmla="*/ 66 w 80"/>
                <a:gd name="T9" fmla="*/ 14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1" y="0"/>
                    <a:pt x="28" y="0"/>
                    <a:pt x="14" y="14"/>
                  </a:cubicBezTo>
                  <a:cubicBezTo>
                    <a:pt x="0" y="28"/>
                    <a:pt x="0" y="51"/>
                    <a:pt x="14" y="66"/>
                  </a:cubicBezTo>
                  <a:cubicBezTo>
                    <a:pt x="28" y="80"/>
                    <a:pt x="51" y="80"/>
                    <a:pt x="66" y="66"/>
                  </a:cubicBezTo>
                  <a:cubicBezTo>
                    <a:pt x="80" y="51"/>
                    <a:pt x="80" y="28"/>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11" name="Freeform 2611"/>
            <p:cNvSpPr>
              <a:spLocks noChangeArrowheads="1"/>
            </p:cNvSpPr>
            <p:nvPr/>
          </p:nvSpPr>
          <p:spPr bwMode="auto">
            <a:xfrm>
              <a:off x="2662411" y="377032"/>
              <a:ext cx="481440" cy="481440"/>
            </a:xfrm>
            <a:custGeom>
              <a:avLst/>
              <a:gdLst>
                <a:gd name="T0" fmla="*/ 57 w 70"/>
                <a:gd name="T1" fmla="*/ 12 h 70"/>
                <a:gd name="T2" fmla="*/ 12 w 70"/>
                <a:gd name="T3" fmla="*/ 12 h 70"/>
                <a:gd name="T4" fmla="*/ 12 w 70"/>
                <a:gd name="T5" fmla="*/ 57 h 70"/>
                <a:gd name="T6" fmla="*/ 57 w 70"/>
                <a:gd name="T7" fmla="*/ 57 h 70"/>
                <a:gd name="T8" fmla="*/ 57 w 70"/>
                <a:gd name="T9" fmla="*/ 12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2" y="12"/>
                  </a:cubicBezTo>
                  <a:cubicBezTo>
                    <a:pt x="0" y="25"/>
                    <a:pt x="0" y="45"/>
                    <a:pt x="12" y="57"/>
                  </a:cubicBezTo>
                  <a:cubicBezTo>
                    <a:pt x="25" y="70"/>
                    <a:pt x="45" y="70"/>
                    <a:pt x="57" y="57"/>
                  </a:cubicBezTo>
                  <a:cubicBezTo>
                    <a:pt x="70" y="45"/>
                    <a:pt x="70" y="25"/>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12" name="Freeform 2612"/>
            <p:cNvSpPr>
              <a:spLocks noChangeArrowheads="1"/>
            </p:cNvSpPr>
            <p:nvPr/>
          </p:nvSpPr>
          <p:spPr bwMode="auto">
            <a:xfrm>
              <a:off x="2726218" y="440835"/>
              <a:ext cx="353830" cy="353830"/>
            </a:xfrm>
            <a:custGeom>
              <a:avLst/>
              <a:gdLst>
                <a:gd name="T0" fmla="*/ 42 w 52"/>
                <a:gd name="T1" fmla="*/ 9 h 52"/>
                <a:gd name="T2" fmla="*/ 9 w 52"/>
                <a:gd name="T3" fmla="*/ 9 h 52"/>
                <a:gd name="T4" fmla="*/ 9 w 52"/>
                <a:gd name="T5" fmla="*/ 43 h 52"/>
                <a:gd name="T6" fmla="*/ 42 w 52"/>
                <a:gd name="T7" fmla="*/ 43 h 52"/>
                <a:gd name="T8" fmla="*/ 42 w 52"/>
                <a:gd name="T9" fmla="*/ 9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2" y="9"/>
                  </a:moveTo>
                  <a:cubicBezTo>
                    <a:pt x="33" y="0"/>
                    <a:pt x="18" y="0"/>
                    <a:pt x="9" y="9"/>
                  </a:cubicBezTo>
                  <a:cubicBezTo>
                    <a:pt x="0" y="18"/>
                    <a:pt x="0" y="33"/>
                    <a:pt x="9" y="43"/>
                  </a:cubicBezTo>
                  <a:cubicBezTo>
                    <a:pt x="18" y="52"/>
                    <a:pt x="33" y="52"/>
                    <a:pt x="42" y="43"/>
                  </a:cubicBezTo>
                  <a:cubicBezTo>
                    <a:pt x="52" y="33"/>
                    <a:pt x="52" y="18"/>
                    <a:pt x="42" y="9"/>
                  </a:cubicBez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13" name="Freeform 2613"/>
            <p:cNvSpPr>
              <a:spLocks noChangeArrowheads="1"/>
            </p:cNvSpPr>
            <p:nvPr/>
          </p:nvSpPr>
          <p:spPr bwMode="auto">
            <a:xfrm>
              <a:off x="3288861" y="1351510"/>
              <a:ext cx="545244" cy="556845"/>
            </a:xfrm>
            <a:custGeom>
              <a:avLst/>
              <a:gdLst>
                <a:gd name="T0" fmla="*/ 65 w 80"/>
                <a:gd name="T1" fmla="*/ 14 h 81"/>
                <a:gd name="T2" fmla="*/ 14 w 80"/>
                <a:gd name="T3" fmla="*/ 14 h 81"/>
                <a:gd name="T4" fmla="*/ 14 w 80"/>
                <a:gd name="T5" fmla="*/ 66 h 81"/>
                <a:gd name="T6" fmla="*/ 65 w 80"/>
                <a:gd name="T7" fmla="*/ 66 h 81"/>
                <a:gd name="T8" fmla="*/ 65 w 80"/>
                <a:gd name="T9" fmla="*/ 14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5" y="14"/>
                  </a:moveTo>
                  <a:cubicBezTo>
                    <a:pt x="51" y="0"/>
                    <a:pt x="28" y="0"/>
                    <a:pt x="14" y="14"/>
                  </a:cubicBezTo>
                  <a:cubicBezTo>
                    <a:pt x="0" y="29"/>
                    <a:pt x="0" y="52"/>
                    <a:pt x="14" y="66"/>
                  </a:cubicBezTo>
                  <a:cubicBezTo>
                    <a:pt x="28" y="81"/>
                    <a:pt x="51" y="81"/>
                    <a:pt x="65" y="66"/>
                  </a:cubicBezTo>
                  <a:cubicBezTo>
                    <a:pt x="80" y="52"/>
                    <a:pt x="80" y="29"/>
                    <a:pt x="65"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14" name="Freeform 2614"/>
            <p:cNvSpPr>
              <a:spLocks noChangeArrowheads="1"/>
            </p:cNvSpPr>
            <p:nvPr/>
          </p:nvSpPr>
          <p:spPr bwMode="auto">
            <a:xfrm>
              <a:off x="3323664" y="1386312"/>
              <a:ext cx="469839" cy="481440"/>
            </a:xfrm>
            <a:custGeom>
              <a:avLst/>
              <a:gdLst>
                <a:gd name="T0" fmla="*/ 57 w 69"/>
                <a:gd name="T1" fmla="*/ 13 h 70"/>
                <a:gd name="T2" fmla="*/ 12 w 69"/>
                <a:gd name="T3" fmla="*/ 13 h 70"/>
                <a:gd name="T4" fmla="*/ 12 w 69"/>
                <a:gd name="T5" fmla="*/ 58 h 70"/>
                <a:gd name="T6" fmla="*/ 57 w 69"/>
                <a:gd name="T7" fmla="*/ 58 h 70"/>
                <a:gd name="T8" fmla="*/ 57 w 69"/>
                <a:gd name="T9" fmla="*/ 13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5" y="0"/>
                    <a:pt x="25" y="0"/>
                    <a:pt x="12" y="13"/>
                  </a:cubicBezTo>
                  <a:cubicBezTo>
                    <a:pt x="0" y="25"/>
                    <a:pt x="0" y="45"/>
                    <a:pt x="12" y="58"/>
                  </a:cubicBezTo>
                  <a:cubicBezTo>
                    <a:pt x="25" y="70"/>
                    <a:pt x="45"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15" name="Oval 2615"/>
            <p:cNvSpPr>
              <a:spLocks noChangeArrowheads="1"/>
            </p:cNvSpPr>
            <p:nvPr/>
          </p:nvSpPr>
          <p:spPr bwMode="auto">
            <a:xfrm>
              <a:off x="3399072" y="1467519"/>
              <a:ext cx="319027" cy="324826"/>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16" name="Freeform 2616"/>
            <p:cNvSpPr>
              <a:spLocks noChangeArrowheads="1"/>
            </p:cNvSpPr>
            <p:nvPr/>
          </p:nvSpPr>
          <p:spPr bwMode="auto">
            <a:xfrm>
              <a:off x="3288861" y="678656"/>
              <a:ext cx="545244" cy="551046"/>
            </a:xfrm>
            <a:custGeom>
              <a:avLst/>
              <a:gdLst>
                <a:gd name="T0" fmla="*/ 65 w 80"/>
                <a:gd name="T1" fmla="*/ 14 h 80"/>
                <a:gd name="T2" fmla="*/ 14 w 80"/>
                <a:gd name="T3" fmla="*/ 14 h 80"/>
                <a:gd name="T4" fmla="*/ 14 w 80"/>
                <a:gd name="T5" fmla="*/ 66 h 80"/>
                <a:gd name="T6" fmla="*/ 65 w 80"/>
                <a:gd name="T7" fmla="*/ 66 h 80"/>
                <a:gd name="T8" fmla="*/ 65 w 80"/>
                <a:gd name="T9" fmla="*/ 14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5" y="14"/>
                  </a:moveTo>
                  <a:cubicBezTo>
                    <a:pt x="51" y="0"/>
                    <a:pt x="28" y="0"/>
                    <a:pt x="14" y="14"/>
                  </a:cubicBezTo>
                  <a:cubicBezTo>
                    <a:pt x="0" y="28"/>
                    <a:pt x="0" y="52"/>
                    <a:pt x="14" y="66"/>
                  </a:cubicBezTo>
                  <a:cubicBezTo>
                    <a:pt x="28" y="80"/>
                    <a:pt x="51" y="80"/>
                    <a:pt x="65" y="66"/>
                  </a:cubicBezTo>
                  <a:cubicBezTo>
                    <a:pt x="80" y="52"/>
                    <a:pt x="80" y="28"/>
                    <a:pt x="65"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17" name="Freeform 2618"/>
            <p:cNvSpPr>
              <a:spLocks noChangeArrowheads="1"/>
            </p:cNvSpPr>
            <p:nvPr/>
          </p:nvSpPr>
          <p:spPr bwMode="auto">
            <a:xfrm>
              <a:off x="3323668" y="713459"/>
              <a:ext cx="469839" cy="481440"/>
            </a:xfrm>
            <a:custGeom>
              <a:avLst/>
              <a:gdLst>
                <a:gd name="T0" fmla="*/ 57 w 69"/>
                <a:gd name="T1" fmla="*/ 13 h 70"/>
                <a:gd name="T2" fmla="*/ 12 w 69"/>
                <a:gd name="T3" fmla="*/ 13 h 70"/>
                <a:gd name="T4" fmla="*/ 12 w 69"/>
                <a:gd name="T5" fmla="*/ 58 h 70"/>
                <a:gd name="T6" fmla="*/ 57 w 69"/>
                <a:gd name="T7" fmla="*/ 58 h 70"/>
                <a:gd name="T8" fmla="*/ 57 w 69"/>
                <a:gd name="T9" fmla="*/ 13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5" y="0"/>
                    <a:pt x="25" y="0"/>
                    <a:pt x="12" y="13"/>
                  </a:cubicBezTo>
                  <a:cubicBezTo>
                    <a:pt x="0" y="25"/>
                    <a:pt x="0" y="45"/>
                    <a:pt x="12" y="58"/>
                  </a:cubicBezTo>
                  <a:cubicBezTo>
                    <a:pt x="25" y="70"/>
                    <a:pt x="45"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18" name="Oval 2619"/>
            <p:cNvSpPr>
              <a:spLocks noChangeArrowheads="1"/>
            </p:cNvSpPr>
            <p:nvPr/>
          </p:nvSpPr>
          <p:spPr bwMode="auto">
            <a:xfrm>
              <a:off x="3399072" y="788863"/>
              <a:ext cx="319027" cy="330628"/>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4419" name="Freeform 2620"/>
          <p:cNvSpPr>
            <a:spLocks noChangeArrowheads="1"/>
          </p:cNvSpPr>
          <p:nvPr/>
        </p:nvSpPr>
        <p:spPr bwMode="auto">
          <a:xfrm>
            <a:off x="6459538" y="2486025"/>
            <a:ext cx="1665287" cy="1695450"/>
          </a:xfrm>
          <a:custGeom>
            <a:avLst/>
            <a:gdLst>
              <a:gd name="T0" fmla="*/ 0 w 287"/>
              <a:gd name="T1" fmla="*/ 82 h 240"/>
              <a:gd name="T2" fmla="*/ 241 w 287"/>
              <a:gd name="T3" fmla="*/ 82 h 240"/>
              <a:gd name="T4" fmla="*/ 287 w 287"/>
              <a:gd name="T5" fmla="*/ 240 h 240"/>
              <a:gd name="T6" fmla="*/ 287 w 287"/>
              <a:gd name="T7" fmla="*/ 0 h 240"/>
              <a:gd name="T8" fmla="*/ 0 w 287"/>
              <a:gd name="T9" fmla="*/ 0 h 240"/>
              <a:gd name="T10" fmla="*/ 0 w 287"/>
              <a:gd name="T11" fmla="*/ 82 h 240"/>
              <a:gd name="T12" fmla="*/ 0 60000 65536"/>
              <a:gd name="T13" fmla="*/ 0 60000 65536"/>
              <a:gd name="T14" fmla="*/ 0 60000 65536"/>
              <a:gd name="T15" fmla="*/ 0 60000 65536"/>
              <a:gd name="T16" fmla="*/ 0 60000 65536"/>
              <a:gd name="T17" fmla="*/ 0 60000 65536"/>
              <a:gd name="T18" fmla="*/ 0 w 287"/>
              <a:gd name="T19" fmla="*/ 0 h 240"/>
              <a:gd name="T20" fmla="*/ 287 w 287"/>
              <a:gd name="T21" fmla="*/ 240 h 240"/>
            </a:gdLst>
            <a:ahLst/>
            <a:cxnLst>
              <a:cxn ang="T12">
                <a:pos x="T0" y="T1"/>
              </a:cxn>
              <a:cxn ang="T13">
                <a:pos x="T2" y="T3"/>
              </a:cxn>
              <a:cxn ang="T14">
                <a:pos x="T4" y="T5"/>
              </a:cxn>
              <a:cxn ang="T15">
                <a:pos x="T6" y="T7"/>
              </a:cxn>
              <a:cxn ang="T16">
                <a:pos x="T8" y="T9"/>
              </a:cxn>
              <a:cxn ang="T17">
                <a:pos x="T10" y="T11"/>
              </a:cxn>
            </a:cxnLst>
            <a:rect l="T18" t="T19" r="T20" b="T21"/>
            <a:pathLst>
              <a:path w="287" h="240">
                <a:moveTo>
                  <a:pt x="0" y="82"/>
                </a:moveTo>
                <a:lnTo>
                  <a:pt x="241" y="82"/>
                </a:lnTo>
                <a:lnTo>
                  <a:pt x="287" y="240"/>
                </a:lnTo>
                <a:lnTo>
                  <a:pt x="287" y="0"/>
                </a:lnTo>
                <a:lnTo>
                  <a:pt x="0" y="0"/>
                </a:lnTo>
                <a:lnTo>
                  <a:pt x="0" y="82"/>
                </a:ln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20" name="Freeform 2722"/>
          <p:cNvSpPr>
            <a:spLocks noChangeArrowheads="1"/>
          </p:cNvSpPr>
          <p:nvPr/>
        </p:nvSpPr>
        <p:spPr bwMode="auto">
          <a:xfrm>
            <a:off x="5421313" y="1806575"/>
            <a:ext cx="2638425" cy="1608138"/>
          </a:xfrm>
          <a:custGeom>
            <a:avLst/>
            <a:gdLst>
              <a:gd name="T0" fmla="*/ 455 w 455"/>
              <a:gd name="T1" fmla="*/ 81 h 208"/>
              <a:gd name="T2" fmla="*/ 45 w 455"/>
              <a:gd name="T3" fmla="*/ 81 h 208"/>
              <a:gd name="T4" fmla="*/ 0 w 455"/>
              <a:gd name="T5" fmla="*/ 208 h 208"/>
              <a:gd name="T6" fmla="*/ 0 w 455"/>
              <a:gd name="T7" fmla="*/ 0 h 208"/>
              <a:gd name="T8" fmla="*/ 455 w 455"/>
              <a:gd name="T9" fmla="*/ 0 h 208"/>
              <a:gd name="T10" fmla="*/ 455 w 455"/>
              <a:gd name="T11" fmla="*/ 81 h 208"/>
              <a:gd name="T12" fmla="*/ 0 60000 65536"/>
              <a:gd name="T13" fmla="*/ 0 60000 65536"/>
              <a:gd name="T14" fmla="*/ 0 60000 65536"/>
              <a:gd name="T15" fmla="*/ 0 60000 65536"/>
              <a:gd name="T16" fmla="*/ 0 60000 65536"/>
              <a:gd name="T17" fmla="*/ 0 60000 65536"/>
              <a:gd name="T18" fmla="*/ 0 w 455"/>
              <a:gd name="T19" fmla="*/ 0 h 208"/>
              <a:gd name="T20" fmla="*/ 455 w 455"/>
              <a:gd name="T21" fmla="*/ 208 h 208"/>
            </a:gdLst>
            <a:ahLst/>
            <a:cxnLst>
              <a:cxn ang="T12">
                <a:pos x="T0" y="T1"/>
              </a:cxn>
              <a:cxn ang="T13">
                <a:pos x="T2" y="T3"/>
              </a:cxn>
              <a:cxn ang="T14">
                <a:pos x="T4" y="T5"/>
              </a:cxn>
              <a:cxn ang="T15">
                <a:pos x="T6" y="T7"/>
              </a:cxn>
              <a:cxn ang="T16">
                <a:pos x="T8" y="T9"/>
              </a:cxn>
              <a:cxn ang="T17">
                <a:pos x="T10" y="T11"/>
              </a:cxn>
            </a:cxnLst>
            <a:rect l="T18" t="T19" r="T20" b="T21"/>
            <a:pathLst>
              <a:path w="455" h="208">
                <a:moveTo>
                  <a:pt x="455" y="81"/>
                </a:moveTo>
                <a:lnTo>
                  <a:pt x="45" y="81"/>
                </a:lnTo>
                <a:lnTo>
                  <a:pt x="0" y="208"/>
                </a:lnTo>
                <a:lnTo>
                  <a:pt x="0" y="0"/>
                </a:lnTo>
                <a:lnTo>
                  <a:pt x="455" y="0"/>
                </a:lnTo>
                <a:lnTo>
                  <a:pt x="455" y="81"/>
                </a:ln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21" name="矩形 10"/>
          <p:cNvSpPr>
            <a:spLocks noChangeArrowheads="1"/>
          </p:cNvSpPr>
          <p:nvPr/>
        </p:nvSpPr>
        <p:spPr bwMode="auto">
          <a:xfrm>
            <a:off x="1087438" y="2687638"/>
            <a:ext cx="28067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14422" name="矩形 95"/>
          <p:cNvSpPr>
            <a:spLocks noChangeArrowheads="1"/>
          </p:cNvSpPr>
          <p:nvPr/>
        </p:nvSpPr>
        <p:spPr bwMode="auto">
          <a:xfrm>
            <a:off x="8542338" y="4535488"/>
            <a:ext cx="28067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14423" name="矩形 11"/>
          <p:cNvSpPr>
            <a:spLocks noChangeArrowheads="1"/>
          </p:cNvSpPr>
          <p:nvPr/>
        </p:nvSpPr>
        <p:spPr bwMode="auto">
          <a:xfrm>
            <a:off x="5886450" y="1911350"/>
            <a:ext cx="1506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dirty="0">
                <a:solidFill>
                  <a:srgbClr val="000000"/>
                </a:solidFill>
                <a:latin typeface="Calibri" pitchFamily="34" charset="0"/>
                <a:ea typeface="微软雅黑" pitchFamily="34" charset="-122"/>
                <a:sym typeface="Calibri" pitchFamily="34" charset="0"/>
              </a:rPr>
              <a:t>Donec velit neque</a:t>
            </a:r>
            <a:endParaRPr lang="zh-CN" altLang="en-US" dirty="0"/>
          </a:p>
        </p:txBody>
      </p:sp>
      <p:sp>
        <p:nvSpPr>
          <p:cNvPr id="14424" name="矩形 96"/>
          <p:cNvSpPr>
            <a:spLocks noChangeArrowheads="1"/>
          </p:cNvSpPr>
          <p:nvPr/>
        </p:nvSpPr>
        <p:spPr bwMode="auto">
          <a:xfrm>
            <a:off x="6497638" y="2582863"/>
            <a:ext cx="1549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solidFill>
                <a:latin typeface="Calibri" pitchFamily="34" charset="0"/>
                <a:ea typeface="微软雅黑" pitchFamily="34" charset="-122"/>
                <a:sym typeface="Calibri" pitchFamily="34" charset="0"/>
              </a:rPr>
              <a:t>Donec velit neque</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6276"/>
    </mc:Choice>
    <mc:Fallback xmlns="">
      <p:transition spd="slow" advTm="627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361"/>
                                        </p:tgtEl>
                                        <p:attrNameLst>
                                          <p:attrName>style.visibility</p:attrName>
                                        </p:attrNameLst>
                                      </p:cBhvr>
                                      <p:to>
                                        <p:strVal val="visible"/>
                                      </p:to>
                                    </p:set>
                                    <p:animEffect transition="in" filter="fade">
                                      <p:cBhvr>
                                        <p:cTn id="7" dur="1000"/>
                                        <p:tgtEl>
                                          <p:spTgt spid="14361"/>
                                        </p:tgtEl>
                                      </p:cBhvr>
                                    </p:animEffect>
                                    <p:anim calcmode="lin" valueType="num">
                                      <p:cBhvr>
                                        <p:cTn id="8" dur="1000" fill="hold"/>
                                        <p:tgtEl>
                                          <p:spTgt spid="14361"/>
                                        </p:tgtEl>
                                        <p:attrNameLst>
                                          <p:attrName>ppt_x</p:attrName>
                                        </p:attrNameLst>
                                      </p:cBhvr>
                                      <p:tavLst>
                                        <p:tav tm="0">
                                          <p:val>
                                            <p:strVal val="#ppt_x"/>
                                          </p:val>
                                        </p:tav>
                                        <p:tav tm="100000">
                                          <p:val>
                                            <p:strVal val="#ppt_x"/>
                                          </p:val>
                                        </p:tav>
                                      </p:tavLst>
                                    </p:anim>
                                    <p:anim calcmode="lin" valueType="num">
                                      <p:cBhvr>
                                        <p:cTn id="9" dur="1000" fill="hold"/>
                                        <p:tgtEl>
                                          <p:spTgt spid="1436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4420"/>
                                        </p:tgtEl>
                                        <p:attrNameLst>
                                          <p:attrName>style.visibility</p:attrName>
                                        </p:attrNameLst>
                                      </p:cBhvr>
                                      <p:to>
                                        <p:strVal val="visible"/>
                                      </p:to>
                                    </p:set>
                                    <p:animEffect transition="in" filter="wipe(down)">
                                      <p:cBhvr>
                                        <p:cTn id="14" dur="500"/>
                                        <p:tgtEl>
                                          <p:spTgt spid="14420"/>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419"/>
                                        </p:tgtEl>
                                        <p:attrNameLst>
                                          <p:attrName>style.visibility</p:attrName>
                                        </p:attrNameLst>
                                      </p:cBhvr>
                                      <p:to>
                                        <p:strVal val="visible"/>
                                      </p:to>
                                    </p:set>
                                    <p:animEffect transition="in" filter="wipe(down)">
                                      <p:cBhvr>
                                        <p:cTn id="17" dur="500"/>
                                        <p:tgtEl>
                                          <p:spTgt spid="144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423"/>
                                        </p:tgtEl>
                                        <p:attrNameLst>
                                          <p:attrName>style.visibility</p:attrName>
                                        </p:attrNameLst>
                                      </p:cBhvr>
                                      <p:to>
                                        <p:strVal val="visible"/>
                                      </p:to>
                                    </p:set>
                                    <p:animEffect transition="in" filter="fade">
                                      <p:cBhvr>
                                        <p:cTn id="22" dur="500"/>
                                        <p:tgtEl>
                                          <p:spTgt spid="1442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424"/>
                                        </p:tgtEl>
                                        <p:attrNameLst>
                                          <p:attrName>style.visibility</p:attrName>
                                        </p:attrNameLst>
                                      </p:cBhvr>
                                      <p:to>
                                        <p:strVal val="visible"/>
                                      </p:to>
                                    </p:set>
                                    <p:animEffect transition="in" filter="fade">
                                      <p:cBhvr>
                                        <p:cTn id="27" dur="500"/>
                                        <p:tgtEl>
                                          <p:spTgt spid="14424"/>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14421"/>
                                        </p:tgtEl>
                                        <p:attrNameLst>
                                          <p:attrName>style.visibility</p:attrName>
                                        </p:attrNameLst>
                                      </p:cBhvr>
                                      <p:to>
                                        <p:strVal val="visible"/>
                                      </p:to>
                                    </p:set>
                                    <p:anim calcmode="lin" valueType="num">
                                      <p:cBhvr additive="base">
                                        <p:cTn id="32" dur="500" fill="hold"/>
                                        <p:tgtEl>
                                          <p:spTgt spid="14421"/>
                                        </p:tgtEl>
                                        <p:attrNameLst>
                                          <p:attrName>ppt_x</p:attrName>
                                        </p:attrNameLst>
                                      </p:cBhvr>
                                      <p:tavLst>
                                        <p:tav tm="0">
                                          <p:val>
                                            <p:strVal val="0-#ppt_w/2"/>
                                          </p:val>
                                        </p:tav>
                                        <p:tav tm="100000">
                                          <p:val>
                                            <p:strVal val="#ppt_x"/>
                                          </p:val>
                                        </p:tav>
                                      </p:tavLst>
                                    </p:anim>
                                    <p:anim calcmode="lin" valueType="num">
                                      <p:cBhvr additive="base">
                                        <p:cTn id="33" dur="500" fill="hold"/>
                                        <p:tgtEl>
                                          <p:spTgt spid="14421"/>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grpId="0" nodeType="clickEffect">
                                  <p:stCondLst>
                                    <p:cond delay="0"/>
                                  </p:stCondLst>
                                  <p:childTnLst>
                                    <p:set>
                                      <p:cBhvr>
                                        <p:cTn id="37" dur="1" fill="hold">
                                          <p:stCondLst>
                                            <p:cond delay="0"/>
                                          </p:stCondLst>
                                        </p:cTn>
                                        <p:tgtEl>
                                          <p:spTgt spid="14422"/>
                                        </p:tgtEl>
                                        <p:attrNameLst>
                                          <p:attrName>style.visibility</p:attrName>
                                        </p:attrNameLst>
                                      </p:cBhvr>
                                      <p:to>
                                        <p:strVal val="visible"/>
                                      </p:to>
                                    </p:set>
                                    <p:anim calcmode="lin" valueType="num">
                                      <p:cBhvr additive="base">
                                        <p:cTn id="38" dur="500" fill="hold"/>
                                        <p:tgtEl>
                                          <p:spTgt spid="14422"/>
                                        </p:tgtEl>
                                        <p:attrNameLst>
                                          <p:attrName>ppt_x</p:attrName>
                                        </p:attrNameLst>
                                      </p:cBhvr>
                                      <p:tavLst>
                                        <p:tav tm="0">
                                          <p:val>
                                            <p:strVal val="1+#ppt_w/2"/>
                                          </p:val>
                                        </p:tav>
                                        <p:tav tm="100000">
                                          <p:val>
                                            <p:strVal val="#ppt_x"/>
                                          </p:val>
                                        </p:tav>
                                      </p:tavLst>
                                    </p:anim>
                                    <p:anim calcmode="lin" valueType="num">
                                      <p:cBhvr additive="base">
                                        <p:cTn id="39" dur="500" fill="hold"/>
                                        <p:tgtEl>
                                          <p:spTgt spid="144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19" grpId="0" animBg="1"/>
      <p:bldP spid="14420" grpId="0" animBg="1"/>
      <p:bldP spid="14421" grpId="0"/>
      <p:bldP spid="14422" grpId="0"/>
      <p:bldP spid="14423" grpId="0"/>
      <p:bldP spid="144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5363" name="矩形 7"/>
          <p:cNvSpPr>
            <a:spLocks noChangeArrowheads="1"/>
          </p:cNvSpPr>
          <p:nvPr/>
        </p:nvSpPr>
        <p:spPr bwMode="auto">
          <a:xfrm>
            <a:off x="0" y="1028700"/>
            <a:ext cx="803275" cy="350838"/>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5364" name="标题 5"/>
          <p:cNvSpPr>
            <a:spLocks noGrp="1" noChangeArrowheads="1"/>
          </p:cNvSpPr>
          <p:nvPr>
            <p:ph type="title" idx="4294967295"/>
          </p:nvPr>
        </p:nvSpPr>
        <p:spPr>
          <a:xfrm>
            <a:off x="838200" y="666750"/>
            <a:ext cx="4899025"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15365"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15366"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15367"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15368"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15369"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15370" name="文本占位符 9"/>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15371"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2"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3" name="直接连接符 74"/>
          <p:cNvSpPr>
            <a:spLocks noChangeShapeType="1"/>
          </p:cNvSpPr>
          <p:nvPr/>
        </p:nvSpPr>
        <p:spPr bwMode="auto">
          <a:xfrm flipV="1">
            <a:off x="71850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5374" name="Group 14"/>
          <p:cNvGrpSpPr>
            <a:grpSpLocks/>
          </p:cNvGrpSpPr>
          <p:nvPr/>
        </p:nvGrpSpPr>
        <p:grpSpPr bwMode="auto">
          <a:xfrm>
            <a:off x="8286750" y="1071563"/>
            <a:ext cx="863600" cy="288925"/>
            <a:chOff x="0" y="0"/>
            <a:chExt cx="863600" cy="288925"/>
          </a:xfrm>
        </p:grpSpPr>
        <p:sp>
          <p:nvSpPr>
            <p:cNvPr id="15375" name="直接连接符 76"/>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6" name="直接连接符 77"/>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7" name="直接连接符 78"/>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5378"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9"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0"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1"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2"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3" name="直接连接符 93"/>
          <p:cNvSpPr>
            <a:spLocks noChangeShapeType="1"/>
          </p:cNvSpPr>
          <p:nvPr/>
        </p:nvSpPr>
        <p:spPr bwMode="auto">
          <a:xfrm>
            <a:off x="10261600" y="1360488"/>
            <a:ext cx="228600"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4"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5" name="Freeform 2110"/>
          <p:cNvSpPr>
            <a:spLocks noChangeArrowheads="1"/>
          </p:cNvSpPr>
          <p:nvPr/>
        </p:nvSpPr>
        <p:spPr bwMode="auto">
          <a:xfrm>
            <a:off x="4068763" y="2252663"/>
            <a:ext cx="1350962" cy="2363787"/>
          </a:xfrm>
          <a:custGeom>
            <a:avLst/>
            <a:gdLst>
              <a:gd name="T0" fmla="*/ 255 w 303"/>
              <a:gd name="T1" fmla="*/ 0 h 530"/>
              <a:gd name="T2" fmla="*/ 48 w 303"/>
              <a:gd name="T3" fmla="*/ 0 h 530"/>
              <a:gd name="T4" fmla="*/ 0 w 303"/>
              <a:gd name="T5" fmla="*/ 49 h 530"/>
              <a:gd name="T6" fmla="*/ 0 w 303"/>
              <a:gd name="T7" fmla="*/ 481 h 530"/>
              <a:gd name="T8" fmla="*/ 48 w 303"/>
              <a:gd name="T9" fmla="*/ 530 h 530"/>
              <a:gd name="T10" fmla="*/ 255 w 303"/>
              <a:gd name="T11" fmla="*/ 530 h 530"/>
              <a:gd name="T12" fmla="*/ 303 w 303"/>
              <a:gd name="T13" fmla="*/ 481 h 530"/>
              <a:gd name="T14" fmla="*/ 303 w 303"/>
              <a:gd name="T15" fmla="*/ 49 h 530"/>
              <a:gd name="T16" fmla="*/ 255 w 303"/>
              <a:gd name="T17" fmla="*/ 0 h 5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3"/>
              <a:gd name="T28" fmla="*/ 0 h 530"/>
              <a:gd name="T29" fmla="*/ 303 w 303"/>
              <a:gd name="T30" fmla="*/ 530 h 5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3" h="530">
                <a:moveTo>
                  <a:pt x="255" y="0"/>
                </a:moveTo>
                <a:cubicBezTo>
                  <a:pt x="48" y="0"/>
                  <a:pt x="48" y="0"/>
                  <a:pt x="48" y="0"/>
                </a:cubicBezTo>
                <a:cubicBezTo>
                  <a:pt x="22" y="0"/>
                  <a:pt x="0" y="22"/>
                  <a:pt x="0" y="49"/>
                </a:cubicBezTo>
                <a:cubicBezTo>
                  <a:pt x="0" y="481"/>
                  <a:pt x="0" y="481"/>
                  <a:pt x="0" y="481"/>
                </a:cubicBezTo>
                <a:cubicBezTo>
                  <a:pt x="0" y="508"/>
                  <a:pt x="22" y="530"/>
                  <a:pt x="48" y="530"/>
                </a:cubicBezTo>
                <a:cubicBezTo>
                  <a:pt x="255" y="530"/>
                  <a:pt x="255" y="530"/>
                  <a:pt x="255" y="530"/>
                </a:cubicBezTo>
                <a:cubicBezTo>
                  <a:pt x="282" y="530"/>
                  <a:pt x="303" y="508"/>
                  <a:pt x="303" y="481"/>
                </a:cubicBezTo>
                <a:cubicBezTo>
                  <a:pt x="303" y="49"/>
                  <a:pt x="303" y="49"/>
                  <a:pt x="303" y="49"/>
                </a:cubicBezTo>
                <a:cubicBezTo>
                  <a:pt x="303" y="22"/>
                  <a:pt x="282" y="0"/>
                  <a:pt x="255" y="0"/>
                </a:cubicBezTo>
                <a:close/>
              </a:path>
            </a:pathLst>
          </a:cu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86" name="Oval 2111"/>
          <p:cNvSpPr>
            <a:spLocks noChangeArrowheads="1"/>
          </p:cNvSpPr>
          <p:nvPr/>
        </p:nvSpPr>
        <p:spPr bwMode="auto">
          <a:xfrm>
            <a:off x="4606925" y="4179888"/>
            <a:ext cx="271463" cy="274637"/>
          </a:xfrm>
          <a:prstGeom prst="ellipse">
            <a:avLst/>
          </a:prstGeom>
          <a:solidFill>
            <a:srgbClr val="A79A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87" name="Rectangle 2112"/>
          <p:cNvSpPr>
            <a:spLocks noChangeArrowheads="1"/>
          </p:cNvSpPr>
          <p:nvPr/>
        </p:nvSpPr>
        <p:spPr bwMode="auto">
          <a:xfrm>
            <a:off x="4192588" y="2505075"/>
            <a:ext cx="1106487" cy="1539875"/>
          </a:xfrm>
          <a:prstGeom prst="rect">
            <a:avLst/>
          </a:prstGeom>
          <a:solidFill>
            <a:srgbClr val="D2C5A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88" name="Rectangle 2113"/>
          <p:cNvSpPr>
            <a:spLocks noChangeArrowheads="1"/>
          </p:cNvSpPr>
          <p:nvPr/>
        </p:nvSpPr>
        <p:spPr bwMode="auto">
          <a:xfrm>
            <a:off x="4192588" y="2562225"/>
            <a:ext cx="1106487" cy="1428750"/>
          </a:xfrm>
          <a:prstGeom prst="rect">
            <a:avLst/>
          </a:pr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89" name="Freeform 2114"/>
          <p:cNvSpPr>
            <a:spLocks noChangeArrowheads="1"/>
          </p:cNvSpPr>
          <p:nvPr/>
        </p:nvSpPr>
        <p:spPr bwMode="auto">
          <a:xfrm>
            <a:off x="4406900" y="3359150"/>
            <a:ext cx="674688" cy="368300"/>
          </a:xfrm>
          <a:custGeom>
            <a:avLst/>
            <a:gdLst>
              <a:gd name="T0" fmla="*/ 151 w 151"/>
              <a:gd name="T1" fmla="*/ 83 h 83"/>
              <a:gd name="T2" fmla="*/ 0 w 151"/>
              <a:gd name="T3" fmla="*/ 83 h 83"/>
              <a:gd name="T4" fmla="*/ 76 w 151"/>
              <a:gd name="T5" fmla="*/ 0 h 83"/>
              <a:gd name="T6" fmla="*/ 151 w 151"/>
              <a:gd name="T7" fmla="*/ 83 h 83"/>
              <a:gd name="T8" fmla="*/ 0 60000 65536"/>
              <a:gd name="T9" fmla="*/ 0 60000 65536"/>
              <a:gd name="T10" fmla="*/ 0 60000 65536"/>
              <a:gd name="T11" fmla="*/ 0 60000 65536"/>
              <a:gd name="T12" fmla="*/ 0 w 151"/>
              <a:gd name="T13" fmla="*/ 0 h 83"/>
              <a:gd name="T14" fmla="*/ 151 w 151"/>
              <a:gd name="T15" fmla="*/ 83 h 83"/>
            </a:gdLst>
            <a:ahLst/>
            <a:cxnLst>
              <a:cxn ang="T8">
                <a:pos x="T0" y="T1"/>
              </a:cxn>
              <a:cxn ang="T9">
                <a:pos x="T2" y="T3"/>
              </a:cxn>
              <a:cxn ang="T10">
                <a:pos x="T4" y="T5"/>
              </a:cxn>
              <a:cxn ang="T11">
                <a:pos x="T6" y="T7"/>
              </a:cxn>
            </a:cxnLst>
            <a:rect l="T12" t="T13" r="T14" b="T15"/>
            <a:pathLst>
              <a:path w="151" h="83">
                <a:moveTo>
                  <a:pt x="151" y="83"/>
                </a:moveTo>
                <a:cubicBezTo>
                  <a:pt x="0" y="83"/>
                  <a:pt x="0" y="83"/>
                  <a:pt x="0" y="83"/>
                </a:cubicBezTo>
                <a:cubicBezTo>
                  <a:pt x="0" y="37"/>
                  <a:pt x="34" y="0"/>
                  <a:pt x="76" y="0"/>
                </a:cubicBezTo>
                <a:cubicBezTo>
                  <a:pt x="117" y="0"/>
                  <a:pt x="151" y="37"/>
                  <a:pt x="151" y="8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0" name="Oval 2115"/>
          <p:cNvSpPr>
            <a:spLocks noChangeArrowheads="1"/>
          </p:cNvSpPr>
          <p:nvPr/>
        </p:nvSpPr>
        <p:spPr bwMode="auto">
          <a:xfrm>
            <a:off x="4562475" y="2952750"/>
            <a:ext cx="360363" cy="361950"/>
          </a:xfrm>
          <a:prstGeom prst="ellipse">
            <a:avLst/>
          </a:prstGeom>
          <a:solidFill>
            <a:srgbClr val="F7EBC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1" name="Freeform 2116"/>
          <p:cNvSpPr>
            <a:spLocks noChangeArrowheads="1"/>
          </p:cNvSpPr>
          <p:nvPr/>
        </p:nvSpPr>
        <p:spPr bwMode="auto">
          <a:xfrm>
            <a:off x="6586538" y="2252663"/>
            <a:ext cx="1350962" cy="2363787"/>
          </a:xfrm>
          <a:custGeom>
            <a:avLst/>
            <a:gdLst>
              <a:gd name="T0" fmla="*/ 255 w 304"/>
              <a:gd name="T1" fmla="*/ 0 h 530"/>
              <a:gd name="T2" fmla="*/ 49 w 304"/>
              <a:gd name="T3" fmla="*/ 0 h 530"/>
              <a:gd name="T4" fmla="*/ 0 w 304"/>
              <a:gd name="T5" fmla="*/ 49 h 530"/>
              <a:gd name="T6" fmla="*/ 0 w 304"/>
              <a:gd name="T7" fmla="*/ 481 h 530"/>
              <a:gd name="T8" fmla="*/ 49 w 304"/>
              <a:gd name="T9" fmla="*/ 530 h 530"/>
              <a:gd name="T10" fmla="*/ 255 w 304"/>
              <a:gd name="T11" fmla="*/ 530 h 530"/>
              <a:gd name="T12" fmla="*/ 304 w 304"/>
              <a:gd name="T13" fmla="*/ 481 h 530"/>
              <a:gd name="T14" fmla="*/ 304 w 304"/>
              <a:gd name="T15" fmla="*/ 49 h 530"/>
              <a:gd name="T16" fmla="*/ 255 w 304"/>
              <a:gd name="T17" fmla="*/ 0 h 5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4"/>
              <a:gd name="T28" fmla="*/ 0 h 530"/>
              <a:gd name="T29" fmla="*/ 304 w 304"/>
              <a:gd name="T30" fmla="*/ 530 h 5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4" h="530">
                <a:moveTo>
                  <a:pt x="255" y="0"/>
                </a:moveTo>
                <a:cubicBezTo>
                  <a:pt x="49" y="0"/>
                  <a:pt x="49" y="0"/>
                  <a:pt x="49" y="0"/>
                </a:cubicBezTo>
                <a:cubicBezTo>
                  <a:pt x="22" y="0"/>
                  <a:pt x="0" y="22"/>
                  <a:pt x="0" y="49"/>
                </a:cubicBezTo>
                <a:cubicBezTo>
                  <a:pt x="0" y="481"/>
                  <a:pt x="0" y="481"/>
                  <a:pt x="0" y="481"/>
                </a:cubicBezTo>
                <a:cubicBezTo>
                  <a:pt x="0" y="508"/>
                  <a:pt x="22" y="530"/>
                  <a:pt x="49" y="530"/>
                </a:cubicBezTo>
                <a:cubicBezTo>
                  <a:pt x="255" y="530"/>
                  <a:pt x="255" y="530"/>
                  <a:pt x="255" y="530"/>
                </a:cubicBezTo>
                <a:cubicBezTo>
                  <a:pt x="282" y="530"/>
                  <a:pt x="304" y="508"/>
                  <a:pt x="304" y="481"/>
                </a:cubicBezTo>
                <a:cubicBezTo>
                  <a:pt x="304" y="49"/>
                  <a:pt x="304" y="49"/>
                  <a:pt x="304" y="49"/>
                </a:cubicBezTo>
                <a:cubicBezTo>
                  <a:pt x="304" y="22"/>
                  <a:pt x="282" y="0"/>
                  <a:pt x="255"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2" name="Oval 2117"/>
          <p:cNvSpPr>
            <a:spLocks noChangeArrowheads="1"/>
          </p:cNvSpPr>
          <p:nvPr/>
        </p:nvSpPr>
        <p:spPr bwMode="auto">
          <a:xfrm>
            <a:off x="7124700" y="4179888"/>
            <a:ext cx="274638" cy="27463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3" name="Rectangle 2118"/>
          <p:cNvSpPr>
            <a:spLocks noChangeArrowheads="1"/>
          </p:cNvSpPr>
          <p:nvPr/>
        </p:nvSpPr>
        <p:spPr bwMode="auto">
          <a:xfrm>
            <a:off x="6710363" y="2505075"/>
            <a:ext cx="1101725" cy="1539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4" name="Rectangle 2119"/>
          <p:cNvSpPr>
            <a:spLocks noChangeArrowheads="1"/>
          </p:cNvSpPr>
          <p:nvPr/>
        </p:nvSpPr>
        <p:spPr bwMode="auto">
          <a:xfrm>
            <a:off x="6710363" y="2562225"/>
            <a:ext cx="1101725" cy="1428750"/>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5" name="Freeform 2120"/>
          <p:cNvSpPr>
            <a:spLocks noChangeArrowheads="1"/>
          </p:cNvSpPr>
          <p:nvPr/>
        </p:nvSpPr>
        <p:spPr bwMode="auto">
          <a:xfrm>
            <a:off x="6921500" y="3359150"/>
            <a:ext cx="676275" cy="368300"/>
          </a:xfrm>
          <a:custGeom>
            <a:avLst/>
            <a:gdLst>
              <a:gd name="T0" fmla="*/ 152 w 152"/>
              <a:gd name="T1" fmla="*/ 83 h 83"/>
              <a:gd name="T2" fmla="*/ 0 w 152"/>
              <a:gd name="T3" fmla="*/ 83 h 83"/>
              <a:gd name="T4" fmla="*/ 76 w 152"/>
              <a:gd name="T5" fmla="*/ 0 h 83"/>
              <a:gd name="T6" fmla="*/ 152 w 152"/>
              <a:gd name="T7" fmla="*/ 83 h 83"/>
              <a:gd name="T8" fmla="*/ 0 60000 65536"/>
              <a:gd name="T9" fmla="*/ 0 60000 65536"/>
              <a:gd name="T10" fmla="*/ 0 60000 65536"/>
              <a:gd name="T11" fmla="*/ 0 60000 65536"/>
              <a:gd name="T12" fmla="*/ 0 w 152"/>
              <a:gd name="T13" fmla="*/ 0 h 83"/>
              <a:gd name="T14" fmla="*/ 152 w 152"/>
              <a:gd name="T15" fmla="*/ 83 h 83"/>
            </a:gdLst>
            <a:ahLst/>
            <a:cxnLst>
              <a:cxn ang="T8">
                <a:pos x="T0" y="T1"/>
              </a:cxn>
              <a:cxn ang="T9">
                <a:pos x="T2" y="T3"/>
              </a:cxn>
              <a:cxn ang="T10">
                <a:pos x="T4" y="T5"/>
              </a:cxn>
              <a:cxn ang="T11">
                <a:pos x="T6" y="T7"/>
              </a:cxn>
            </a:cxnLst>
            <a:rect l="T12" t="T13" r="T14" b="T15"/>
            <a:pathLst>
              <a:path w="152" h="83">
                <a:moveTo>
                  <a:pt x="152" y="83"/>
                </a:moveTo>
                <a:cubicBezTo>
                  <a:pt x="0" y="83"/>
                  <a:pt x="0" y="83"/>
                  <a:pt x="0" y="83"/>
                </a:cubicBezTo>
                <a:cubicBezTo>
                  <a:pt x="0" y="37"/>
                  <a:pt x="34" y="0"/>
                  <a:pt x="76" y="0"/>
                </a:cubicBezTo>
                <a:cubicBezTo>
                  <a:pt x="118" y="0"/>
                  <a:pt x="152" y="37"/>
                  <a:pt x="152" y="83"/>
                </a:cubicBezTo>
                <a:close/>
              </a:path>
            </a:pathLst>
          </a:custGeom>
          <a:solidFill>
            <a:srgbClr val="8B6B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6" name="Oval 2121"/>
          <p:cNvSpPr>
            <a:spLocks noChangeArrowheads="1"/>
          </p:cNvSpPr>
          <p:nvPr/>
        </p:nvSpPr>
        <p:spPr bwMode="auto">
          <a:xfrm>
            <a:off x="7083425" y="2952750"/>
            <a:ext cx="357188" cy="361950"/>
          </a:xfrm>
          <a:prstGeom prst="ellipse">
            <a:avLst/>
          </a:prstGeom>
          <a:solidFill>
            <a:srgbClr val="8B6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7" name="Oval 2122"/>
          <p:cNvSpPr>
            <a:spLocks noChangeArrowheads="1"/>
          </p:cNvSpPr>
          <p:nvPr/>
        </p:nvSpPr>
        <p:spPr bwMode="auto">
          <a:xfrm>
            <a:off x="5702300" y="3505200"/>
            <a:ext cx="601663" cy="606425"/>
          </a:xfrm>
          <a:prstGeom prst="ellipse">
            <a:avLst/>
          </a:prstGeom>
          <a:solidFill>
            <a:srgbClr val="4C3A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8" name="Oval 2123"/>
          <p:cNvSpPr>
            <a:spLocks noChangeArrowheads="1"/>
          </p:cNvSpPr>
          <p:nvPr/>
        </p:nvSpPr>
        <p:spPr bwMode="auto">
          <a:xfrm>
            <a:off x="5788025" y="3863975"/>
            <a:ext cx="146050" cy="88900"/>
          </a:xfrm>
          <a:prstGeom prst="ellipse">
            <a:avLst/>
          </a:prstGeom>
          <a:solidFill>
            <a:srgbClr val="F7EBC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9" name="Rectangle 2124"/>
          <p:cNvSpPr>
            <a:spLocks noChangeArrowheads="1"/>
          </p:cNvSpPr>
          <p:nvPr/>
        </p:nvSpPr>
        <p:spPr bwMode="auto">
          <a:xfrm>
            <a:off x="5911850" y="3667125"/>
            <a:ext cx="23813" cy="238125"/>
          </a:xfrm>
          <a:prstGeom prst="rect">
            <a:avLst/>
          </a:pr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00" name="Oval 2125"/>
          <p:cNvSpPr>
            <a:spLocks noChangeArrowheads="1"/>
          </p:cNvSpPr>
          <p:nvPr/>
        </p:nvSpPr>
        <p:spPr bwMode="auto">
          <a:xfrm>
            <a:off x="6010275" y="3863975"/>
            <a:ext cx="146050" cy="88900"/>
          </a:xfrm>
          <a:prstGeom prst="ellipse">
            <a:avLst/>
          </a:prstGeom>
          <a:solidFill>
            <a:srgbClr val="F7EBC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01" name="Rectangle 2126"/>
          <p:cNvSpPr>
            <a:spLocks noChangeArrowheads="1"/>
          </p:cNvSpPr>
          <p:nvPr/>
        </p:nvSpPr>
        <p:spPr bwMode="auto">
          <a:xfrm>
            <a:off x="6134100" y="3667125"/>
            <a:ext cx="23813" cy="238125"/>
          </a:xfrm>
          <a:prstGeom prst="rect">
            <a:avLst/>
          </a:pr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02" name="Rectangle 2127"/>
          <p:cNvSpPr>
            <a:spLocks noChangeArrowheads="1"/>
          </p:cNvSpPr>
          <p:nvPr/>
        </p:nvSpPr>
        <p:spPr bwMode="auto">
          <a:xfrm>
            <a:off x="5911850" y="3667125"/>
            <a:ext cx="244475" cy="76200"/>
          </a:xfrm>
          <a:prstGeom prst="rect">
            <a:avLst/>
          </a:pr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03" name="Oval 2128"/>
          <p:cNvSpPr>
            <a:spLocks noChangeArrowheads="1"/>
          </p:cNvSpPr>
          <p:nvPr/>
        </p:nvSpPr>
        <p:spPr bwMode="auto">
          <a:xfrm>
            <a:off x="5702300" y="2598738"/>
            <a:ext cx="601663" cy="601662"/>
          </a:xfrm>
          <a:prstGeom prst="ellipse">
            <a:avLst/>
          </a:prstGeom>
          <a:solidFill>
            <a:srgbClr val="4C3A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04" name="Freeform 2129"/>
          <p:cNvSpPr>
            <a:spLocks noChangeArrowheads="1"/>
          </p:cNvSpPr>
          <p:nvPr/>
        </p:nvSpPr>
        <p:spPr bwMode="auto">
          <a:xfrm>
            <a:off x="5826125" y="2806700"/>
            <a:ext cx="349250" cy="225425"/>
          </a:xfrm>
          <a:custGeom>
            <a:avLst/>
            <a:gdLst>
              <a:gd name="T0" fmla="*/ 78 w 78"/>
              <a:gd name="T1" fmla="*/ 0 h 51"/>
              <a:gd name="T2" fmla="*/ 41 w 78"/>
              <a:gd name="T3" fmla="*/ 33 h 51"/>
              <a:gd name="T4" fmla="*/ 40 w 78"/>
              <a:gd name="T5" fmla="*/ 33 h 51"/>
              <a:gd name="T6" fmla="*/ 38 w 78"/>
              <a:gd name="T7" fmla="*/ 33 h 51"/>
              <a:gd name="T8" fmla="*/ 1 w 78"/>
              <a:gd name="T9" fmla="*/ 0 h 51"/>
              <a:gd name="T10" fmla="*/ 0 w 78"/>
              <a:gd name="T11" fmla="*/ 3 h 51"/>
              <a:gd name="T12" fmla="*/ 0 w 78"/>
              <a:gd name="T13" fmla="*/ 44 h 51"/>
              <a:gd name="T14" fmla="*/ 7 w 78"/>
              <a:gd name="T15" fmla="*/ 51 h 51"/>
              <a:gd name="T16" fmla="*/ 71 w 78"/>
              <a:gd name="T17" fmla="*/ 51 h 51"/>
              <a:gd name="T18" fmla="*/ 78 w 78"/>
              <a:gd name="T19" fmla="*/ 44 h 51"/>
              <a:gd name="T20" fmla="*/ 78 w 78"/>
              <a:gd name="T21" fmla="*/ 3 h 51"/>
              <a:gd name="T22" fmla="*/ 78 w 78"/>
              <a:gd name="T23" fmla="*/ 0 h 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8"/>
              <a:gd name="T37" fmla="*/ 0 h 51"/>
              <a:gd name="T38" fmla="*/ 78 w 78"/>
              <a:gd name="T39" fmla="*/ 51 h 5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8" h="51">
                <a:moveTo>
                  <a:pt x="78" y="0"/>
                </a:moveTo>
                <a:cubicBezTo>
                  <a:pt x="41" y="33"/>
                  <a:pt x="41" y="33"/>
                  <a:pt x="41" y="33"/>
                </a:cubicBezTo>
                <a:cubicBezTo>
                  <a:pt x="41" y="33"/>
                  <a:pt x="40" y="33"/>
                  <a:pt x="40" y="33"/>
                </a:cubicBezTo>
                <a:cubicBezTo>
                  <a:pt x="39" y="33"/>
                  <a:pt x="38" y="33"/>
                  <a:pt x="38" y="33"/>
                </a:cubicBezTo>
                <a:cubicBezTo>
                  <a:pt x="1" y="0"/>
                  <a:pt x="1" y="0"/>
                  <a:pt x="1" y="0"/>
                </a:cubicBezTo>
                <a:cubicBezTo>
                  <a:pt x="0" y="1"/>
                  <a:pt x="0" y="2"/>
                  <a:pt x="0" y="3"/>
                </a:cubicBezTo>
                <a:cubicBezTo>
                  <a:pt x="0" y="44"/>
                  <a:pt x="0" y="44"/>
                  <a:pt x="0" y="44"/>
                </a:cubicBezTo>
                <a:cubicBezTo>
                  <a:pt x="0" y="48"/>
                  <a:pt x="3" y="51"/>
                  <a:pt x="7" y="51"/>
                </a:cubicBezTo>
                <a:cubicBezTo>
                  <a:pt x="71" y="51"/>
                  <a:pt x="71" y="51"/>
                  <a:pt x="71" y="51"/>
                </a:cubicBezTo>
                <a:cubicBezTo>
                  <a:pt x="75" y="51"/>
                  <a:pt x="78" y="48"/>
                  <a:pt x="78" y="44"/>
                </a:cubicBezTo>
                <a:cubicBezTo>
                  <a:pt x="78" y="3"/>
                  <a:pt x="78" y="3"/>
                  <a:pt x="78" y="3"/>
                </a:cubicBezTo>
                <a:cubicBezTo>
                  <a:pt x="78" y="2"/>
                  <a:pt x="78" y="1"/>
                  <a:pt x="78" y="0"/>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05" name="Freeform 2130"/>
          <p:cNvSpPr>
            <a:spLocks noChangeArrowheads="1"/>
          </p:cNvSpPr>
          <p:nvPr/>
        </p:nvSpPr>
        <p:spPr bwMode="auto">
          <a:xfrm>
            <a:off x="5859463" y="2787650"/>
            <a:ext cx="282575" cy="127000"/>
          </a:xfrm>
          <a:custGeom>
            <a:avLst/>
            <a:gdLst>
              <a:gd name="T0" fmla="*/ 64 w 64"/>
              <a:gd name="T1" fmla="*/ 0 h 28"/>
              <a:gd name="T2" fmla="*/ 62 w 64"/>
              <a:gd name="T3" fmla="*/ 0 h 28"/>
              <a:gd name="T4" fmla="*/ 3 w 64"/>
              <a:gd name="T5" fmla="*/ 0 h 28"/>
              <a:gd name="T6" fmla="*/ 0 w 64"/>
              <a:gd name="T7" fmla="*/ 0 h 28"/>
              <a:gd name="T8" fmla="*/ 33 w 64"/>
              <a:gd name="T9" fmla="*/ 28 h 28"/>
              <a:gd name="T10" fmla="*/ 64 w 64"/>
              <a:gd name="T11" fmla="*/ 0 h 28"/>
              <a:gd name="T12" fmla="*/ 0 60000 65536"/>
              <a:gd name="T13" fmla="*/ 0 60000 65536"/>
              <a:gd name="T14" fmla="*/ 0 60000 65536"/>
              <a:gd name="T15" fmla="*/ 0 60000 65536"/>
              <a:gd name="T16" fmla="*/ 0 60000 65536"/>
              <a:gd name="T17" fmla="*/ 0 60000 65536"/>
              <a:gd name="T18" fmla="*/ 0 w 64"/>
              <a:gd name="T19" fmla="*/ 0 h 28"/>
              <a:gd name="T20" fmla="*/ 64 w 64"/>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64" h="28">
                <a:moveTo>
                  <a:pt x="64" y="0"/>
                </a:moveTo>
                <a:cubicBezTo>
                  <a:pt x="63" y="0"/>
                  <a:pt x="63" y="0"/>
                  <a:pt x="62" y="0"/>
                </a:cubicBezTo>
                <a:cubicBezTo>
                  <a:pt x="3" y="0"/>
                  <a:pt x="3" y="0"/>
                  <a:pt x="3" y="0"/>
                </a:cubicBezTo>
                <a:cubicBezTo>
                  <a:pt x="2" y="0"/>
                  <a:pt x="1" y="0"/>
                  <a:pt x="0" y="0"/>
                </a:cubicBezTo>
                <a:cubicBezTo>
                  <a:pt x="33" y="28"/>
                  <a:pt x="33" y="28"/>
                  <a:pt x="33" y="28"/>
                </a:cubicBezTo>
                <a:lnTo>
                  <a:pt x="64" y="0"/>
                </a:ln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06" name="Rectangle 2131"/>
          <p:cNvSpPr>
            <a:spLocks noChangeArrowheads="1"/>
          </p:cNvSpPr>
          <p:nvPr/>
        </p:nvSpPr>
        <p:spPr bwMode="auto">
          <a:xfrm>
            <a:off x="5991225" y="3141663"/>
            <a:ext cx="22225" cy="461962"/>
          </a:xfrm>
          <a:prstGeom prst="rect">
            <a:avLst/>
          </a:pr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nvGrpSpPr>
          <p:cNvPr id="15407" name="Group 47"/>
          <p:cNvGrpSpPr>
            <a:grpSpLocks/>
          </p:cNvGrpSpPr>
          <p:nvPr/>
        </p:nvGrpSpPr>
        <p:grpSpPr bwMode="auto">
          <a:xfrm>
            <a:off x="5384800" y="3273425"/>
            <a:ext cx="1235075" cy="146050"/>
            <a:chOff x="0" y="0"/>
            <a:chExt cx="1234309" cy="146761"/>
          </a:xfrm>
        </p:grpSpPr>
        <p:sp>
          <p:nvSpPr>
            <p:cNvPr id="15408" name="Oval 2132"/>
            <p:cNvSpPr>
              <a:spLocks noChangeArrowheads="1"/>
            </p:cNvSpPr>
            <p:nvPr/>
          </p:nvSpPr>
          <p:spPr bwMode="auto">
            <a:xfrm>
              <a:off x="545654" y="0"/>
              <a:ext cx="139237" cy="146761"/>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09" name="Oval 2133"/>
            <p:cNvSpPr>
              <a:spLocks noChangeArrowheads="1"/>
            </p:cNvSpPr>
            <p:nvPr/>
          </p:nvSpPr>
          <p:spPr bwMode="auto">
            <a:xfrm>
              <a:off x="428998"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10" name="Oval 2134"/>
            <p:cNvSpPr>
              <a:spLocks noChangeArrowheads="1"/>
            </p:cNvSpPr>
            <p:nvPr/>
          </p:nvSpPr>
          <p:spPr bwMode="auto">
            <a:xfrm>
              <a:off x="285999"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11" name="Oval 2135"/>
            <p:cNvSpPr>
              <a:spLocks noChangeArrowheads="1"/>
            </p:cNvSpPr>
            <p:nvPr/>
          </p:nvSpPr>
          <p:spPr bwMode="auto">
            <a:xfrm>
              <a:off x="142999" y="26341"/>
              <a:ext cx="90315"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12" name="Oval 2136"/>
            <p:cNvSpPr>
              <a:spLocks noChangeArrowheads="1"/>
            </p:cNvSpPr>
            <p:nvPr/>
          </p:nvSpPr>
          <p:spPr bwMode="auto">
            <a:xfrm>
              <a:off x="0" y="26341"/>
              <a:ext cx="90315"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13" name="Oval 2137"/>
            <p:cNvSpPr>
              <a:spLocks noChangeArrowheads="1"/>
            </p:cNvSpPr>
            <p:nvPr/>
          </p:nvSpPr>
          <p:spPr bwMode="auto">
            <a:xfrm>
              <a:off x="571997"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14" name="Oval 2138"/>
            <p:cNvSpPr>
              <a:spLocks noChangeArrowheads="1"/>
            </p:cNvSpPr>
            <p:nvPr/>
          </p:nvSpPr>
          <p:spPr bwMode="auto">
            <a:xfrm>
              <a:off x="714996" y="26341"/>
              <a:ext cx="90315"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15" name="Oval 2139"/>
            <p:cNvSpPr>
              <a:spLocks noChangeArrowheads="1"/>
            </p:cNvSpPr>
            <p:nvPr/>
          </p:nvSpPr>
          <p:spPr bwMode="auto">
            <a:xfrm>
              <a:off x="1140229"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16" name="Oval 2140"/>
            <p:cNvSpPr>
              <a:spLocks noChangeArrowheads="1"/>
            </p:cNvSpPr>
            <p:nvPr/>
          </p:nvSpPr>
          <p:spPr bwMode="auto">
            <a:xfrm>
              <a:off x="997230"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17" name="Oval 2141"/>
            <p:cNvSpPr>
              <a:spLocks noChangeArrowheads="1"/>
            </p:cNvSpPr>
            <p:nvPr/>
          </p:nvSpPr>
          <p:spPr bwMode="auto">
            <a:xfrm>
              <a:off x="854231"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15418" name="Group 58"/>
          <p:cNvGrpSpPr>
            <a:grpSpLocks/>
          </p:cNvGrpSpPr>
          <p:nvPr/>
        </p:nvGrpSpPr>
        <p:grpSpPr bwMode="auto">
          <a:xfrm>
            <a:off x="2112963" y="2032000"/>
            <a:ext cx="2166937" cy="1870075"/>
            <a:chOff x="0" y="0"/>
            <a:chExt cx="1098835" cy="948310"/>
          </a:xfrm>
        </p:grpSpPr>
        <p:sp>
          <p:nvSpPr>
            <p:cNvPr id="15419" name="Freeform 2142"/>
            <p:cNvSpPr>
              <a:spLocks noChangeArrowheads="1"/>
            </p:cNvSpPr>
            <p:nvPr/>
          </p:nvSpPr>
          <p:spPr bwMode="auto">
            <a:xfrm>
              <a:off x="0" y="0"/>
              <a:ext cx="944548" cy="948310"/>
            </a:xfrm>
            <a:custGeom>
              <a:avLst/>
              <a:gdLst>
                <a:gd name="T0" fmla="*/ 199 w 212"/>
                <a:gd name="T1" fmla="*/ 83 h 213"/>
                <a:gd name="T2" fmla="*/ 129 w 212"/>
                <a:gd name="T3" fmla="*/ 200 h 213"/>
                <a:gd name="T4" fmla="*/ 13 w 212"/>
                <a:gd name="T5" fmla="*/ 130 h 213"/>
                <a:gd name="T6" fmla="*/ 83 w 212"/>
                <a:gd name="T7" fmla="*/ 13 h 213"/>
                <a:gd name="T8" fmla="*/ 199 w 212"/>
                <a:gd name="T9" fmla="*/ 83 h 213"/>
                <a:gd name="T10" fmla="*/ 0 60000 65536"/>
                <a:gd name="T11" fmla="*/ 0 60000 65536"/>
                <a:gd name="T12" fmla="*/ 0 60000 65536"/>
                <a:gd name="T13" fmla="*/ 0 60000 65536"/>
                <a:gd name="T14" fmla="*/ 0 60000 65536"/>
                <a:gd name="T15" fmla="*/ 0 w 212"/>
                <a:gd name="T16" fmla="*/ 0 h 213"/>
                <a:gd name="T17" fmla="*/ 212 w 212"/>
                <a:gd name="T18" fmla="*/ 213 h 213"/>
              </a:gdLst>
              <a:ahLst/>
              <a:cxnLst>
                <a:cxn ang="T10">
                  <a:pos x="T0" y="T1"/>
                </a:cxn>
                <a:cxn ang="T11">
                  <a:pos x="T2" y="T3"/>
                </a:cxn>
                <a:cxn ang="T12">
                  <a:pos x="T4" y="T5"/>
                </a:cxn>
                <a:cxn ang="T13">
                  <a:pos x="T6" y="T7"/>
                </a:cxn>
                <a:cxn ang="T14">
                  <a:pos x="T8" y="T9"/>
                </a:cxn>
              </a:cxnLst>
              <a:rect l="T15" t="T16" r="T17" b="T18"/>
              <a:pathLst>
                <a:path w="212" h="213">
                  <a:moveTo>
                    <a:pt x="199" y="83"/>
                  </a:moveTo>
                  <a:cubicBezTo>
                    <a:pt x="212" y="135"/>
                    <a:pt x="180" y="187"/>
                    <a:pt x="129" y="200"/>
                  </a:cubicBezTo>
                  <a:cubicBezTo>
                    <a:pt x="78" y="213"/>
                    <a:pt x="26" y="181"/>
                    <a:pt x="13" y="130"/>
                  </a:cubicBezTo>
                  <a:cubicBezTo>
                    <a:pt x="0" y="78"/>
                    <a:pt x="31" y="26"/>
                    <a:pt x="83" y="13"/>
                  </a:cubicBezTo>
                  <a:cubicBezTo>
                    <a:pt x="134" y="0"/>
                    <a:pt x="186" y="31"/>
                    <a:pt x="199" y="83"/>
                  </a:cubicBez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20" name="Freeform 2143"/>
            <p:cNvSpPr>
              <a:spLocks noChangeArrowheads="1"/>
            </p:cNvSpPr>
            <p:nvPr/>
          </p:nvSpPr>
          <p:spPr bwMode="auto">
            <a:xfrm>
              <a:off x="699943" y="511786"/>
              <a:ext cx="398892" cy="252129"/>
            </a:xfrm>
            <a:custGeom>
              <a:avLst/>
              <a:gdLst>
                <a:gd name="T0" fmla="*/ 18 w 106"/>
                <a:gd name="T1" fmla="*/ 0 h 67"/>
                <a:gd name="T2" fmla="*/ 106 w 106"/>
                <a:gd name="T3" fmla="*/ 67 h 67"/>
                <a:gd name="T4" fmla="*/ 0 w 106"/>
                <a:gd name="T5" fmla="*/ 50 h 67"/>
                <a:gd name="T6" fmla="*/ 18 w 106"/>
                <a:gd name="T7" fmla="*/ 0 h 67"/>
                <a:gd name="T8" fmla="*/ 0 60000 65536"/>
                <a:gd name="T9" fmla="*/ 0 60000 65536"/>
                <a:gd name="T10" fmla="*/ 0 60000 65536"/>
                <a:gd name="T11" fmla="*/ 0 60000 65536"/>
                <a:gd name="T12" fmla="*/ 0 w 106"/>
                <a:gd name="T13" fmla="*/ 0 h 67"/>
                <a:gd name="T14" fmla="*/ 106 w 106"/>
                <a:gd name="T15" fmla="*/ 67 h 67"/>
              </a:gdLst>
              <a:ahLst/>
              <a:cxnLst>
                <a:cxn ang="T8">
                  <a:pos x="T0" y="T1"/>
                </a:cxn>
                <a:cxn ang="T9">
                  <a:pos x="T2" y="T3"/>
                </a:cxn>
                <a:cxn ang="T10">
                  <a:pos x="T4" y="T5"/>
                </a:cxn>
                <a:cxn ang="T11">
                  <a:pos x="T6" y="T7"/>
                </a:cxn>
              </a:cxnLst>
              <a:rect l="T12" t="T13" r="T14" b="T15"/>
              <a:pathLst>
                <a:path w="106" h="67">
                  <a:moveTo>
                    <a:pt x="18" y="0"/>
                  </a:moveTo>
                  <a:lnTo>
                    <a:pt x="106" y="67"/>
                  </a:lnTo>
                  <a:lnTo>
                    <a:pt x="0" y="50"/>
                  </a:lnTo>
                  <a:lnTo>
                    <a:pt x="18" y="0"/>
                  </a:ln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15421" name="Group 61"/>
          <p:cNvGrpSpPr>
            <a:grpSpLocks/>
          </p:cNvGrpSpPr>
          <p:nvPr/>
        </p:nvGrpSpPr>
        <p:grpSpPr bwMode="auto">
          <a:xfrm>
            <a:off x="7780338" y="1716088"/>
            <a:ext cx="2027237" cy="1749425"/>
            <a:chOff x="0" y="0"/>
            <a:chExt cx="1098838" cy="948310"/>
          </a:xfrm>
        </p:grpSpPr>
        <p:sp>
          <p:nvSpPr>
            <p:cNvPr id="15422" name="Freeform 2249"/>
            <p:cNvSpPr>
              <a:spLocks noChangeArrowheads="1"/>
            </p:cNvSpPr>
            <p:nvPr/>
          </p:nvSpPr>
          <p:spPr bwMode="auto">
            <a:xfrm>
              <a:off x="161816" y="0"/>
              <a:ext cx="937022" cy="948310"/>
            </a:xfrm>
            <a:custGeom>
              <a:avLst/>
              <a:gdLst>
                <a:gd name="T0" fmla="*/ 13 w 211"/>
                <a:gd name="T1" fmla="*/ 83 h 213"/>
                <a:gd name="T2" fmla="*/ 82 w 211"/>
                <a:gd name="T3" fmla="*/ 200 h 213"/>
                <a:gd name="T4" fmla="*/ 198 w 211"/>
                <a:gd name="T5" fmla="*/ 130 h 213"/>
                <a:gd name="T6" fmla="*/ 129 w 211"/>
                <a:gd name="T7" fmla="*/ 13 h 213"/>
                <a:gd name="T8" fmla="*/ 13 w 211"/>
                <a:gd name="T9" fmla="*/ 83 h 213"/>
                <a:gd name="T10" fmla="*/ 0 60000 65536"/>
                <a:gd name="T11" fmla="*/ 0 60000 65536"/>
                <a:gd name="T12" fmla="*/ 0 60000 65536"/>
                <a:gd name="T13" fmla="*/ 0 60000 65536"/>
                <a:gd name="T14" fmla="*/ 0 60000 65536"/>
                <a:gd name="T15" fmla="*/ 0 w 211"/>
                <a:gd name="T16" fmla="*/ 0 h 213"/>
                <a:gd name="T17" fmla="*/ 211 w 211"/>
                <a:gd name="T18" fmla="*/ 213 h 213"/>
              </a:gdLst>
              <a:ahLst/>
              <a:cxnLst>
                <a:cxn ang="T10">
                  <a:pos x="T0" y="T1"/>
                </a:cxn>
                <a:cxn ang="T11">
                  <a:pos x="T2" y="T3"/>
                </a:cxn>
                <a:cxn ang="T12">
                  <a:pos x="T4" y="T5"/>
                </a:cxn>
                <a:cxn ang="T13">
                  <a:pos x="T6" y="T7"/>
                </a:cxn>
                <a:cxn ang="T14">
                  <a:pos x="T8" y="T9"/>
                </a:cxn>
              </a:cxnLst>
              <a:rect l="T15" t="T16" r="T17" b="T18"/>
              <a:pathLst>
                <a:path w="211" h="213">
                  <a:moveTo>
                    <a:pt x="13" y="83"/>
                  </a:moveTo>
                  <a:cubicBezTo>
                    <a:pt x="0" y="135"/>
                    <a:pt x="31" y="187"/>
                    <a:pt x="82" y="200"/>
                  </a:cubicBezTo>
                  <a:cubicBezTo>
                    <a:pt x="134" y="213"/>
                    <a:pt x="186" y="181"/>
                    <a:pt x="198" y="130"/>
                  </a:cubicBezTo>
                  <a:cubicBezTo>
                    <a:pt x="211" y="78"/>
                    <a:pt x="180" y="26"/>
                    <a:pt x="129" y="13"/>
                  </a:cubicBezTo>
                  <a:cubicBezTo>
                    <a:pt x="77" y="0"/>
                    <a:pt x="26" y="31"/>
                    <a:pt x="13" y="83"/>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23" name="Freeform 2250"/>
            <p:cNvSpPr>
              <a:spLocks noChangeArrowheads="1"/>
            </p:cNvSpPr>
            <p:nvPr/>
          </p:nvSpPr>
          <p:spPr bwMode="auto">
            <a:xfrm>
              <a:off x="0" y="511786"/>
              <a:ext cx="406419" cy="252131"/>
            </a:xfrm>
            <a:custGeom>
              <a:avLst/>
              <a:gdLst>
                <a:gd name="T0" fmla="*/ 88 w 108"/>
                <a:gd name="T1" fmla="*/ 0 h 67"/>
                <a:gd name="T2" fmla="*/ 0 w 108"/>
                <a:gd name="T3" fmla="*/ 67 h 67"/>
                <a:gd name="T4" fmla="*/ 108 w 108"/>
                <a:gd name="T5" fmla="*/ 50 h 67"/>
                <a:gd name="T6" fmla="*/ 88 w 108"/>
                <a:gd name="T7" fmla="*/ 0 h 67"/>
                <a:gd name="T8" fmla="*/ 0 60000 65536"/>
                <a:gd name="T9" fmla="*/ 0 60000 65536"/>
                <a:gd name="T10" fmla="*/ 0 60000 65536"/>
                <a:gd name="T11" fmla="*/ 0 60000 65536"/>
                <a:gd name="T12" fmla="*/ 0 w 108"/>
                <a:gd name="T13" fmla="*/ 0 h 67"/>
                <a:gd name="T14" fmla="*/ 108 w 108"/>
                <a:gd name="T15" fmla="*/ 67 h 67"/>
              </a:gdLst>
              <a:ahLst/>
              <a:cxnLst>
                <a:cxn ang="T8">
                  <a:pos x="T0" y="T1"/>
                </a:cxn>
                <a:cxn ang="T9">
                  <a:pos x="T2" y="T3"/>
                </a:cxn>
                <a:cxn ang="T10">
                  <a:pos x="T4" y="T5"/>
                </a:cxn>
                <a:cxn ang="T11">
                  <a:pos x="T6" y="T7"/>
                </a:cxn>
              </a:cxnLst>
              <a:rect l="T12" t="T13" r="T14" b="T15"/>
              <a:pathLst>
                <a:path w="108" h="67">
                  <a:moveTo>
                    <a:pt x="88" y="0"/>
                  </a:moveTo>
                  <a:lnTo>
                    <a:pt x="0" y="67"/>
                  </a:lnTo>
                  <a:lnTo>
                    <a:pt x="108" y="50"/>
                  </a:lnTo>
                  <a:lnTo>
                    <a:pt x="88" y="0"/>
                  </a:ln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5424" name="矩形 61"/>
          <p:cNvSpPr>
            <a:spLocks noChangeArrowheads="1"/>
          </p:cNvSpPr>
          <p:nvPr/>
        </p:nvSpPr>
        <p:spPr bwMode="auto">
          <a:xfrm>
            <a:off x="2257425" y="5407025"/>
            <a:ext cx="7937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a:t>
            </a:r>
            <a:endParaRPr lang="zh-CN" altLang="en-US" dirty="0"/>
          </a:p>
        </p:txBody>
      </p:sp>
      <p:sp>
        <p:nvSpPr>
          <p:cNvPr id="15425" name="矩形 62"/>
          <p:cNvSpPr>
            <a:spLocks noChangeArrowheads="1"/>
          </p:cNvSpPr>
          <p:nvPr/>
        </p:nvSpPr>
        <p:spPr bwMode="auto">
          <a:xfrm>
            <a:off x="4167188" y="5010150"/>
            <a:ext cx="4117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dirty="0" err="1">
                <a:solidFill>
                  <a:schemeClr val="bg2"/>
                </a:solidFill>
                <a:latin typeface="Calibri" pitchFamily="34" charset="0"/>
                <a:ea typeface="微软雅黑" pitchFamily="34" charset="-122"/>
                <a:sym typeface="Calibri" pitchFamily="34" charset="0"/>
              </a:rPr>
              <a:t>Donec</a:t>
            </a:r>
            <a:r>
              <a:rPr lang="en-US" b="1" dirty="0">
                <a:solidFill>
                  <a:schemeClr val="bg2"/>
                </a:solidFill>
                <a:latin typeface="Calibri" pitchFamily="34" charset="0"/>
                <a:ea typeface="微软雅黑" pitchFamily="34" charset="-122"/>
                <a:sym typeface="Calibri" pitchFamily="34" charset="0"/>
              </a:rPr>
              <a:t> </a:t>
            </a:r>
            <a:r>
              <a:rPr lang="en-US" b="1" dirty="0" err="1">
                <a:solidFill>
                  <a:schemeClr val="bg2"/>
                </a:solidFill>
                <a:latin typeface="Calibri" pitchFamily="34" charset="0"/>
                <a:ea typeface="微软雅黑" pitchFamily="34" charset="-122"/>
                <a:sym typeface="Calibri" pitchFamily="34" charset="0"/>
              </a:rPr>
              <a:t>sollicitudin</a:t>
            </a:r>
            <a:r>
              <a:rPr lang="en-US" b="1" dirty="0">
                <a:solidFill>
                  <a:schemeClr val="bg2"/>
                </a:solidFill>
                <a:latin typeface="Calibri" pitchFamily="34" charset="0"/>
                <a:ea typeface="微软雅黑" pitchFamily="34" charset="-122"/>
                <a:sym typeface="Calibri" pitchFamily="34" charset="0"/>
              </a:rPr>
              <a:t> </a:t>
            </a:r>
            <a:r>
              <a:rPr lang="en-US" b="1" dirty="0" err="1">
                <a:solidFill>
                  <a:schemeClr val="bg2"/>
                </a:solidFill>
                <a:latin typeface="Calibri" pitchFamily="34" charset="0"/>
                <a:ea typeface="微软雅黑" pitchFamily="34" charset="-122"/>
                <a:sym typeface="Calibri" pitchFamily="34" charset="0"/>
              </a:rPr>
              <a:t>molestie</a:t>
            </a:r>
            <a:r>
              <a:rPr lang="en-US" b="1" dirty="0">
                <a:solidFill>
                  <a:schemeClr val="bg2"/>
                </a:solidFill>
                <a:latin typeface="Calibri" pitchFamily="34" charset="0"/>
                <a:ea typeface="微软雅黑" pitchFamily="34" charset="-122"/>
                <a:sym typeface="Calibri" pitchFamily="34" charset="0"/>
              </a:rPr>
              <a:t> </a:t>
            </a:r>
            <a:r>
              <a:rPr lang="en-US" b="1" dirty="0" err="1">
                <a:solidFill>
                  <a:schemeClr val="bg2"/>
                </a:solidFill>
                <a:latin typeface="Calibri" pitchFamily="34" charset="0"/>
                <a:ea typeface="微软雅黑" pitchFamily="34" charset="-122"/>
                <a:sym typeface="Calibri" pitchFamily="34" charset="0"/>
              </a:rPr>
              <a:t>malesuada</a:t>
            </a:r>
            <a:endParaRPr lang="zh-CN" altLang="en-US" b="1" dirty="0">
              <a:solidFill>
                <a:schemeClr val="bg2"/>
              </a:solidFill>
              <a:latin typeface="Calibri" pitchFamily="34" charset="0"/>
              <a:ea typeface="微软雅黑" pitchFamily="34" charset="-122"/>
              <a:sym typeface="Calibri" pitchFamily="34" charset="0"/>
            </a:endParaRPr>
          </a:p>
        </p:txBody>
      </p:sp>
      <p:sp>
        <p:nvSpPr>
          <p:cNvPr id="15426" name="矩形 11"/>
          <p:cNvSpPr>
            <a:spLocks noChangeArrowheads="1"/>
          </p:cNvSpPr>
          <p:nvPr/>
        </p:nvSpPr>
        <p:spPr bwMode="auto">
          <a:xfrm>
            <a:off x="2378075" y="2260600"/>
            <a:ext cx="135096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a:t>
            </a:r>
          </a:p>
        </p:txBody>
      </p:sp>
      <p:sp>
        <p:nvSpPr>
          <p:cNvPr id="15427" name="矩形 65"/>
          <p:cNvSpPr>
            <a:spLocks noChangeArrowheads="1"/>
          </p:cNvSpPr>
          <p:nvPr/>
        </p:nvSpPr>
        <p:spPr bwMode="auto">
          <a:xfrm>
            <a:off x="8251825" y="1884363"/>
            <a:ext cx="13525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dirty="0">
                <a:solidFill>
                  <a:srgbClr val="3F313B"/>
                </a:solidFill>
                <a:latin typeface="Calibri" pitchFamily="34" charset="0"/>
                <a:ea typeface="微软雅黑" pitchFamily="34" charset="-122"/>
                <a:sym typeface="Calibri" pitchFamily="34" charset="0"/>
              </a:rPr>
              <a:t>Vestibulum ante ipsum primis in faucibus orci luctus et ultrices</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Tm="13662">
        <p:fade/>
      </p:transition>
    </mc:Choice>
    <mc:Fallback xmlns="">
      <p:transition spd="med" advTm="1366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385"/>
                                        </p:tgtEl>
                                        <p:attrNameLst>
                                          <p:attrName>style.visibility</p:attrName>
                                        </p:attrNameLst>
                                      </p:cBhvr>
                                      <p:to>
                                        <p:strVal val="visible"/>
                                      </p:to>
                                    </p:set>
                                    <p:animEffect transition="in" filter="fade">
                                      <p:cBhvr>
                                        <p:cTn id="7" dur="1000"/>
                                        <p:tgtEl>
                                          <p:spTgt spid="15385"/>
                                        </p:tgtEl>
                                      </p:cBhvr>
                                    </p:animEffect>
                                    <p:anim calcmode="lin" valueType="num">
                                      <p:cBhvr>
                                        <p:cTn id="8" dur="1000" fill="hold"/>
                                        <p:tgtEl>
                                          <p:spTgt spid="15385"/>
                                        </p:tgtEl>
                                        <p:attrNameLst>
                                          <p:attrName>ppt_x</p:attrName>
                                        </p:attrNameLst>
                                      </p:cBhvr>
                                      <p:tavLst>
                                        <p:tav tm="0">
                                          <p:val>
                                            <p:strVal val="#ppt_x"/>
                                          </p:val>
                                        </p:tav>
                                        <p:tav tm="100000">
                                          <p:val>
                                            <p:strVal val="#ppt_x"/>
                                          </p:val>
                                        </p:tav>
                                      </p:tavLst>
                                    </p:anim>
                                    <p:anim calcmode="lin" valueType="num">
                                      <p:cBhvr>
                                        <p:cTn id="9" dur="1000" fill="hold"/>
                                        <p:tgtEl>
                                          <p:spTgt spid="1538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388"/>
                                        </p:tgtEl>
                                        <p:attrNameLst>
                                          <p:attrName>style.visibility</p:attrName>
                                        </p:attrNameLst>
                                      </p:cBhvr>
                                      <p:to>
                                        <p:strVal val="visible"/>
                                      </p:to>
                                    </p:set>
                                    <p:animEffect transition="in" filter="fade">
                                      <p:cBhvr>
                                        <p:cTn id="12" dur="1000"/>
                                        <p:tgtEl>
                                          <p:spTgt spid="15388"/>
                                        </p:tgtEl>
                                      </p:cBhvr>
                                    </p:animEffect>
                                    <p:anim calcmode="lin" valueType="num">
                                      <p:cBhvr>
                                        <p:cTn id="13" dur="1000" fill="hold"/>
                                        <p:tgtEl>
                                          <p:spTgt spid="15388"/>
                                        </p:tgtEl>
                                        <p:attrNameLst>
                                          <p:attrName>ppt_x</p:attrName>
                                        </p:attrNameLst>
                                      </p:cBhvr>
                                      <p:tavLst>
                                        <p:tav tm="0">
                                          <p:val>
                                            <p:strVal val="#ppt_x"/>
                                          </p:val>
                                        </p:tav>
                                        <p:tav tm="100000">
                                          <p:val>
                                            <p:strVal val="#ppt_x"/>
                                          </p:val>
                                        </p:tav>
                                      </p:tavLst>
                                    </p:anim>
                                    <p:anim calcmode="lin" valueType="num">
                                      <p:cBhvr>
                                        <p:cTn id="14" dur="1000" fill="hold"/>
                                        <p:tgtEl>
                                          <p:spTgt spid="1538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5390"/>
                                        </p:tgtEl>
                                        <p:attrNameLst>
                                          <p:attrName>style.visibility</p:attrName>
                                        </p:attrNameLst>
                                      </p:cBhvr>
                                      <p:to>
                                        <p:strVal val="visible"/>
                                      </p:to>
                                    </p:set>
                                    <p:animEffect transition="in" filter="fade">
                                      <p:cBhvr>
                                        <p:cTn id="17" dur="1000"/>
                                        <p:tgtEl>
                                          <p:spTgt spid="15390"/>
                                        </p:tgtEl>
                                      </p:cBhvr>
                                    </p:animEffect>
                                    <p:anim calcmode="lin" valueType="num">
                                      <p:cBhvr>
                                        <p:cTn id="18" dur="1000" fill="hold"/>
                                        <p:tgtEl>
                                          <p:spTgt spid="15390"/>
                                        </p:tgtEl>
                                        <p:attrNameLst>
                                          <p:attrName>ppt_x</p:attrName>
                                        </p:attrNameLst>
                                      </p:cBhvr>
                                      <p:tavLst>
                                        <p:tav tm="0">
                                          <p:val>
                                            <p:strVal val="#ppt_x"/>
                                          </p:val>
                                        </p:tav>
                                        <p:tav tm="100000">
                                          <p:val>
                                            <p:strVal val="#ppt_x"/>
                                          </p:val>
                                        </p:tav>
                                      </p:tavLst>
                                    </p:anim>
                                    <p:anim calcmode="lin" valueType="num">
                                      <p:cBhvr>
                                        <p:cTn id="19" dur="1000" fill="hold"/>
                                        <p:tgtEl>
                                          <p:spTgt spid="1539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386"/>
                                        </p:tgtEl>
                                        <p:attrNameLst>
                                          <p:attrName>style.visibility</p:attrName>
                                        </p:attrNameLst>
                                      </p:cBhvr>
                                      <p:to>
                                        <p:strVal val="visible"/>
                                      </p:to>
                                    </p:set>
                                    <p:animEffect transition="in" filter="fade">
                                      <p:cBhvr>
                                        <p:cTn id="22" dur="1000"/>
                                        <p:tgtEl>
                                          <p:spTgt spid="15386"/>
                                        </p:tgtEl>
                                      </p:cBhvr>
                                    </p:animEffect>
                                    <p:anim calcmode="lin" valueType="num">
                                      <p:cBhvr>
                                        <p:cTn id="23" dur="1000" fill="hold"/>
                                        <p:tgtEl>
                                          <p:spTgt spid="15386"/>
                                        </p:tgtEl>
                                        <p:attrNameLst>
                                          <p:attrName>ppt_x</p:attrName>
                                        </p:attrNameLst>
                                      </p:cBhvr>
                                      <p:tavLst>
                                        <p:tav tm="0">
                                          <p:val>
                                            <p:strVal val="#ppt_x"/>
                                          </p:val>
                                        </p:tav>
                                        <p:tav tm="100000">
                                          <p:val>
                                            <p:strVal val="#ppt_x"/>
                                          </p:val>
                                        </p:tav>
                                      </p:tavLst>
                                    </p:anim>
                                    <p:anim calcmode="lin" valueType="num">
                                      <p:cBhvr>
                                        <p:cTn id="24" dur="1000" fill="hold"/>
                                        <p:tgtEl>
                                          <p:spTgt spid="1538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5387"/>
                                        </p:tgtEl>
                                        <p:attrNameLst>
                                          <p:attrName>style.visibility</p:attrName>
                                        </p:attrNameLst>
                                      </p:cBhvr>
                                      <p:to>
                                        <p:strVal val="visible"/>
                                      </p:to>
                                    </p:set>
                                    <p:animEffect transition="in" filter="fade">
                                      <p:cBhvr>
                                        <p:cTn id="27" dur="1000"/>
                                        <p:tgtEl>
                                          <p:spTgt spid="15387"/>
                                        </p:tgtEl>
                                      </p:cBhvr>
                                    </p:animEffect>
                                    <p:anim calcmode="lin" valueType="num">
                                      <p:cBhvr>
                                        <p:cTn id="28" dur="1000" fill="hold"/>
                                        <p:tgtEl>
                                          <p:spTgt spid="15387"/>
                                        </p:tgtEl>
                                        <p:attrNameLst>
                                          <p:attrName>ppt_x</p:attrName>
                                        </p:attrNameLst>
                                      </p:cBhvr>
                                      <p:tavLst>
                                        <p:tav tm="0">
                                          <p:val>
                                            <p:strVal val="#ppt_x"/>
                                          </p:val>
                                        </p:tav>
                                        <p:tav tm="100000">
                                          <p:val>
                                            <p:strVal val="#ppt_x"/>
                                          </p:val>
                                        </p:tav>
                                      </p:tavLst>
                                    </p:anim>
                                    <p:anim calcmode="lin" valueType="num">
                                      <p:cBhvr>
                                        <p:cTn id="29" dur="1000" fill="hold"/>
                                        <p:tgtEl>
                                          <p:spTgt spid="1538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5389"/>
                                        </p:tgtEl>
                                        <p:attrNameLst>
                                          <p:attrName>style.visibility</p:attrName>
                                        </p:attrNameLst>
                                      </p:cBhvr>
                                      <p:to>
                                        <p:strVal val="visible"/>
                                      </p:to>
                                    </p:set>
                                    <p:animEffect transition="in" filter="fade">
                                      <p:cBhvr>
                                        <p:cTn id="32" dur="1000"/>
                                        <p:tgtEl>
                                          <p:spTgt spid="15389"/>
                                        </p:tgtEl>
                                      </p:cBhvr>
                                    </p:animEffect>
                                    <p:anim calcmode="lin" valueType="num">
                                      <p:cBhvr>
                                        <p:cTn id="33" dur="1000" fill="hold"/>
                                        <p:tgtEl>
                                          <p:spTgt spid="15389"/>
                                        </p:tgtEl>
                                        <p:attrNameLst>
                                          <p:attrName>ppt_x</p:attrName>
                                        </p:attrNameLst>
                                      </p:cBhvr>
                                      <p:tavLst>
                                        <p:tav tm="0">
                                          <p:val>
                                            <p:strVal val="#ppt_x"/>
                                          </p:val>
                                        </p:tav>
                                        <p:tav tm="100000">
                                          <p:val>
                                            <p:strVal val="#ppt_x"/>
                                          </p:val>
                                        </p:tav>
                                      </p:tavLst>
                                    </p:anim>
                                    <p:anim calcmode="lin" valueType="num">
                                      <p:cBhvr>
                                        <p:cTn id="34" dur="1000" fill="hold"/>
                                        <p:tgtEl>
                                          <p:spTgt spid="15389"/>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grpId="0" nodeType="clickEffect">
                                  <p:stCondLst>
                                    <p:cond delay="0"/>
                                  </p:stCondLst>
                                  <p:childTnLst>
                                    <p:set>
                                      <p:cBhvr>
                                        <p:cTn id="38" dur="1" fill="hold">
                                          <p:stCondLst>
                                            <p:cond delay="0"/>
                                          </p:stCondLst>
                                        </p:cTn>
                                        <p:tgtEl>
                                          <p:spTgt spid="15391"/>
                                        </p:tgtEl>
                                        <p:attrNameLst>
                                          <p:attrName>style.visibility</p:attrName>
                                        </p:attrNameLst>
                                      </p:cBhvr>
                                      <p:to>
                                        <p:strVal val="visible"/>
                                      </p:to>
                                    </p:set>
                                    <p:animEffect transition="in" filter="fade">
                                      <p:cBhvr>
                                        <p:cTn id="39" dur="1000"/>
                                        <p:tgtEl>
                                          <p:spTgt spid="15391"/>
                                        </p:tgtEl>
                                      </p:cBhvr>
                                    </p:animEffect>
                                    <p:anim calcmode="lin" valueType="num">
                                      <p:cBhvr>
                                        <p:cTn id="40" dur="1000" fill="hold"/>
                                        <p:tgtEl>
                                          <p:spTgt spid="15391"/>
                                        </p:tgtEl>
                                        <p:attrNameLst>
                                          <p:attrName>ppt_x</p:attrName>
                                        </p:attrNameLst>
                                      </p:cBhvr>
                                      <p:tavLst>
                                        <p:tav tm="0">
                                          <p:val>
                                            <p:strVal val="#ppt_x"/>
                                          </p:val>
                                        </p:tav>
                                        <p:tav tm="100000">
                                          <p:val>
                                            <p:strVal val="#ppt_x"/>
                                          </p:val>
                                        </p:tav>
                                      </p:tavLst>
                                    </p:anim>
                                    <p:anim calcmode="lin" valueType="num">
                                      <p:cBhvr>
                                        <p:cTn id="41" dur="1000" fill="hold"/>
                                        <p:tgtEl>
                                          <p:spTgt spid="15391"/>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15392"/>
                                        </p:tgtEl>
                                        <p:attrNameLst>
                                          <p:attrName>style.visibility</p:attrName>
                                        </p:attrNameLst>
                                      </p:cBhvr>
                                      <p:to>
                                        <p:strVal val="visible"/>
                                      </p:to>
                                    </p:set>
                                    <p:animEffect transition="in" filter="fade">
                                      <p:cBhvr>
                                        <p:cTn id="44" dur="1000"/>
                                        <p:tgtEl>
                                          <p:spTgt spid="15392"/>
                                        </p:tgtEl>
                                      </p:cBhvr>
                                    </p:animEffect>
                                    <p:anim calcmode="lin" valueType="num">
                                      <p:cBhvr>
                                        <p:cTn id="45" dur="1000" fill="hold"/>
                                        <p:tgtEl>
                                          <p:spTgt spid="15392"/>
                                        </p:tgtEl>
                                        <p:attrNameLst>
                                          <p:attrName>ppt_x</p:attrName>
                                        </p:attrNameLst>
                                      </p:cBhvr>
                                      <p:tavLst>
                                        <p:tav tm="0">
                                          <p:val>
                                            <p:strVal val="#ppt_x"/>
                                          </p:val>
                                        </p:tav>
                                        <p:tav tm="100000">
                                          <p:val>
                                            <p:strVal val="#ppt_x"/>
                                          </p:val>
                                        </p:tav>
                                      </p:tavLst>
                                    </p:anim>
                                    <p:anim calcmode="lin" valueType="num">
                                      <p:cBhvr>
                                        <p:cTn id="46" dur="1000" fill="hold"/>
                                        <p:tgtEl>
                                          <p:spTgt spid="15392"/>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15393"/>
                                        </p:tgtEl>
                                        <p:attrNameLst>
                                          <p:attrName>style.visibility</p:attrName>
                                        </p:attrNameLst>
                                      </p:cBhvr>
                                      <p:to>
                                        <p:strVal val="visible"/>
                                      </p:to>
                                    </p:set>
                                    <p:animEffect transition="in" filter="fade">
                                      <p:cBhvr>
                                        <p:cTn id="49" dur="1000"/>
                                        <p:tgtEl>
                                          <p:spTgt spid="15393"/>
                                        </p:tgtEl>
                                      </p:cBhvr>
                                    </p:animEffect>
                                    <p:anim calcmode="lin" valueType="num">
                                      <p:cBhvr>
                                        <p:cTn id="50" dur="1000" fill="hold"/>
                                        <p:tgtEl>
                                          <p:spTgt spid="15393"/>
                                        </p:tgtEl>
                                        <p:attrNameLst>
                                          <p:attrName>ppt_x</p:attrName>
                                        </p:attrNameLst>
                                      </p:cBhvr>
                                      <p:tavLst>
                                        <p:tav tm="0">
                                          <p:val>
                                            <p:strVal val="#ppt_x"/>
                                          </p:val>
                                        </p:tav>
                                        <p:tav tm="100000">
                                          <p:val>
                                            <p:strVal val="#ppt_x"/>
                                          </p:val>
                                        </p:tav>
                                      </p:tavLst>
                                    </p:anim>
                                    <p:anim calcmode="lin" valueType="num">
                                      <p:cBhvr>
                                        <p:cTn id="51" dur="1000" fill="hold"/>
                                        <p:tgtEl>
                                          <p:spTgt spid="15393"/>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15394"/>
                                        </p:tgtEl>
                                        <p:attrNameLst>
                                          <p:attrName>style.visibility</p:attrName>
                                        </p:attrNameLst>
                                      </p:cBhvr>
                                      <p:to>
                                        <p:strVal val="visible"/>
                                      </p:to>
                                    </p:set>
                                    <p:animEffect transition="in" filter="fade">
                                      <p:cBhvr>
                                        <p:cTn id="54" dur="1000"/>
                                        <p:tgtEl>
                                          <p:spTgt spid="15394"/>
                                        </p:tgtEl>
                                      </p:cBhvr>
                                    </p:animEffect>
                                    <p:anim calcmode="lin" valueType="num">
                                      <p:cBhvr>
                                        <p:cTn id="55" dur="1000" fill="hold"/>
                                        <p:tgtEl>
                                          <p:spTgt spid="15394"/>
                                        </p:tgtEl>
                                        <p:attrNameLst>
                                          <p:attrName>ppt_x</p:attrName>
                                        </p:attrNameLst>
                                      </p:cBhvr>
                                      <p:tavLst>
                                        <p:tav tm="0">
                                          <p:val>
                                            <p:strVal val="#ppt_x"/>
                                          </p:val>
                                        </p:tav>
                                        <p:tav tm="100000">
                                          <p:val>
                                            <p:strVal val="#ppt_x"/>
                                          </p:val>
                                        </p:tav>
                                      </p:tavLst>
                                    </p:anim>
                                    <p:anim calcmode="lin" valueType="num">
                                      <p:cBhvr>
                                        <p:cTn id="56" dur="1000" fill="hold"/>
                                        <p:tgtEl>
                                          <p:spTgt spid="15394"/>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15395"/>
                                        </p:tgtEl>
                                        <p:attrNameLst>
                                          <p:attrName>style.visibility</p:attrName>
                                        </p:attrNameLst>
                                      </p:cBhvr>
                                      <p:to>
                                        <p:strVal val="visible"/>
                                      </p:to>
                                    </p:set>
                                    <p:animEffect transition="in" filter="fade">
                                      <p:cBhvr>
                                        <p:cTn id="59" dur="1000"/>
                                        <p:tgtEl>
                                          <p:spTgt spid="15395"/>
                                        </p:tgtEl>
                                      </p:cBhvr>
                                    </p:animEffect>
                                    <p:anim calcmode="lin" valueType="num">
                                      <p:cBhvr>
                                        <p:cTn id="60" dur="1000" fill="hold"/>
                                        <p:tgtEl>
                                          <p:spTgt spid="15395"/>
                                        </p:tgtEl>
                                        <p:attrNameLst>
                                          <p:attrName>ppt_x</p:attrName>
                                        </p:attrNameLst>
                                      </p:cBhvr>
                                      <p:tavLst>
                                        <p:tav tm="0">
                                          <p:val>
                                            <p:strVal val="#ppt_x"/>
                                          </p:val>
                                        </p:tav>
                                        <p:tav tm="100000">
                                          <p:val>
                                            <p:strVal val="#ppt_x"/>
                                          </p:val>
                                        </p:tav>
                                      </p:tavLst>
                                    </p:anim>
                                    <p:anim calcmode="lin" valueType="num">
                                      <p:cBhvr>
                                        <p:cTn id="61" dur="1000" fill="hold"/>
                                        <p:tgtEl>
                                          <p:spTgt spid="15395"/>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15396"/>
                                        </p:tgtEl>
                                        <p:attrNameLst>
                                          <p:attrName>style.visibility</p:attrName>
                                        </p:attrNameLst>
                                      </p:cBhvr>
                                      <p:to>
                                        <p:strVal val="visible"/>
                                      </p:to>
                                    </p:set>
                                    <p:animEffect transition="in" filter="fade">
                                      <p:cBhvr>
                                        <p:cTn id="64" dur="1000"/>
                                        <p:tgtEl>
                                          <p:spTgt spid="15396"/>
                                        </p:tgtEl>
                                      </p:cBhvr>
                                    </p:animEffect>
                                    <p:anim calcmode="lin" valueType="num">
                                      <p:cBhvr>
                                        <p:cTn id="65" dur="1000" fill="hold"/>
                                        <p:tgtEl>
                                          <p:spTgt spid="15396"/>
                                        </p:tgtEl>
                                        <p:attrNameLst>
                                          <p:attrName>ppt_x</p:attrName>
                                        </p:attrNameLst>
                                      </p:cBhvr>
                                      <p:tavLst>
                                        <p:tav tm="0">
                                          <p:val>
                                            <p:strVal val="#ppt_x"/>
                                          </p:val>
                                        </p:tav>
                                        <p:tav tm="100000">
                                          <p:val>
                                            <p:strVal val="#ppt_x"/>
                                          </p:val>
                                        </p:tav>
                                      </p:tavLst>
                                    </p:anim>
                                    <p:anim calcmode="lin" valueType="num">
                                      <p:cBhvr>
                                        <p:cTn id="66" dur="1000" fill="hold"/>
                                        <p:tgtEl>
                                          <p:spTgt spid="15396"/>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15407"/>
                                        </p:tgtEl>
                                        <p:attrNameLst>
                                          <p:attrName>style.visibility</p:attrName>
                                        </p:attrNameLst>
                                      </p:cBhvr>
                                      <p:to>
                                        <p:strVal val="visible"/>
                                      </p:to>
                                    </p:set>
                                    <p:animEffect transition="in" filter="wipe(left)">
                                      <p:cBhvr>
                                        <p:cTn id="71" dur="500"/>
                                        <p:tgtEl>
                                          <p:spTgt spid="15407"/>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grpId="0" nodeType="clickEffect">
                                  <p:stCondLst>
                                    <p:cond delay="0"/>
                                  </p:stCondLst>
                                  <p:childTnLst>
                                    <p:set>
                                      <p:cBhvr>
                                        <p:cTn id="75" dur="1" fill="hold">
                                          <p:stCondLst>
                                            <p:cond delay="0"/>
                                          </p:stCondLst>
                                        </p:cTn>
                                        <p:tgtEl>
                                          <p:spTgt spid="15403"/>
                                        </p:tgtEl>
                                        <p:attrNameLst>
                                          <p:attrName>style.visibility</p:attrName>
                                        </p:attrNameLst>
                                      </p:cBhvr>
                                      <p:to>
                                        <p:strVal val="visible"/>
                                      </p:to>
                                    </p:set>
                                    <p:anim calcmode="lin" valueType="num">
                                      <p:cBhvr>
                                        <p:cTn id="76" dur="500" fill="hold"/>
                                        <p:tgtEl>
                                          <p:spTgt spid="15403"/>
                                        </p:tgtEl>
                                        <p:attrNameLst>
                                          <p:attrName>ppt_w</p:attrName>
                                        </p:attrNameLst>
                                      </p:cBhvr>
                                      <p:tavLst>
                                        <p:tav tm="0">
                                          <p:val>
                                            <p:fltVal val="0"/>
                                          </p:val>
                                        </p:tav>
                                        <p:tav tm="100000">
                                          <p:val>
                                            <p:strVal val="#ppt_w"/>
                                          </p:val>
                                        </p:tav>
                                      </p:tavLst>
                                    </p:anim>
                                    <p:anim calcmode="lin" valueType="num">
                                      <p:cBhvr>
                                        <p:cTn id="77" dur="500" fill="hold"/>
                                        <p:tgtEl>
                                          <p:spTgt spid="15403"/>
                                        </p:tgtEl>
                                        <p:attrNameLst>
                                          <p:attrName>ppt_h</p:attrName>
                                        </p:attrNameLst>
                                      </p:cBhvr>
                                      <p:tavLst>
                                        <p:tav tm="0">
                                          <p:val>
                                            <p:fltVal val="0"/>
                                          </p:val>
                                        </p:tav>
                                        <p:tav tm="100000">
                                          <p:val>
                                            <p:strVal val="#ppt_h"/>
                                          </p:val>
                                        </p:tav>
                                      </p:tavLst>
                                    </p:anim>
                                    <p:animEffect transition="in" filter="fade">
                                      <p:cBhvr>
                                        <p:cTn id="78" dur="500"/>
                                        <p:tgtEl>
                                          <p:spTgt spid="15403"/>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5404"/>
                                        </p:tgtEl>
                                        <p:attrNameLst>
                                          <p:attrName>style.visibility</p:attrName>
                                        </p:attrNameLst>
                                      </p:cBhvr>
                                      <p:to>
                                        <p:strVal val="visible"/>
                                      </p:to>
                                    </p:set>
                                    <p:anim calcmode="lin" valueType="num">
                                      <p:cBhvr>
                                        <p:cTn id="81" dur="500" fill="hold"/>
                                        <p:tgtEl>
                                          <p:spTgt spid="15404"/>
                                        </p:tgtEl>
                                        <p:attrNameLst>
                                          <p:attrName>ppt_w</p:attrName>
                                        </p:attrNameLst>
                                      </p:cBhvr>
                                      <p:tavLst>
                                        <p:tav tm="0">
                                          <p:val>
                                            <p:fltVal val="0"/>
                                          </p:val>
                                        </p:tav>
                                        <p:tav tm="100000">
                                          <p:val>
                                            <p:strVal val="#ppt_w"/>
                                          </p:val>
                                        </p:tav>
                                      </p:tavLst>
                                    </p:anim>
                                    <p:anim calcmode="lin" valueType="num">
                                      <p:cBhvr>
                                        <p:cTn id="82" dur="500" fill="hold"/>
                                        <p:tgtEl>
                                          <p:spTgt spid="15404"/>
                                        </p:tgtEl>
                                        <p:attrNameLst>
                                          <p:attrName>ppt_h</p:attrName>
                                        </p:attrNameLst>
                                      </p:cBhvr>
                                      <p:tavLst>
                                        <p:tav tm="0">
                                          <p:val>
                                            <p:fltVal val="0"/>
                                          </p:val>
                                        </p:tav>
                                        <p:tav tm="100000">
                                          <p:val>
                                            <p:strVal val="#ppt_h"/>
                                          </p:val>
                                        </p:tav>
                                      </p:tavLst>
                                    </p:anim>
                                    <p:animEffect transition="in" filter="fade">
                                      <p:cBhvr>
                                        <p:cTn id="83" dur="500"/>
                                        <p:tgtEl>
                                          <p:spTgt spid="15404"/>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5405"/>
                                        </p:tgtEl>
                                        <p:attrNameLst>
                                          <p:attrName>style.visibility</p:attrName>
                                        </p:attrNameLst>
                                      </p:cBhvr>
                                      <p:to>
                                        <p:strVal val="visible"/>
                                      </p:to>
                                    </p:set>
                                    <p:anim calcmode="lin" valueType="num">
                                      <p:cBhvr>
                                        <p:cTn id="86" dur="500" fill="hold"/>
                                        <p:tgtEl>
                                          <p:spTgt spid="15405"/>
                                        </p:tgtEl>
                                        <p:attrNameLst>
                                          <p:attrName>ppt_w</p:attrName>
                                        </p:attrNameLst>
                                      </p:cBhvr>
                                      <p:tavLst>
                                        <p:tav tm="0">
                                          <p:val>
                                            <p:fltVal val="0"/>
                                          </p:val>
                                        </p:tav>
                                        <p:tav tm="100000">
                                          <p:val>
                                            <p:strVal val="#ppt_w"/>
                                          </p:val>
                                        </p:tav>
                                      </p:tavLst>
                                    </p:anim>
                                    <p:anim calcmode="lin" valueType="num">
                                      <p:cBhvr>
                                        <p:cTn id="87" dur="500" fill="hold"/>
                                        <p:tgtEl>
                                          <p:spTgt spid="15405"/>
                                        </p:tgtEl>
                                        <p:attrNameLst>
                                          <p:attrName>ppt_h</p:attrName>
                                        </p:attrNameLst>
                                      </p:cBhvr>
                                      <p:tavLst>
                                        <p:tav tm="0">
                                          <p:val>
                                            <p:fltVal val="0"/>
                                          </p:val>
                                        </p:tav>
                                        <p:tav tm="100000">
                                          <p:val>
                                            <p:strVal val="#ppt_h"/>
                                          </p:val>
                                        </p:tav>
                                      </p:tavLst>
                                    </p:anim>
                                    <p:animEffect transition="in" filter="fade">
                                      <p:cBhvr>
                                        <p:cTn id="88" dur="500"/>
                                        <p:tgtEl>
                                          <p:spTgt spid="15405"/>
                                        </p:tgtEl>
                                      </p:cBhvr>
                                    </p:animEffect>
                                  </p:childTnLst>
                                </p:cTn>
                              </p:par>
                            </p:childTnLst>
                          </p:cTn>
                        </p:par>
                      </p:childTnLst>
                    </p:cTn>
                  </p:par>
                  <p:par>
                    <p:cTn id="89" fill="hold">
                      <p:stCondLst>
                        <p:cond delay="indefinite"/>
                      </p:stCondLst>
                      <p:childTnLst>
                        <p:par>
                          <p:cTn id="90" fill="hold">
                            <p:stCondLst>
                              <p:cond delay="0"/>
                            </p:stCondLst>
                            <p:childTnLst>
                              <p:par>
                                <p:cTn id="91" presetID="53" presetClass="entr" presetSubtype="16" fill="hold" grpId="0" nodeType="clickEffect">
                                  <p:stCondLst>
                                    <p:cond delay="0"/>
                                  </p:stCondLst>
                                  <p:childTnLst>
                                    <p:set>
                                      <p:cBhvr>
                                        <p:cTn id="92" dur="1" fill="hold">
                                          <p:stCondLst>
                                            <p:cond delay="0"/>
                                          </p:stCondLst>
                                        </p:cTn>
                                        <p:tgtEl>
                                          <p:spTgt spid="15397"/>
                                        </p:tgtEl>
                                        <p:attrNameLst>
                                          <p:attrName>style.visibility</p:attrName>
                                        </p:attrNameLst>
                                      </p:cBhvr>
                                      <p:to>
                                        <p:strVal val="visible"/>
                                      </p:to>
                                    </p:set>
                                    <p:anim calcmode="lin" valueType="num">
                                      <p:cBhvr>
                                        <p:cTn id="93" dur="500" fill="hold"/>
                                        <p:tgtEl>
                                          <p:spTgt spid="15397"/>
                                        </p:tgtEl>
                                        <p:attrNameLst>
                                          <p:attrName>ppt_w</p:attrName>
                                        </p:attrNameLst>
                                      </p:cBhvr>
                                      <p:tavLst>
                                        <p:tav tm="0">
                                          <p:val>
                                            <p:fltVal val="0"/>
                                          </p:val>
                                        </p:tav>
                                        <p:tav tm="100000">
                                          <p:val>
                                            <p:strVal val="#ppt_w"/>
                                          </p:val>
                                        </p:tav>
                                      </p:tavLst>
                                    </p:anim>
                                    <p:anim calcmode="lin" valueType="num">
                                      <p:cBhvr>
                                        <p:cTn id="94" dur="500" fill="hold"/>
                                        <p:tgtEl>
                                          <p:spTgt spid="15397"/>
                                        </p:tgtEl>
                                        <p:attrNameLst>
                                          <p:attrName>ppt_h</p:attrName>
                                        </p:attrNameLst>
                                      </p:cBhvr>
                                      <p:tavLst>
                                        <p:tav tm="0">
                                          <p:val>
                                            <p:fltVal val="0"/>
                                          </p:val>
                                        </p:tav>
                                        <p:tav tm="100000">
                                          <p:val>
                                            <p:strVal val="#ppt_h"/>
                                          </p:val>
                                        </p:tav>
                                      </p:tavLst>
                                    </p:anim>
                                    <p:animEffect transition="in" filter="fade">
                                      <p:cBhvr>
                                        <p:cTn id="95" dur="500"/>
                                        <p:tgtEl>
                                          <p:spTgt spid="15397"/>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15398"/>
                                        </p:tgtEl>
                                        <p:attrNameLst>
                                          <p:attrName>style.visibility</p:attrName>
                                        </p:attrNameLst>
                                      </p:cBhvr>
                                      <p:to>
                                        <p:strVal val="visible"/>
                                      </p:to>
                                    </p:set>
                                    <p:anim calcmode="lin" valueType="num">
                                      <p:cBhvr>
                                        <p:cTn id="98" dur="500" fill="hold"/>
                                        <p:tgtEl>
                                          <p:spTgt spid="15398"/>
                                        </p:tgtEl>
                                        <p:attrNameLst>
                                          <p:attrName>ppt_w</p:attrName>
                                        </p:attrNameLst>
                                      </p:cBhvr>
                                      <p:tavLst>
                                        <p:tav tm="0">
                                          <p:val>
                                            <p:fltVal val="0"/>
                                          </p:val>
                                        </p:tav>
                                        <p:tav tm="100000">
                                          <p:val>
                                            <p:strVal val="#ppt_w"/>
                                          </p:val>
                                        </p:tav>
                                      </p:tavLst>
                                    </p:anim>
                                    <p:anim calcmode="lin" valueType="num">
                                      <p:cBhvr>
                                        <p:cTn id="99" dur="500" fill="hold"/>
                                        <p:tgtEl>
                                          <p:spTgt spid="15398"/>
                                        </p:tgtEl>
                                        <p:attrNameLst>
                                          <p:attrName>ppt_h</p:attrName>
                                        </p:attrNameLst>
                                      </p:cBhvr>
                                      <p:tavLst>
                                        <p:tav tm="0">
                                          <p:val>
                                            <p:fltVal val="0"/>
                                          </p:val>
                                        </p:tav>
                                        <p:tav tm="100000">
                                          <p:val>
                                            <p:strVal val="#ppt_h"/>
                                          </p:val>
                                        </p:tav>
                                      </p:tavLst>
                                    </p:anim>
                                    <p:animEffect transition="in" filter="fade">
                                      <p:cBhvr>
                                        <p:cTn id="100" dur="500"/>
                                        <p:tgtEl>
                                          <p:spTgt spid="15398"/>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15399"/>
                                        </p:tgtEl>
                                        <p:attrNameLst>
                                          <p:attrName>style.visibility</p:attrName>
                                        </p:attrNameLst>
                                      </p:cBhvr>
                                      <p:to>
                                        <p:strVal val="visible"/>
                                      </p:to>
                                    </p:set>
                                    <p:anim calcmode="lin" valueType="num">
                                      <p:cBhvr>
                                        <p:cTn id="103" dur="500" fill="hold"/>
                                        <p:tgtEl>
                                          <p:spTgt spid="15399"/>
                                        </p:tgtEl>
                                        <p:attrNameLst>
                                          <p:attrName>ppt_w</p:attrName>
                                        </p:attrNameLst>
                                      </p:cBhvr>
                                      <p:tavLst>
                                        <p:tav tm="0">
                                          <p:val>
                                            <p:fltVal val="0"/>
                                          </p:val>
                                        </p:tav>
                                        <p:tav tm="100000">
                                          <p:val>
                                            <p:strVal val="#ppt_w"/>
                                          </p:val>
                                        </p:tav>
                                      </p:tavLst>
                                    </p:anim>
                                    <p:anim calcmode="lin" valueType="num">
                                      <p:cBhvr>
                                        <p:cTn id="104" dur="500" fill="hold"/>
                                        <p:tgtEl>
                                          <p:spTgt spid="15399"/>
                                        </p:tgtEl>
                                        <p:attrNameLst>
                                          <p:attrName>ppt_h</p:attrName>
                                        </p:attrNameLst>
                                      </p:cBhvr>
                                      <p:tavLst>
                                        <p:tav tm="0">
                                          <p:val>
                                            <p:fltVal val="0"/>
                                          </p:val>
                                        </p:tav>
                                        <p:tav tm="100000">
                                          <p:val>
                                            <p:strVal val="#ppt_h"/>
                                          </p:val>
                                        </p:tav>
                                      </p:tavLst>
                                    </p:anim>
                                    <p:animEffect transition="in" filter="fade">
                                      <p:cBhvr>
                                        <p:cTn id="105" dur="500"/>
                                        <p:tgtEl>
                                          <p:spTgt spid="15399"/>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15400"/>
                                        </p:tgtEl>
                                        <p:attrNameLst>
                                          <p:attrName>style.visibility</p:attrName>
                                        </p:attrNameLst>
                                      </p:cBhvr>
                                      <p:to>
                                        <p:strVal val="visible"/>
                                      </p:to>
                                    </p:set>
                                    <p:anim calcmode="lin" valueType="num">
                                      <p:cBhvr>
                                        <p:cTn id="108" dur="500" fill="hold"/>
                                        <p:tgtEl>
                                          <p:spTgt spid="15400"/>
                                        </p:tgtEl>
                                        <p:attrNameLst>
                                          <p:attrName>ppt_w</p:attrName>
                                        </p:attrNameLst>
                                      </p:cBhvr>
                                      <p:tavLst>
                                        <p:tav tm="0">
                                          <p:val>
                                            <p:fltVal val="0"/>
                                          </p:val>
                                        </p:tav>
                                        <p:tav tm="100000">
                                          <p:val>
                                            <p:strVal val="#ppt_w"/>
                                          </p:val>
                                        </p:tav>
                                      </p:tavLst>
                                    </p:anim>
                                    <p:anim calcmode="lin" valueType="num">
                                      <p:cBhvr>
                                        <p:cTn id="109" dur="500" fill="hold"/>
                                        <p:tgtEl>
                                          <p:spTgt spid="15400"/>
                                        </p:tgtEl>
                                        <p:attrNameLst>
                                          <p:attrName>ppt_h</p:attrName>
                                        </p:attrNameLst>
                                      </p:cBhvr>
                                      <p:tavLst>
                                        <p:tav tm="0">
                                          <p:val>
                                            <p:fltVal val="0"/>
                                          </p:val>
                                        </p:tav>
                                        <p:tav tm="100000">
                                          <p:val>
                                            <p:strVal val="#ppt_h"/>
                                          </p:val>
                                        </p:tav>
                                      </p:tavLst>
                                    </p:anim>
                                    <p:animEffect transition="in" filter="fade">
                                      <p:cBhvr>
                                        <p:cTn id="110" dur="500"/>
                                        <p:tgtEl>
                                          <p:spTgt spid="15400"/>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15401"/>
                                        </p:tgtEl>
                                        <p:attrNameLst>
                                          <p:attrName>style.visibility</p:attrName>
                                        </p:attrNameLst>
                                      </p:cBhvr>
                                      <p:to>
                                        <p:strVal val="visible"/>
                                      </p:to>
                                    </p:set>
                                    <p:anim calcmode="lin" valueType="num">
                                      <p:cBhvr>
                                        <p:cTn id="113" dur="500" fill="hold"/>
                                        <p:tgtEl>
                                          <p:spTgt spid="15401"/>
                                        </p:tgtEl>
                                        <p:attrNameLst>
                                          <p:attrName>ppt_w</p:attrName>
                                        </p:attrNameLst>
                                      </p:cBhvr>
                                      <p:tavLst>
                                        <p:tav tm="0">
                                          <p:val>
                                            <p:fltVal val="0"/>
                                          </p:val>
                                        </p:tav>
                                        <p:tav tm="100000">
                                          <p:val>
                                            <p:strVal val="#ppt_w"/>
                                          </p:val>
                                        </p:tav>
                                      </p:tavLst>
                                    </p:anim>
                                    <p:anim calcmode="lin" valueType="num">
                                      <p:cBhvr>
                                        <p:cTn id="114" dur="500" fill="hold"/>
                                        <p:tgtEl>
                                          <p:spTgt spid="15401"/>
                                        </p:tgtEl>
                                        <p:attrNameLst>
                                          <p:attrName>ppt_h</p:attrName>
                                        </p:attrNameLst>
                                      </p:cBhvr>
                                      <p:tavLst>
                                        <p:tav tm="0">
                                          <p:val>
                                            <p:fltVal val="0"/>
                                          </p:val>
                                        </p:tav>
                                        <p:tav tm="100000">
                                          <p:val>
                                            <p:strVal val="#ppt_h"/>
                                          </p:val>
                                        </p:tav>
                                      </p:tavLst>
                                    </p:anim>
                                    <p:animEffect transition="in" filter="fade">
                                      <p:cBhvr>
                                        <p:cTn id="115" dur="500"/>
                                        <p:tgtEl>
                                          <p:spTgt spid="15401"/>
                                        </p:tgtEl>
                                      </p:cBhvr>
                                    </p:animEffect>
                                  </p:childTnLst>
                                </p:cTn>
                              </p:par>
                              <p:par>
                                <p:cTn id="116" presetID="53" presetClass="entr" presetSubtype="16" fill="hold" grpId="0" nodeType="withEffect">
                                  <p:stCondLst>
                                    <p:cond delay="0"/>
                                  </p:stCondLst>
                                  <p:childTnLst>
                                    <p:set>
                                      <p:cBhvr>
                                        <p:cTn id="117" dur="1" fill="hold">
                                          <p:stCondLst>
                                            <p:cond delay="0"/>
                                          </p:stCondLst>
                                        </p:cTn>
                                        <p:tgtEl>
                                          <p:spTgt spid="15402"/>
                                        </p:tgtEl>
                                        <p:attrNameLst>
                                          <p:attrName>style.visibility</p:attrName>
                                        </p:attrNameLst>
                                      </p:cBhvr>
                                      <p:to>
                                        <p:strVal val="visible"/>
                                      </p:to>
                                    </p:set>
                                    <p:anim calcmode="lin" valueType="num">
                                      <p:cBhvr>
                                        <p:cTn id="118" dur="500" fill="hold"/>
                                        <p:tgtEl>
                                          <p:spTgt spid="15402"/>
                                        </p:tgtEl>
                                        <p:attrNameLst>
                                          <p:attrName>ppt_w</p:attrName>
                                        </p:attrNameLst>
                                      </p:cBhvr>
                                      <p:tavLst>
                                        <p:tav tm="0">
                                          <p:val>
                                            <p:fltVal val="0"/>
                                          </p:val>
                                        </p:tav>
                                        <p:tav tm="100000">
                                          <p:val>
                                            <p:strVal val="#ppt_w"/>
                                          </p:val>
                                        </p:tav>
                                      </p:tavLst>
                                    </p:anim>
                                    <p:anim calcmode="lin" valueType="num">
                                      <p:cBhvr>
                                        <p:cTn id="119" dur="500" fill="hold"/>
                                        <p:tgtEl>
                                          <p:spTgt spid="15402"/>
                                        </p:tgtEl>
                                        <p:attrNameLst>
                                          <p:attrName>ppt_h</p:attrName>
                                        </p:attrNameLst>
                                      </p:cBhvr>
                                      <p:tavLst>
                                        <p:tav tm="0">
                                          <p:val>
                                            <p:fltVal val="0"/>
                                          </p:val>
                                        </p:tav>
                                        <p:tav tm="100000">
                                          <p:val>
                                            <p:strVal val="#ppt_h"/>
                                          </p:val>
                                        </p:tav>
                                      </p:tavLst>
                                    </p:anim>
                                    <p:animEffect transition="in" filter="fade">
                                      <p:cBhvr>
                                        <p:cTn id="120" dur="500"/>
                                        <p:tgtEl>
                                          <p:spTgt spid="15402"/>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4" fill="hold" grpId="0" nodeType="clickEffect">
                                  <p:stCondLst>
                                    <p:cond delay="0"/>
                                  </p:stCondLst>
                                  <p:childTnLst>
                                    <p:set>
                                      <p:cBhvr>
                                        <p:cTn id="124" dur="1" fill="hold">
                                          <p:stCondLst>
                                            <p:cond delay="0"/>
                                          </p:stCondLst>
                                        </p:cTn>
                                        <p:tgtEl>
                                          <p:spTgt spid="15406"/>
                                        </p:tgtEl>
                                        <p:attrNameLst>
                                          <p:attrName>style.visibility</p:attrName>
                                        </p:attrNameLst>
                                      </p:cBhvr>
                                      <p:to>
                                        <p:strVal val="visible"/>
                                      </p:to>
                                    </p:set>
                                    <p:animEffect transition="in" filter="wipe(down)">
                                      <p:cBhvr>
                                        <p:cTn id="125" dur="500"/>
                                        <p:tgtEl>
                                          <p:spTgt spid="15406"/>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2" fill="hold" nodeType="clickEffect">
                                  <p:stCondLst>
                                    <p:cond delay="0"/>
                                  </p:stCondLst>
                                  <p:childTnLst>
                                    <p:set>
                                      <p:cBhvr>
                                        <p:cTn id="129" dur="1" fill="hold">
                                          <p:stCondLst>
                                            <p:cond delay="0"/>
                                          </p:stCondLst>
                                        </p:cTn>
                                        <p:tgtEl>
                                          <p:spTgt spid="15418"/>
                                        </p:tgtEl>
                                        <p:attrNameLst>
                                          <p:attrName>style.visibility</p:attrName>
                                        </p:attrNameLst>
                                      </p:cBhvr>
                                      <p:to>
                                        <p:strVal val="visible"/>
                                      </p:to>
                                    </p:set>
                                    <p:animEffect transition="in" filter="wipe(right)">
                                      <p:cBhvr>
                                        <p:cTn id="130" dur="500"/>
                                        <p:tgtEl>
                                          <p:spTgt spid="15418"/>
                                        </p:tgtEl>
                                      </p:cBhvr>
                                    </p:animEffect>
                                  </p:childTnLst>
                                </p:cTn>
                              </p:par>
                            </p:childTnLst>
                          </p:cTn>
                        </p:par>
                      </p:childTnLst>
                    </p:cTn>
                  </p:par>
                  <p:par>
                    <p:cTn id="131" fill="hold">
                      <p:stCondLst>
                        <p:cond delay="indefinite"/>
                      </p:stCondLst>
                      <p:childTnLst>
                        <p:par>
                          <p:cTn id="132" fill="hold">
                            <p:stCondLst>
                              <p:cond delay="0"/>
                            </p:stCondLst>
                            <p:childTnLst>
                              <p:par>
                                <p:cTn id="133" presetID="14" presetClass="entr" presetSubtype="10" fill="hold" grpId="0" nodeType="clickEffect">
                                  <p:stCondLst>
                                    <p:cond delay="0"/>
                                  </p:stCondLst>
                                  <p:childTnLst>
                                    <p:set>
                                      <p:cBhvr>
                                        <p:cTn id="134" dur="1" fill="hold">
                                          <p:stCondLst>
                                            <p:cond delay="0"/>
                                          </p:stCondLst>
                                        </p:cTn>
                                        <p:tgtEl>
                                          <p:spTgt spid="15426"/>
                                        </p:tgtEl>
                                        <p:attrNameLst>
                                          <p:attrName>style.visibility</p:attrName>
                                        </p:attrNameLst>
                                      </p:cBhvr>
                                      <p:to>
                                        <p:strVal val="visible"/>
                                      </p:to>
                                    </p:set>
                                    <p:animEffect transition="in" filter="randombar(horizontal)">
                                      <p:cBhvr>
                                        <p:cTn id="135" dur="500"/>
                                        <p:tgtEl>
                                          <p:spTgt spid="15426"/>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8" fill="hold" nodeType="clickEffect">
                                  <p:stCondLst>
                                    <p:cond delay="0"/>
                                  </p:stCondLst>
                                  <p:childTnLst>
                                    <p:set>
                                      <p:cBhvr>
                                        <p:cTn id="139" dur="1" fill="hold">
                                          <p:stCondLst>
                                            <p:cond delay="0"/>
                                          </p:stCondLst>
                                        </p:cTn>
                                        <p:tgtEl>
                                          <p:spTgt spid="15421"/>
                                        </p:tgtEl>
                                        <p:attrNameLst>
                                          <p:attrName>style.visibility</p:attrName>
                                        </p:attrNameLst>
                                      </p:cBhvr>
                                      <p:to>
                                        <p:strVal val="visible"/>
                                      </p:to>
                                    </p:set>
                                    <p:animEffect transition="in" filter="wipe(left)">
                                      <p:cBhvr>
                                        <p:cTn id="140" dur="500"/>
                                        <p:tgtEl>
                                          <p:spTgt spid="15421"/>
                                        </p:tgtEl>
                                      </p:cBhvr>
                                    </p:animEffect>
                                  </p:childTnLst>
                                </p:cTn>
                              </p:par>
                            </p:childTnLst>
                          </p:cTn>
                        </p:par>
                      </p:childTnLst>
                    </p:cTn>
                  </p:par>
                  <p:par>
                    <p:cTn id="141" fill="hold">
                      <p:stCondLst>
                        <p:cond delay="indefinite"/>
                      </p:stCondLst>
                      <p:childTnLst>
                        <p:par>
                          <p:cTn id="142" fill="hold">
                            <p:stCondLst>
                              <p:cond delay="0"/>
                            </p:stCondLst>
                            <p:childTnLst>
                              <p:par>
                                <p:cTn id="143" presetID="14" presetClass="entr" presetSubtype="10" fill="hold" grpId="0" nodeType="clickEffect">
                                  <p:stCondLst>
                                    <p:cond delay="0"/>
                                  </p:stCondLst>
                                  <p:childTnLst>
                                    <p:set>
                                      <p:cBhvr>
                                        <p:cTn id="144" dur="1" fill="hold">
                                          <p:stCondLst>
                                            <p:cond delay="0"/>
                                          </p:stCondLst>
                                        </p:cTn>
                                        <p:tgtEl>
                                          <p:spTgt spid="15427"/>
                                        </p:tgtEl>
                                        <p:attrNameLst>
                                          <p:attrName>style.visibility</p:attrName>
                                        </p:attrNameLst>
                                      </p:cBhvr>
                                      <p:to>
                                        <p:strVal val="visible"/>
                                      </p:to>
                                    </p:set>
                                    <p:animEffect transition="in" filter="randombar(horizontal)">
                                      <p:cBhvr>
                                        <p:cTn id="145" dur="500"/>
                                        <p:tgtEl>
                                          <p:spTgt spid="15427"/>
                                        </p:tgtEl>
                                      </p:cBhvr>
                                    </p:animEffect>
                                  </p:childTnLst>
                                </p:cTn>
                              </p:par>
                            </p:childTnLst>
                          </p:cTn>
                        </p:par>
                      </p:childTnLst>
                    </p:cTn>
                  </p:par>
                  <p:par>
                    <p:cTn id="146" fill="hold">
                      <p:stCondLst>
                        <p:cond delay="indefinite"/>
                      </p:stCondLst>
                      <p:childTnLst>
                        <p:par>
                          <p:cTn id="147" fill="hold">
                            <p:stCondLst>
                              <p:cond delay="0"/>
                            </p:stCondLst>
                            <p:childTnLst>
                              <p:par>
                                <p:cTn id="148" presetID="41" presetClass="entr" presetSubtype="0" fill="hold" grpId="0" nodeType="clickEffect">
                                  <p:stCondLst>
                                    <p:cond delay="0"/>
                                  </p:stCondLst>
                                  <p:iterate type="lt">
                                    <p:tmPct val="10000"/>
                                  </p:iterate>
                                  <p:childTnLst>
                                    <p:set>
                                      <p:cBhvr>
                                        <p:cTn id="149" dur="1" fill="hold">
                                          <p:stCondLst>
                                            <p:cond delay="0"/>
                                          </p:stCondLst>
                                        </p:cTn>
                                        <p:tgtEl>
                                          <p:spTgt spid="15425"/>
                                        </p:tgtEl>
                                        <p:attrNameLst>
                                          <p:attrName>style.visibility</p:attrName>
                                        </p:attrNameLst>
                                      </p:cBhvr>
                                      <p:to>
                                        <p:strVal val="visible"/>
                                      </p:to>
                                    </p:set>
                                    <p:anim calcmode="lin" valueType="num">
                                      <p:cBhvr>
                                        <p:cTn id="150" dur="500" fill="hold"/>
                                        <p:tgtEl>
                                          <p:spTgt spid="15425"/>
                                        </p:tgtEl>
                                        <p:attrNameLst>
                                          <p:attrName>ppt_x</p:attrName>
                                        </p:attrNameLst>
                                      </p:cBhvr>
                                      <p:tavLst>
                                        <p:tav tm="0">
                                          <p:val>
                                            <p:strVal val="#ppt_x"/>
                                          </p:val>
                                        </p:tav>
                                        <p:tav tm="50000">
                                          <p:val>
                                            <p:strVal val="#ppt_x+.1"/>
                                          </p:val>
                                        </p:tav>
                                        <p:tav tm="100000">
                                          <p:val>
                                            <p:strVal val="#ppt_x"/>
                                          </p:val>
                                        </p:tav>
                                      </p:tavLst>
                                    </p:anim>
                                    <p:anim calcmode="lin" valueType="num">
                                      <p:cBhvr>
                                        <p:cTn id="151" dur="500" fill="hold"/>
                                        <p:tgtEl>
                                          <p:spTgt spid="15425"/>
                                        </p:tgtEl>
                                        <p:attrNameLst>
                                          <p:attrName>ppt_y</p:attrName>
                                        </p:attrNameLst>
                                      </p:cBhvr>
                                      <p:tavLst>
                                        <p:tav tm="0">
                                          <p:val>
                                            <p:strVal val="#ppt_y"/>
                                          </p:val>
                                        </p:tav>
                                        <p:tav tm="100000">
                                          <p:val>
                                            <p:strVal val="#ppt_y"/>
                                          </p:val>
                                        </p:tav>
                                      </p:tavLst>
                                    </p:anim>
                                    <p:anim calcmode="lin" valueType="num">
                                      <p:cBhvr>
                                        <p:cTn id="152" dur="500" fill="hold"/>
                                        <p:tgtEl>
                                          <p:spTgt spid="15425"/>
                                        </p:tgtEl>
                                        <p:attrNameLst>
                                          <p:attrName>ppt_h</p:attrName>
                                        </p:attrNameLst>
                                      </p:cBhvr>
                                      <p:tavLst>
                                        <p:tav tm="0">
                                          <p:val>
                                            <p:strVal val="#ppt_h/10"/>
                                          </p:val>
                                        </p:tav>
                                        <p:tav tm="50000">
                                          <p:val>
                                            <p:strVal val="#ppt_h+.01"/>
                                          </p:val>
                                        </p:tav>
                                        <p:tav tm="100000">
                                          <p:val>
                                            <p:strVal val="#ppt_h"/>
                                          </p:val>
                                        </p:tav>
                                      </p:tavLst>
                                    </p:anim>
                                    <p:anim calcmode="lin" valueType="num">
                                      <p:cBhvr>
                                        <p:cTn id="153" dur="500" fill="hold"/>
                                        <p:tgtEl>
                                          <p:spTgt spid="15425"/>
                                        </p:tgtEl>
                                        <p:attrNameLst>
                                          <p:attrName>ppt_w</p:attrName>
                                        </p:attrNameLst>
                                      </p:cBhvr>
                                      <p:tavLst>
                                        <p:tav tm="0">
                                          <p:val>
                                            <p:strVal val="#ppt_w/10"/>
                                          </p:val>
                                        </p:tav>
                                        <p:tav tm="50000">
                                          <p:val>
                                            <p:strVal val="#ppt_w+.01"/>
                                          </p:val>
                                        </p:tav>
                                        <p:tav tm="100000">
                                          <p:val>
                                            <p:strVal val="#ppt_w"/>
                                          </p:val>
                                        </p:tav>
                                      </p:tavLst>
                                    </p:anim>
                                    <p:animEffect transition="in" filter="fade">
                                      <p:cBhvr>
                                        <p:cTn id="154" dur="500" tmFilter="0,0; .5, 1; 1, 1"/>
                                        <p:tgtEl>
                                          <p:spTgt spid="15425"/>
                                        </p:tgtEl>
                                      </p:cBhvr>
                                    </p:animEffect>
                                  </p:childTnLst>
                                </p:cTn>
                              </p:par>
                            </p:childTnLst>
                          </p:cTn>
                        </p:par>
                      </p:childTnLst>
                    </p:cTn>
                  </p:par>
                  <p:par>
                    <p:cTn id="155" fill="hold">
                      <p:stCondLst>
                        <p:cond delay="indefinite"/>
                      </p:stCondLst>
                      <p:childTnLst>
                        <p:par>
                          <p:cTn id="156" fill="hold">
                            <p:stCondLst>
                              <p:cond delay="0"/>
                            </p:stCondLst>
                            <p:childTnLst>
                              <p:par>
                                <p:cTn id="157" presetID="14" presetClass="entr" presetSubtype="10" fill="hold" grpId="0" nodeType="clickEffect">
                                  <p:stCondLst>
                                    <p:cond delay="0"/>
                                  </p:stCondLst>
                                  <p:childTnLst>
                                    <p:set>
                                      <p:cBhvr>
                                        <p:cTn id="158" dur="1" fill="hold">
                                          <p:stCondLst>
                                            <p:cond delay="0"/>
                                          </p:stCondLst>
                                        </p:cTn>
                                        <p:tgtEl>
                                          <p:spTgt spid="15424"/>
                                        </p:tgtEl>
                                        <p:attrNameLst>
                                          <p:attrName>style.visibility</p:attrName>
                                        </p:attrNameLst>
                                      </p:cBhvr>
                                      <p:to>
                                        <p:strVal val="visible"/>
                                      </p:to>
                                    </p:set>
                                    <p:animEffect transition="in" filter="randombar(horizontal)">
                                      <p:cBhvr>
                                        <p:cTn id="159" dur="500"/>
                                        <p:tgtEl>
                                          <p:spTgt spid="154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85" grpId="0" animBg="1"/>
      <p:bldP spid="15386" grpId="0" animBg="1"/>
      <p:bldP spid="15387" grpId="0" animBg="1"/>
      <p:bldP spid="15388" grpId="0" animBg="1"/>
      <p:bldP spid="15389" grpId="0" animBg="1"/>
      <p:bldP spid="15390" grpId="0" animBg="1"/>
      <p:bldP spid="15391" grpId="0" animBg="1"/>
      <p:bldP spid="15392" grpId="0" animBg="1"/>
      <p:bldP spid="15393" grpId="0" animBg="1"/>
      <p:bldP spid="15394" grpId="0" animBg="1"/>
      <p:bldP spid="15395" grpId="0" animBg="1"/>
      <p:bldP spid="15396" grpId="0" animBg="1"/>
      <p:bldP spid="15397" grpId="0" animBg="1"/>
      <p:bldP spid="15398" grpId="0" animBg="1"/>
      <p:bldP spid="15399" grpId="0" animBg="1"/>
      <p:bldP spid="15400" grpId="0" animBg="1"/>
      <p:bldP spid="15401" grpId="0" animBg="1"/>
      <p:bldP spid="15402" grpId="0" animBg="1"/>
      <p:bldP spid="15403" grpId="0" animBg="1"/>
      <p:bldP spid="15404" grpId="0" animBg="1"/>
      <p:bldP spid="15405" grpId="0" animBg="1"/>
      <p:bldP spid="15406" grpId="0" animBg="1"/>
      <p:bldP spid="15424" grpId="0"/>
      <p:bldP spid="15425" grpId="0"/>
      <p:bldP spid="15426" grpId="0"/>
      <p:bldP spid="154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6387" name="矩形 7"/>
          <p:cNvSpPr>
            <a:spLocks noChangeArrowheads="1"/>
          </p:cNvSpPr>
          <p:nvPr/>
        </p:nvSpPr>
        <p:spPr bwMode="auto">
          <a:xfrm>
            <a:off x="0" y="1028700"/>
            <a:ext cx="803275" cy="350838"/>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16388" name="Group 4"/>
          <p:cNvGrpSpPr>
            <a:grpSpLocks/>
          </p:cNvGrpSpPr>
          <p:nvPr/>
        </p:nvGrpSpPr>
        <p:grpSpPr bwMode="auto">
          <a:xfrm>
            <a:off x="4489450" y="2362200"/>
            <a:ext cx="3125788" cy="3135313"/>
            <a:chOff x="0" y="0"/>
            <a:chExt cx="3125165" cy="3134967"/>
          </a:xfrm>
        </p:grpSpPr>
        <p:sp>
          <p:nvSpPr>
            <p:cNvPr id="16389" name="椭圆 55"/>
            <p:cNvSpPr>
              <a:spLocks noChangeArrowheads="1"/>
            </p:cNvSpPr>
            <p:nvPr/>
          </p:nvSpPr>
          <p:spPr bwMode="auto">
            <a:xfrm rot="1738151">
              <a:off x="1030299" y="0"/>
              <a:ext cx="1211481" cy="3125165"/>
            </a:xfrm>
            <a:prstGeom prst="ellipse">
              <a:avLst/>
            </a:prstGeom>
            <a:noFill/>
            <a:ln w="3175" cap="flat" cmpd="sng">
              <a:solidFill>
                <a:srgbClr val="BBB487"/>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16390" name="椭圆 100"/>
            <p:cNvSpPr>
              <a:spLocks noChangeArrowheads="1"/>
            </p:cNvSpPr>
            <p:nvPr/>
          </p:nvSpPr>
          <p:spPr bwMode="auto">
            <a:xfrm rot="9000000">
              <a:off x="1007487" y="9802"/>
              <a:ext cx="1211481" cy="3125165"/>
            </a:xfrm>
            <a:prstGeom prst="ellipse">
              <a:avLst/>
            </a:prstGeom>
            <a:noFill/>
            <a:ln w="3175" cap="flat" cmpd="sng">
              <a:solidFill>
                <a:srgbClr val="BBB487"/>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16391" name="椭圆 101"/>
            <p:cNvSpPr>
              <a:spLocks noChangeArrowheads="1"/>
            </p:cNvSpPr>
            <p:nvPr/>
          </p:nvSpPr>
          <p:spPr bwMode="auto">
            <a:xfrm rot="16200000">
              <a:off x="956842" y="-1"/>
              <a:ext cx="1211481" cy="3125165"/>
            </a:xfrm>
            <a:prstGeom prst="ellipse">
              <a:avLst/>
            </a:prstGeom>
            <a:noFill/>
            <a:ln w="3175" cap="flat" cmpd="sng">
              <a:solidFill>
                <a:srgbClr val="BBB487"/>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grpSp>
      <p:sp>
        <p:nvSpPr>
          <p:cNvPr id="16392" name="标题 5"/>
          <p:cNvSpPr>
            <a:spLocks noGrp="1" noChangeArrowheads="1"/>
          </p:cNvSpPr>
          <p:nvPr>
            <p:ph type="title" idx="4294967295"/>
          </p:nvPr>
        </p:nvSpPr>
        <p:spPr>
          <a:xfrm>
            <a:off x="838200" y="666750"/>
            <a:ext cx="4899025"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16393"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16394"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16395"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16396"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16397"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16398" name="文本占位符 9"/>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16399"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0"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1" name="直接连接符 74"/>
          <p:cNvSpPr>
            <a:spLocks noChangeShapeType="1"/>
          </p:cNvSpPr>
          <p:nvPr/>
        </p:nvSpPr>
        <p:spPr bwMode="auto">
          <a:xfrm flipV="1">
            <a:off x="71850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6402" name="Group 18"/>
          <p:cNvGrpSpPr>
            <a:grpSpLocks/>
          </p:cNvGrpSpPr>
          <p:nvPr/>
        </p:nvGrpSpPr>
        <p:grpSpPr bwMode="auto">
          <a:xfrm>
            <a:off x="8286750" y="1071563"/>
            <a:ext cx="863600" cy="288925"/>
            <a:chOff x="0" y="0"/>
            <a:chExt cx="863600" cy="288925"/>
          </a:xfrm>
        </p:grpSpPr>
        <p:sp>
          <p:nvSpPr>
            <p:cNvPr id="16403" name="直接连接符 76"/>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4" name="直接连接符 77"/>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5" name="直接连接符 78"/>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6406"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7"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8"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9"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10"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11" name="直接连接符 93"/>
          <p:cNvSpPr>
            <a:spLocks noChangeShapeType="1"/>
          </p:cNvSpPr>
          <p:nvPr/>
        </p:nvSpPr>
        <p:spPr bwMode="auto">
          <a:xfrm>
            <a:off x="10261600" y="1360488"/>
            <a:ext cx="228600"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12"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13" name="椭圆 16"/>
          <p:cNvSpPr>
            <a:spLocks noChangeArrowheads="1"/>
          </p:cNvSpPr>
          <p:nvPr/>
        </p:nvSpPr>
        <p:spPr bwMode="auto">
          <a:xfrm>
            <a:off x="5645150" y="3478213"/>
            <a:ext cx="914400" cy="914400"/>
          </a:xfrm>
          <a:prstGeom prst="ellipse">
            <a:avLst/>
          </a:prstGeom>
          <a:solidFill>
            <a:srgbClr val="FFE11A"/>
          </a:solidFill>
          <a:ln w="28575" cap="flat" cmpd="sng">
            <a:solidFill>
              <a:srgbClr val="BBB487"/>
            </a:solidFill>
            <a:miter lim="800000"/>
            <a:headEnd/>
            <a:tailEnd/>
          </a:ln>
        </p:spPr>
        <p:txBody>
          <a:bodyPr anchor="ctr"/>
          <a:lstStyle/>
          <a:p>
            <a:pPr algn="ctr"/>
            <a:endParaRPr lang="zh-CN" altLang="zh-CN">
              <a:solidFill>
                <a:srgbClr val="FFFFFF"/>
              </a:solidFill>
            </a:endParaRPr>
          </a:p>
        </p:txBody>
      </p:sp>
      <p:sp>
        <p:nvSpPr>
          <p:cNvPr id="16414" name="椭圆 47"/>
          <p:cNvSpPr>
            <a:spLocks noChangeArrowheads="1"/>
          </p:cNvSpPr>
          <p:nvPr/>
        </p:nvSpPr>
        <p:spPr bwMode="auto">
          <a:xfrm>
            <a:off x="4375150" y="3478213"/>
            <a:ext cx="914400" cy="914400"/>
          </a:xfrm>
          <a:prstGeom prst="ellipse">
            <a:avLst/>
          </a:prstGeom>
          <a:solidFill>
            <a:srgbClr val="715451"/>
          </a:solidFill>
          <a:ln w="38100" cap="flat" cmpd="sng">
            <a:solidFill>
              <a:srgbClr val="BBB487"/>
            </a:solidFill>
            <a:miter lim="800000"/>
            <a:headEnd/>
            <a:tailEnd/>
          </a:ln>
        </p:spPr>
        <p:txBody>
          <a:bodyPr anchor="ctr"/>
          <a:lstStyle/>
          <a:p>
            <a:pPr algn="ctr"/>
            <a:endParaRPr lang="zh-CN" altLang="zh-CN">
              <a:solidFill>
                <a:srgbClr val="FFFFFF"/>
              </a:solidFill>
            </a:endParaRPr>
          </a:p>
        </p:txBody>
      </p:sp>
      <p:sp>
        <p:nvSpPr>
          <p:cNvPr id="16415" name="椭圆 48"/>
          <p:cNvSpPr>
            <a:spLocks noChangeArrowheads="1"/>
          </p:cNvSpPr>
          <p:nvPr/>
        </p:nvSpPr>
        <p:spPr bwMode="auto">
          <a:xfrm>
            <a:off x="5010150" y="2378075"/>
            <a:ext cx="914400" cy="914400"/>
          </a:xfrm>
          <a:prstGeom prst="ellipse">
            <a:avLst/>
          </a:prstGeom>
          <a:solidFill>
            <a:srgbClr val="715451"/>
          </a:solidFill>
          <a:ln w="38100" cap="flat" cmpd="sng">
            <a:solidFill>
              <a:srgbClr val="BBB487"/>
            </a:solidFill>
            <a:miter lim="800000"/>
            <a:headEnd/>
            <a:tailEnd/>
          </a:ln>
        </p:spPr>
        <p:txBody>
          <a:bodyPr anchor="ctr"/>
          <a:lstStyle/>
          <a:p>
            <a:pPr algn="ctr"/>
            <a:endParaRPr lang="zh-CN" altLang="zh-CN">
              <a:solidFill>
                <a:srgbClr val="FFFFFF"/>
              </a:solidFill>
            </a:endParaRPr>
          </a:p>
        </p:txBody>
      </p:sp>
      <p:sp>
        <p:nvSpPr>
          <p:cNvPr id="16416" name="椭圆 49"/>
          <p:cNvSpPr>
            <a:spLocks noChangeArrowheads="1"/>
          </p:cNvSpPr>
          <p:nvPr/>
        </p:nvSpPr>
        <p:spPr bwMode="auto">
          <a:xfrm>
            <a:off x="6280150" y="2378075"/>
            <a:ext cx="914400" cy="914400"/>
          </a:xfrm>
          <a:prstGeom prst="ellipse">
            <a:avLst/>
          </a:prstGeom>
          <a:solidFill>
            <a:srgbClr val="715451"/>
          </a:solidFill>
          <a:ln w="38100" cap="flat" cmpd="sng">
            <a:solidFill>
              <a:srgbClr val="BBB487"/>
            </a:solidFill>
            <a:miter lim="800000"/>
            <a:headEnd/>
            <a:tailEnd/>
          </a:ln>
        </p:spPr>
        <p:txBody>
          <a:bodyPr anchor="ctr"/>
          <a:lstStyle/>
          <a:p>
            <a:pPr algn="ctr"/>
            <a:endParaRPr lang="zh-CN" altLang="zh-CN">
              <a:solidFill>
                <a:srgbClr val="FFFFFF"/>
              </a:solidFill>
            </a:endParaRPr>
          </a:p>
        </p:txBody>
      </p:sp>
      <p:sp>
        <p:nvSpPr>
          <p:cNvPr id="16417" name="椭圆 50"/>
          <p:cNvSpPr>
            <a:spLocks noChangeArrowheads="1"/>
          </p:cNvSpPr>
          <p:nvPr/>
        </p:nvSpPr>
        <p:spPr bwMode="auto">
          <a:xfrm>
            <a:off x="6915150" y="3478213"/>
            <a:ext cx="914400" cy="914400"/>
          </a:xfrm>
          <a:prstGeom prst="ellipse">
            <a:avLst/>
          </a:prstGeom>
          <a:solidFill>
            <a:srgbClr val="715451"/>
          </a:solidFill>
          <a:ln w="38100" cap="flat" cmpd="sng">
            <a:solidFill>
              <a:srgbClr val="BBB487"/>
            </a:solidFill>
            <a:miter lim="800000"/>
            <a:headEnd/>
            <a:tailEnd/>
          </a:ln>
        </p:spPr>
        <p:txBody>
          <a:bodyPr anchor="ctr"/>
          <a:lstStyle/>
          <a:p>
            <a:pPr algn="ctr"/>
            <a:endParaRPr lang="zh-CN" altLang="zh-CN">
              <a:solidFill>
                <a:srgbClr val="FFFFFF"/>
              </a:solidFill>
            </a:endParaRPr>
          </a:p>
        </p:txBody>
      </p:sp>
      <p:sp>
        <p:nvSpPr>
          <p:cNvPr id="16418" name="椭圆 51"/>
          <p:cNvSpPr>
            <a:spLocks noChangeArrowheads="1"/>
          </p:cNvSpPr>
          <p:nvPr/>
        </p:nvSpPr>
        <p:spPr bwMode="auto">
          <a:xfrm>
            <a:off x="6280150" y="4578350"/>
            <a:ext cx="914400" cy="914400"/>
          </a:xfrm>
          <a:prstGeom prst="ellipse">
            <a:avLst/>
          </a:prstGeom>
          <a:solidFill>
            <a:srgbClr val="715451"/>
          </a:solidFill>
          <a:ln w="38100" cap="flat" cmpd="sng">
            <a:solidFill>
              <a:srgbClr val="BBB487"/>
            </a:solidFill>
            <a:miter lim="800000"/>
            <a:headEnd/>
            <a:tailEnd/>
          </a:ln>
        </p:spPr>
        <p:txBody>
          <a:bodyPr anchor="ctr"/>
          <a:lstStyle/>
          <a:p>
            <a:pPr algn="ctr"/>
            <a:endParaRPr lang="zh-CN" altLang="zh-CN">
              <a:solidFill>
                <a:srgbClr val="FFFFFF"/>
              </a:solidFill>
            </a:endParaRPr>
          </a:p>
        </p:txBody>
      </p:sp>
      <p:sp>
        <p:nvSpPr>
          <p:cNvPr id="16419" name="椭圆 52"/>
          <p:cNvSpPr>
            <a:spLocks noChangeArrowheads="1"/>
          </p:cNvSpPr>
          <p:nvPr/>
        </p:nvSpPr>
        <p:spPr bwMode="auto">
          <a:xfrm>
            <a:off x="5010150" y="4578350"/>
            <a:ext cx="914400" cy="914400"/>
          </a:xfrm>
          <a:prstGeom prst="ellipse">
            <a:avLst/>
          </a:prstGeom>
          <a:solidFill>
            <a:srgbClr val="715451"/>
          </a:solidFill>
          <a:ln w="38100" cap="flat" cmpd="sng">
            <a:solidFill>
              <a:srgbClr val="BBB487"/>
            </a:solidFill>
            <a:miter lim="800000"/>
            <a:headEnd/>
            <a:tailEnd/>
          </a:ln>
        </p:spPr>
        <p:txBody>
          <a:bodyPr anchor="ctr"/>
          <a:lstStyle/>
          <a:p>
            <a:pPr algn="ctr"/>
            <a:endParaRPr lang="zh-CN" altLang="zh-CN">
              <a:solidFill>
                <a:srgbClr val="FFFFFF"/>
              </a:solidFill>
            </a:endParaRPr>
          </a:p>
        </p:txBody>
      </p:sp>
      <p:sp>
        <p:nvSpPr>
          <p:cNvPr id="16420" name="矩形 19"/>
          <p:cNvSpPr>
            <a:spLocks noChangeArrowheads="1"/>
          </p:cNvSpPr>
          <p:nvPr/>
        </p:nvSpPr>
        <p:spPr bwMode="auto">
          <a:xfrm>
            <a:off x="5661025" y="3771900"/>
            <a:ext cx="927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400">
                <a:solidFill>
                  <a:srgbClr val="000000"/>
                </a:solidFill>
                <a:latin typeface="Calibri" pitchFamily="34" charset="0"/>
                <a:ea typeface="微软雅黑" pitchFamily="34" charset="-122"/>
                <a:sym typeface="Calibri" pitchFamily="34" charset="0"/>
              </a:rPr>
              <a:t>TEXTHERE</a:t>
            </a:r>
            <a:endParaRPr lang="zh-CN" altLang="en-US" sz="1400">
              <a:solidFill>
                <a:srgbClr val="000000"/>
              </a:solidFill>
              <a:latin typeface="Calibri" pitchFamily="34" charset="0"/>
              <a:ea typeface="微软雅黑" pitchFamily="34" charset="-122"/>
              <a:sym typeface="Calibri" pitchFamily="34" charset="0"/>
            </a:endParaRPr>
          </a:p>
        </p:txBody>
      </p:sp>
      <p:sp>
        <p:nvSpPr>
          <p:cNvPr id="16421" name="矩形 102"/>
          <p:cNvSpPr>
            <a:spLocks noChangeArrowheads="1"/>
          </p:cNvSpPr>
          <p:nvPr/>
        </p:nvSpPr>
        <p:spPr bwMode="auto">
          <a:xfrm>
            <a:off x="6280150" y="4881563"/>
            <a:ext cx="928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400">
                <a:solidFill>
                  <a:schemeClr val="bg2"/>
                </a:solidFill>
                <a:latin typeface="Calibri" pitchFamily="34" charset="0"/>
                <a:ea typeface="微软雅黑" pitchFamily="34" charset="-122"/>
                <a:sym typeface="Calibri" pitchFamily="34" charset="0"/>
              </a:rPr>
              <a:t>TEXTHERE</a:t>
            </a:r>
            <a:endParaRPr lang="zh-CN" altLang="en-US" sz="1400">
              <a:solidFill>
                <a:schemeClr val="bg2"/>
              </a:solidFill>
              <a:latin typeface="Calibri" pitchFamily="34" charset="0"/>
              <a:ea typeface="微软雅黑" pitchFamily="34" charset="-122"/>
              <a:sym typeface="Calibri" pitchFamily="34" charset="0"/>
            </a:endParaRPr>
          </a:p>
        </p:txBody>
      </p:sp>
      <p:sp>
        <p:nvSpPr>
          <p:cNvPr id="16422" name="矩形 103"/>
          <p:cNvSpPr>
            <a:spLocks noChangeArrowheads="1"/>
          </p:cNvSpPr>
          <p:nvPr/>
        </p:nvSpPr>
        <p:spPr bwMode="auto">
          <a:xfrm>
            <a:off x="6265863" y="2682875"/>
            <a:ext cx="928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400" dirty="0">
                <a:solidFill>
                  <a:schemeClr val="bg2"/>
                </a:solidFill>
                <a:latin typeface="Calibri" pitchFamily="34" charset="0"/>
                <a:ea typeface="微软雅黑" pitchFamily="34" charset="-122"/>
                <a:sym typeface="Calibri" pitchFamily="34" charset="0"/>
              </a:rPr>
              <a:t>TEXTHERE</a:t>
            </a:r>
            <a:endParaRPr lang="zh-CN" altLang="en-US" sz="1400" dirty="0">
              <a:solidFill>
                <a:schemeClr val="bg2"/>
              </a:solidFill>
              <a:latin typeface="Calibri" pitchFamily="34" charset="0"/>
              <a:ea typeface="微软雅黑" pitchFamily="34" charset="-122"/>
              <a:sym typeface="Calibri" pitchFamily="34" charset="0"/>
            </a:endParaRPr>
          </a:p>
        </p:txBody>
      </p:sp>
      <p:sp>
        <p:nvSpPr>
          <p:cNvPr id="16423" name="矩形 104"/>
          <p:cNvSpPr>
            <a:spLocks noChangeArrowheads="1"/>
          </p:cNvSpPr>
          <p:nvPr/>
        </p:nvSpPr>
        <p:spPr bwMode="auto">
          <a:xfrm>
            <a:off x="4360863" y="3781425"/>
            <a:ext cx="928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400">
                <a:solidFill>
                  <a:schemeClr val="bg2"/>
                </a:solidFill>
                <a:latin typeface="Calibri" pitchFamily="34" charset="0"/>
                <a:ea typeface="微软雅黑" pitchFamily="34" charset="-122"/>
                <a:sym typeface="Calibri" pitchFamily="34" charset="0"/>
              </a:rPr>
              <a:t>TEXTHERE</a:t>
            </a:r>
            <a:endParaRPr lang="zh-CN" altLang="en-US" sz="1400">
              <a:solidFill>
                <a:schemeClr val="bg2"/>
              </a:solidFill>
              <a:latin typeface="Calibri" pitchFamily="34" charset="0"/>
              <a:ea typeface="微软雅黑" pitchFamily="34" charset="-122"/>
              <a:sym typeface="Calibri" pitchFamily="34" charset="0"/>
            </a:endParaRPr>
          </a:p>
        </p:txBody>
      </p:sp>
      <p:grpSp>
        <p:nvGrpSpPr>
          <p:cNvPr id="16424" name="Group 40"/>
          <p:cNvGrpSpPr>
            <a:grpSpLocks/>
          </p:cNvGrpSpPr>
          <p:nvPr/>
        </p:nvGrpSpPr>
        <p:grpSpPr bwMode="auto">
          <a:xfrm>
            <a:off x="5287963" y="2698750"/>
            <a:ext cx="360362" cy="273050"/>
            <a:chOff x="0" y="0"/>
            <a:chExt cx="239713" cy="180975"/>
          </a:xfrm>
        </p:grpSpPr>
        <p:sp>
          <p:nvSpPr>
            <p:cNvPr id="16425" name="Oval 219"/>
            <p:cNvSpPr>
              <a:spLocks noChangeArrowheads="1"/>
            </p:cNvSpPr>
            <p:nvPr/>
          </p:nvSpPr>
          <p:spPr bwMode="auto">
            <a:xfrm>
              <a:off x="74613" y="60325"/>
              <a:ext cx="90488" cy="904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26" name="Freeform 220"/>
            <p:cNvSpPr>
              <a:spLocks noEditPoints="1" noChangeArrowheads="1"/>
            </p:cNvSpPr>
            <p:nvPr/>
          </p:nvSpPr>
          <p:spPr bwMode="auto">
            <a:xfrm>
              <a:off x="0" y="0"/>
              <a:ext cx="239713" cy="180975"/>
            </a:xfrm>
            <a:custGeom>
              <a:avLst/>
              <a:gdLst>
                <a:gd name="T0" fmla="*/ 60 w 64"/>
                <a:gd name="T1" fmla="*/ 8 h 48"/>
                <a:gd name="T2" fmla="*/ 42 w 64"/>
                <a:gd name="T3" fmla="*/ 8 h 48"/>
                <a:gd name="T4" fmla="*/ 40 w 64"/>
                <a:gd name="T5" fmla="*/ 4 h 48"/>
                <a:gd name="T6" fmla="*/ 36 w 64"/>
                <a:gd name="T7" fmla="*/ 0 h 48"/>
                <a:gd name="T8" fmla="*/ 28 w 64"/>
                <a:gd name="T9" fmla="*/ 0 h 48"/>
                <a:gd name="T10" fmla="*/ 24 w 64"/>
                <a:gd name="T11" fmla="*/ 4 h 48"/>
                <a:gd name="T12" fmla="*/ 22 w 64"/>
                <a:gd name="T13" fmla="*/ 8 h 48"/>
                <a:gd name="T14" fmla="*/ 4 w 64"/>
                <a:gd name="T15" fmla="*/ 8 h 48"/>
                <a:gd name="T16" fmla="*/ 0 w 64"/>
                <a:gd name="T17" fmla="*/ 12 h 48"/>
                <a:gd name="T18" fmla="*/ 0 w 64"/>
                <a:gd name="T19" fmla="*/ 44 h 48"/>
                <a:gd name="T20" fmla="*/ 4 w 64"/>
                <a:gd name="T21" fmla="*/ 48 h 48"/>
                <a:gd name="T22" fmla="*/ 60 w 64"/>
                <a:gd name="T23" fmla="*/ 48 h 48"/>
                <a:gd name="T24" fmla="*/ 64 w 64"/>
                <a:gd name="T25" fmla="*/ 44 h 48"/>
                <a:gd name="T26" fmla="*/ 64 w 64"/>
                <a:gd name="T27" fmla="*/ 12 h 48"/>
                <a:gd name="T28" fmla="*/ 60 w 64"/>
                <a:gd name="T29" fmla="*/ 8 h 48"/>
                <a:gd name="T30" fmla="*/ 32 w 64"/>
                <a:gd name="T31" fmla="*/ 44 h 48"/>
                <a:gd name="T32" fmla="*/ 16 w 64"/>
                <a:gd name="T33" fmla="*/ 28 h 48"/>
                <a:gd name="T34" fmla="*/ 32 w 64"/>
                <a:gd name="T35" fmla="*/ 12 h 48"/>
                <a:gd name="T36" fmla="*/ 48 w 64"/>
                <a:gd name="T37" fmla="*/ 28 h 48"/>
                <a:gd name="T38" fmla="*/ 32 w 64"/>
                <a:gd name="T39" fmla="*/ 44 h 4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4"/>
                <a:gd name="T61" fmla="*/ 0 h 48"/>
                <a:gd name="T62" fmla="*/ 64 w 64"/>
                <a:gd name="T63" fmla="*/ 48 h 4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4" h="48">
                  <a:moveTo>
                    <a:pt x="60" y="8"/>
                  </a:moveTo>
                  <a:cubicBezTo>
                    <a:pt x="42" y="8"/>
                    <a:pt x="42" y="8"/>
                    <a:pt x="42" y="8"/>
                  </a:cubicBezTo>
                  <a:cubicBezTo>
                    <a:pt x="41" y="8"/>
                    <a:pt x="40" y="4"/>
                    <a:pt x="40" y="4"/>
                  </a:cubicBezTo>
                  <a:cubicBezTo>
                    <a:pt x="40" y="3"/>
                    <a:pt x="38" y="0"/>
                    <a:pt x="36" y="0"/>
                  </a:cubicBezTo>
                  <a:cubicBezTo>
                    <a:pt x="28" y="0"/>
                    <a:pt x="28" y="0"/>
                    <a:pt x="28" y="0"/>
                  </a:cubicBezTo>
                  <a:cubicBezTo>
                    <a:pt x="26" y="0"/>
                    <a:pt x="24" y="3"/>
                    <a:pt x="24" y="4"/>
                  </a:cubicBezTo>
                  <a:cubicBezTo>
                    <a:pt x="24" y="4"/>
                    <a:pt x="23" y="8"/>
                    <a:pt x="22" y="8"/>
                  </a:cubicBezTo>
                  <a:cubicBezTo>
                    <a:pt x="4" y="8"/>
                    <a:pt x="4" y="8"/>
                    <a:pt x="4" y="8"/>
                  </a:cubicBezTo>
                  <a:cubicBezTo>
                    <a:pt x="2" y="8"/>
                    <a:pt x="0" y="10"/>
                    <a:pt x="0" y="12"/>
                  </a:cubicBezTo>
                  <a:cubicBezTo>
                    <a:pt x="0" y="44"/>
                    <a:pt x="0" y="44"/>
                    <a:pt x="0" y="44"/>
                  </a:cubicBezTo>
                  <a:cubicBezTo>
                    <a:pt x="0" y="46"/>
                    <a:pt x="2" y="48"/>
                    <a:pt x="4" y="48"/>
                  </a:cubicBezTo>
                  <a:cubicBezTo>
                    <a:pt x="60" y="48"/>
                    <a:pt x="60" y="48"/>
                    <a:pt x="60" y="48"/>
                  </a:cubicBezTo>
                  <a:cubicBezTo>
                    <a:pt x="62" y="48"/>
                    <a:pt x="64" y="46"/>
                    <a:pt x="64" y="44"/>
                  </a:cubicBezTo>
                  <a:cubicBezTo>
                    <a:pt x="64" y="12"/>
                    <a:pt x="64" y="12"/>
                    <a:pt x="64" y="12"/>
                  </a:cubicBezTo>
                  <a:cubicBezTo>
                    <a:pt x="64" y="10"/>
                    <a:pt x="62" y="8"/>
                    <a:pt x="60" y="8"/>
                  </a:cubicBezTo>
                  <a:close/>
                  <a:moveTo>
                    <a:pt x="32" y="44"/>
                  </a:moveTo>
                  <a:cubicBezTo>
                    <a:pt x="23" y="44"/>
                    <a:pt x="16" y="37"/>
                    <a:pt x="16" y="28"/>
                  </a:cubicBezTo>
                  <a:cubicBezTo>
                    <a:pt x="16" y="19"/>
                    <a:pt x="23" y="12"/>
                    <a:pt x="32" y="12"/>
                  </a:cubicBezTo>
                  <a:cubicBezTo>
                    <a:pt x="41" y="12"/>
                    <a:pt x="48" y="19"/>
                    <a:pt x="48" y="28"/>
                  </a:cubicBezTo>
                  <a:cubicBezTo>
                    <a:pt x="48" y="37"/>
                    <a:pt x="41" y="44"/>
                    <a:pt x="32" y="4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6427" name="任意多边形 108"/>
          <p:cNvSpPr>
            <a:spLocks noChangeAspect="1" noChangeArrowheads="1"/>
          </p:cNvSpPr>
          <p:nvPr/>
        </p:nvSpPr>
        <p:spPr bwMode="auto">
          <a:xfrm>
            <a:off x="5287963" y="4878388"/>
            <a:ext cx="360362" cy="314325"/>
          </a:xfrm>
          <a:custGeom>
            <a:avLst/>
            <a:gdLst>
              <a:gd name="T0" fmla="*/ 211138 w 241301"/>
              <a:gd name="T1" fmla="*/ 60325 h 211138"/>
              <a:gd name="T2" fmla="*/ 226220 w 241301"/>
              <a:gd name="T3" fmla="*/ 60325 h 211138"/>
              <a:gd name="T4" fmla="*/ 241301 w 241301"/>
              <a:gd name="T5" fmla="*/ 75406 h 211138"/>
              <a:gd name="T6" fmla="*/ 241301 w 241301"/>
              <a:gd name="T7" fmla="*/ 196057 h 211138"/>
              <a:gd name="T8" fmla="*/ 226220 w 241301"/>
              <a:gd name="T9" fmla="*/ 211138 h 211138"/>
              <a:gd name="T10" fmla="*/ 211138 w 241301"/>
              <a:gd name="T11" fmla="*/ 211138 h 211138"/>
              <a:gd name="T12" fmla="*/ 211138 w 241301"/>
              <a:gd name="T13" fmla="*/ 60325 h 211138"/>
              <a:gd name="T14" fmla="*/ 46038 w 241301"/>
              <a:gd name="T15" fmla="*/ 60325 h 211138"/>
              <a:gd name="T16" fmla="*/ 195263 w 241301"/>
              <a:gd name="T17" fmla="*/ 60325 h 211138"/>
              <a:gd name="T18" fmla="*/ 195263 w 241301"/>
              <a:gd name="T19" fmla="*/ 211138 h 211138"/>
              <a:gd name="T20" fmla="*/ 46038 w 241301"/>
              <a:gd name="T21" fmla="*/ 211138 h 211138"/>
              <a:gd name="T22" fmla="*/ 15081 w 241301"/>
              <a:gd name="T23" fmla="*/ 60325 h 211138"/>
              <a:gd name="T24" fmla="*/ 30163 w 241301"/>
              <a:gd name="T25" fmla="*/ 60325 h 211138"/>
              <a:gd name="T26" fmla="*/ 30163 w 241301"/>
              <a:gd name="T27" fmla="*/ 211138 h 211138"/>
              <a:gd name="T28" fmla="*/ 15081 w 241301"/>
              <a:gd name="T29" fmla="*/ 211138 h 211138"/>
              <a:gd name="T30" fmla="*/ 0 w 241301"/>
              <a:gd name="T31" fmla="*/ 196057 h 211138"/>
              <a:gd name="T32" fmla="*/ 0 w 241301"/>
              <a:gd name="T33" fmla="*/ 75406 h 211138"/>
              <a:gd name="T34" fmla="*/ 15081 w 241301"/>
              <a:gd name="T35" fmla="*/ 60325 h 211138"/>
              <a:gd name="T36" fmla="*/ 91017 w 241301"/>
              <a:gd name="T37" fmla="*/ 0 h 211138"/>
              <a:gd name="T38" fmla="*/ 150283 w 241301"/>
              <a:gd name="T39" fmla="*/ 0 h 211138"/>
              <a:gd name="T40" fmla="*/ 165100 w 241301"/>
              <a:gd name="T41" fmla="*/ 14817 h 211138"/>
              <a:gd name="T42" fmla="*/ 165100 w 241301"/>
              <a:gd name="T43" fmla="*/ 44450 h 211138"/>
              <a:gd name="T44" fmla="*/ 150283 w 241301"/>
              <a:gd name="T45" fmla="*/ 44450 h 211138"/>
              <a:gd name="T46" fmla="*/ 150283 w 241301"/>
              <a:gd name="T47" fmla="*/ 22225 h 211138"/>
              <a:gd name="T48" fmla="*/ 142875 w 241301"/>
              <a:gd name="T49" fmla="*/ 14817 h 211138"/>
              <a:gd name="T50" fmla="*/ 98425 w 241301"/>
              <a:gd name="T51" fmla="*/ 14817 h 211138"/>
              <a:gd name="T52" fmla="*/ 91017 w 241301"/>
              <a:gd name="T53" fmla="*/ 22225 h 211138"/>
              <a:gd name="T54" fmla="*/ 91017 w 241301"/>
              <a:gd name="T55" fmla="*/ 44450 h 211138"/>
              <a:gd name="T56" fmla="*/ 76200 w 241301"/>
              <a:gd name="T57" fmla="*/ 44450 h 211138"/>
              <a:gd name="T58" fmla="*/ 76200 w 241301"/>
              <a:gd name="T59" fmla="*/ 14817 h 211138"/>
              <a:gd name="T60" fmla="*/ 91017 w 241301"/>
              <a:gd name="T61" fmla="*/ 0 h 2111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1301"/>
              <a:gd name="T94" fmla="*/ 0 h 211138"/>
              <a:gd name="T95" fmla="*/ 241301 w 241301"/>
              <a:gd name="T96" fmla="*/ 211138 h 2111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1301" h="211138">
                <a:moveTo>
                  <a:pt x="211138" y="60325"/>
                </a:moveTo>
                <a:cubicBezTo>
                  <a:pt x="211138" y="60325"/>
                  <a:pt x="211138" y="60325"/>
                  <a:pt x="226220" y="60325"/>
                </a:cubicBezTo>
                <a:cubicBezTo>
                  <a:pt x="233760" y="60325"/>
                  <a:pt x="241301" y="67866"/>
                  <a:pt x="241301" y="75406"/>
                </a:cubicBezTo>
                <a:cubicBezTo>
                  <a:pt x="241301" y="75406"/>
                  <a:pt x="241301" y="75406"/>
                  <a:pt x="241301" y="196057"/>
                </a:cubicBezTo>
                <a:cubicBezTo>
                  <a:pt x="241301" y="203597"/>
                  <a:pt x="233760" y="211138"/>
                  <a:pt x="226220" y="211138"/>
                </a:cubicBezTo>
                <a:cubicBezTo>
                  <a:pt x="226220" y="211138"/>
                  <a:pt x="226220" y="211138"/>
                  <a:pt x="211138" y="211138"/>
                </a:cubicBezTo>
                <a:cubicBezTo>
                  <a:pt x="211138" y="211138"/>
                  <a:pt x="211138" y="211138"/>
                  <a:pt x="211138" y="60325"/>
                </a:cubicBezTo>
                <a:close/>
                <a:moveTo>
                  <a:pt x="46038" y="60325"/>
                </a:moveTo>
                <a:lnTo>
                  <a:pt x="195263" y="60325"/>
                </a:lnTo>
                <a:lnTo>
                  <a:pt x="195263" y="211138"/>
                </a:lnTo>
                <a:lnTo>
                  <a:pt x="46038" y="211138"/>
                </a:lnTo>
                <a:close/>
                <a:moveTo>
                  <a:pt x="15081" y="60325"/>
                </a:moveTo>
                <a:cubicBezTo>
                  <a:pt x="15081" y="60325"/>
                  <a:pt x="15081" y="60325"/>
                  <a:pt x="30163" y="60325"/>
                </a:cubicBezTo>
                <a:lnTo>
                  <a:pt x="30163" y="211138"/>
                </a:lnTo>
                <a:cubicBezTo>
                  <a:pt x="30163" y="211138"/>
                  <a:pt x="30163" y="211138"/>
                  <a:pt x="15081" y="211138"/>
                </a:cubicBezTo>
                <a:cubicBezTo>
                  <a:pt x="7541" y="211138"/>
                  <a:pt x="0" y="203597"/>
                  <a:pt x="0" y="196057"/>
                </a:cubicBezTo>
                <a:cubicBezTo>
                  <a:pt x="0" y="196057"/>
                  <a:pt x="0" y="196057"/>
                  <a:pt x="0" y="75406"/>
                </a:cubicBezTo>
                <a:cubicBezTo>
                  <a:pt x="0" y="67866"/>
                  <a:pt x="7541" y="60325"/>
                  <a:pt x="15081" y="60325"/>
                </a:cubicBezTo>
                <a:close/>
                <a:moveTo>
                  <a:pt x="91017" y="0"/>
                </a:moveTo>
                <a:cubicBezTo>
                  <a:pt x="91017" y="0"/>
                  <a:pt x="91017" y="0"/>
                  <a:pt x="150283" y="0"/>
                </a:cubicBezTo>
                <a:cubicBezTo>
                  <a:pt x="157692" y="0"/>
                  <a:pt x="165100" y="7408"/>
                  <a:pt x="165100" y="14817"/>
                </a:cubicBezTo>
                <a:cubicBezTo>
                  <a:pt x="165100" y="14817"/>
                  <a:pt x="165100" y="14817"/>
                  <a:pt x="165100" y="44450"/>
                </a:cubicBezTo>
                <a:cubicBezTo>
                  <a:pt x="165100" y="44450"/>
                  <a:pt x="165100" y="44450"/>
                  <a:pt x="150283" y="44450"/>
                </a:cubicBezTo>
                <a:cubicBezTo>
                  <a:pt x="150283" y="44450"/>
                  <a:pt x="150283" y="44450"/>
                  <a:pt x="150283" y="22225"/>
                </a:cubicBezTo>
                <a:cubicBezTo>
                  <a:pt x="150283" y="18521"/>
                  <a:pt x="146579" y="14817"/>
                  <a:pt x="142875" y="14817"/>
                </a:cubicBezTo>
                <a:cubicBezTo>
                  <a:pt x="142875" y="14817"/>
                  <a:pt x="142875" y="14817"/>
                  <a:pt x="98425" y="14817"/>
                </a:cubicBezTo>
                <a:cubicBezTo>
                  <a:pt x="94721" y="14817"/>
                  <a:pt x="91017" y="18521"/>
                  <a:pt x="91017" y="22225"/>
                </a:cubicBezTo>
                <a:cubicBezTo>
                  <a:pt x="91017" y="22225"/>
                  <a:pt x="91017" y="22225"/>
                  <a:pt x="91017" y="44450"/>
                </a:cubicBezTo>
                <a:cubicBezTo>
                  <a:pt x="91017" y="44450"/>
                  <a:pt x="91017" y="44450"/>
                  <a:pt x="76200" y="44450"/>
                </a:cubicBezTo>
                <a:cubicBezTo>
                  <a:pt x="76200" y="44450"/>
                  <a:pt x="76200" y="44450"/>
                  <a:pt x="76200" y="14817"/>
                </a:cubicBezTo>
                <a:cubicBezTo>
                  <a:pt x="76200" y="7408"/>
                  <a:pt x="83608" y="0"/>
                  <a:pt x="91017"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28" name="Freeform 160"/>
          <p:cNvSpPr>
            <a:spLocks noChangeAspect="1" noChangeArrowheads="1"/>
          </p:cNvSpPr>
          <p:nvPr/>
        </p:nvSpPr>
        <p:spPr bwMode="auto">
          <a:xfrm>
            <a:off x="7231063" y="3756025"/>
            <a:ext cx="284162" cy="358775"/>
          </a:xfrm>
          <a:custGeom>
            <a:avLst/>
            <a:gdLst>
              <a:gd name="T0" fmla="*/ 42 w 50"/>
              <a:gd name="T1" fmla="*/ 45 h 64"/>
              <a:gd name="T2" fmla="*/ 33 w 50"/>
              <a:gd name="T3" fmla="*/ 38 h 64"/>
              <a:gd name="T4" fmla="*/ 33 w 50"/>
              <a:gd name="T5" fmla="*/ 34 h 64"/>
              <a:gd name="T6" fmla="*/ 36 w 50"/>
              <a:gd name="T7" fmla="*/ 27 h 64"/>
              <a:gd name="T8" fmla="*/ 37 w 50"/>
              <a:gd name="T9" fmla="*/ 26 h 64"/>
              <a:gd name="T10" fmla="*/ 39 w 50"/>
              <a:gd name="T11" fmla="*/ 22 h 64"/>
              <a:gd name="T12" fmla="*/ 37 w 50"/>
              <a:gd name="T13" fmla="*/ 21 h 64"/>
              <a:gd name="T14" fmla="*/ 37 w 50"/>
              <a:gd name="T15" fmla="*/ 9 h 64"/>
              <a:gd name="T16" fmla="*/ 25 w 50"/>
              <a:gd name="T17" fmla="*/ 0 h 64"/>
              <a:gd name="T18" fmla="*/ 13 w 50"/>
              <a:gd name="T19" fmla="*/ 9 h 64"/>
              <a:gd name="T20" fmla="*/ 13 w 50"/>
              <a:gd name="T21" fmla="*/ 21 h 64"/>
              <a:gd name="T22" fmla="*/ 11 w 50"/>
              <a:gd name="T23" fmla="*/ 22 h 64"/>
              <a:gd name="T24" fmla="*/ 13 w 50"/>
              <a:gd name="T25" fmla="*/ 26 h 64"/>
              <a:gd name="T26" fmla="*/ 14 w 50"/>
              <a:gd name="T27" fmla="*/ 27 h 64"/>
              <a:gd name="T28" fmla="*/ 17 w 50"/>
              <a:gd name="T29" fmla="*/ 34 h 64"/>
              <a:gd name="T30" fmla="*/ 17 w 50"/>
              <a:gd name="T31" fmla="*/ 38 h 64"/>
              <a:gd name="T32" fmla="*/ 8 w 50"/>
              <a:gd name="T33" fmla="*/ 45 h 64"/>
              <a:gd name="T34" fmla="*/ 1 w 50"/>
              <a:gd name="T35" fmla="*/ 58 h 64"/>
              <a:gd name="T36" fmla="*/ 25 w 50"/>
              <a:gd name="T37" fmla="*/ 64 h 64"/>
              <a:gd name="T38" fmla="*/ 49 w 50"/>
              <a:gd name="T39" fmla="*/ 58 h 64"/>
              <a:gd name="T40" fmla="*/ 42 w 50"/>
              <a:gd name="T41" fmla="*/ 45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29" name="矩形 110"/>
          <p:cNvSpPr>
            <a:spLocks noChangeArrowheads="1"/>
          </p:cNvSpPr>
          <p:nvPr/>
        </p:nvSpPr>
        <p:spPr bwMode="auto">
          <a:xfrm>
            <a:off x="1677988" y="2486025"/>
            <a:ext cx="2509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6430" name="矩形 111"/>
          <p:cNvSpPr>
            <a:spLocks noChangeArrowheads="1"/>
          </p:cNvSpPr>
          <p:nvPr/>
        </p:nvSpPr>
        <p:spPr bwMode="auto">
          <a:xfrm>
            <a:off x="2646363" y="2254250"/>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16431" name="矩形 112"/>
          <p:cNvSpPr>
            <a:spLocks noChangeArrowheads="1"/>
          </p:cNvSpPr>
          <p:nvPr/>
        </p:nvSpPr>
        <p:spPr bwMode="auto">
          <a:xfrm>
            <a:off x="940820" y="3681413"/>
            <a:ext cx="2509838"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6432" name="矩形 113"/>
          <p:cNvSpPr>
            <a:spLocks noChangeArrowheads="1"/>
          </p:cNvSpPr>
          <p:nvPr/>
        </p:nvSpPr>
        <p:spPr bwMode="auto">
          <a:xfrm>
            <a:off x="1909195" y="3451225"/>
            <a:ext cx="15382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1600" b="1" dirty="0">
                <a:solidFill>
                  <a:schemeClr val="bg2"/>
                </a:solidFill>
                <a:latin typeface="Calibri" pitchFamily="34" charset="0"/>
                <a:ea typeface="微软雅黑" pitchFamily="34" charset="-122"/>
                <a:sym typeface="Calibri" pitchFamily="34" charset="0"/>
              </a:rPr>
              <a:t>DESCRIPTION</a:t>
            </a:r>
            <a:endParaRPr lang="zh-CN" altLang="en-US" sz="1600" b="1" dirty="0">
              <a:solidFill>
                <a:schemeClr val="bg2"/>
              </a:solidFill>
              <a:latin typeface="Calibri" pitchFamily="34" charset="0"/>
              <a:ea typeface="微软雅黑" pitchFamily="34" charset="-122"/>
              <a:sym typeface="Calibri" pitchFamily="34" charset="0"/>
            </a:endParaRPr>
          </a:p>
        </p:txBody>
      </p:sp>
      <p:sp>
        <p:nvSpPr>
          <p:cNvPr id="16433" name="矩形 114"/>
          <p:cNvSpPr>
            <a:spLocks noChangeArrowheads="1"/>
          </p:cNvSpPr>
          <p:nvPr/>
        </p:nvSpPr>
        <p:spPr bwMode="auto">
          <a:xfrm>
            <a:off x="1601788" y="4878388"/>
            <a:ext cx="250983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6434" name="矩形 115"/>
          <p:cNvSpPr>
            <a:spLocks noChangeArrowheads="1"/>
          </p:cNvSpPr>
          <p:nvPr/>
        </p:nvSpPr>
        <p:spPr bwMode="auto">
          <a:xfrm>
            <a:off x="2568575" y="4648200"/>
            <a:ext cx="15382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1600" b="1" dirty="0">
                <a:solidFill>
                  <a:schemeClr val="bg2"/>
                </a:solidFill>
                <a:latin typeface="Calibri" pitchFamily="34" charset="0"/>
                <a:ea typeface="微软雅黑" pitchFamily="34" charset="-122"/>
                <a:sym typeface="Calibri" pitchFamily="34" charset="0"/>
              </a:rPr>
              <a:t>DESCRIPTION</a:t>
            </a:r>
            <a:endParaRPr lang="zh-CN" altLang="en-US" sz="1600" b="1" dirty="0">
              <a:solidFill>
                <a:schemeClr val="bg2"/>
              </a:solidFill>
              <a:latin typeface="Calibri" pitchFamily="34" charset="0"/>
              <a:ea typeface="微软雅黑" pitchFamily="34" charset="-122"/>
              <a:sym typeface="Calibri" pitchFamily="34" charset="0"/>
            </a:endParaRPr>
          </a:p>
        </p:txBody>
      </p:sp>
      <p:sp>
        <p:nvSpPr>
          <p:cNvPr id="16435" name="矩形 116"/>
          <p:cNvSpPr>
            <a:spLocks noChangeArrowheads="1"/>
          </p:cNvSpPr>
          <p:nvPr/>
        </p:nvSpPr>
        <p:spPr bwMode="auto">
          <a:xfrm>
            <a:off x="8585200" y="3692525"/>
            <a:ext cx="25082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6436" name="矩形 117"/>
          <p:cNvSpPr>
            <a:spLocks noChangeArrowheads="1"/>
          </p:cNvSpPr>
          <p:nvPr/>
        </p:nvSpPr>
        <p:spPr bwMode="auto">
          <a:xfrm>
            <a:off x="8585200" y="3470275"/>
            <a:ext cx="1536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2"/>
                </a:solidFill>
                <a:latin typeface="Calibri" pitchFamily="34" charset="0"/>
                <a:ea typeface="微软雅黑" pitchFamily="34" charset="-122"/>
                <a:sym typeface="Calibri" pitchFamily="34" charset="0"/>
              </a:rPr>
              <a:t>DESCRIPTION</a:t>
            </a:r>
            <a:endParaRPr lang="zh-CN" altLang="en-US" sz="1600" b="1" dirty="0">
              <a:solidFill>
                <a:schemeClr val="bg2"/>
              </a:solidFill>
              <a:latin typeface="Calibri" pitchFamily="34" charset="0"/>
              <a:ea typeface="微软雅黑" pitchFamily="34" charset="-122"/>
              <a:sym typeface="Calibri" pitchFamily="34" charset="0"/>
            </a:endParaRPr>
          </a:p>
        </p:txBody>
      </p:sp>
      <p:sp>
        <p:nvSpPr>
          <p:cNvPr id="16437" name="矩形 118"/>
          <p:cNvSpPr>
            <a:spLocks noChangeArrowheads="1"/>
          </p:cNvSpPr>
          <p:nvPr/>
        </p:nvSpPr>
        <p:spPr bwMode="auto">
          <a:xfrm>
            <a:off x="7915275" y="4899025"/>
            <a:ext cx="25082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6438" name="矩形 119"/>
          <p:cNvSpPr>
            <a:spLocks noChangeArrowheads="1"/>
          </p:cNvSpPr>
          <p:nvPr/>
        </p:nvSpPr>
        <p:spPr bwMode="auto">
          <a:xfrm>
            <a:off x="7915275" y="4676775"/>
            <a:ext cx="1536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2"/>
                </a:solidFill>
                <a:latin typeface="Calibri" pitchFamily="34" charset="0"/>
                <a:ea typeface="微软雅黑" pitchFamily="34" charset="-122"/>
                <a:sym typeface="Calibri" pitchFamily="34" charset="0"/>
              </a:rPr>
              <a:t>DESCRIPTION</a:t>
            </a:r>
            <a:endParaRPr lang="zh-CN" altLang="en-US" sz="1600" b="1" dirty="0">
              <a:solidFill>
                <a:schemeClr val="bg2"/>
              </a:solidFill>
              <a:latin typeface="Calibri" pitchFamily="34" charset="0"/>
              <a:ea typeface="微软雅黑" pitchFamily="34" charset="-122"/>
              <a:sym typeface="Calibri" pitchFamily="34" charset="0"/>
            </a:endParaRPr>
          </a:p>
        </p:txBody>
      </p:sp>
      <p:sp>
        <p:nvSpPr>
          <p:cNvPr id="16439" name="矩形 120"/>
          <p:cNvSpPr>
            <a:spLocks noChangeArrowheads="1"/>
          </p:cNvSpPr>
          <p:nvPr/>
        </p:nvSpPr>
        <p:spPr bwMode="auto">
          <a:xfrm>
            <a:off x="7829550" y="2487613"/>
            <a:ext cx="2509838"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6440" name="矩形 121"/>
          <p:cNvSpPr>
            <a:spLocks noChangeArrowheads="1"/>
          </p:cNvSpPr>
          <p:nvPr/>
        </p:nvSpPr>
        <p:spPr bwMode="auto">
          <a:xfrm>
            <a:off x="7829550" y="2265363"/>
            <a:ext cx="15382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2"/>
                </a:solidFill>
                <a:latin typeface="Calibri" pitchFamily="34" charset="0"/>
                <a:ea typeface="微软雅黑" pitchFamily="34" charset="-122"/>
                <a:sym typeface="Calibri" pitchFamily="34" charset="0"/>
              </a:rPr>
              <a:t>DESCRIPTION</a:t>
            </a:r>
            <a:endParaRPr lang="zh-CN" altLang="en-US" sz="1600" b="1" dirty="0">
              <a:solidFill>
                <a:schemeClr val="bg2"/>
              </a:solidFill>
              <a:latin typeface="Calibri" pitchFamily="34" charset="0"/>
              <a:ea typeface="微软雅黑" pitchFamily="34" charset="-122"/>
              <a:sym typeface="Calibri"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Tm="8146">
        <p:fade/>
      </p:transition>
    </mc:Choice>
    <mc:Fallback xmlns="">
      <p:transition spd="med" advTm="814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6388"/>
                                        </p:tgtEl>
                                        <p:attrNameLst>
                                          <p:attrName>style.visibility</p:attrName>
                                        </p:attrNameLst>
                                      </p:cBhvr>
                                      <p:to>
                                        <p:strVal val="visible"/>
                                      </p:to>
                                    </p:set>
                                    <p:anim calcmode="lin" valueType="num">
                                      <p:cBhvr>
                                        <p:cTn id="7" dur="1000" fill="hold"/>
                                        <p:tgtEl>
                                          <p:spTgt spid="16388"/>
                                        </p:tgtEl>
                                        <p:attrNameLst>
                                          <p:attrName>ppt_w</p:attrName>
                                        </p:attrNameLst>
                                      </p:cBhvr>
                                      <p:tavLst>
                                        <p:tav tm="0">
                                          <p:val>
                                            <p:fltVal val="0"/>
                                          </p:val>
                                        </p:tav>
                                        <p:tav tm="100000">
                                          <p:val>
                                            <p:strVal val="#ppt_w"/>
                                          </p:val>
                                        </p:tav>
                                      </p:tavLst>
                                    </p:anim>
                                    <p:anim calcmode="lin" valueType="num">
                                      <p:cBhvr>
                                        <p:cTn id="8" dur="1000" fill="hold"/>
                                        <p:tgtEl>
                                          <p:spTgt spid="16388"/>
                                        </p:tgtEl>
                                        <p:attrNameLst>
                                          <p:attrName>ppt_h</p:attrName>
                                        </p:attrNameLst>
                                      </p:cBhvr>
                                      <p:tavLst>
                                        <p:tav tm="0">
                                          <p:val>
                                            <p:fltVal val="0"/>
                                          </p:val>
                                        </p:tav>
                                        <p:tav tm="100000">
                                          <p:val>
                                            <p:strVal val="#ppt_h"/>
                                          </p:val>
                                        </p:tav>
                                      </p:tavLst>
                                    </p:anim>
                                    <p:anim calcmode="lin" valueType="num">
                                      <p:cBhvr>
                                        <p:cTn id="9" dur="1000" fill="hold"/>
                                        <p:tgtEl>
                                          <p:spTgt spid="16388"/>
                                        </p:tgtEl>
                                        <p:attrNameLst>
                                          <p:attrName>style.rotation</p:attrName>
                                        </p:attrNameLst>
                                      </p:cBhvr>
                                      <p:tavLst>
                                        <p:tav tm="0">
                                          <p:val>
                                            <p:fltVal val="90"/>
                                          </p:val>
                                        </p:tav>
                                        <p:tav tm="100000">
                                          <p:val>
                                            <p:fltVal val="0"/>
                                          </p:val>
                                        </p:tav>
                                      </p:tavLst>
                                    </p:anim>
                                    <p:animEffect transition="in" filter="fade">
                                      <p:cBhvr>
                                        <p:cTn id="10" dur="1000"/>
                                        <p:tgtEl>
                                          <p:spTgt spid="16388"/>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6413"/>
                                        </p:tgtEl>
                                        <p:attrNameLst>
                                          <p:attrName>style.visibility</p:attrName>
                                        </p:attrNameLst>
                                      </p:cBhvr>
                                      <p:to>
                                        <p:strVal val="visible"/>
                                      </p:to>
                                    </p:set>
                                    <p:anim calcmode="lin" valueType="num">
                                      <p:cBhvr>
                                        <p:cTn id="13" dur="1000" fill="hold"/>
                                        <p:tgtEl>
                                          <p:spTgt spid="16413"/>
                                        </p:tgtEl>
                                        <p:attrNameLst>
                                          <p:attrName>ppt_w</p:attrName>
                                        </p:attrNameLst>
                                      </p:cBhvr>
                                      <p:tavLst>
                                        <p:tav tm="0">
                                          <p:val>
                                            <p:fltVal val="0"/>
                                          </p:val>
                                        </p:tav>
                                        <p:tav tm="100000">
                                          <p:val>
                                            <p:strVal val="#ppt_w"/>
                                          </p:val>
                                        </p:tav>
                                      </p:tavLst>
                                    </p:anim>
                                    <p:anim calcmode="lin" valueType="num">
                                      <p:cBhvr>
                                        <p:cTn id="14" dur="1000" fill="hold"/>
                                        <p:tgtEl>
                                          <p:spTgt spid="16413"/>
                                        </p:tgtEl>
                                        <p:attrNameLst>
                                          <p:attrName>ppt_h</p:attrName>
                                        </p:attrNameLst>
                                      </p:cBhvr>
                                      <p:tavLst>
                                        <p:tav tm="0">
                                          <p:val>
                                            <p:fltVal val="0"/>
                                          </p:val>
                                        </p:tav>
                                        <p:tav tm="100000">
                                          <p:val>
                                            <p:strVal val="#ppt_h"/>
                                          </p:val>
                                        </p:tav>
                                      </p:tavLst>
                                    </p:anim>
                                    <p:anim calcmode="lin" valueType="num">
                                      <p:cBhvr>
                                        <p:cTn id="15" dur="1000" fill="hold"/>
                                        <p:tgtEl>
                                          <p:spTgt spid="16413"/>
                                        </p:tgtEl>
                                        <p:attrNameLst>
                                          <p:attrName>style.rotation</p:attrName>
                                        </p:attrNameLst>
                                      </p:cBhvr>
                                      <p:tavLst>
                                        <p:tav tm="0">
                                          <p:val>
                                            <p:fltVal val="90"/>
                                          </p:val>
                                        </p:tav>
                                        <p:tav tm="100000">
                                          <p:val>
                                            <p:fltVal val="0"/>
                                          </p:val>
                                        </p:tav>
                                      </p:tavLst>
                                    </p:anim>
                                    <p:animEffect transition="in" filter="fade">
                                      <p:cBhvr>
                                        <p:cTn id="16" dur="1000"/>
                                        <p:tgtEl>
                                          <p:spTgt spid="1641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6414"/>
                                        </p:tgtEl>
                                        <p:attrNameLst>
                                          <p:attrName>style.visibility</p:attrName>
                                        </p:attrNameLst>
                                      </p:cBhvr>
                                      <p:to>
                                        <p:strVal val="visible"/>
                                      </p:to>
                                    </p:set>
                                    <p:anim calcmode="lin" valueType="num">
                                      <p:cBhvr>
                                        <p:cTn id="19" dur="1000" fill="hold"/>
                                        <p:tgtEl>
                                          <p:spTgt spid="16414"/>
                                        </p:tgtEl>
                                        <p:attrNameLst>
                                          <p:attrName>ppt_w</p:attrName>
                                        </p:attrNameLst>
                                      </p:cBhvr>
                                      <p:tavLst>
                                        <p:tav tm="0">
                                          <p:val>
                                            <p:fltVal val="0"/>
                                          </p:val>
                                        </p:tav>
                                        <p:tav tm="100000">
                                          <p:val>
                                            <p:strVal val="#ppt_w"/>
                                          </p:val>
                                        </p:tav>
                                      </p:tavLst>
                                    </p:anim>
                                    <p:anim calcmode="lin" valueType="num">
                                      <p:cBhvr>
                                        <p:cTn id="20" dur="1000" fill="hold"/>
                                        <p:tgtEl>
                                          <p:spTgt spid="16414"/>
                                        </p:tgtEl>
                                        <p:attrNameLst>
                                          <p:attrName>ppt_h</p:attrName>
                                        </p:attrNameLst>
                                      </p:cBhvr>
                                      <p:tavLst>
                                        <p:tav tm="0">
                                          <p:val>
                                            <p:fltVal val="0"/>
                                          </p:val>
                                        </p:tav>
                                        <p:tav tm="100000">
                                          <p:val>
                                            <p:strVal val="#ppt_h"/>
                                          </p:val>
                                        </p:tav>
                                      </p:tavLst>
                                    </p:anim>
                                    <p:anim calcmode="lin" valueType="num">
                                      <p:cBhvr>
                                        <p:cTn id="21" dur="1000" fill="hold"/>
                                        <p:tgtEl>
                                          <p:spTgt spid="16414"/>
                                        </p:tgtEl>
                                        <p:attrNameLst>
                                          <p:attrName>style.rotation</p:attrName>
                                        </p:attrNameLst>
                                      </p:cBhvr>
                                      <p:tavLst>
                                        <p:tav tm="0">
                                          <p:val>
                                            <p:fltVal val="90"/>
                                          </p:val>
                                        </p:tav>
                                        <p:tav tm="100000">
                                          <p:val>
                                            <p:fltVal val="0"/>
                                          </p:val>
                                        </p:tav>
                                      </p:tavLst>
                                    </p:anim>
                                    <p:animEffect transition="in" filter="fade">
                                      <p:cBhvr>
                                        <p:cTn id="22" dur="1000"/>
                                        <p:tgtEl>
                                          <p:spTgt spid="16414"/>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6415"/>
                                        </p:tgtEl>
                                        <p:attrNameLst>
                                          <p:attrName>style.visibility</p:attrName>
                                        </p:attrNameLst>
                                      </p:cBhvr>
                                      <p:to>
                                        <p:strVal val="visible"/>
                                      </p:to>
                                    </p:set>
                                    <p:anim calcmode="lin" valueType="num">
                                      <p:cBhvr>
                                        <p:cTn id="25" dur="1000" fill="hold"/>
                                        <p:tgtEl>
                                          <p:spTgt spid="16415"/>
                                        </p:tgtEl>
                                        <p:attrNameLst>
                                          <p:attrName>ppt_w</p:attrName>
                                        </p:attrNameLst>
                                      </p:cBhvr>
                                      <p:tavLst>
                                        <p:tav tm="0">
                                          <p:val>
                                            <p:fltVal val="0"/>
                                          </p:val>
                                        </p:tav>
                                        <p:tav tm="100000">
                                          <p:val>
                                            <p:strVal val="#ppt_w"/>
                                          </p:val>
                                        </p:tav>
                                      </p:tavLst>
                                    </p:anim>
                                    <p:anim calcmode="lin" valueType="num">
                                      <p:cBhvr>
                                        <p:cTn id="26" dur="1000" fill="hold"/>
                                        <p:tgtEl>
                                          <p:spTgt spid="16415"/>
                                        </p:tgtEl>
                                        <p:attrNameLst>
                                          <p:attrName>ppt_h</p:attrName>
                                        </p:attrNameLst>
                                      </p:cBhvr>
                                      <p:tavLst>
                                        <p:tav tm="0">
                                          <p:val>
                                            <p:fltVal val="0"/>
                                          </p:val>
                                        </p:tav>
                                        <p:tav tm="100000">
                                          <p:val>
                                            <p:strVal val="#ppt_h"/>
                                          </p:val>
                                        </p:tav>
                                      </p:tavLst>
                                    </p:anim>
                                    <p:anim calcmode="lin" valueType="num">
                                      <p:cBhvr>
                                        <p:cTn id="27" dur="1000" fill="hold"/>
                                        <p:tgtEl>
                                          <p:spTgt spid="16415"/>
                                        </p:tgtEl>
                                        <p:attrNameLst>
                                          <p:attrName>style.rotation</p:attrName>
                                        </p:attrNameLst>
                                      </p:cBhvr>
                                      <p:tavLst>
                                        <p:tav tm="0">
                                          <p:val>
                                            <p:fltVal val="90"/>
                                          </p:val>
                                        </p:tav>
                                        <p:tav tm="100000">
                                          <p:val>
                                            <p:fltVal val="0"/>
                                          </p:val>
                                        </p:tav>
                                      </p:tavLst>
                                    </p:anim>
                                    <p:animEffect transition="in" filter="fade">
                                      <p:cBhvr>
                                        <p:cTn id="28" dur="1000"/>
                                        <p:tgtEl>
                                          <p:spTgt spid="16415"/>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6416"/>
                                        </p:tgtEl>
                                        <p:attrNameLst>
                                          <p:attrName>style.visibility</p:attrName>
                                        </p:attrNameLst>
                                      </p:cBhvr>
                                      <p:to>
                                        <p:strVal val="visible"/>
                                      </p:to>
                                    </p:set>
                                    <p:anim calcmode="lin" valueType="num">
                                      <p:cBhvr>
                                        <p:cTn id="31" dur="1000" fill="hold"/>
                                        <p:tgtEl>
                                          <p:spTgt spid="16416"/>
                                        </p:tgtEl>
                                        <p:attrNameLst>
                                          <p:attrName>ppt_w</p:attrName>
                                        </p:attrNameLst>
                                      </p:cBhvr>
                                      <p:tavLst>
                                        <p:tav tm="0">
                                          <p:val>
                                            <p:fltVal val="0"/>
                                          </p:val>
                                        </p:tav>
                                        <p:tav tm="100000">
                                          <p:val>
                                            <p:strVal val="#ppt_w"/>
                                          </p:val>
                                        </p:tav>
                                      </p:tavLst>
                                    </p:anim>
                                    <p:anim calcmode="lin" valueType="num">
                                      <p:cBhvr>
                                        <p:cTn id="32" dur="1000" fill="hold"/>
                                        <p:tgtEl>
                                          <p:spTgt spid="16416"/>
                                        </p:tgtEl>
                                        <p:attrNameLst>
                                          <p:attrName>ppt_h</p:attrName>
                                        </p:attrNameLst>
                                      </p:cBhvr>
                                      <p:tavLst>
                                        <p:tav tm="0">
                                          <p:val>
                                            <p:fltVal val="0"/>
                                          </p:val>
                                        </p:tav>
                                        <p:tav tm="100000">
                                          <p:val>
                                            <p:strVal val="#ppt_h"/>
                                          </p:val>
                                        </p:tav>
                                      </p:tavLst>
                                    </p:anim>
                                    <p:anim calcmode="lin" valueType="num">
                                      <p:cBhvr>
                                        <p:cTn id="33" dur="1000" fill="hold"/>
                                        <p:tgtEl>
                                          <p:spTgt spid="16416"/>
                                        </p:tgtEl>
                                        <p:attrNameLst>
                                          <p:attrName>style.rotation</p:attrName>
                                        </p:attrNameLst>
                                      </p:cBhvr>
                                      <p:tavLst>
                                        <p:tav tm="0">
                                          <p:val>
                                            <p:fltVal val="90"/>
                                          </p:val>
                                        </p:tav>
                                        <p:tav tm="100000">
                                          <p:val>
                                            <p:fltVal val="0"/>
                                          </p:val>
                                        </p:tav>
                                      </p:tavLst>
                                    </p:anim>
                                    <p:animEffect transition="in" filter="fade">
                                      <p:cBhvr>
                                        <p:cTn id="34" dur="1000"/>
                                        <p:tgtEl>
                                          <p:spTgt spid="16416"/>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6417"/>
                                        </p:tgtEl>
                                        <p:attrNameLst>
                                          <p:attrName>style.visibility</p:attrName>
                                        </p:attrNameLst>
                                      </p:cBhvr>
                                      <p:to>
                                        <p:strVal val="visible"/>
                                      </p:to>
                                    </p:set>
                                    <p:anim calcmode="lin" valueType="num">
                                      <p:cBhvr>
                                        <p:cTn id="37" dur="1000" fill="hold"/>
                                        <p:tgtEl>
                                          <p:spTgt spid="16417"/>
                                        </p:tgtEl>
                                        <p:attrNameLst>
                                          <p:attrName>ppt_w</p:attrName>
                                        </p:attrNameLst>
                                      </p:cBhvr>
                                      <p:tavLst>
                                        <p:tav tm="0">
                                          <p:val>
                                            <p:fltVal val="0"/>
                                          </p:val>
                                        </p:tav>
                                        <p:tav tm="100000">
                                          <p:val>
                                            <p:strVal val="#ppt_w"/>
                                          </p:val>
                                        </p:tav>
                                      </p:tavLst>
                                    </p:anim>
                                    <p:anim calcmode="lin" valueType="num">
                                      <p:cBhvr>
                                        <p:cTn id="38" dur="1000" fill="hold"/>
                                        <p:tgtEl>
                                          <p:spTgt spid="16417"/>
                                        </p:tgtEl>
                                        <p:attrNameLst>
                                          <p:attrName>ppt_h</p:attrName>
                                        </p:attrNameLst>
                                      </p:cBhvr>
                                      <p:tavLst>
                                        <p:tav tm="0">
                                          <p:val>
                                            <p:fltVal val="0"/>
                                          </p:val>
                                        </p:tav>
                                        <p:tav tm="100000">
                                          <p:val>
                                            <p:strVal val="#ppt_h"/>
                                          </p:val>
                                        </p:tav>
                                      </p:tavLst>
                                    </p:anim>
                                    <p:anim calcmode="lin" valueType="num">
                                      <p:cBhvr>
                                        <p:cTn id="39" dur="1000" fill="hold"/>
                                        <p:tgtEl>
                                          <p:spTgt spid="16417"/>
                                        </p:tgtEl>
                                        <p:attrNameLst>
                                          <p:attrName>style.rotation</p:attrName>
                                        </p:attrNameLst>
                                      </p:cBhvr>
                                      <p:tavLst>
                                        <p:tav tm="0">
                                          <p:val>
                                            <p:fltVal val="90"/>
                                          </p:val>
                                        </p:tav>
                                        <p:tav tm="100000">
                                          <p:val>
                                            <p:fltVal val="0"/>
                                          </p:val>
                                        </p:tav>
                                      </p:tavLst>
                                    </p:anim>
                                    <p:animEffect transition="in" filter="fade">
                                      <p:cBhvr>
                                        <p:cTn id="40" dur="1000"/>
                                        <p:tgtEl>
                                          <p:spTgt spid="16417"/>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6418"/>
                                        </p:tgtEl>
                                        <p:attrNameLst>
                                          <p:attrName>style.visibility</p:attrName>
                                        </p:attrNameLst>
                                      </p:cBhvr>
                                      <p:to>
                                        <p:strVal val="visible"/>
                                      </p:to>
                                    </p:set>
                                    <p:anim calcmode="lin" valueType="num">
                                      <p:cBhvr>
                                        <p:cTn id="43" dur="1000" fill="hold"/>
                                        <p:tgtEl>
                                          <p:spTgt spid="16418"/>
                                        </p:tgtEl>
                                        <p:attrNameLst>
                                          <p:attrName>ppt_w</p:attrName>
                                        </p:attrNameLst>
                                      </p:cBhvr>
                                      <p:tavLst>
                                        <p:tav tm="0">
                                          <p:val>
                                            <p:fltVal val="0"/>
                                          </p:val>
                                        </p:tav>
                                        <p:tav tm="100000">
                                          <p:val>
                                            <p:strVal val="#ppt_w"/>
                                          </p:val>
                                        </p:tav>
                                      </p:tavLst>
                                    </p:anim>
                                    <p:anim calcmode="lin" valueType="num">
                                      <p:cBhvr>
                                        <p:cTn id="44" dur="1000" fill="hold"/>
                                        <p:tgtEl>
                                          <p:spTgt spid="16418"/>
                                        </p:tgtEl>
                                        <p:attrNameLst>
                                          <p:attrName>ppt_h</p:attrName>
                                        </p:attrNameLst>
                                      </p:cBhvr>
                                      <p:tavLst>
                                        <p:tav tm="0">
                                          <p:val>
                                            <p:fltVal val="0"/>
                                          </p:val>
                                        </p:tav>
                                        <p:tav tm="100000">
                                          <p:val>
                                            <p:strVal val="#ppt_h"/>
                                          </p:val>
                                        </p:tav>
                                      </p:tavLst>
                                    </p:anim>
                                    <p:anim calcmode="lin" valueType="num">
                                      <p:cBhvr>
                                        <p:cTn id="45" dur="1000" fill="hold"/>
                                        <p:tgtEl>
                                          <p:spTgt spid="16418"/>
                                        </p:tgtEl>
                                        <p:attrNameLst>
                                          <p:attrName>style.rotation</p:attrName>
                                        </p:attrNameLst>
                                      </p:cBhvr>
                                      <p:tavLst>
                                        <p:tav tm="0">
                                          <p:val>
                                            <p:fltVal val="90"/>
                                          </p:val>
                                        </p:tav>
                                        <p:tav tm="100000">
                                          <p:val>
                                            <p:fltVal val="0"/>
                                          </p:val>
                                        </p:tav>
                                      </p:tavLst>
                                    </p:anim>
                                    <p:animEffect transition="in" filter="fade">
                                      <p:cBhvr>
                                        <p:cTn id="46" dur="1000"/>
                                        <p:tgtEl>
                                          <p:spTgt spid="16418"/>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6419"/>
                                        </p:tgtEl>
                                        <p:attrNameLst>
                                          <p:attrName>style.visibility</p:attrName>
                                        </p:attrNameLst>
                                      </p:cBhvr>
                                      <p:to>
                                        <p:strVal val="visible"/>
                                      </p:to>
                                    </p:set>
                                    <p:anim calcmode="lin" valueType="num">
                                      <p:cBhvr>
                                        <p:cTn id="49" dur="1000" fill="hold"/>
                                        <p:tgtEl>
                                          <p:spTgt spid="16419"/>
                                        </p:tgtEl>
                                        <p:attrNameLst>
                                          <p:attrName>ppt_w</p:attrName>
                                        </p:attrNameLst>
                                      </p:cBhvr>
                                      <p:tavLst>
                                        <p:tav tm="0">
                                          <p:val>
                                            <p:fltVal val="0"/>
                                          </p:val>
                                        </p:tav>
                                        <p:tav tm="100000">
                                          <p:val>
                                            <p:strVal val="#ppt_w"/>
                                          </p:val>
                                        </p:tav>
                                      </p:tavLst>
                                    </p:anim>
                                    <p:anim calcmode="lin" valueType="num">
                                      <p:cBhvr>
                                        <p:cTn id="50" dur="1000" fill="hold"/>
                                        <p:tgtEl>
                                          <p:spTgt spid="16419"/>
                                        </p:tgtEl>
                                        <p:attrNameLst>
                                          <p:attrName>ppt_h</p:attrName>
                                        </p:attrNameLst>
                                      </p:cBhvr>
                                      <p:tavLst>
                                        <p:tav tm="0">
                                          <p:val>
                                            <p:fltVal val="0"/>
                                          </p:val>
                                        </p:tav>
                                        <p:tav tm="100000">
                                          <p:val>
                                            <p:strVal val="#ppt_h"/>
                                          </p:val>
                                        </p:tav>
                                      </p:tavLst>
                                    </p:anim>
                                    <p:anim calcmode="lin" valueType="num">
                                      <p:cBhvr>
                                        <p:cTn id="51" dur="1000" fill="hold"/>
                                        <p:tgtEl>
                                          <p:spTgt spid="16419"/>
                                        </p:tgtEl>
                                        <p:attrNameLst>
                                          <p:attrName>style.rotation</p:attrName>
                                        </p:attrNameLst>
                                      </p:cBhvr>
                                      <p:tavLst>
                                        <p:tav tm="0">
                                          <p:val>
                                            <p:fltVal val="90"/>
                                          </p:val>
                                        </p:tav>
                                        <p:tav tm="100000">
                                          <p:val>
                                            <p:fltVal val="0"/>
                                          </p:val>
                                        </p:tav>
                                      </p:tavLst>
                                    </p:anim>
                                    <p:animEffect transition="in" filter="fade">
                                      <p:cBhvr>
                                        <p:cTn id="52" dur="1000"/>
                                        <p:tgtEl>
                                          <p:spTgt spid="16419"/>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6420"/>
                                        </p:tgtEl>
                                        <p:attrNameLst>
                                          <p:attrName>style.visibility</p:attrName>
                                        </p:attrNameLst>
                                      </p:cBhvr>
                                      <p:to>
                                        <p:strVal val="visible"/>
                                      </p:to>
                                    </p:set>
                                    <p:anim calcmode="lin" valueType="num">
                                      <p:cBhvr>
                                        <p:cTn id="55" dur="1000" fill="hold"/>
                                        <p:tgtEl>
                                          <p:spTgt spid="16420"/>
                                        </p:tgtEl>
                                        <p:attrNameLst>
                                          <p:attrName>ppt_w</p:attrName>
                                        </p:attrNameLst>
                                      </p:cBhvr>
                                      <p:tavLst>
                                        <p:tav tm="0">
                                          <p:val>
                                            <p:fltVal val="0"/>
                                          </p:val>
                                        </p:tav>
                                        <p:tav tm="100000">
                                          <p:val>
                                            <p:strVal val="#ppt_w"/>
                                          </p:val>
                                        </p:tav>
                                      </p:tavLst>
                                    </p:anim>
                                    <p:anim calcmode="lin" valueType="num">
                                      <p:cBhvr>
                                        <p:cTn id="56" dur="1000" fill="hold"/>
                                        <p:tgtEl>
                                          <p:spTgt spid="16420"/>
                                        </p:tgtEl>
                                        <p:attrNameLst>
                                          <p:attrName>ppt_h</p:attrName>
                                        </p:attrNameLst>
                                      </p:cBhvr>
                                      <p:tavLst>
                                        <p:tav tm="0">
                                          <p:val>
                                            <p:fltVal val="0"/>
                                          </p:val>
                                        </p:tav>
                                        <p:tav tm="100000">
                                          <p:val>
                                            <p:strVal val="#ppt_h"/>
                                          </p:val>
                                        </p:tav>
                                      </p:tavLst>
                                    </p:anim>
                                    <p:anim calcmode="lin" valueType="num">
                                      <p:cBhvr>
                                        <p:cTn id="57" dur="1000" fill="hold"/>
                                        <p:tgtEl>
                                          <p:spTgt spid="16420"/>
                                        </p:tgtEl>
                                        <p:attrNameLst>
                                          <p:attrName>style.rotation</p:attrName>
                                        </p:attrNameLst>
                                      </p:cBhvr>
                                      <p:tavLst>
                                        <p:tav tm="0">
                                          <p:val>
                                            <p:fltVal val="90"/>
                                          </p:val>
                                        </p:tav>
                                        <p:tav tm="100000">
                                          <p:val>
                                            <p:fltVal val="0"/>
                                          </p:val>
                                        </p:tav>
                                      </p:tavLst>
                                    </p:anim>
                                    <p:animEffect transition="in" filter="fade">
                                      <p:cBhvr>
                                        <p:cTn id="58" dur="1000"/>
                                        <p:tgtEl>
                                          <p:spTgt spid="16420"/>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6421"/>
                                        </p:tgtEl>
                                        <p:attrNameLst>
                                          <p:attrName>style.visibility</p:attrName>
                                        </p:attrNameLst>
                                      </p:cBhvr>
                                      <p:to>
                                        <p:strVal val="visible"/>
                                      </p:to>
                                    </p:set>
                                    <p:anim calcmode="lin" valueType="num">
                                      <p:cBhvr>
                                        <p:cTn id="61" dur="1000" fill="hold"/>
                                        <p:tgtEl>
                                          <p:spTgt spid="16421"/>
                                        </p:tgtEl>
                                        <p:attrNameLst>
                                          <p:attrName>ppt_w</p:attrName>
                                        </p:attrNameLst>
                                      </p:cBhvr>
                                      <p:tavLst>
                                        <p:tav tm="0">
                                          <p:val>
                                            <p:fltVal val="0"/>
                                          </p:val>
                                        </p:tav>
                                        <p:tav tm="100000">
                                          <p:val>
                                            <p:strVal val="#ppt_w"/>
                                          </p:val>
                                        </p:tav>
                                      </p:tavLst>
                                    </p:anim>
                                    <p:anim calcmode="lin" valueType="num">
                                      <p:cBhvr>
                                        <p:cTn id="62" dur="1000" fill="hold"/>
                                        <p:tgtEl>
                                          <p:spTgt spid="16421"/>
                                        </p:tgtEl>
                                        <p:attrNameLst>
                                          <p:attrName>ppt_h</p:attrName>
                                        </p:attrNameLst>
                                      </p:cBhvr>
                                      <p:tavLst>
                                        <p:tav tm="0">
                                          <p:val>
                                            <p:fltVal val="0"/>
                                          </p:val>
                                        </p:tav>
                                        <p:tav tm="100000">
                                          <p:val>
                                            <p:strVal val="#ppt_h"/>
                                          </p:val>
                                        </p:tav>
                                      </p:tavLst>
                                    </p:anim>
                                    <p:anim calcmode="lin" valueType="num">
                                      <p:cBhvr>
                                        <p:cTn id="63" dur="1000" fill="hold"/>
                                        <p:tgtEl>
                                          <p:spTgt spid="16421"/>
                                        </p:tgtEl>
                                        <p:attrNameLst>
                                          <p:attrName>style.rotation</p:attrName>
                                        </p:attrNameLst>
                                      </p:cBhvr>
                                      <p:tavLst>
                                        <p:tav tm="0">
                                          <p:val>
                                            <p:fltVal val="90"/>
                                          </p:val>
                                        </p:tav>
                                        <p:tav tm="100000">
                                          <p:val>
                                            <p:fltVal val="0"/>
                                          </p:val>
                                        </p:tav>
                                      </p:tavLst>
                                    </p:anim>
                                    <p:animEffect transition="in" filter="fade">
                                      <p:cBhvr>
                                        <p:cTn id="64" dur="1000"/>
                                        <p:tgtEl>
                                          <p:spTgt spid="16421"/>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6422"/>
                                        </p:tgtEl>
                                        <p:attrNameLst>
                                          <p:attrName>style.visibility</p:attrName>
                                        </p:attrNameLst>
                                      </p:cBhvr>
                                      <p:to>
                                        <p:strVal val="visible"/>
                                      </p:to>
                                    </p:set>
                                    <p:anim calcmode="lin" valueType="num">
                                      <p:cBhvr>
                                        <p:cTn id="67" dur="1000" fill="hold"/>
                                        <p:tgtEl>
                                          <p:spTgt spid="16422"/>
                                        </p:tgtEl>
                                        <p:attrNameLst>
                                          <p:attrName>ppt_w</p:attrName>
                                        </p:attrNameLst>
                                      </p:cBhvr>
                                      <p:tavLst>
                                        <p:tav tm="0">
                                          <p:val>
                                            <p:fltVal val="0"/>
                                          </p:val>
                                        </p:tav>
                                        <p:tav tm="100000">
                                          <p:val>
                                            <p:strVal val="#ppt_w"/>
                                          </p:val>
                                        </p:tav>
                                      </p:tavLst>
                                    </p:anim>
                                    <p:anim calcmode="lin" valueType="num">
                                      <p:cBhvr>
                                        <p:cTn id="68" dur="1000" fill="hold"/>
                                        <p:tgtEl>
                                          <p:spTgt spid="16422"/>
                                        </p:tgtEl>
                                        <p:attrNameLst>
                                          <p:attrName>ppt_h</p:attrName>
                                        </p:attrNameLst>
                                      </p:cBhvr>
                                      <p:tavLst>
                                        <p:tav tm="0">
                                          <p:val>
                                            <p:fltVal val="0"/>
                                          </p:val>
                                        </p:tav>
                                        <p:tav tm="100000">
                                          <p:val>
                                            <p:strVal val="#ppt_h"/>
                                          </p:val>
                                        </p:tav>
                                      </p:tavLst>
                                    </p:anim>
                                    <p:anim calcmode="lin" valueType="num">
                                      <p:cBhvr>
                                        <p:cTn id="69" dur="1000" fill="hold"/>
                                        <p:tgtEl>
                                          <p:spTgt spid="16422"/>
                                        </p:tgtEl>
                                        <p:attrNameLst>
                                          <p:attrName>style.rotation</p:attrName>
                                        </p:attrNameLst>
                                      </p:cBhvr>
                                      <p:tavLst>
                                        <p:tav tm="0">
                                          <p:val>
                                            <p:fltVal val="90"/>
                                          </p:val>
                                        </p:tav>
                                        <p:tav tm="100000">
                                          <p:val>
                                            <p:fltVal val="0"/>
                                          </p:val>
                                        </p:tav>
                                      </p:tavLst>
                                    </p:anim>
                                    <p:animEffect transition="in" filter="fade">
                                      <p:cBhvr>
                                        <p:cTn id="70" dur="1000"/>
                                        <p:tgtEl>
                                          <p:spTgt spid="16422"/>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16423"/>
                                        </p:tgtEl>
                                        <p:attrNameLst>
                                          <p:attrName>style.visibility</p:attrName>
                                        </p:attrNameLst>
                                      </p:cBhvr>
                                      <p:to>
                                        <p:strVal val="visible"/>
                                      </p:to>
                                    </p:set>
                                    <p:anim calcmode="lin" valueType="num">
                                      <p:cBhvr>
                                        <p:cTn id="73" dur="1000" fill="hold"/>
                                        <p:tgtEl>
                                          <p:spTgt spid="16423"/>
                                        </p:tgtEl>
                                        <p:attrNameLst>
                                          <p:attrName>ppt_w</p:attrName>
                                        </p:attrNameLst>
                                      </p:cBhvr>
                                      <p:tavLst>
                                        <p:tav tm="0">
                                          <p:val>
                                            <p:fltVal val="0"/>
                                          </p:val>
                                        </p:tav>
                                        <p:tav tm="100000">
                                          <p:val>
                                            <p:strVal val="#ppt_w"/>
                                          </p:val>
                                        </p:tav>
                                      </p:tavLst>
                                    </p:anim>
                                    <p:anim calcmode="lin" valueType="num">
                                      <p:cBhvr>
                                        <p:cTn id="74" dur="1000" fill="hold"/>
                                        <p:tgtEl>
                                          <p:spTgt spid="16423"/>
                                        </p:tgtEl>
                                        <p:attrNameLst>
                                          <p:attrName>ppt_h</p:attrName>
                                        </p:attrNameLst>
                                      </p:cBhvr>
                                      <p:tavLst>
                                        <p:tav tm="0">
                                          <p:val>
                                            <p:fltVal val="0"/>
                                          </p:val>
                                        </p:tav>
                                        <p:tav tm="100000">
                                          <p:val>
                                            <p:strVal val="#ppt_h"/>
                                          </p:val>
                                        </p:tav>
                                      </p:tavLst>
                                    </p:anim>
                                    <p:anim calcmode="lin" valueType="num">
                                      <p:cBhvr>
                                        <p:cTn id="75" dur="1000" fill="hold"/>
                                        <p:tgtEl>
                                          <p:spTgt spid="16423"/>
                                        </p:tgtEl>
                                        <p:attrNameLst>
                                          <p:attrName>style.rotation</p:attrName>
                                        </p:attrNameLst>
                                      </p:cBhvr>
                                      <p:tavLst>
                                        <p:tav tm="0">
                                          <p:val>
                                            <p:fltVal val="90"/>
                                          </p:val>
                                        </p:tav>
                                        <p:tav tm="100000">
                                          <p:val>
                                            <p:fltVal val="0"/>
                                          </p:val>
                                        </p:tav>
                                      </p:tavLst>
                                    </p:anim>
                                    <p:animEffect transition="in" filter="fade">
                                      <p:cBhvr>
                                        <p:cTn id="76" dur="1000"/>
                                        <p:tgtEl>
                                          <p:spTgt spid="16423"/>
                                        </p:tgtEl>
                                      </p:cBhvr>
                                    </p:animEffect>
                                  </p:childTnLst>
                                </p:cTn>
                              </p:par>
                              <p:par>
                                <p:cTn id="77" presetID="31" presetClass="entr" presetSubtype="0" fill="hold" nodeType="withEffect">
                                  <p:stCondLst>
                                    <p:cond delay="0"/>
                                  </p:stCondLst>
                                  <p:childTnLst>
                                    <p:set>
                                      <p:cBhvr>
                                        <p:cTn id="78" dur="1" fill="hold">
                                          <p:stCondLst>
                                            <p:cond delay="0"/>
                                          </p:stCondLst>
                                        </p:cTn>
                                        <p:tgtEl>
                                          <p:spTgt spid="16424"/>
                                        </p:tgtEl>
                                        <p:attrNameLst>
                                          <p:attrName>style.visibility</p:attrName>
                                        </p:attrNameLst>
                                      </p:cBhvr>
                                      <p:to>
                                        <p:strVal val="visible"/>
                                      </p:to>
                                    </p:set>
                                    <p:anim calcmode="lin" valueType="num">
                                      <p:cBhvr>
                                        <p:cTn id="79" dur="1000" fill="hold"/>
                                        <p:tgtEl>
                                          <p:spTgt spid="16424"/>
                                        </p:tgtEl>
                                        <p:attrNameLst>
                                          <p:attrName>ppt_w</p:attrName>
                                        </p:attrNameLst>
                                      </p:cBhvr>
                                      <p:tavLst>
                                        <p:tav tm="0">
                                          <p:val>
                                            <p:fltVal val="0"/>
                                          </p:val>
                                        </p:tav>
                                        <p:tav tm="100000">
                                          <p:val>
                                            <p:strVal val="#ppt_w"/>
                                          </p:val>
                                        </p:tav>
                                      </p:tavLst>
                                    </p:anim>
                                    <p:anim calcmode="lin" valueType="num">
                                      <p:cBhvr>
                                        <p:cTn id="80" dur="1000" fill="hold"/>
                                        <p:tgtEl>
                                          <p:spTgt spid="16424"/>
                                        </p:tgtEl>
                                        <p:attrNameLst>
                                          <p:attrName>ppt_h</p:attrName>
                                        </p:attrNameLst>
                                      </p:cBhvr>
                                      <p:tavLst>
                                        <p:tav tm="0">
                                          <p:val>
                                            <p:fltVal val="0"/>
                                          </p:val>
                                        </p:tav>
                                        <p:tav tm="100000">
                                          <p:val>
                                            <p:strVal val="#ppt_h"/>
                                          </p:val>
                                        </p:tav>
                                      </p:tavLst>
                                    </p:anim>
                                    <p:anim calcmode="lin" valueType="num">
                                      <p:cBhvr>
                                        <p:cTn id="81" dur="1000" fill="hold"/>
                                        <p:tgtEl>
                                          <p:spTgt spid="16424"/>
                                        </p:tgtEl>
                                        <p:attrNameLst>
                                          <p:attrName>style.rotation</p:attrName>
                                        </p:attrNameLst>
                                      </p:cBhvr>
                                      <p:tavLst>
                                        <p:tav tm="0">
                                          <p:val>
                                            <p:fltVal val="90"/>
                                          </p:val>
                                        </p:tav>
                                        <p:tav tm="100000">
                                          <p:val>
                                            <p:fltVal val="0"/>
                                          </p:val>
                                        </p:tav>
                                      </p:tavLst>
                                    </p:anim>
                                    <p:animEffect transition="in" filter="fade">
                                      <p:cBhvr>
                                        <p:cTn id="82" dur="1000"/>
                                        <p:tgtEl>
                                          <p:spTgt spid="16424"/>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16427"/>
                                        </p:tgtEl>
                                        <p:attrNameLst>
                                          <p:attrName>style.visibility</p:attrName>
                                        </p:attrNameLst>
                                      </p:cBhvr>
                                      <p:to>
                                        <p:strVal val="visible"/>
                                      </p:to>
                                    </p:set>
                                    <p:anim calcmode="lin" valueType="num">
                                      <p:cBhvr>
                                        <p:cTn id="85" dur="1000" fill="hold"/>
                                        <p:tgtEl>
                                          <p:spTgt spid="16427"/>
                                        </p:tgtEl>
                                        <p:attrNameLst>
                                          <p:attrName>ppt_w</p:attrName>
                                        </p:attrNameLst>
                                      </p:cBhvr>
                                      <p:tavLst>
                                        <p:tav tm="0">
                                          <p:val>
                                            <p:fltVal val="0"/>
                                          </p:val>
                                        </p:tav>
                                        <p:tav tm="100000">
                                          <p:val>
                                            <p:strVal val="#ppt_w"/>
                                          </p:val>
                                        </p:tav>
                                      </p:tavLst>
                                    </p:anim>
                                    <p:anim calcmode="lin" valueType="num">
                                      <p:cBhvr>
                                        <p:cTn id="86" dur="1000" fill="hold"/>
                                        <p:tgtEl>
                                          <p:spTgt spid="16427"/>
                                        </p:tgtEl>
                                        <p:attrNameLst>
                                          <p:attrName>ppt_h</p:attrName>
                                        </p:attrNameLst>
                                      </p:cBhvr>
                                      <p:tavLst>
                                        <p:tav tm="0">
                                          <p:val>
                                            <p:fltVal val="0"/>
                                          </p:val>
                                        </p:tav>
                                        <p:tav tm="100000">
                                          <p:val>
                                            <p:strVal val="#ppt_h"/>
                                          </p:val>
                                        </p:tav>
                                      </p:tavLst>
                                    </p:anim>
                                    <p:anim calcmode="lin" valueType="num">
                                      <p:cBhvr>
                                        <p:cTn id="87" dur="1000" fill="hold"/>
                                        <p:tgtEl>
                                          <p:spTgt spid="16427"/>
                                        </p:tgtEl>
                                        <p:attrNameLst>
                                          <p:attrName>style.rotation</p:attrName>
                                        </p:attrNameLst>
                                      </p:cBhvr>
                                      <p:tavLst>
                                        <p:tav tm="0">
                                          <p:val>
                                            <p:fltVal val="90"/>
                                          </p:val>
                                        </p:tav>
                                        <p:tav tm="100000">
                                          <p:val>
                                            <p:fltVal val="0"/>
                                          </p:val>
                                        </p:tav>
                                      </p:tavLst>
                                    </p:anim>
                                    <p:animEffect transition="in" filter="fade">
                                      <p:cBhvr>
                                        <p:cTn id="88" dur="1000"/>
                                        <p:tgtEl>
                                          <p:spTgt spid="16427"/>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16428"/>
                                        </p:tgtEl>
                                        <p:attrNameLst>
                                          <p:attrName>style.visibility</p:attrName>
                                        </p:attrNameLst>
                                      </p:cBhvr>
                                      <p:to>
                                        <p:strVal val="visible"/>
                                      </p:to>
                                    </p:set>
                                    <p:anim calcmode="lin" valueType="num">
                                      <p:cBhvr>
                                        <p:cTn id="91" dur="1000" fill="hold"/>
                                        <p:tgtEl>
                                          <p:spTgt spid="16428"/>
                                        </p:tgtEl>
                                        <p:attrNameLst>
                                          <p:attrName>ppt_w</p:attrName>
                                        </p:attrNameLst>
                                      </p:cBhvr>
                                      <p:tavLst>
                                        <p:tav tm="0">
                                          <p:val>
                                            <p:fltVal val="0"/>
                                          </p:val>
                                        </p:tav>
                                        <p:tav tm="100000">
                                          <p:val>
                                            <p:strVal val="#ppt_w"/>
                                          </p:val>
                                        </p:tav>
                                      </p:tavLst>
                                    </p:anim>
                                    <p:anim calcmode="lin" valueType="num">
                                      <p:cBhvr>
                                        <p:cTn id="92" dur="1000" fill="hold"/>
                                        <p:tgtEl>
                                          <p:spTgt spid="16428"/>
                                        </p:tgtEl>
                                        <p:attrNameLst>
                                          <p:attrName>ppt_h</p:attrName>
                                        </p:attrNameLst>
                                      </p:cBhvr>
                                      <p:tavLst>
                                        <p:tav tm="0">
                                          <p:val>
                                            <p:fltVal val="0"/>
                                          </p:val>
                                        </p:tav>
                                        <p:tav tm="100000">
                                          <p:val>
                                            <p:strVal val="#ppt_h"/>
                                          </p:val>
                                        </p:tav>
                                      </p:tavLst>
                                    </p:anim>
                                    <p:anim calcmode="lin" valueType="num">
                                      <p:cBhvr>
                                        <p:cTn id="93" dur="1000" fill="hold"/>
                                        <p:tgtEl>
                                          <p:spTgt spid="16428"/>
                                        </p:tgtEl>
                                        <p:attrNameLst>
                                          <p:attrName>style.rotation</p:attrName>
                                        </p:attrNameLst>
                                      </p:cBhvr>
                                      <p:tavLst>
                                        <p:tav tm="0">
                                          <p:val>
                                            <p:fltVal val="90"/>
                                          </p:val>
                                        </p:tav>
                                        <p:tav tm="100000">
                                          <p:val>
                                            <p:fltVal val="0"/>
                                          </p:val>
                                        </p:tav>
                                      </p:tavLst>
                                    </p:anim>
                                    <p:animEffect transition="in" filter="fade">
                                      <p:cBhvr>
                                        <p:cTn id="94" dur="1000"/>
                                        <p:tgtEl>
                                          <p:spTgt spid="16428"/>
                                        </p:tgtEl>
                                      </p:cBhvr>
                                    </p:animEffect>
                                  </p:childTnLst>
                                </p:cTn>
                              </p:par>
                            </p:childTnLst>
                          </p:cTn>
                        </p:par>
                      </p:childTnLst>
                    </p:cTn>
                  </p:par>
                  <p:par>
                    <p:cTn id="95" fill="hold">
                      <p:stCondLst>
                        <p:cond delay="indefinite"/>
                      </p:stCondLst>
                      <p:childTnLst>
                        <p:par>
                          <p:cTn id="96" fill="hold">
                            <p:stCondLst>
                              <p:cond delay="0"/>
                            </p:stCondLst>
                            <p:childTnLst>
                              <p:par>
                                <p:cTn id="97" presetID="42" presetClass="entr" presetSubtype="0" fill="hold" grpId="0" nodeType="clickEffect">
                                  <p:stCondLst>
                                    <p:cond delay="0"/>
                                  </p:stCondLst>
                                  <p:childTnLst>
                                    <p:set>
                                      <p:cBhvr>
                                        <p:cTn id="98" dur="1" fill="hold">
                                          <p:stCondLst>
                                            <p:cond delay="0"/>
                                          </p:stCondLst>
                                        </p:cTn>
                                        <p:tgtEl>
                                          <p:spTgt spid="16430"/>
                                        </p:tgtEl>
                                        <p:attrNameLst>
                                          <p:attrName>style.visibility</p:attrName>
                                        </p:attrNameLst>
                                      </p:cBhvr>
                                      <p:to>
                                        <p:strVal val="visible"/>
                                      </p:to>
                                    </p:set>
                                    <p:animEffect transition="in" filter="fade">
                                      <p:cBhvr>
                                        <p:cTn id="99" dur="1000"/>
                                        <p:tgtEl>
                                          <p:spTgt spid="16430"/>
                                        </p:tgtEl>
                                      </p:cBhvr>
                                    </p:animEffect>
                                    <p:anim calcmode="lin" valueType="num">
                                      <p:cBhvr>
                                        <p:cTn id="100" dur="1000" fill="hold"/>
                                        <p:tgtEl>
                                          <p:spTgt spid="16430"/>
                                        </p:tgtEl>
                                        <p:attrNameLst>
                                          <p:attrName>ppt_x</p:attrName>
                                        </p:attrNameLst>
                                      </p:cBhvr>
                                      <p:tavLst>
                                        <p:tav tm="0">
                                          <p:val>
                                            <p:strVal val="#ppt_x"/>
                                          </p:val>
                                        </p:tav>
                                        <p:tav tm="100000">
                                          <p:val>
                                            <p:strVal val="#ppt_x"/>
                                          </p:val>
                                        </p:tav>
                                      </p:tavLst>
                                    </p:anim>
                                    <p:anim calcmode="lin" valueType="num">
                                      <p:cBhvr>
                                        <p:cTn id="101" dur="1000" fill="hold"/>
                                        <p:tgtEl>
                                          <p:spTgt spid="16430"/>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6429"/>
                                        </p:tgtEl>
                                        <p:attrNameLst>
                                          <p:attrName>style.visibility</p:attrName>
                                        </p:attrNameLst>
                                      </p:cBhvr>
                                      <p:to>
                                        <p:strVal val="visible"/>
                                      </p:to>
                                    </p:set>
                                    <p:animEffect transition="in" filter="fade">
                                      <p:cBhvr>
                                        <p:cTn id="104" dur="1000"/>
                                        <p:tgtEl>
                                          <p:spTgt spid="16429"/>
                                        </p:tgtEl>
                                      </p:cBhvr>
                                    </p:animEffect>
                                    <p:anim calcmode="lin" valueType="num">
                                      <p:cBhvr>
                                        <p:cTn id="105" dur="1000" fill="hold"/>
                                        <p:tgtEl>
                                          <p:spTgt spid="16429"/>
                                        </p:tgtEl>
                                        <p:attrNameLst>
                                          <p:attrName>ppt_x</p:attrName>
                                        </p:attrNameLst>
                                      </p:cBhvr>
                                      <p:tavLst>
                                        <p:tav tm="0">
                                          <p:val>
                                            <p:strVal val="#ppt_x"/>
                                          </p:val>
                                        </p:tav>
                                        <p:tav tm="100000">
                                          <p:val>
                                            <p:strVal val="#ppt_x"/>
                                          </p:val>
                                        </p:tav>
                                      </p:tavLst>
                                    </p:anim>
                                    <p:anim calcmode="lin" valueType="num">
                                      <p:cBhvr>
                                        <p:cTn id="106" dur="1000" fill="hold"/>
                                        <p:tgtEl>
                                          <p:spTgt spid="16429"/>
                                        </p:tgtEl>
                                        <p:attrNameLst>
                                          <p:attrName>ppt_y</p:attrName>
                                        </p:attrNameLst>
                                      </p:cBhvr>
                                      <p:tavLst>
                                        <p:tav tm="0">
                                          <p:val>
                                            <p:strVal val="#ppt_y+.1"/>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42" presetClass="entr" presetSubtype="0" fill="hold" grpId="0" nodeType="clickEffect">
                                  <p:stCondLst>
                                    <p:cond delay="0"/>
                                  </p:stCondLst>
                                  <p:childTnLst>
                                    <p:set>
                                      <p:cBhvr>
                                        <p:cTn id="110" dur="1" fill="hold">
                                          <p:stCondLst>
                                            <p:cond delay="0"/>
                                          </p:stCondLst>
                                        </p:cTn>
                                        <p:tgtEl>
                                          <p:spTgt spid="16432"/>
                                        </p:tgtEl>
                                        <p:attrNameLst>
                                          <p:attrName>style.visibility</p:attrName>
                                        </p:attrNameLst>
                                      </p:cBhvr>
                                      <p:to>
                                        <p:strVal val="visible"/>
                                      </p:to>
                                    </p:set>
                                    <p:animEffect transition="in" filter="fade">
                                      <p:cBhvr>
                                        <p:cTn id="111" dur="1000"/>
                                        <p:tgtEl>
                                          <p:spTgt spid="16432"/>
                                        </p:tgtEl>
                                      </p:cBhvr>
                                    </p:animEffect>
                                    <p:anim calcmode="lin" valueType="num">
                                      <p:cBhvr>
                                        <p:cTn id="112" dur="1000" fill="hold"/>
                                        <p:tgtEl>
                                          <p:spTgt spid="16432"/>
                                        </p:tgtEl>
                                        <p:attrNameLst>
                                          <p:attrName>ppt_x</p:attrName>
                                        </p:attrNameLst>
                                      </p:cBhvr>
                                      <p:tavLst>
                                        <p:tav tm="0">
                                          <p:val>
                                            <p:strVal val="#ppt_x"/>
                                          </p:val>
                                        </p:tav>
                                        <p:tav tm="100000">
                                          <p:val>
                                            <p:strVal val="#ppt_x"/>
                                          </p:val>
                                        </p:tav>
                                      </p:tavLst>
                                    </p:anim>
                                    <p:anim calcmode="lin" valueType="num">
                                      <p:cBhvr>
                                        <p:cTn id="113" dur="1000" fill="hold"/>
                                        <p:tgtEl>
                                          <p:spTgt spid="16432"/>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16431"/>
                                        </p:tgtEl>
                                        <p:attrNameLst>
                                          <p:attrName>style.visibility</p:attrName>
                                        </p:attrNameLst>
                                      </p:cBhvr>
                                      <p:to>
                                        <p:strVal val="visible"/>
                                      </p:to>
                                    </p:set>
                                    <p:animEffect transition="in" filter="fade">
                                      <p:cBhvr>
                                        <p:cTn id="116" dur="1000"/>
                                        <p:tgtEl>
                                          <p:spTgt spid="16431"/>
                                        </p:tgtEl>
                                      </p:cBhvr>
                                    </p:animEffect>
                                    <p:anim calcmode="lin" valueType="num">
                                      <p:cBhvr>
                                        <p:cTn id="117" dur="1000" fill="hold"/>
                                        <p:tgtEl>
                                          <p:spTgt spid="16431"/>
                                        </p:tgtEl>
                                        <p:attrNameLst>
                                          <p:attrName>ppt_x</p:attrName>
                                        </p:attrNameLst>
                                      </p:cBhvr>
                                      <p:tavLst>
                                        <p:tav tm="0">
                                          <p:val>
                                            <p:strVal val="#ppt_x"/>
                                          </p:val>
                                        </p:tav>
                                        <p:tav tm="100000">
                                          <p:val>
                                            <p:strVal val="#ppt_x"/>
                                          </p:val>
                                        </p:tav>
                                      </p:tavLst>
                                    </p:anim>
                                    <p:anim calcmode="lin" valueType="num">
                                      <p:cBhvr>
                                        <p:cTn id="118" dur="1000" fill="hold"/>
                                        <p:tgtEl>
                                          <p:spTgt spid="16431"/>
                                        </p:tgtEl>
                                        <p:attrNameLst>
                                          <p:attrName>ppt_y</p:attrName>
                                        </p:attrNameLst>
                                      </p:cBhvr>
                                      <p:tavLst>
                                        <p:tav tm="0">
                                          <p:val>
                                            <p:strVal val="#ppt_y+.1"/>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42" presetClass="entr" presetSubtype="0" fill="hold" grpId="0" nodeType="clickEffect">
                                  <p:stCondLst>
                                    <p:cond delay="0"/>
                                  </p:stCondLst>
                                  <p:childTnLst>
                                    <p:set>
                                      <p:cBhvr>
                                        <p:cTn id="122" dur="1" fill="hold">
                                          <p:stCondLst>
                                            <p:cond delay="0"/>
                                          </p:stCondLst>
                                        </p:cTn>
                                        <p:tgtEl>
                                          <p:spTgt spid="16434"/>
                                        </p:tgtEl>
                                        <p:attrNameLst>
                                          <p:attrName>style.visibility</p:attrName>
                                        </p:attrNameLst>
                                      </p:cBhvr>
                                      <p:to>
                                        <p:strVal val="visible"/>
                                      </p:to>
                                    </p:set>
                                    <p:animEffect transition="in" filter="fade">
                                      <p:cBhvr>
                                        <p:cTn id="123" dur="1000"/>
                                        <p:tgtEl>
                                          <p:spTgt spid="16434"/>
                                        </p:tgtEl>
                                      </p:cBhvr>
                                    </p:animEffect>
                                    <p:anim calcmode="lin" valueType="num">
                                      <p:cBhvr>
                                        <p:cTn id="124" dur="1000" fill="hold"/>
                                        <p:tgtEl>
                                          <p:spTgt spid="16434"/>
                                        </p:tgtEl>
                                        <p:attrNameLst>
                                          <p:attrName>ppt_x</p:attrName>
                                        </p:attrNameLst>
                                      </p:cBhvr>
                                      <p:tavLst>
                                        <p:tav tm="0">
                                          <p:val>
                                            <p:strVal val="#ppt_x"/>
                                          </p:val>
                                        </p:tav>
                                        <p:tav tm="100000">
                                          <p:val>
                                            <p:strVal val="#ppt_x"/>
                                          </p:val>
                                        </p:tav>
                                      </p:tavLst>
                                    </p:anim>
                                    <p:anim calcmode="lin" valueType="num">
                                      <p:cBhvr>
                                        <p:cTn id="125" dur="1000" fill="hold"/>
                                        <p:tgtEl>
                                          <p:spTgt spid="16434"/>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16433"/>
                                        </p:tgtEl>
                                        <p:attrNameLst>
                                          <p:attrName>style.visibility</p:attrName>
                                        </p:attrNameLst>
                                      </p:cBhvr>
                                      <p:to>
                                        <p:strVal val="visible"/>
                                      </p:to>
                                    </p:set>
                                    <p:animEffect transition="in" filter="fade">
                                      <p:cBhvr>
                                        <p:cTn id="128" dur="1000"/>
                                        <p:tgtEl>
                                          <p:spTgt spid="16433"/>
                                        </p:tgtEl>
                                      </p:cBhvr>
                                    </p:animEffect>
                                    <p:anim calcmode="lin" valueType="num">
                                      <p:cBhvr>
                                        <p:cTn id="129" dur="1000" fill="hold"/>
                                        <p:tgtEl>
                                          <p:spTgt spid="16433"/>
                                        </p:tgtEl>
                                        <p:attrNameLst>
                                          <p:attrName>ppt_x</p:attrName>
                                        </p:attrNameLst>
                                      </p:cBhvr>
                                      <p:tavLst>
                                        <p:tav tm="0">
                                          <p:val>
                                            <p:strVal val="#ppt_x"/>
                                          </p:val>
                                        </p:tav>
                                        <p:tav tm="100000">
                                          <p:val>
                                            <p:strVal val="#ppt_x"/>
                                          </p:val>
                                        </p:tav>
                                      </p:tavLst>
                                    </p:anim>
                                    <p:anim calcmode="lin" valueType="num">
                                      <p:cBhvr>
                                        <p:cTn id="130" dur="1000" fill="hold"/>
                                        <p:tgtEl>
                                          <p:spTgt spid="16433"/>
                                        </p:tgtEl>
                                        <p:attrNameLst>
                                          <p:attrName>ppt_y</p:attrName>
                                        </p:attrNameLst>
                                      </p:cBhvr>
                                      <p:tavLst>
                                        <p:tav tm="0">
                                          <p:val>
                                            <p:strVal val="#ppt_y+.1"/>
                                          </p:val>
                                        </p:tav>
                                        <p:tav tm="100000">
                                          <p:val>
                                            <p:strVal val="#ppt_y"/>
                                          </p:val>
                                        </p:tav>
                                      </p:tavLst>
                                    </p:anim>
                                  </p:childTnLst>
                                </p:cTn>
                              </p:par>
                            </p:childTnLst>
                          </p:cTn>
                        </p:par>
                      </p:childTnLst>
                    </p:cTn>
                  </p:par>
                  <p:par>
                    <p:cTn id="131" fill="hold">
                      <p:stCondLst>
                        <p:cond delay="indefinite"/>
                      </p:stCondLst>
                      <p:childTnLst>
                        <p:par>
                          <p:cTn id="132" fill="hold">
                            <p:stCondLst>
                              <p:cond delay="0"/>
                            </p:stCondLst>
                            <p:childTnLst>
                              <p:par>
                                <p:cTn id="133" presetID="42" presetClass="entr" presetSubtype="0" fill="hold" grpId="0" nodeType="clickEffect">
                                  <p:stCondLst>
                                    <p:cond delay="0"/>
                                  </p:stCondLst>
                                  <p:childTnLst>
                                    <p:set>
                                      <p:cBhvr>
                                        <p:cTn id="134" dur="1" fill="hold">
                                          <p:stCondLst>
                                            <p:cond delay="0"/>
                                          </p:stCondLst>
                                        </p:cTn>
                                        <p:tgtEl>
                                          <p:spTgt spid="16440"/>
                                        </p:tgtEl>
                                        <p:attrNameLst>
                                          <p:attrName>style.visibility</p:attrName>
                                        </p:attrNameLst>
                                      </p:cBhvr>
                                      <p:to>
                                        <p:strVal val="visible"/>
                                      </p:to>
                                    </p:set>
                                    <p:animEffect transition="in" filter="fade">
                                      <p:cBhvr>
                                        <p:cTn id="135" dur="1000"/>
                                        <p:tgtEl>
                                          <p:spTgt spid="16440"/>
                                        </p:tgtEl>
                                      </p:cBhvr>
                                    </p:animEffect>
                                    <p:anim calcmode="lin" valueType="num">
                                      <p:cBhvr>
                                        <p:cTn id="136" dur="1000" fill="hold"/>
                                        <p:tgtEl>
                                          <p:spTgt spid="16440"/>
                                        </p:tgtEl>
                                        <p:attrNameLst>
                                          <p:attrName>ppt_x</p:attrName>
                                        </p:attrNameLst>
                                      </p:cBhvr>
                                      <p:tavLst>
                                        <p:tav tm="0">
                                          <p:val>
                                            <p:strVal val="#ppt_x"/>
                                          </p:val>
                                        </p:tav>
                                        <p:tav tm="100000">
                                          <p:val>
                                            <p:strVal val="#ppt_x"/>
                                          </p:val>
                                        </p:tav>
                                      </p:tavLst>
                                    </p:anim>
                                    <p:anim calcmode="lin" valueType="num">
                                      <p:cBhvr>
                                        <p:cTn id="137" dur="1000" fill="hold"/>
                                        <p:tgtEl>
                                          <p:spTgt spid="16440"/>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16439"/>
                                        </p:tgtEl>
                                        <p:attrNameLst>
                                          <p:attrName>style.visibility</p:attrName>
                                        </p:attrNameLst>
                                      </p:cBhvr>
                                      <p:to>
                                        <p:strVal val="visible"/>
                                      </p:to>
                                    </p:set>
                                    <p:animEffect transition="in" filter="fade">
                                      <p:cBhvr>
                                        <p:cTn id="140" dur="1000"/>
                                        <p:tgtEl>
                                          <p:spTgt spid="16439"/>
                                        </p:tgtEl>
                                      </p:cBhvr>
                                    </p:animEffect>
                                    <p:anim calcmode="lin" valueType="num">
                                      <p:cBhvr>
                                        <p:cTn id="141" dur="1000" fill="hold"/>
                                        <p:tgtEl>
                                          <p:spTgt spid="16439"/>
                                        </p:tgtEl>
                                        <p:attrNameLst>
                                          <p:attrName>ppt_x</p:attrName>
                                        </p:attrNameLst>
                                      </p:cBhvr>
                                      <p:tavLst>
                                        <p:tav tm="0">
                                          <p:val>
                                            <p:strVal val="#ppt_x"/>
                                          </p:val>
                                        </p:tav>
                                        <p:tav tm="100000">
                                          <p:val>
                                            <p:strVal val="#ppt_x"/>
                                          </p:val>
                                        </p:tav>
                                      </p:tavLst>
                                    </p:anim>
                                    <p:anim calcmode="lin" valueType="num">
                                      <p:cBhvr>
                                        <p:cTn id="142" dur="1000" fill="hold"/>
                                        <p:tgtEl>
                                          <p:spTgt spid="16439"/>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grpId="0" nodeType="clickEffect">
                                  <p:stCondLst>
                                    <p:cond delay="0"/>
                                  </p:stCondLst>
                                  <p:childTnLst>
                                    <p:set>
                                      <p:cBhvr>
                                        <p:cTn id="146" dur="1" fill="hold">
                                          <p:stCondLst>
                                            <p:cond delay="0"/>
                                          </p:stCondLst>
                                        </p:cTn>
                                        <p:tgtEl>
                                          <p:spTgt spid="16436"/>
                                        </p:tgtEl>
                                        <p:attrNameLst>
                                          <p:attrName>style.visibility</p:attrName>
                                        </p:attrNameLst>
                                      </p:cBhvr>
                                      <p:to>
                                        <p:strVal val="visible"/>
                                      </p:to>
                                    </p:set>
                                    <p:animEffect transition="in" filter="fade">
                                      <p:cBhvr>
                                        <p:cTn id="147" dur="1000"/>
                                        <p:tgtEl>
                                          <p:spTgt spid="16436"/>
                                        </p:tgtEl>
                                      </p:cBhvr>
                                    </p:animEffect>
                                    <p:anim calcmode="lin" valueType="num">
                                      <p:cBhvr>
                                        <p:cTn id="148" dur="1000" fill="hold"/>
                                        <p:tgtEl>
                                          <p:spTgt spid="16436"/>
                                        </p:tgtEl>
                                        <p:attrNameLst>
                                          <p:attrName>ppt_x</p:attrName>
                                        </p:attrNameLst>
                                      </p:cBhvr>
                                      <p:tavLst>
                                        <p:tav tm="0">
                                          <p:val>
                                            <p:strVal val="#ppt_x"/>
                                          </p:val>
                                        </p:tav>
                                        <p:tav tm="100000">
                                          <p:val>
                                            <p:strVal val="#ppt_x"/>
                                          </p:val>
                                        </p:tav>
                                      </p:tavLst>
                                    </p:anim>
                                    <p:anim calcmode="lin" valueType="num">
                                      <p:cBhvr>
                                        <p:cTn id="149" dur="1000" fill="hold"/>
                                        <p:tgtEl>
                                          <p:spTgt spid="16436"/>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16435"/>
                                        </p:tgtEl>
                                        <p:attrNameLst>
                                          <p:attrName>style.visibility</p:attrName>
                                        </p:attrNameLst>
                                      </p:cBhvr>
                                      <p:to>
                                        <p:strVal val="visible"/>
                                      </p:to>
                                    </p:set>
                                    <p:animEffect transition="in" filter="fade">
                                      <p:cBhvr>
                                        <p:cTn id="152" dur="1000"/>
                                        <p:tgtEl>
                                          <p:spTgt spid="16435"/>
                                        </p:tgtEl>
                                      </p:cBhvr>
                                    </p:animEffect>
                                    <p:anim calcmode="lin" valueType="num">
                                      <p:cBhvr>
                                        <p:cTn id="153" dur="1000" fill="hold"/>
                                        <p:tgtEl>
                                          <p:spTgt spid="16435"/>
                                        </p:tgtEl>
                                        <p:attrNameLst>
                                          <p:attrName>ppt_x</p:attrName>
                                        </p:attrNameLst>
                                      </p:cBhvr>
                                      <p:tavLst>
                                        <p:tav tm="0">
                                          <p:val>
                                            <p:strVal val="#ppt_x"/>
                                          </p:val>
                                        </p:tav>
                                        <p:tav tm="100000">
                                          <p:val>
                                            <p:strVal val="#ppt_x"/>
                                          </p:val>
                                        </p:tav>
                                      </p:tavLst>
                                    </p:anim>
                                    <p:anim calcmode="lin" valueType="num">
                                      <p:cBhvr>
                                        <p:cTn id="154" dur="1000" fill="hold"/>
                                        <p:tgtEl>
                                          <p:spTgt spid="16435"/>
                                        </p:tgtEl>
                                        <p:attrNameLst>
                                          <p:attrName>ppt_y</p:attrName>
                                        </p:attrNameLst>
                                      </p:cBhvr>
                                      <p:tavLst>
                                        <p:tav tm="0">
                                          <p:val>
                                            <p:strVal val="#ppt_y+.1"/>
                                          </p:val>
                                        </p:tav>
                                        <p:tav tm="100000">
                                          <p:val>
                                            <p:strVal val="#ppt_y"/>
                                          </p:val>
                                        </p:tav>
                                      </p:tavLst>
                                    </p:anim>
                                  </p:childTnLst>
                                </p:cTn>
                              </p:par>
                            </p:childTnLst>
                          </p:cTn>
                        </p:par>
                      </p:childTnLst>
                    </p:cTn>
                  </p:par>
                  <p:par>
                    <p:cTn id="155" fill="hold">
                      <p:stCondLst>
                        <p:cond delay="indefinite"/>
                      </p:stCondLst>
                      <p:childTnLst>
                        <p:par>
                          <p:cTn id="156" fill="hold">
                            <p:stCondLst>
                              <p:cond delay="0"/>
                            </p:stCondLst>
                            <p:childTnLst>
                              <p:par>
                                <p:cTn id="157" presetID="42" presetClass="entr" presetSubtype="0" fill="hold" grpId="0" nodeType="clickEffect">
                                  <p:stCondLst>
                                    <p:cond delay="0"/>
                                  </p:stCondLst>
                                  <p:childTnLst>
                                    <p:set>
                                      <p:cBhvr>
                                        <p:cTn id="158" dur="1" fill="hold">
                                          <p:stCondLst>
                                            <p:cond delay="0"/>
                                          </p:stCondLst>
                                        </p:cTn>
                                        <p:tgtEl>
                                          <p:spTgt spid="16438"/>
                                        </p:tgtEl>
                                        <p:attrNameLst>
                                          <p:attrName>style.visibility</p:attrName>
                                        </p:attrNameLst>
                                      </p:cBhvr>
                                      <p:to>
                                        <p:strVal val="visible"/>
                                      </p:to>
                                    </p:set>
                                    <p:animEffect transition="in" filter="fade">
                                      <p:cBhvr>
                                        <p:cTn id="159" dur="1000"/>
                                        <p:tgtEl>
                                          <p:spTgt spid="16438"/>
                                        </p:tgtEl>
                                      </p:cBhvr>
                                    </p:animEffect>
                                    <p:anim calcmode="lin" valueType="num">
                                      <p:cBhvr>
                                        <p:cTn id="160" dur="1000" fill="hold"/>
                                        <p:tgtEl>
                                          <p:spTgt spid="16438"/>
                                        </p:tgtEl>
                                        <p:attrNameLst>
                                          <p:attrName>ppt_x</p:attrName>
                                        </p:attrNameLst>
                                      </p:cBhvr>
                                      <p:tavLst>
                                        <p:tav tm="0">
                                          <p:val>
                                            <p:strVal val="#ppt_x"/>
                                          </p:val>
                                        </p:tav>
                                        <p:tav tm="100000">
                                          <p:val>
                                            <p:strVal val="#ppt_x"/>
                                          </p:val>
                                        </p:tav>
                                      </p:tavLst>
                                    </p:anim>
                                    <p:anim calcmode="lin" valueType="num">
                                      <p:cBhvr>
                                        <p:cTn id="161" dur="1000" fill="hold"/>
                                        <p:tgtEl>
                                          <p:spTgt spid="16438"/>
                                        </p:tgtEl>
                                        <p:attrNameLst>
                                          <p:attrName>ppt_y</p:attrName>
                                        </p:attrNameLst>
                                      </p:cBhvr>
                                      <p:tavLst>
                                        <p:tav tm="0">
                                          <p:val>
                                            <p:strVal val="#ppt_y+.1"/>
                                          </p:val>
                                        </p:tav>
                                        <p:tav tm="100000">
                                          <p:val>
                                            <p:strVal val="#ppt_y"/>
                                          </p:val>
                                        </p:tav>
                                      </p:tavLst>
                                    </p:anim>
                                  </p:childTnLst>
                                </p:cTn>
                              </p:par>
                              <p:par>
                                <p:cTn id="162" presetID="42" presetClass="entr" presetSubtype="0" fill="hold" grpId="0" nodeType="withEffect">
                                  <p:stCondLst>
                                    <p:cond delay="0"/>
                                  </p:stCondLst>
                                  <p:childTnLst>
                                    <p:set>
                                      <p:cBhvr>
                                        <p:cTn id="163" dur="1" fill="hold">
                                          <p:stCondLst>
                                            <p:cond delay="0"/>
                                          </p:stCondLst>
                                        </p:cTn>
                                        <p:tgtEl>
                                          <p:spTgt spid="16437"/>
                                        </p:tgtEl>
                                        <p:attrNameLst>
                                          <p:attrName>style.visibility</p:attrName>
                                        </p:attrNameLst>
                                      </p:cBhvr>
                                      <p:to>
                                        <p:strVal val="visible"/>
                                      </p:to>
                                    </p:set>
                                    <p:animEffect transition="in" filter="fade">
                                      <p:cBhvr>
                                        <p:cTn id="164" dur="1000"/>
                                        <p:tgtEl>
                                          <p:spTgt spid="16437"/>
                                        </p:tgtEl>
                                      </p:cBhvr>
                                    </p:animEffect>
                                    <p:anim calcmode="lin" valueType="num">
                                      <p:cBhvr>
                                        <p:cTn id="165" dur="1000" fill="hold"/>
                                        <p:tgtEl>
                                          <p:spTgt spid="16437"/>
                                        </p:tgtEl>
                                        <p:attrNameLst>
                                          <p:attrName>ppt_x</p:attrName>
                                        </p:attrNameLst>
                                      </p:cBhvr>
                                      <p:tavLst>
                                        <p:tav tm="0">
                                          <p:val>
                                            <p:strVal val="#ppt_x"/>
                                          </p:val>
                                        </p:tav>
                                        <p:tav tm="100000">
                                          <p:val>
                                            <p:strVal val="#ppt_x"/>
                                          </p:val>
                                        </p:tav>
                                      </p:tavLst>
                                    </p:anim>
                                    <p:anim calcmode="lin" valueType="num">
                                      <p:cBhvr>
                                        <p:cTn id="166" dur="1000" fill="hold"/>
                                        <p:tgtEl>
                                          <p:spTgt spid="164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13" grpId="0" animBg="1"/>
      <p:bldP spid="16414" grpId="0" animBg="1"/>
      <p:bldP spid="16415" grpId="0" animBg="1"/>
      <p:bldP spid="16416" grpId="0" animBg="1"/>
      <p:bldP spid="16417" grpId="0" animBg="1"/>
      <p:bldP spid="16418" grpId="0" animBg="1"/>
      <p:bldP spid="16419" grpId="0" animBg="1"/>
      <p:bldP spid="16420" grpId="0"/>
      <p:bldP spid="16421" grpId="0"/>
      <p:bldP spid="16422" grpId="0"/>
      <p:bldP spid="16423" grpId="0"/>
      <p:bldP spid="16427" grpId="0" animBg="1"/>
      <p:bldP spid="16428" grpId="0" animBg="1"/>
      <p:bldP spid="16429" grpId="0"/>
      <p:bldP spid="16430" grpId="0"/>
      <p:bldP spid="16431" grpId="0"/>
      <p:bldP spid="16432" grpId="0"/>
      <p:bldP spid="16433" grpId="0"/>
      <p:bldP spid="16434" grpId="0"/>
      <p:bldP spid="16435" grpId="0"/>
      <p:bldP spid="16436" grpId="0"/>
      <p:bldP spid="16437" grpId="0"/>
      <p:bldP spid="16438" grpId="0"/>
      <p:bldP spid="16439" grpId="0"/>
      <p:bldP spid="1644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7411" name="矩形 7"/>
          <p:cNvSpPr>
            <a:spLocks noChangeArrowheads="1"/>
          </p:cNvSpPr>
          <p:nvPr/>
        </p:nvSpPr>
        <p:spPr bwMode="auto">
          <a:xfrm>
            <a:off x="0" y="1028700"/>
            <a:ext cx="803275" cy="350838"/>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7412" name="标题 5"/>
          <p:cNvSpPr>
            <a:spLocks noGrp="1" noChangeArrowheads="1"/>
          </p:cNvSpPr>
          <p:nvPr>
            <p:ph type="title" idx="4294967295"/>
          </p:nvPr>
        </p:nvSpPr>
        <p:spPr>
          <a:xfrm>
            <a:off x="838200" y="666750"/>
            <a:ext cx="4899025"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17413"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17414"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17415"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17416"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17417"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17418" name="文本占位符 9"/>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17419"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0"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1" name="直接连接符 74"/>
          <p:cNvSpPr>
            <a:spLocks noChangeShapeType="1"/>
          </p:cNvSpPr>
          <p:nvPr/>
        </p:nvSpPr>
        <p:spPr bwMode="auto">
          <a:xfrm flipV="1">
            <a:off x="71850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7422" name="Group 14"/>
          <p:cNvGrpSpPr>
            <a:grpSpLocks/>
          </p:cNvGrpSpPr>
          <p:nvPr/>
        </p:nvGrpSpPr>
        <p:grpSpPr bwMode="auto">
          <a:xfrm>
            <a:off x="8286750" y="1071563"/>
            <a:ext cx="863600" cy="288925"/>
            <a:chOff x="0" y="0"/>
            <a:chExt cx="863600" cy="288925"/>
          </a:xfrm>
        </p:grpSpPr>
        <p:sp>
          <p:nvSpPr>
            <p:cNvPr id="17423" name="直接连接符 76"/>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4" name="直接连接符 77"/>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5" name="直接连接符 78"/>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7426"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7"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8"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9"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30"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31" name="直接连接符 93"/>
          <p:cNvSpPr>
            <a:spLocks noChangeShapeType="1"/>
          </p:cNvSpPr>
          <p:nvPr/>
        </p:nvSpPr>
        <p:spPr bwMode="auto">
          <a:xfrm>
            <a:off x="10261600" y="1360488"/>
            <a:ext cx="228600"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32"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33" name="Freeform 1959"/>
          <p:cNvSpPr>
            <a:spLocks noEditPoints="1" noChangeArrowheads="1"/>
          </p:cNvSpPr>
          <p:nvPr/>
        </p:nvSpPr>
        <p:spPr bwMode="auto">
          <a:xfrm>
            <a:off x="4084638" y="2289175"/>
            <a:ext cx="4040187" cy="2870200"/>
          </a:xfrm>
          <a:custGeom>
            <a:avLst/>
            <a:gdLst>
              <a:gd name="T0" fmla="*/ 0 w 2605"/>
              <a:gd name="T1" fmla="*/ 591 h 1852"/>
              <a:gd name="T2" fmla="*/ 16 w 2605"/>
              <a:gd name="T3" fmla="*/ 852 h 1852"/>
              <a:gd name="T4" fmla="*/ 67 w 2605"/>
              <a:gd name="T5" fmla="*/ 1063 h 1852"/>
              <a:gd name="T6" fmla="*/ 328 w 2605"/>
              <a:gd name="T7" fmla="*/ 1079 h 1852"/>
              <a:gd name="T8" fmla="*/ 573 w 2605"/>
              <a:gd name="T9" fmla="*/ 1079 h 1852"/>
              <a:gd name="T10" fmla="*/ 616 w 2605"/>
              <a:gd name="T11" fmla="*/ 1314 h 1852"/>
              <a:gd name="T12" fmla="*/ 632 w 2605"/>
              <a:gd name="T13" fmla="*/ 1575 h 1852"/>
              <a:gd name="T14" fmla="*/ 632 w 2605"/>
              <a:gd name="T15" fmla="*/ 1852 h 1852"/>
              <a:gd name="T16" fmla="*/ 208 w 2605"/>
              <a:gd name="T17" fmla="*/ 245 h 1852"/>
              <a:gd name="T18" fmla="*/ 208 w 2605"/>
              <a:gd name="T19" fmla="*/ 490 h 1852"/>
              <a:gd name="T20" fmla="*/ 208 w 2605"/>
              <a:gd name="T21" fmla="*/ 783 h 1852"/>
              <a:gd name="T22" fmla="*/ 261 w 2605"/>
              <a:gd name="T23" fmla="*/ 992 h 1852"/>
              <a:gd name="T24" fmla="*/ 538 w 2605"/>
              <a:gd name="T25" fmla="*/ 992 h 1852"/>
              <a:gd name="T26" fmla="*/ 799 w 2605"/>
              <a:gd name="T27" fmla="*/ 1008 h 1852"/>
              <a:gd name="T28" fmla="*/ 816 w 2605"/>
              <a:gd name="T29" fmla="*/ 1219 h 1852"/>
              <a:gd name="T30" fmla="*/ 833 w 2605"/>
              <a:gd name="T31" fmla="*/ 1481 h 1852"/>
              <a:gd name="T32" fmla="*/ 396 w 2605"/>
              <a:gd name="T33" fmla="*/ 628 h 1852"/>
              <a:gd name="T34" fmla="*/ 380 w 2605"/>
              <a:gd name="T35" fmla="*/ 890 h 1852"/>
              <a:gd name="T36" fmla="*/ 607 w 2605"/>
              <a:gd name="T37" fmla="*/ 924 h 1852"/>
              <a:gd name="T38" fmla="*/ 868 w 2605"/>
              <a:gd name="T39" fmla="*/ 907 h 1852"/>
              <a:gd name="T40" fmla="*/ 938 w 2605"/>
              <a:gd name="T41" fmla="*/ 1131 h 1852"/>
              <a:gd name="T42" fmla="*/ 922 w 2605"/>
              <a:gd name="T43" fmla="*/ 1392 h 1852"/>
              <a:gd name="T44" fmla="*/ 922 w 2605"/>
              <a:gd name="T45" fmla="*/ 1636 h 1852"/>
              <a:gd name="T46" fmla="*/ 2589 w 2605"/>
              <a:gd name="T47" fmla="*/ 987 h 1852"/>
              <a:gd name="T48" fmla="*/ 2426 w 2605"/>
              <a:gd name="T49" fmla="*/ 1069 h 1852"/>
              <a:gd name="T50" fmla="*/ 2165 w 2605"/>
              <a:gd name="T51" fmla="*/ 1052 h 1852"/>
              <a:gd name="T52" fmla="*/ 2049 w 2605"/>
              <a:gd name="T53" fmla="*/ 1198 h 1852"/>
              <a:gd name="T54" fmla="*/ 2033 w 2605"/>
              <a:gd name="T55" fmla="*/ 1459 h 1852"/>
              <a:gd name="T56" fmla="*/ 2403 w 2605"/>
              <a:gd name="T57" fmla="*/ 202 h 1852"/>
              <a:gd name="T58" fmla="*/ 2403 w 2605"/>
              <a:gd name="T59" fmla="*/ 496 h 1852"/>
              <a:gd name="T60" fmla="*/ 2419 w 2605"/>
              <a:gd name="T61" fmla="*/ 757 h 1852"/>
              <a:gd name="T62" fmla="*/ 2359 w 2605"/>
              <a:gd name="T63" fmla="*/ 990 h 1852"/>
              <a:gd name="T64" fmla="*/ 2097 w 2605"/>
              <a:gd name="T65" fmla="*/ 974 h 1852"/>
              <a:gd name="T66" fmla="*/ 1933 w 2605"/>
              <a:gd name="T67" fmla="*/ 1071 h 1852"/>
              <a:gd name="T68" fmla="*/ 1949 w 2605"/>
              <a:gd name="T69" fmla="*/ 1332 h 1852"/>
              <a:gd name="T70" fmla="*/ 2281 w 2605"/>
              <a:gd name="T71" fmla="*/ 516 h 1852"/>
              <a:gd name="T72" fmla="*/ 2265 w 2605"/>
              <a:gd name="T73" fmla="*/ 777 h 1852"/>
              <a:gd name="T74" fmla="*/ 2161 w 2605"/>
              <a:gd name="T75" fmla="*/ 902 h 1852"/>
              <a:gd name="T76" fmla="*/ 1868 w 2605"/>
              <a:gd name="T77" fmla="*/ 902 h 1852"/>
              <a:gd name="T78" fmla="*/ 1840 w 2605"/>
              <a:gd name="T79" fmla="*/ 1119 h 1852"/>
              <a:gd name="T80" fmla="*/ 1824 w 2605"/>
              <a:gd name="T81" fmla="*/ 1380 h 1852"/>
              <a:gd name="T82" fmla="*/ 1707 w 2605"/>
              <a:gd name="T83" fmla="*/ 291 h 1852"/>
              <a:gd name="T84" fmla="*/ 1707 w 2605"/>
              <a:gd name="T85" fmla="*/ 584 h 1852"/>
              <a:gd name="T86" fmla="*/ 1595 w 2605"/>
              <a:gd name="T87" fmla="*/ 701 h 1852"/>
              <a:gd name="T88" fmla="*/ 1595 w 2605"/>
              <a:gd name="T89" fmla="*/ 995 h 1852"/>
              <a:gd name="T90" fmla="*/ 1611 w 2605"/>
              <a:gd name="T91" fmla="*/ 1256 h 1852"/>
              <a:gd name="T92" fmla="*/ 913 w 2605"/>
              <a:gd name="T93" fmla="*/ 362 h 1852"/>
              <a:gd name="T94" fmla="*/ 925 w 2605"/>
              <a:gd name="T95" fmla="*/ 612 h 1852"/>
              <a:gd name="T96" fmla="*/ 1097 w 2605"/>
              <a:gd name="T97" fmla="*/ 668 h 1852"/>
              <a:gd name="T98" fmla="*/ 1113 w 2605"/>
              <a:gd name="T99" fmla="*/ 929 h 1852"/>
              <a:gd name="T100" fmla="*/ 1113 w 2605"/>
              <a:gd name="T101" fmla="*/ 1207 h 1852"/>
              <a:gd name="T102" fmla="*/ 597 w 2605"/>
              <a:gd name="T103" fmla="*/ 528 h 1852"/>
              <a:gd name="T104" fmla="*/ 677 w 2605"/>
              <a:gd name="T105" fmla="*/ 709 h 1852"/>
              <a:gd name="T106" fmla="*/ 971 w 2605"/>
              <a:gd name="T107" fmla="*/ 709 h 1852"/>
              <a:gd name="T108" fmla="*/ 1031 w 2605"/>
              <a:gd name="T109" fmla="*/ 910 h 1852"/>
              <a:gd name="T110" fmla="*/ 1031 w 2605"/>
              <a:gd name="T111" fmla="*/ 1187 h 1852"/>
              <a:gd name="T112" fmla="*/ 1015 w 2605"/>
              <a:gd name="T113" fmla="*/ 1448 h 1852"/>
              <a:gd name="T114" fmla="*/ 1863 w 2605"/>
              <a:gd name="T115" fmla="*/ 822 h 1852"/>
              <a:gd name="T116" fmla="*/ 1706 w 2605"/>
              <a:gd name="T117" fmla="*/ 975 h 1852"/>
              <a:gd name="T118" fmla="*/ 1723 w 2605"/>
              <a:gd name="T119" fmla="*/ 1236 h 1852"/>
              <a:gd name="T120" fmla="*/ 1347 w 2605"/>
              <a:gd name="T121" fmla="*/ 757 h 1852"/>
              <a:gd name="T122" fmla="*/ 1331 w 2605"/>
              <a:gd name="T123" fmla="*/ 1018 h 1852"/>
              <a:gd name="T124" fmla="*/ 1331 w 2605"/>
              <a:gd name="T125" fmla="*/ 1263 h 18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05"/>
              <a:gd name="T190" fmla="*/ 0 h 1852"/>
              <a:gd name="T191" fmla="*/ 2605 w 2605"/>
              <a:gd name="T192" fmla="*/ 1852 h 185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05" h="1852">
                <a:moveTo>
                  <a:pt x="1331" y="1394"/>
                </a:moveTo>
                <a:cubicBezTo>
                  <a:pt x="1347" y="1394"/>
                  <a:pt x="1347" y="1394"/>
                  <a:pt x="1347" y="1394"/>
                </a:cubicBezTo>
                <a:cubicBezTo>
                  <a:pt x="1347" y="1410"/>
                  <a:pt x="1347" y="1410"/>
                  <a:pt x="1347" y="1410"/>
                </a:cubicBezTo>
                <a:cubicBezTo>
                  <a:pt x="1331" y="1410"/>
                  <a:pt x="1331" y="1410"/>
                  <a:pt x="1331" y="1410"/>
                </a:cubicBezTo>
                <a:cubicBezTo>
                  <a:pt x="1331" y="1394"/>
                  <a:pt x="1331" y="1394"/>
                  <a:pt x="1331" y="1394"/>
                </a:cubicBezTo>
                <a:close/>
                <a:moveTo>
                  <a:pt x="0" y="363"/>
                </a:moveTo>
                <a:cubicBezTo>
                  <a:pt x="16" y="363"/>
                  <a:pt x="16" y="363"/>
                  <a:pt x="16" y="363"/>
                </a:cubicBezTo>
                <a:cubicBezTo>
                  <a:pt x="16" y="379"/>
                  <a:pt x="16" y="379"/>
                  <a:pt x="16" y="379"/>
                </a:cubicBezTo>
                <a:cubicBezTo>
                  <a:pt x="0" y="379"/>
                  <a:pt x="0" y="379"/>
                  <a:pt x="0" y="379"/>
                </a:cubicBezTo>
                <a:cubicBezTo>
                  <a:pt x="0" y="363"/>
                  <a:pt x="0" y="363"/>
                  <a:pt x="0" y="363"/>
                </a:cubicBezTo>
                <a:close/>
                <a:moveTo>
                  <a:pt x="0" y="396"/>
                </a:moveTo>
                <a:cubicBezTo>
                  <a:pt x="16" y="396"/>
                  <a:pt x="16" y="396"/>
                  <a:pt x="16" y="396"/>
                </a:cubicBezTo>
                <a:cubicBezTo>
                  <a:pt x="16" y="412"/>
                  <a:pt x="16" y="412"/>
                  <a:pt x="16" y="412"/>
                </a:cubicBezTo>
                <a:cubicBezTo>
                  <a:pt x="0" y="412"/>
                  <a:pt x="0" y="412"/>
                  <a:pt x="0" y="412"/>
                </a:cubicBezTo>
                <a:cubicBezTo>
                  <a:pt x="0" y="396"/>
                  <a:pt x="0" y="396"/>
                  <a:pt x="0" y="396"/>
                </a:cubicBezTo>
                <a:close/>
                <a:moveTo>
                  <a:pt x="0" y="428"/>
                </a:moveTo>
                <a:cubicBezTo>
                  <a:pt x="16" y="428"/>
                  <a:pt x="16" y="428"/>
                  <a:pt x="16" y="428"/>
                </a:cubicBezTo>
                <a:cubicBezTo>
                  <a:pt x="16" y="444"/>
                  <a:pt x="16" y="444"/>
                  <a:pt x="16" y="444"/>
                </a:cubicBezTo>
                <a:cubicBezTo>
                  <a:pt x="0" y="444"/>
                  <a:pt x="0" y="444"/>
                  <a:pt x="0" y="444"/>
                </a:cubicBezTo>
                <a:cubicBezTo>
                  <a:pt x="0" y="428"/>
                  <a:pt x="0" y="428"/>
                  <a:pt x="0" y="428"/>
                </a:cubicBezTo>
                <a:close/>
                <a:moveTo>
                  <a:pt x="0" y="461"/>
                </a:moveTo>
                <a:cubicBezTo>
                  <a:pt x="16" y="461"/>
                  <a:pt x="16" y="461"/>
                  <a:pt x="16" y="461"/>
                </a:cubicBezTo>
                <a:cubicBezTo>
                  <a:pt x="16" y="477"/>
                  <a:pt x="16" y="477"/>
                  <a:pt x="16" y="477"/>
                </a:cubicBezTo>
                <a:cubicBezTo>
                  <a:pt x="0" y="477"/>
                  <a:pt x="0" y="477"/>
                  <a:pt x="0" y="477"/>
                </a:cubicBezTo>
                <a:cubicBezTo>
                  <a:pt x="0" y="461"/>
                  <a:pt x="0" y="461"/>
                  <a:pt x="0" y="461"/>
                </a:cubicBezTo>
                <a:close/>
                <a:moveTo>
                  <a:pt x="0" y="493"/>
                </a:moveTo>
                <a:cubicBezTo>
                  <a:pt x="16" y="493"/>
                  <a:pt x="16" y="493"/>
                  <a:pt x="16" y="493"/>
                </a:cubicBezTo>
                <a:cubicBezTo>
                  <a:pt x="16" y="510"/>
                  <a:pt x="16" y="510"/>
                  <a:pt x="16" y="510"/>
                </a:cubicBezTo>
                <a:cubicBezTo>
                  <a:pt x="0" y="510"/>
                  <a:pt x="0" y="510"/>
                  <a:pt x="0" y="510"/>
                </a:cubicBezTo>
                <a:cubicBezTo>
                  <a:pt x="0" y="493"/>
                  <a:pt x="0" y="493"/>
                  <a:pt x="0" y="493"/>
                </a:cubicBezTo>
                <a:close/>
                <a:moveTo>
                  <a:pt x="0" y="526"/>
                </a:moveTo>
                <a:cubicBezTo>
                  <a:pt x="16" y="526"/>
                  <a:pt x="16" y="526"/>
                  <a:pt x="16" y="526"/>
                </a:cubicBezTo>
                <a:cubicBezTo>
                  <a:pt x="16" y="542"/>
                  <a:pt x="16" y="542"/>
                  <a:pt x="16" y="542"/>
                </a:cubicBezTo>
                <a:cubicBezTo>
                  <a:pt x="0" y="542"/>
                  <a:pt x="0" y="542"/>
                  <a:pt x="0" y="542"/>
                </a:cubicBezTo>
                <a:cubicBezTo>
                  <a:pt x="0" y="526"/>
                  <a:pt x="0" y="526"/>
                  <a:pt x="0" y="526"/>
                </a:cubicBezTo>
                <a:close/>
                <a:moveTo>
                  <a:pt x="0" y="559"/>
                </a:moveTo>
                <a:cubicBezTo>
                  <a:pt x="16" y="559"/>
                  <a:pt x="16" y="559"/>
                  <a:pt x="16" y="559"/>
                </a:cubicBezTo>
                <a:cubicBezTo>
                  <a:pt x="16" y="575"/>
                  <a:pt x="16" y="575"/>
                  <a:pt x="16" y="575"/>
                </a:cubicBezTo>
                <a:cubicBezTo>
                  <a:pt x="0" y="575"/>
                  <a:pt x="0" y="575"/>
                  <a:pt x="0" y="575"/>
                </a:cubicBezTo>
                <a:cubicBezTo>
                  <a:pt x="0" y="559"/>
                  <a:pt x="0" y="559"/>
                  <a:pt x="0" y="559"/>
                </a:cubicBezTo>
                <a:close/>
                <a:moveTo>
                  <a:pt x="0" y="591"/>
                </a:moveTo>
                <a:cubicBezTo>
                  <a:pt x="16" y="591"/>
                  <a:pt x="16" y="591"/>
                  <a:pt x="16" y="591"/>
                </a:cubicBezTo>
                <a:cubicBezTo>
                  <a:pt x="16" y="608"/>
                  <a:pt x="16" y="608"/>
                  <a:pt x="16" y="608"/>
                </a:cubicBezTo>
                <a:cubicBezTo>
                  <a:pt x="0" y="608"/>
                  <a:pt x="0" y="608"/>
                  <a:pt x="0" y="608"/>
                </a:cubicBezTo>
                <a:cubicBezTo>
                  <a:pt x="0" y="591"/>
                  <a:pt x="0" y="591"/>
                  <a:pt x="0" y="591"/>
                </a:cubicBezTo>
                <a:close/>
                <a:moveTo>
                  <a:pt x="0" y="624"/>
                </a:moveTo>
                <a:cubicBezTo>
                  <a:pt x="16" y="624"/>
                  <a:pt x="16" y="624"/>
                  <a:pt x="16" y="624"/>
                </a:cubicBezTo>
                <a:cubicBezTo>
                  <a:pt x="16" y="640"/>
                  <a:pt x="16" y="640"/>
                  <a:pt x="16" y="640"/>
                </a:cubicBezTo>
                <a:cubicBezTo>
                  <a:pt x="0" y="640"/>
                  <a:pt x="0" y="640"/>
                  <a:pt x="0" y="640"/>
                </a:cubicBezTo>
                <a:cubicBezTo>
                  <a:pt x="0" y="624"/>
                  <a:pt x="0" y="624"/>
                  <a:pt x="0" y="624"/>
                </a:cubicBezTo>
                <a:close/>
                <a:moveTo>
                  <a:pt x="0" y="657"/>
                </a:moveTo>
                <a:cubicBezTo>
                  <a:pt x="16" y="657"/>
                  <a:pt x="16" y="657"/>
                  <a:pt x="16" y="657"/>
                </a:cubicBezTo>
                <a:cubicBezTo>
                  <a:pt x="16" y="673"/>
                  <a:pt x="16" y="673"/>
                  <a:pt x="16" y="673"/>
                </a:cubicBezTo>
                <a:cubicBezTo>
                  <a:pt x="0" y="673"/>
                  <a:pt x="0" y="673"/>
                  <a:pt x="0" y="673"/>
                </a:cubicBezTo>
                <a:cubicBezTo>
                  <a:pt x="0" y="657"/>
                  <a:pt x="0" y="657"/>
                  <a:pt x="0" y="657"/>
                </a:cubicBezTo>
                <a:close/>
                <a:moveTo>
                  <a:pt x="0" y="689"/>
                </a:moveTo>
                <a:cubicBezTo>
                  <a:pt x="16" y="689"/>
                  <a:pt x="16" y="689"/>
                  <a:pt x="16" y="689"/>
                </a:cubicBezTo>
                <a:cubicBezTo>
                  <a:pt x="16" y="706"/>
                  <a:pt x="16" y="706"/>
                  <a:pt x="16" y="706"/>
                </a:cubicBezTo>
                <a:cubicBezTo>
                  <a:pt x="0" y="706"/>
                  <a:pt x="0" y="706"/>
                  <a:pt x="0" y="706"/>
                </a:cubicBezTo>
                <a:cubicBezTo>
                  <a:pt x="0" y="689"/>
                  <a:pt x="0" y="689"/>
                  <a:pt x="0" y="689"/>
                </a:cubicBezTo>
                <a:close/>
                <a:moveTo>
                  <a:pt x="0" y="722"/>
                </a:moveTo>
                <a:cubicBezTo>
                  <a:pt x="16" y="722"/>
                  <a:pt x="16" y="722"/>
                  <a:pt x="16" y="722"/>
                </a:cubicBezTo>
                <a:cubicBezTo>
                  <a:pt x="16" y="738"/>
                  <a:pt x="16" y="738"/>
                  <a:pt x="16" y="738"/>
                </a:cubicBezTo>
                <a:cubicBezTo>
                  <a:pt x="0" y="738"/>
                  <a:pt x="0" y="738"/>
                  <a:pt x="0" y="738"/>
                </a:cubicBezTo>
                <a:cubicBezTo>
                  <a:pt x="0" y="722"/>
                  <a:pt x="0" y="722"/>
                  <a:pt x="0" y="722"/>
                </a:cubicBezTo>
                <a:close/>
                <a:moveTo>
                  <a:pt x="0" y="755"/>
                </a:moveTo>
                <a:cubicBezTo>
                  <a:pt x="16" y="755"/>
                  <a:pt x="16" y="755"/>
                  <a:pt x="16" y="755"/>
                </a:cubicBezTo>
                <a:cubicBezTo>
                  <a:pt x="16" y="771"/>
                  <a:pt x="16" y="771"/>
                  <a:pt x="16" y="771"/>
                </a:cubicBezTo>
                <a:cubicBezTo>
                  <a:pt x="0" y="771"/>
                  <a:pt x="0" y="771"/>
                  <a:pt x="0" y="771"/>
                </a:cubicBezTo>
                <a:cubicBezTo>
                  <a:pt x="0" y="755"/>
                  <a:pt x="0" y="755"/>
                  <a:pt x="0" y="755"/>
                </a:cubicBezTo>
                <a:close/>
                <a:moveTo>
                  <a:pt x="0" y="787"/>
                </a:moveTo>
                <a:cubicBezTo>
                  <a:pt x="16" y="787"/>
                  <a:pt x="16" y="787"/>
                  <a:pt x="16" y="787"/>
                </a:cubicBezTo>
                <a:cubicBezTo>
                  <a:pt x="16" y="804"/>
                  <a:pt x="16" y="804"/>
                  <a:pt x="16" y="804"/>
                </a:cubicBezTo>
                <a:cubicBezTo>
                  <a:pt x="0" y="804"/>
                  <a:pt x="0" y="804"/>
                  <a:pt x="0" y="804"/>
                </a:cubicBezTo>
                <a:cubicBezTo>
                  <a:pt x="0" y="787"/>
                  <a:pt x="0" y="787"/>
                  <a:pt x="0" y="787"/>
                </a:cubicBezTo>
                <a:close/>
                <a:moveTo>
                  <a:pt x="0" y="820"/>
                </a:moveTo>
                <a:cubicBezTo>
                  <a:pt x="16" y="820"/>
                  <a:pt x="16" y="820"/>
                  <a:pt x="16" y="820"/>
                </a:cubicBezTo>
                <a:cubicBezTo>
                  <a:pt x="16" y="836"/>
                  <a:pt x="16" y="836"/>
                  <a:pt x="16" y="836"/>
                </a:cubicBezTo>
                <a:cubicBezTo>
                  <a:pt x="0" y="836"/>
                  <a:pt x="0" y="836"/>
                  <a:pt x="0" y="836"/>
                </a:cubicBezTo>
                <a:cubicBezTo>
                  <a:pt x="0" y="820"/>
                  <a:pt x="0" y="820"/>
                  <a:pt x="0" y="820"/>
                </a:cubicBezTo>
                <a:close/>
                <a:moveTo>
                  <a:pt x="0" y="852"/>
                </a:moveTo>
                <a:cubicBezTo>
                  <a:pt x="16" y="852"/>
                  <a:pt x="16" y="852"/>
                  <a:pt x="16" y="852"/>
                </a:cubicBezTo>
                <a:cubicBezTo>
                  <a:pt x="16" y="869"/>
                  <a:pt x="16" y="869"/>
                  <a:pt x="16" y="869"/>
                </a:cubicBezTo>
                <a:cubicBezTo>
                  <a:pt x="0" y="869"/>
                  <a:pt x="0" y="869"/>
                  <a:pt x="0" y="869"/>
                </a:cubicBezTo>
                <a:cubicBezTo>
                  <a:pt x="0" y="852"/>
                  <a:pt x="0" y="852"/>
                  <a:pt x="0" y="852"/>
                </a:cubicBezTo>
                <a:close/>
                <a:moveTo>
                  <a:pt x="0" y="885"/>
                </a:moveTo>
                <a:cubicBezTo>
                  <a:pt x="16" y="885"/>
                  <a:pt x="16" y="885"/>
                  <a:pt x="16" y="885"/>
                </a:cubicBezTo>
                <a:cubicBezTo>
                  <a:pt x="16" y="901"/>
                  <a:pt x="16" y="901"/>
                  <a:pt x="16" y="901"/>
                </a:cubicBezTo>
                <a:cubicBezTo>
                  <a:pt x="0" y="901"/>
                  <a:pt x="0" y="901"/>
                  <a:pt x="0" y="901"/>
                </a:cubicBezTo>
                <a:cubicBezTo>
                  <a:pt x="0" y="885"/>
                  <a:pt x="0" y="885"/>
                  <a:pt x="0" y="885"/>
                </a:cubicBezTo>
                <a:close/>
                <a:moveTo>
                  <a:pt x="0" y="918"/>
                </a:moveTo>
                <a:cubicBezTo>
                  <a:pt x="16" y="918"/>
                  <a:pt x="16" y="918"/>
                  <a:pt x="16" y="918"/>
                </a:cubicBezTo>
                <a:cubicBezTo>
                  <a:pt x="16" y="934"/>
                  <a:pt x="16" y="934"/>
                  <a:pt x="16" y="934"/>
                </a:cubicBezTo>
                <a:cubicBezTo>
                  <a:pt x="0" y="934"/>
                  <a:pt x="0" y="934"/>
                  <a:pt x="0" y="934"/>
                </a:cubicBezTo>
                <a:cubicBezTo>
                  <a:pt x="0" y="918"/>
                  <a:pt x="0" y="918"/>
                  <a:pt x="0" y="918"/>
                </a:cubicBezTo>
                <a:close/>
                <a:moveTo>
                  <a:pt x="0" y="950"/>
                </a:moveTo>
                <a:cubicBezTo>
                  <a:pt x="16" y="950"/>
                  <a:pt x="16" y="950"/>
                  <a:pt x="16" y="950"/>
                </a:cubicBezTo>
                <a:cubicBezTo>
                  <a:pt x="16" y="967"/>
                  <a:pt x="16" y="967"/>
                  <a:pt x="16" y="967"/>
                </a:cubicBezTo>
                <a:cubicBezTo>
                  <a:pt x="0" y="967"/>
                  <a:pt x="0" y="967"/>
                  <a:pt x="0" y="967"/>
                </a:cubicBezTo>
                <a:cubicBezTo>
                  <a:pt x="0" y="950"/>
                  <a:pt x="0" y="950"/>
                  <a:pt x="0" y="950"/>
                </a:cubicBezTo>
                <a:close/>
                <a:moveTo>
                  <a:pt x="0" y="983"/>
                </a:moveTo>
                <a:cubicBezTo>
                  <a:pt x="16" y="983"/>
                  <a:pt x="16" y="983"/>
                  <a:pt x="16" y="983"/>
                </a:cubicBezTo>
                <a:cubicBezTo>
                  <a:pt x="16" y="999"/>
                  <a:pt x="16" y="999"/>
                  <a:pt x="16" y="999"/>
                </a:cubicBezTo>
                <a:cubicBezTo>
                  <a:pt x="0" y="999"/>
                  <a:pt x="0" y="999"/>
                  <a:pt x="0" y="999"/>
                </a:cubicBezTo>
                <a:cubicBezTo>
                  <a:pt x="0" y="983"/>
                  <a:pt x="0" y="983"/>
                  <a:pt x="0" y="983"/>
                </a:cubicBezTo>
                <a:close/>
                <a:moveTo>
                  <a:pt x="0" y="1016"/>
                </a:moveTo>
                <a:cubicBezTo>
                  <a:pt x="16" y="1016"/>
                  <a:pt x="16" y="1016"/>
                  <a:pt x="16" y="1016"/>
                </a:cubicBezTo>
                <a:cubicBezTo>
                  <a:pt x="16" y="1032"/>
                  <a:pt x="16" y="1032"/>
                  <a:pt x="16" y="1032"/>
                </a:cubicBezTo>
                <a:cubicBezTo>
                  <a:pt x="0" y="1032"/>
                  <a:pt x="0" y="1032"/>
                  <a:pt x="0" y="1032"/>
                </a:cubicBezTo>
                <a:cubicBezTo>
                  <a:pt x="0" y="1016"/>
                  <a:pt x="0" y="1016"/>
                  <a:pt x="0" y="1016"/>
                </a:cubicBezTo>
                <a:close/>
                <a:moveTo>
                  <a:pt x="0" y="1048"/>
                </a:moveTo>
                <a:cubicBezTo>
                  <a:pt x="16" y="1048"/>
                  <a:pt x="16" y="1048"/>
                  <a:pt x="16" y="1048"/>
                </a:cubicBezTo>
                <a:cubicBezTo>
                  <a:pt x="16" y="1065"/>
                  <a:pt x="16" y="1065"/>
                  <a:pt x="16" y="1065"/>
                </a:cubicBezTo>
                <a:cubicBezTo>
                  <a:pt x="0" y="1065"/>
                  <a:pt x="0" y="1065"/>
                  <a:pt x="0" y="1065"/>
                </a:cubicBezTo>
                <a:cubicBezTo>
                  <a:pt x="0" y="1048"/>
                  <a:pt x="0" y="1048"/>
                  <a:pt x="0" y="1048"/>
                </a:cubicBezTo>
                <a:close/>
                <a:moveTo>
                  <a:pt x="18" y="1079"/>
                </a:moveTo>
                <a:cubicBezTo>
                  <a:pt x="18" y="1063"/>
                  <a:pt x="18" y="1063"/>
                  <a:pt x="18" y="1063"/>
                </a:cubicBezTo>
                <a:cubicBezTo>
                  <a:pt x="35" y="1063"/>
                  <a:pt x="35" y="1063"/>
                  <a:pt x="35" y="1063"/>
                </a:cubicBezTo>
                <a:cubicBezTo>
                  <a:pt x="35" y="1079"/>
                  <a:pt x="35" y="1079"/>
                  <a:pt x="35" y="1079"/>
                </a:cubicBezTo>
                <a:cubicBezTo>
                  <a:pt x="18" y="1079"/>
                  <a:pt x="18" y="1079"/>
                  <a:pt x="18" y="1079"/>
                </a:cubicBezTo>
                <a:close/>
                <a:moveTo>
                  <a:pt x="51" y="1079"/>
                </a:moveTo>
                <a:cubicBezTo>
                  <a:pt x="51" y="1063"/>
                  <a:pt x="51" y="1063"/>
                  <a:pt x="51" y="1063"/>
                </a:cubicBezTo>
                <a:cubicBezTo>
                  <a:pt x="67" y="1063"/>
                  <a:pt x="67" y="1063"/>
                  <a:pt x="67" y="1063"/>
                </a:cubicBezTo>
                <a:cubicBezTo>
                  <a:pt x="67" y="1079"/>
                  <a:pt x="67" y="1079"/>
                  <a:pt x="67" y="1079"/>
                </a:cubicBezTo>
                <a:cubicBezTo>
                  <a:pt x="51" y="1079"/>
                  <a:pt x="51" y="1079"/>
                  <a:pt x="51" y="1079"/>
                </a:cubicBezTo>
                <a:close/>
                <a:moveTo>
                  <a:pt x="84" y="1079"/>
                </a:moveTo>
                <a:cubicBezTo>
                  <a:pt x="84" y="1063"/>
                  <a:pt x="84" y="1063"/>
                  <a:pt x="84" y="1063"/>
                </a:cubicBezTo>
                <a:cubicBezTo>
                  <a:pt x="100" y="1063"/>
                  <a:pt x="100" y="1063"/>
                  <a:pt x="100" y="1063"/>
                </a:cubicBezTo>
                <a:cubicBezTo>
                  <a:pt x="100" y="1079"/>
                  <a:pt x="100" y="1079"/>
                  <a:pt x="100" y="1079"/>
                </a:cubicBezTo>
                <a:cubicBezTo>
                  <a:pt x="84" y="1079"/>
                  <a:pt x="84" y="1079"/>
                  <a:pt x="84" y="1079"/>
                </a:cubicBezTo>
                <a:close/>
                <a:moveTo>
                  <a:pt x="116" y="1079"/>
                </a:moveTo>
                <a:cubicBezTo>
                  <a:pt x="116" y="1063"/>
                  <a:pt x="116" y="1063"/>
                  <a:pt x="116" y="1063"/>
                </a:cubicBezTo>
                <a:cubicBezTo>
                  <a:pt x="133" y="1063"/>
                  <a:pt x="133" y="1063"/>
                  <a:pt x="133" y="1063"/>
                </a:cubicBezTo>
                <a:cubicBezTo>
                  <a:pt x="133" y="1079"/>
                  <a:pt x="133" y="1079"/>
                  <a:pt x="133" y="1079"/>
                </a:cubicBezTo>
                <a:cubicBezTo>
                  <a:pt x="116" y="1079"/>
                  <a:pt x="116" y="1079"/>
                  <a:pt x="116" y="1079"/>
                </a:cubicBezTo>
                <a:close/>
                <a:moveTo>
                  <a:pt x="149" y="1079"/>
                </a:moveTo>
                <a:cubicBezTo>
                  <a:pt x="149" y="1063"/>
                  <a:pt x="149" y="1063"/>
                  <a:pt x="149" y="1063"/>
                </a:cubicBezTo>
                <a:cubicBezTo>
                  <a:pt x="165" y="1063"/>
                  <a:pt x="165" y="1063"/>
                  <a:pt x="165" y="1063"/>
                </a:cubicBezTo>
                <a:cubicBezTo>
                  <a:pt x="165" y="1079"/>
                  <a:pt x="165" y="1079"/>
                  <a:pt x="165" y="1079"/>
                </a:cubicBezTo>
                <a:cubicBezTo>
                  <a:pt x="149" y="1079"/>
                  <a:pt x="149" y="1079"/>
                  <a:pt x="149" y="1079"/>
                </a:cubicBezTo>
                <a:close/>
                <a:moveTo>
                  <a:pt x="181" y="1079"/>
                </a:moveTo>
                <a:cubicBezTo>
                  <a:pt x="181" y="1063"/>
                  <a:pt x="181" y="1063"/>
                  <a:pt x="181" y="1063"/>
                </a:cubicBezTo>
                <a:cubicBezTo>
                  <a:pt x="198" y="1063"/>
                  <a:pt x="198" y="1063"/>
                  <a:pt x="198" y="1063"/>
                </a:cubicBezTo>
                <a:cubicBezTo>
                  <a:pt x="198" y="1079"/>
                  <a:pt x="198" y="1079"/>
                  <a:pt x="198" y="1079"/>
                </a:cubicBezTo>
                <a:cubicBezTo>
                  <a:pt x="181" y="1079"/>
                  <a:pt x="181" y="1079"/>
                  <a:pt x="181" y="1079"/>
                </a:cubicBezTo>
                <a:close/>
                <a:moveTo>
                  <a:pt x="214" y="1079"/>
                </a:moveTo>
                <a:cubicBezTo>
                  <a:pt x="214" y="1063"/>
                  <a:pt x="214" y="1063"/>
                  <a:pt x="214" y="1063"/>
                </a:cubicBezTo>
                <a:cubicBezTo>
                  <a:pt x="230" y="1063"/>
                  <a:pt x="230" y="1063"/>
                  <a:pt x="230" y="1063"/>
                </a:cubicBezTo>
                <a:cubicBezTo>
                  <a:pt x="230" y="1079"/>
                  <a:pt x="230" y="1079"/>
                  <a:pt x="230" y="1079"/>
                </a:cubicBezTo>
                <a:cubicBezTo>
                  <a:pt x="214" y="1079"/>
                  <a:pt x="214" y="1079"/>
                  <a:pt x="214" y="1079"/>
                </a:cubicBezTo>
                <a:close/>
                <a:moveTo>
                  <a:pt x="247" y="1079"/>
                </a:moveTo>
                <a:cubicBezTo>
                  <a:pt x="247" y="1063"/>
                  <a:pt x="247" y="1063"/>
                  <a:pt x="247" y="1063"/>
                </a:cubicBezTo>
                <a:cubicBezTo>
                  <a:pt x="263" y="1063"/>
                  <a:pt x="263" y="1063"/>
                  <a:pt x="263" y="1063"/>
                </a:cubicBezTo>
                <a:cubicBezTo>
                  <a:pt x="263" y="1079"/>
                  <a:pt x="263" y="1079"/>
                  <a:pt x="263" y="1079"/>
                </a:cubicBezTo>
                <a:cubicBezTo>
                  <a:pt x="247" y="1079"/>
                  <a:pt x="247" y="1079"/>
                  <a:pt x="247" y="1079"/>
                </a:cubicBezTo>
                <a:close/>
                <a:moveTo>
                  <a:pt x="279" y="1079"/>
                </a:moveTo>
                <a:cubicBezTo>
                  <a:pt x="279" y="1063"/>
                  <a:pt x="279" y="1063"/>
                  <a:pt x="279" y="1063"/>
                </a:cubicBezTo>
                <a:cubicBezTo>
                  <a:pt x="296" y="1063"/>
                  <a:pt x="296" y="1063"/>
                  <a:pt x="296" y="1063"/>
                </a:cubicBezTo>
                <a:cubicBezTo>
                  <a:pt x="296" y="1079"/>
                  <a:pt x="296" y="1079"/>
                  <a:pt x="296" y="1079"/>
                </a:cubicBezTo>
                <a:cubicBezTo>
                  <a:pt x="279" y="1079"/>
                  <a:pt x="279" y="1079"/>
                  <a:pt x="279" y="1079"/>
                </a:cubicBezTo>
                <a:close/>
                <a:moveTo>
                  <a:pt x="312" y="1079"/>
                </a:moveTo>
                <a:cubicBezTo>
                  <a:pt x="312" y="1063"/>
                  <a:pt x="312" y="1063"/>
                  <a:pt x="312" y="1063"/>
                </a:cubicBezTo>
                <a:cubicBezTo>
                  <a:pt x="328" y="1063"/>
                  <a:pt x="328" y="1063"/>
                  <a:pt x="328" y="1063"/>
                </a:cubicBezTo>
                <a:cubicBezTo>
                  <a:pt x="328" y="1079"/>
                  <a:pt x="328" y="1079"/>
                  <a:pt x="328" y="1079"/>
                </a:cubicBezTo>
                <a:cubicBezTo>
                  <a:pt x="312" y="1079"/>
                  <a:pt x="312" y="1079"/>
                  <a:pt x="312" y="1079"/>
                </a:cubicBezTo>
                <a:close/>
                <a:moveTo>
                  <a:pt x="345" y="1079"/>
                </a:moveTo>
                <a:cubicBezTo>
                  <a:pt x="345" y="1063"/>
                  <a:pt x="345" y="1063"/>
                  <a:pt x="345" y="1063"/>
                </a:cubicBezTo>
                <a:cubicBezTo>
                  <a:pt x="361" y="1063"/>
                  <a:pt x="361" y="1063"/>
                  <a:pt x="361" y="1063"/>
                </a:cubicBezTo>
                <a:cubicBezTo>
                  <a:pt x="361" y="1079"/>
                  <a:pt x="361" y="1079"/>
                  <a:pt x="361" y="1079"/>
                </a:cubicBezTo>
                <a:cubicBezTo>
                  <a:pt x="345" y="1079"/>
                  <a:pt x="345" y="1079"/>
                  <a:pt x="345" y="1079"/>
                </a:cubicBezTo>
                <a:close/>
                <a:moveTo>
                  <a:pt x="377" y="1079"/>
                </a:moveTo>
                <a:cubicBezTo>
                  <a:pt x="377" y="1063"/>
                  <a:pt x="377" y="1063"/>
                  <a:pt x="377" y="1063"/>
                </a:cubicBezTo>
                <a:cubicBezTo>
                  <a:pt x="394" y="1063"/>
                  <a:pt x="394" y="1063"/>
                  <a:pt x="394" y="1063"/>
                </a:cubicBezTo>
                <a:cubicBezTo>
                  <a:pt x="394" y="1079"/>
                  <a:pt x="394" y="1079"/>
                  <a:pt x="394" y="1079"/>
                </a:cubicBezTo>
                <a:cubicBezTo>
                  <a:pt x="377" y="1079"/>
                  <a:pt x="377" y="1079"/>
                  <a:pt x="377" y="1079"/>
                </a:cubicBezTo>
                <a:close/>
                <a:moveTo>
                  <a:pt x="410" y="1079"/>
                </a:moveTo>
                <a:cubicBezTo>
                  <a:pt x="410" y="1063"/>
                  <a:pt x="410" y="1063"/>
                  <a:pt x="410" y="1063"/>
                </a:cubicBezTo>
                <a:cubicBezTo>
                  <a:pt x="426" y="1063"/>
                  <a:pt x="426" y="1063"/>
                  <a:pt x="426" y="1063"/>
                </a:cubicBezTo>
                <a:cubicBezTo>
                  <a:pt x="426" y="1079"/>
                  <a:pt x="426" y="1079"/>
                  <a:pt x="426" y="1079"/>
                </a:cubicBezTo>
                <a:cubicBezTo>
                  <a:pt x="410" y="1079"/>
                  <a:pt x="410" y="1079"/>
                  <a:pt x="410" y="1079"/>
                </a:cubicBezTo>
                <a:close/>
                <a:moveTo>
                  <a:pt x="443" y="1079"/>
                </a:moveTo>
                <a:cubicBezTo>
                  <a:pt x="443" y="1063"/>
                  <a:pt x="443" y="1063"/>
                  <a:pt x="443" y="1063"/>
                </a:cubicBezTo>
                <a:cubicBezTo>
                  <a:pt x="459" y="1063"/>
                  <a:pt x="459" y="1063"/>
                  <a:pt x="459" y="1063"/>
                </a:cubicBezTo>
                <a:cubicBezTo>
                  <a:pt x="459" y="1079"/>
                  <a:pt x="459" y="1079"/>
                  <a:pt x="459" y="1079"/>
                </a:cubicBezTo>
                <a:cubicBezTo>
                  <a:pt x="443" y="1079"/>
                  <a:pt x="443" y="1079"/>
                  <a:pt x="443" y="1079"/>
                </a:cubicBezTo>
                <a:close/>
                <a:moveTo>
                  <a:pt x="475" y="1079"/>
                </a:moveTo>
                <a:cubicBezTo>
                  <a:pt x="475" y="1063"/>
                  <a:pt x="475" y="1063"/>
                  <a:pt x="475" y="1063"/>
                </a:cubicBezTo>
                <a:cubicBezTo>
                  <a:pt x="492" y="1063"/>
                  <a:pt x="492" y="1063"/>
                  <a:pt x="492" y="1063"/>
                </a:cubicBezTo>
                <a:cubicBezTo>
                  <a:pt x="492" y="1079"/>
                  <a:pt x="492" y="1079"/>
                  <a:pt x="492" y="1079"/>
                </a:cubicBezTo>
                <a:cubicBezTo>
                  <a:pt x="475" y="1079"/>
                  <a:pt x="475" y="1079"/>
                  <a:pt x="475" y="1079"/>
                </a:cubicBezTo>
                <a:close/>
                <a:moveTo>
                  <a:pt x="508" y="1079"/>
                </a:moveTo>
                <a:cubicBezTo>
                  <a:pt x="508" y="1063"/>
                  <a:pt x="508" y="1063"/>
                  <a:pt x="508" y="1063"/>
                </a:cubicBezTo>
                <a:cubicBezTo>
                  <a:pt x="524" y="1063"/>
                  <a:pt x="524" y="1063"/>
                  <a:pt x="524" y="1063"/>
                </a:cubicBezTo>
                <a:cubicBezTo>
                  <a:pt x="524" y="1079"/>
                  <a:pt x="524" y="1079"/>
                  <a:pt x="524" y="1079"/>
                </a:cubicBezTo>
                <a:cubicBezTo>
                  <a:pt x="508" y="1079"/>
                  <a:pt x="508" y="1079"/>
                  <a:pt x="508" y="1079"/>
                </a:cubicBezTo>
                <a:close/>
                <a:moveTo>
                  <a:pt x="541" y="1079"/>
                </a:moveTo>
                <a:cubicBezTo>
                  <a:pt x="541" y="1063"/>
                  <a:pt x="541" y="1063"/>
                  <a:pt x="541" y="1063"/>
                </a:cubicBezTo>
                <a:cubicBezTo>
                  <a:pt x="557" y="1063"/>
                  <a:pt x="557" y="1063"/>
                  <a:pt x="557" y="1063"/>
                </a:cubicBezTo>
                <a:cubicBezTo>
                  <a:pt x="557" y="1079"/>
                  <a:pt x="557" y="1079"/>
                  <a:pt x="557" y="1079"/>
                </a:cubicBezTo>
                <a:cubicBezTo>
                  <a:pt x="541" y="1079"/>
                  <a:pt x="541" y="1079"/>
                  <a:pt x="541" y="1079"/>
                </a:cubicBezTo>
                <a:close/>
                <a:moveTo>
                  <a:pt x="573" y="1079"/>
                </a:moveTo>
                <a:cubicBezTo>
                  <a:pt x="573" y="1063"/>
                  <a:pt x="573" y="1063"/>
                  <a:pt x="573" y="1063"/>
                </a:cubicBezTo>
                <a:cubicBezTo>
                  <a:pt x="589" y="1063"/>
                  <a:pt x="589" y="1063"/>
                  <a:pt x="589" y="1063"/>
                </a:cubicBezTo>
                <a:cubicBezTo>
                  <a:pt x="589" y="1079"/>
                  <a:pt x="589" y="1079"/>
                  <a:pt x="589" y="1079"/>
                </a:cubicBezTo>
                <a:cubicBezTo>
                  <a:pt x="573" y="1079"/>
                  <a:pt x="573" y="1079"/>
                  <a:pt x="573" y="1079"/>
                </a:cubicBezTo>
                <a:close/>
                <a:moveTo>
                  <a:pt x="606" y="1079"/>
                </a:moveTo>
                <a:cubicBezTo>
                  <a:pt x="606" y="1063"/>
                  <a:pt x="606" y="1063"/>
                  <a:pt x="606" y="1063"/>
                </a:cubicBezTo>
                <a:cubicBezTo>
                  <a:pt x="622" y="1063"/>
                  <a:pt x="622" y="1063"/>
                  <a:pt x="622" y="1063"/>
                </a:cubicBezTo>
                <a:cubicBezTo>
                  <a:pt x="622" y="1079"/>
                  <a:pt x="622" y="1079"/>
                  <a:pt x="622" y="1079"/>
                </a:cubicBezTo>
                <a:cubicBezTo>
                  <a:pt x="606" y="1079"/>
                  <a:pt x="606" y="1079"/>
                  <a:pt x="606" y="1079"/>
                </a:cubicBezTo>
                <a:close/>
                <a:moveTo>
                  <a:pt x="616" y="1085"/>
                </a:moveTo>
                <a:cubicBezTo>
                  <a:pt x="632" y="1085"/>
                  <a:pt x="632" y="1085"/>
                  <a:pt x="632" y="1085"/>
                </a:cubicBezTo>
                <a:cubicBezTo>
                  <a:pt x="632" y="1101"/>
                  <a:pt x="632" y="1101"/>
                  <a:pt x="632" y="1101"/>
                </a:cubicBezTo>
                <a:cubicBezTo>
                  <a:pt x="616" y="1101"/>
                  <a:pt x="616" y="1101"/>
                  <a:pt x="616" y="1101"/>
                </a:cubicBezTo>
                <a:cubicBezTo>
                  <a:pt x="616" y="1085"/>
                  <a:pt x="616" y="1085"/>
                  <a:pt x="616" y="1085"/>
                </a:cubicBezTo>
                <a:close/>
                <a:moveTo>
                  <a:pt x="616" y="1118"/>
                </a:moveTo>
                <a:cubicBezTo>
                  <a:pt x="632" y="1118"/>
                  <a:pt x="632" y="1118"/>
                  <a:pt x="632" y="1118"/>
                </a:cubicBezTo>
                <a:cubicBezTo>
                  <a:pt x="632" y="1134"/>
                  <a:pt x="632" y="1134"/>
                  <a:pt x="632" y="1134"/>
                </a:cubicBezTo>
                <a:cubicBezTo>
                  <a:pt x="616" y="1134"/>
                  <a:pt x="616" y="1134"/>
                  <a:pt x="616" y="1134"/>
                </a:cubicBezTo>
                <a:cubicBezTo>
                  <a:pt x="616" y="1118"/>
                  <a:pt x="616" y="1118"/>
                  <a:pt x="616" y="1118"/>
                </a:cubicBezTo>
                <a:close/>
                <a:moveTo>
                  <a:pt x="616" y="1150"/>
                </a:moveTo>
                <a:cubicBezTo>
                  <a:pt x="632" y="1150"/>
                  <a:pt x="632" y="1150"/>
                  <a:pt x="632" y="1150"/>
                </a:cubicBezTo>
                <a:cubicBezTo>
                  <a:pt x="632" y="1167"/>
                  <a:pt x="632" y="1167"/>
                  <a:pt x="632" y="1167"/>
                </a:cubicBezTo>
                <a:cubicBezTo>
                  <a:pt x="616" y="1167"/>
                  <a:pt x="616" y="1167"/>
                  <a:pt x="616" y="1167"/>
                </a:cubicBezTo>
                <a:cubicBezTo>
                  <a:pt x="616" y="1150"/>
                  <a:pt x="616" y="1150"/>
                  <a:pt x="616" y="1150"/>
                </a:cubicBezTo>
                <a:close/>
                <a:moveTo>
                  <a:pt x="616" y="1183"/>
                </a:moveTo>
                <a:cubicBezTo>
                  <a:pt x="632" y="1183"/>
                  <a:pt x="632" y="1183"/>
                  <a:pt x="632" y="1183"/>
                </a:cubicBezTo>
                <a:cubicBezTo>
                  <a:pt x="632" y="1199"/>
                  <a:pt x="632" y="1199"/>
                  <a:pt x="632" y="1199"/>
                </a:cubicBezTo>
                <a:cubicBezTo>
                  <a:pt x="616" y="1199"/>
                  <a:pt x="616" y="1199"/>
                  <a:pt x="616" y="1199"/>
                </a:cubicBezTo>
                <a:cubicBezTo>
                  <a:pt x="616" y="1183"/>
                  <a:pt x="616" y="1183"/>
                  <a:pt x="616" y="1183"/>
                </a:cubicBezTo>
                <a:close/>
                <a:moveTo>
                  <a:pt x="616" y="1216"/>
                </a:moveTo>
                <a:cubicBezTo>
                  <a:pt x="632" y="1216"/>
                  <a:pt x="632" y="1216"/>
                  <a:pt x="632" y="1216"/>
                </a:cubicBezTo>
                <a:cubicBezTo>
                  <a:pt x="632" y="1232"/>
                  <a:pt x="632" y="1232"/>
                  <a:pt x="632" y="1232"/>
                </a:cubicBezTo>
                <a:cubicBezTo>
                  <a:pt x="616" y="1232"/>
                  <a:pt x="616" y="1232"/>
                  <a:pt x="616" y="1232"/>
                </a:cubicBezTo>
                <a:cubicBezTo>
                  <a:pt x="616" y="1216"/>
                  <a:pt x="616" y="1216"/>
                  <a:pt x="616" y="1216"/>
                </a:cubicBezTo>
                <a:close/>
                <a:moveTo>
                  <a:pt x="616" y="1248"/>
                </a:moveTo>
                <a:cubicBezTo>
                  <a:pt x="632" y="1248"/>
                  <a:pt x="632" y="1248"/>
                  <a:pt x="632" y="1248"/>
                </a:cubicBezTo>
                <a:cubicBezTo>
                  <a:pt x="632" y="1265"/>
                  <a:pt x="632" y="1265"/>
                  <a:pt x="632" y="1265"/>
                </a:cubicBezTo>
                <a:cubicBezTo>
                  <a:pt x="616" y="1265"/>
                  <a:pt x="616" y="1265"/>
                  <a:pt x="616" y="1265"/>
                </a:cubicBezTo>
                <a:cubicBezTo>
                  <a:pt x="616" y="1248"/>
                  <a:pt x="616" y="1248"/>
                  <a:pt x="616" y="1248"/>
                </a:cubicBezTo>
                <a:close/>
                <a:moveTo>
                  <a:pt x="616" y="1281"/>
                </a:moveTo>
                <a:cubicBezTo>
                  <a:pt x="632" y="1281"/>
                  <a:pt x="632" y="1281"/>
                  <a:pt x="632" y="1281"/>
                </a:cubicBezTo>
                <a:cubicBezTo>
                  <a:pt x="632" y="1297"/>
                  <a:pt x="632" y="1297"/>
                  <a:pt x="632" y="1297"/>
                </a:cubicBezTo>
                <a:cubicBezTo>
                  <a:pt x="616" y="1297"/>
                  <a:pt x="616" y="1297"/>
                  <a:pt x="616" y="1297"/>
                </a:cubicBezTo>
                <a:cubicBezTo>
                  <a:pt x="616" y="1281"/>
                  <a:pt x="616" y="1281"/>
                  <a:pt x="616" y="1281"/>
                </a:cubicBezTo>
                <a:close/>
                <a:moveTo>
                  <a:pt x="616" y="1314"/>
                </a:moveTo>
                <a:cubicBezTo>
                  <a:pt x="632" y="1314"/>
                  <a:pt x="632" y="1314"/>
                  <a:pt x="632" y="1314"/>
                </a:cubicBezTo>
                <a:cubicBezTo>
                  <a:pt x="632" y="1330"/>
                  <a:pt x="632" y="1330"/>
                  <a:pt x="632" y="1330"/>
                </a:cubicBezTo>
                <a:cubicBezTo>
                  <a:pt x="616" y="1330"/>
                  <a:pt x="616" y="1330"/>
                  <a:pt x="616" y="1330"/>
                </a:cubicBezTo>
                <a:cubicBezTo>
                  <a:pt x="616" y="1314"/>
                  <a:pt x="616" y="1314"/>
                  <a:pt x="616" y="1314"/>
                </a:cubicBezTo>
                <a:close/>
                <a:moveTo>
                  <a:pt x="616" y="1346"/>
                </a:moveTo>
                <a:cubicBezTo>
                  <a:pt x="632" y="1346"/>
                  <a:pt x="632" y="1346"/>
                  <a:pt x="632" y="1346"/>
                </a:cubicBezTo>
                <a:cubicBezTo>
                  <a:pt x="632" y="1363"/>
                  <a:pt x="632" y="1363"/>
                  <a:pt x="632" y="1363"/>
                </a:cubicBezTo>
                <a:cubicBezTo>
                  <a:pt x="616" y="1363"/>
                  <a:pt x="616" y="1363"/>
                  <a:pt x="616" y="1363"/>
                </a:cubicBezTo>
                <a:cubicBezTo>
                  <a:pt x="616" y="1346"/>
                  <a:pt x="616" y="1346"/>
                  <a:pt x="616" y="1346"/>
                </a:cubicBezTo>
                <a:close/>
                <a:moveTo>
                  <a:pt x="616" y="1379"/>
                </a:moveTo>
                <a:cubicBezTo>
                  <a:pt x="632" y="1379"/>
                  <a:pt x="632" y="1379"/>
                  <a:pt x="632" y="1379"/>
                </a:cubicBezTo>
                <a:cubicBezTo>
                  <a:pt x="632" y="1395"/>
                  <a:pt x="632" y="1395"/>
                  <a:pt x="632" y="1395"/>
                </a:cubicBezTo>
                <a:cubicBezTo>
                  <a:pt x="616" y="1395"/>
                  <a:pt x="616" y="1395"/>
                  <a:pt x="616" y="1395"/>
                </a:cubicBezTo>
                <a:cubicBezTo>
                  <a:pt x="616" y="1379"/>
                  <a:pt x="616" y="1379"/>
                  <a:pt x="616" y="1379"/>
                </a:cubicBezTo>
                <a:close/>
                <a:moveTo>
                  <a:pt x="616" y="1412"/>
                </a:moveTo>
                <a:cubicBezTo>
                  <a:pt x="632" y="1412"/>
                  <a:pt x="632" y="1412"/>
                  <a:pt x="632" y="1412"/>
                </a:cubicBezTo>
                <a:cubicBezTo>
                  <a:pt x="632" y="1428"/>
                  <a:pt x="632" y="1428"/>
                  <a:pt x="632" y="1428"/>
                </a:cubicBezTo>
                <a:cubicBezTo>
                  <a:pt x="616" y="1428"/>
                  <a:pt x="616" y="1428"/>
                  <a:pt x="616" y="1428"/>
                </a:cubicBezTo>
                <a:cubicBezTo>
                  <a:pt x="616" y="1412"/>
                  <a:pt x="616" y="1412"/>
                  <a:pt x="616" y="1412"/>
                </a:cubicBezTo>
                <a:close/>
                <a:moveTo>
                  <a:pt x="616" y="1444"/>
                </a:moveTo>
                <a:cubicBezTo>
                  <a:pt x="632" y="1444"/>
                  <a:pt x="632" y="1444"/>
                  <a:pt x="632" y="1444"/>
                </a:cubicBezTo>
                <a:cubicBezTo>
                  <a:pt x="632" y="1460"/>
                  <a:pt x="632" y="1460"/>
                  <a:pt x="632" y="1460"/>
                </a:cubicBezTo>
                <a:cubicBezTo>
                  <a:pt x="616" y="1460"/>
                  <a:pt x="616" y="1460"/>
                  <a:pt x="616" y="1460"/>
                </a:cubicBezTo>
                <a:cubicBezTo>
                  <a:pt x="616" y="1444"/>
                  <a:pt x="616" y="1444"/>
                  <a:pt x="616" y="1444"/>
                </a:cubicBezTo>
                <a:close/>
                <a:moveTo>
                  <a:pt x="616" y="1477"/>
                </a:moveTo>
                <a:cubicBezTo>
                  <a:pt x="632" y="1477"/>
                  <a:pt x="632" y="1477"/>
                  <a:pt x="632" y="1477"/>
                </a:cubicBezTo>
                <a:cubicBezTo>
                  <a:pt x="632" y="1493"/>
                  <a:pt x="632" y="1493"/>
                  <a:pt x="632" y="1493"/>
                </a:cubicBezTo>
                <a:cubicBezTo>
                  <a:pt x="616" y="1493"/>
                  <a:pt x="616" y="1493"/>
                  <a:pt x="616" y="1493"/>
                </a:cubicBezTo>
                <a:cubicBezTo>
                  <a:pt x="616" y="1477"/>
                  <a:pt x="616" y="1477"/>
                  <a:pt x="616" y="1477"/>
                </a:cubicBezTo>
                <a:close/>
                <a:moveTo>
                  <a:pt x="616" y="1509"/>
                </a:moveTo>
                <a:cubicBezTo>
                  <a:pt x="632" y="1509"/>
                  <a:pt x="632" y="1509"/>
                  <a:pt x="632" y="1509"/>
                </a:cubicBezTo>
                <a:cubicBezTo>
                  <a:pt x="632" y="1526"/>
                  <a:pt x="632" y="1526"/>
                  <a:pt x="632" y="1526"/>
                </a:cubicBezTo>
                <a:cubicBezTo>
                  <a:pt x="616" y="1526"/>
                  <a:pt x="616" y="1526"/>
                  <a:pt x="616" y="1526"/>
                </a:cubicBezTo>
                <a:cubicBezTo>
                  <a:pt x="616" y="1509"/>
                  <a:pt x="616" y="1509"/>
                  <a:pt x="616" y="1509"/>
                </a:cubicBezTo>
                <a:close/>
                <a:moveTo>
                  <a:pt x="616" y="1542"/>
                </a:moveTo>
                <a:cubicBezTo>
                  <a:pt x="632" y="1542"/>
                  <a:pt x="632" y="1542"/>
                  <a:pt x="632" y="1542"/>
                </a:cubicBezTo>
                <a:cubicBezTo>
                  <a:pt x="632" y="1558"/>
                  <a:pt x="632" y="1558"/>
                  <a:pt x="632" y="1558"/>
                </a:cubicBezTo>
                <a:cubicBezTo>
                  <a:pt x="616" y="1558"/>
                  <a:pt x="616" y="1558"/>
                  <a:pt x="616" y="1558"/>
                </a:cubicBezTo>
                <a:cubicBezTo>
                  <a:pt x="616" y="1542"/>
                  <a:pt x="616" y="1542"/>
                  <a:pt x="616" y="1542"/>
                </a:cubicBezTo>
                <a:close/>
                <a:moveTo>
                  <a:pt x="616" y="1575"/>
                </a:moveTo>
                <a:cubicBezTo>
                  <a:pt x="632" y="1575"/>
                  <a:pt x="632" y="1575"/>
                  <a:pt x="632" y="1575"/>
                </a:cubicBezTo>
                <a:cubicBezTo>
                  <a:pt x="632" y="1591"/>
                  <a:pt x="632" y="1591"/>
                  <a:pt x="632" y="1591"/>
                </a:cubicBezTo>
                <a:cubicBezTo>
                  <a:pt x="616" y="1591"/>
                  <a:pt x="616" y="1591"/>
                  <a:pt x="616" y="1591"/>
                </a:cubicBezTo>
                <a:cubicBezTo>
                  <a:pt x="616" y="1575"/>
                  <a:pt x="616" y="1575"/>
                  <a:pt x="616" y="1575"/>
                </a:cubicBezTo>
                <a:close/>
                <a:moveTo>
                  <a:pt x="616" y="1607"/>
                </a:moveTo>
                <a:cubicBezTo>
                  <a:pt x="632" y="1607"/>
                  <a:pt x="632" y="1607"/>
                  <a:pt x="632" y="1607"/>
                </a:cubicBezTo>
                <a:cubicBezTo>
                  <a:pt x="632" y="1624"/>
                  <a:pt x="632" y="1624"/>
                  <a:pt x="632" y="1624"/>
                </a:cubicBezTo>
                <a:cubicBezTo>
                  <a:pt x="616" y="1624"/>
                  <a:pt x="616" y="1624"/>
                  <a:pt x="616" y="1624"/>
                </a:cubicBezTo>
                <a:cubicBezTo>
                  <a:pt x="616" y="1607"/>
                  <a:pt x="616" y="1607"/>
                  <a:pt x="616" y="1607"/>
                </a:cubicBezTo>
                <a:close/>
                <a:moveTo>
                  <a:pt x="616" y="1640"/>
                </a:moveTo>
                <a:cubicBezTo>
                  <a:pt x="632" y="1640"/>
                  <a:pt x="632" y="1640"/>
                  <a:pt x="632" y="1640"/>
                </a:cubicBezTo>
                <a:cubicBezTo>
                  <a:pt x="632" y="1656"/>
                  <a:pt x="632" y="1656"/>
                  <a:pt x="632" y="1656"/>
                </a:cubicBezTo>
                <a:cubicBezTo>
                  <a:pt x="616" y="1656"/>
                  <a:pt x="616" y="1656"/>
                  <a:pt x="616" y="1656"/>
                </a:cubicBezTo>
                <a:cubicBezTo>
                  <a:pt x="616" y="1640"/>
                  <a:pt x="616" y="1640"/>
                  <a:pt x="616" y="1640"/>
                </a:cubicBezTo>
                <a:close/>
                <a:moveTo>
                  <a:pt x="616" y="1673"/>
                </a:moveTo>
                <a:cubicBezTo>
                  <a:pt x="632" y="1673"/>
                  <a:pt x="632" y="1673"/>
                  <a:pt x="632" y="1673"/>
                </a:cubicBezTo>
                <a:cubicBezTo>
                  <a:pt x="632" y="1689"/>
                  <a:pt x="632" y="1689"/>
                  <a:pt x="632" y="1689"/>
                </a:cubicBezTo>
                <a:cubicBezTo>
                  <a:pt x="616" y="1689"/>
                  <a:pt x="616" y="1689"/>
                  <a:pt x="616" y="1689"/>
                </a:cubicBezTo>
                <a:cubicBezTo>
                  <a:pt x="616" y="1673"/>
                  <a:pt x="616" y="1673"/>
                  <a:pt x="616" y="1673"/>
                </a:cubicBezTo>
                <a:close/>
                <a:moveTo>
                  <a:pt x="616" y="1705"/>
                </a:moveTo>
                <a:cubicBezTo>
                  <a:pt x="632" y="1705"/>
                  <a:pt x="632" y="1705"/>
                  <a:pt x="632" y="1705"/>
                </a:cubicBezTo>
                <a:cubicBezTo>
                  <a:pt x="632" y="1722"/>
                  <a:pt x="632" y="1722"/>
                  <a:pt x="632" y="1722"/>
                </a:cubicBezTo>
                <a:cubicBezTo>
                  <a:pt x="616" y="1722"/>
                  <a:pt x="616" y="1722"/>
                  <a:pt x="616" y="1722"/>
                </a:cubicBezTo>
                <a:cubicBezTo>
                  <a:pt x="616" y="1705"/>
                  <a:pt x="616" y="1705"/>
                  <a:pt x="616" y="1705"/>
                </a:cubicBezTo>
                <a:close/>
                <a:moveTo>
                  <a:pt x="616" y="1738"/>
                </a:moveTo>
                <a:cubicBezTo>
                  <a:pt x="632" y="1738"/>
                  <a:pt x="632" y="1738"/>
                  <a:pt x="632" y="1738"/>
                </a:cubicBezTo>
                <a:cubicBezTo>
                  <a:pt x="632" y="1754"/>
                  <a:pt x="632" y="1754"/>
                  <a:pt x="632" y="1754"/>
                </a:cubicBezTo>
                <a:cubicBezTo>
                  <a:pt x="616" y="1754"/>
                  <a:pt x="616" y="1754"/>
                  <a:pt x="616" y="1754"/>
                </a:cubicBezTo>
                <a:cubicBezTo>
                  <a:pt x="616" y="1738"/>
                  <a:pt x="616" y="1738"/>
                  <a:pt x="616" y="1738"/>
                </a:cubicBezTo>
                <a:close/>
                <a:moveTo>
                  <a:pt x="616" y="1771"/>
                </a:moveTo>
                <a:cubicBezTo>
                  <a:pt x="632" y="1771"/>
                  <a:pt x="632" y="1771"/>
                  <a:pt x="632" y="1771"/>
                </a:cubicBezTo>
                <a:cubicBezTo>
                  <a:pt x="632" y="1787"/>
                  <a:pt x="632" y="1787"/>
                  <a:pt x="632" y="1787"/>
                </a:cubicBezTo>
                <a:cubicBezTo>
                  <a:pt x="616" y="1787"/>
                  <a:pt x="616" y="1787"/>
                  <a:pt x="616" y="1787"/>
                </a:cubicBezTo>
                <a:cubicBezTo>
                  <a:pt x="616" y="1771"/>
                  <a:pt x="616" y="1771"/>
                  <a:pt x="616" y="1771"/>
                </a:cubicBezTo>
                <a:close/>
                <a:moveTo>
                  <a:pt x="616" y="1803"/>
                </a:moveTo>
                <a:cubicBezTo>
                  <a:pt x="632" y="1803"/>
                  <a:pt x="632" y="1803"/>
                  <a:pt x="632" y="1803"/>
                </a:cubicBezTo>
                <a:cubicBezTo>
                  <a:pt x="632" y="1820"/>
                  <a:pt x="632" y="1820"/>
                  <a:pt x="632" y="1820"/>
                </a:cubicBezTo>
                <a:cubicBezTo>
                  <a:pt x="616" y="1820"/>
                  <a:pt x="616" y="1820"/>
                  <a:pt x="616" y="1820"/>
                </a:cubicBezTo>
                <a:cubicBezTo>
                  <a:pt x="616" y="1803"/>
                  <a:pt x="616" y="1803"/>
                  <a:pt x="616" y="1803"/>
                </a:cubicBezTo>
                <a:close/>
                <a:moveTo>
                  <a:pt x="616" y="1836"/>
                </a:moveTo>
                <a:cubicBezTo>
                  <a:pt x="632" y="1836"/>
                  <a:pt x="632" y="1836"/>
                  <a:pt x="632" y="1836"/>
                </a:cubicBezTo>
                <a:cubicBezTo>
                  <a:pt x="632" y="1852"/>
                  <a:pt x="632" y="1852"/>
                  <a:pt x="632" y="1852"/>
                </a:cubicBezTo>
                <a:cubicBezTo>
                  <a:pt x="616" y="1852"/>
                  <a:pt x="616" y="1852"/>
                  <a:pt x="616" y="1852"/>
                </a:cubicBezTo>
                <a:cubicBezTo>
                  <a:pt x="616" y="1836"/>
                  <a:pt x="616" y="1836"/>
                  <a:pt x="616" y="1836"/>
                </a:cubicBezTo>
                <a:close/>
                <a:moveTo>
                  <a:pt x="208" y="0"/>
                </a:moveTo>
                <a:cubicBezTo>
                  <a:pt x="224" y="0"/>
                  <a:pt x="224" y="0"/>
                  <a:pt x="224" y="0"/>
                </a:cubicBezTo>
                <a:cubicBezTo>
                  <a:pt x="224" y="16"/>
                  <a:pt x="224" y="16"/>
                  <a:pt x="224" y="16"/>
                </a:cubicBezTo>
                <a:cubicBezTo>
                  <a:pt x="208" y="16"/>
                  <a:pt x="208" y="16"/>
                  <a:pt x="208" y="16"/>
                </a:cubicBezTo>
                <a:cubicBezTo>
                  <a:pt x="208" y="0"/>
                  <a:pt x="208" y="0"/>
                  <a:pt x="208" y="0"/>
                </a:cubicBezTo>
                <a:close/>
                <a:moveTo>
                  <a:pt x="208" y="33"/>
                </a:moveTo>
                <a:cubicBezTo>
                  <a:pt x="224" y="33"/>
                  <a:pt x="224" y="33"/>
                  <a:pt x="224" y="33"/>
                </a:cubicBezTo>
                <a:cubicBezTo>
                  <a:pt x="224" y="49"/>
                  <a:pt x="224" y="49"/>
                  <a:pt x="224" y="49"/>
                </a:cubicBezTo>
                <a:cubicBezTo>
                  <a:pt x="208" y="49"/>
                  <a:pt x="208" y="49"/>
                  <a:pt x="208" y="49"/>
                </a:cubicBezTo>
                <a:cubicBezTo>
                  <a:pt x="208" y="33"/>
                  <a:pt x="208" y="33"/>
                  <a:pt x="208" y="33"/>
                </a:cubicBezTo>
                <a:close/>
                <a:moveTo>
                  <a:pt x="208" y="65"/>
                </a:moveTo>
                <a:cubicBezTo>
                  <a:pt x="224" y="65"/>
                  <a:pt x="224" y="65"/>
                  <a:pt x="224" y="65"/>
                </a:cubicBezTo>
                <a:cubicBezTo>
                  <a:pt x="224" y="82"/>
                  <a:pt x="224" y="82"/>
                  <a:pt x="224" y="82"/>
                </a:cubicBezTo>
                <a:cubicBezTo>
                  <a:pt x="208" y="82"/>
                  <a:pt x="208" y="82"/>
                  <a:pt x="208" y="82"/>
                </a:cubicBezTo>
                <a:cubicBezTo>
                  <a:pt x="208" y="65"/>
                  <a:pt x="208" y="65"/>
                  <a:pt x="208" y="65"/>
                </a:cubicBezTo>
                <a:close/>
                <a:moveTo>
                  <a:pt x="208" y="98"/>
                </a:moveTo>
                <a:cubicBezTo>
                  <a:pt x="224" y="98"/>
                  <a:pt x="224" y="98"/>
                  <a:pt x="224" y="98"/>
                </a:cubicBezTo>
                <a:cubicBezTo>
                  <a:pt x="224" y="114"/>
                  <a:pt x="224" y="114"/>
                  <a:pt x="224" y="114"/>
                </a:cubicBezTo>
                <a:cubicBezTo>
                  <a:pt x="208" y="114"/>
                  <a:pt x="208" y="114"/>
                  <a:pt x="208" y="114"/>
                </a:cubicBezTo>
                <a:cubicBezTo>
                  <a:pt x="208" y="98"/>
                  <a:pt x="208" y="98"/>
                  <a:pt x="208" y="98"/>
                </a:cubicBezTo>
                <a:close/>
                <a:moveTo>
                  <a:pt x="208" y="131"/>
                </a:moveTo>
                <a:cubicBezTo>
                  <a:pt x="224" y="131"/>
                  <a:pt x="224" y="131"/>
                  <a:pt x="224" y="131"/>
                </a:cubicBezTo>
                <a:cubicBezTo>
                  <a:pt x="224" y="147"/>
                  <a:pt x="224" y="147"/>
                  <a:pt x="224" y="147"/>
                </a:cubicBezTo>
                <a:cubicBezTo>
                  <a:pt x="208" y="147"/>
                  <a:pt x="208" y="147"/>
                  <a:pt x="208" y="147"/>
                </a:cubicBezTo>
                <a:cubicBezTo>
                  <a:pt x="208" y="131"/>
                  <a:pt x="208" y="131"/>
                  <a:pt x="208" y="131"/>
                </a:cubicBezTo>
                <a:close/>
                <a:moveTo>
                  <a:pt x="208" y="163"/>
                </a:moveTo>
                <a:cubicBezTo>
                  <a:pt x="224" y="163"/>
                  <a:pt x="224" y="163"/>
                  <a:pt x="224" y="163"/>
                </a:cubicBezTo>
                <a:cubicBezTo>
                  <a:pt x="224" y="179"/>
                  <a:pt x="224" y="179"/>
                  <a:pt x="224" y="179"/>
                </a:cubicBezTo>
                <a:cubicBezTo>
                  <a:pt x="208" y="179"/>
                  <a:pt x="208" y="179"/>
                  <a:pt x="208" y="179"/>
                </a:cubicBezTo>
                <a:cubicBezTo>
                  <a:pt x="208" y="163"/>
                  <a:pt x="208" y="163"/>
                  <a:pt x="208" y="163"/>
                </a:cubicBezTo>
                <a:close/>
                <a:moveTo>
                  <a:pt x="208" y="196"/>
                </a:moveTo>
                <a:cubicBezTo>
                  <a:pt x="224" y="196"/>
                  <a:pt x="224" y="196"/>
                  <a:pt x="224" y="196"/>
                </a:cubicBezTo>
                <a:cubicBezTo>
                  <a:pt x="224" y="212"/>
                  <a:pt x="224" y="212"/>
                  <a:pt x="224" y="212"/>
                </a:cubicBezTo>
                <a:cubicBezTo>
                  <a:pt x="208" y="212"/>
                  <a:pt x="208" y="212"/>
                  <a:pt x="208" y="212"/>
                </a:cubicBezTo>
                <a:cubicBezTo>
                  <a:pt x="208" y="196"/>
                  <a:pt x="208" y="196"/>
                  <a:pt x="208" y="196"/>
                </a:cubicBezTo>
                <a:close/>
                <a:moveTo>
                  <a:pt x="208" y="228"/>
                </a:moveTo>
                <a:cubicBezTo>
                  <a:pt x="224" y="228"/>
                  <a:pt x="224" y="228"/>
                  <a:pt x="224" y="228"/>
                </a:cubicBezTo>
                <a:cubicBezTo>
                  <a:pt x="224" y="245"/>
                  <a:pt x="224" y="245"/>
                  <a:pt x="224" y="245"/>
                </a:cubicBezTo>
                <a:cubicBezTo>
                  <a:pt x="208" y="245"/>
                  <a:pt x="208" y="245"/>
                  <a:pt x="208" y="245"/>
                </a:cubicBezTo>
                <a:cubicBezTo>
                  <a:pt x="208" y="228"/>
                  <a:pt x="208" y="228"/>
                  <a:pt x="208" y="228"/>
                </a:cubicBezTo>
                <a:close/>
                <a:moveTo>
                  <a:pt x="208" y="261"/>
                </a:moveTo>
                <a:cubicBezTo>
                  <a:pt x="224" y="261"/>
                  <a:pt x="224" y="261"/>
                  <a:pt x="224" y="261"/>
                </a:cubicBezTo>
                <a:cubicBezTo>
                  <a:pt x="224" y="277"/>
                  <a:pt x="224" y="277"/>
                  <a:pt x="224" y="277"/>
                </a:cubicBezTo>
                <a:cubicBezTo>
                  <a:pt x="208" y="277"/>
                  <a:pt x="208" y="277"/>
                  <a:pt x="208" y="277"/>
                </a:cubicBezTo>
                <a:cubicBezTo>
                  <a:pt x="208" y="261"/>
                  <a:pt x="208" y="261"/>
                  <a:pt x="208" y="261"/>
                </a:cubicBezTo>
                <a:close/>
                <a:moveTo>
                  <a:pt x="208" y="294"/>
                </a:moveTo>
                <a:cubicBezTo>
                  <a:pt x="224" y="294"/>
                  <a:pt x="224" y="294"/>
                  <a:pt x="224" y="294"/>
                </a:cubicBezTo>
                <a:cubicBezTo>
                  <a:pt x="224" y="310"/>
                  <a:pt x="224" y="310"/>
                  <a:pt x="224" y="310"/>
                </a:cubicBezTo>
                <a:cubicBezTo>
                  <a:pt x="208" y="310"/>
                  <a:pt x="208" y="310"/>
                  <a:pt x="208" y="310"/>
                </a:cubicBezTo>
                <a:cubicBezTo>
                  <a:pt x="208" y="294"/>
                  <a:pt x="208" y="294"/>
                  <a:pt x="208" y="294"/>
                </a:cubicBezTo>
                <a:close/>
                <a:moveTo>
                  <a:pt x="208" y="326"/>
                </a:moveTo>
                <a:cubicBezTo>
                  <a:pt x="224" y="326"/>
                  <a:pt x="224" y="326"/>
                  <a:pt x="224" y="326"/>
                </a:cubicBezTo>
                <a:cubicBezTo>
                  <a:pt x="224" y="343"/>
                  <a:pt x="224" y="343"/>
                  <a:pt x="224" y="343"/>
                </a:cubicBezTo>
                <a:cubicBezTo>
                  <a:pt x="208" y="343"/>
                  <a:pt x="208" y="343"/>
                  <a:pt x="208" y="343"/>
                </a:cubicBezTo>
                <a:cubicBezTo>
                  <a:pt x="208" y="326"/>
                  <a:pt x="208" y="326"/>
                  <a:pt x="208" y="326"/>
                </a:cubicBezTo>
                <a:close/>
                <a:moveTo>
                  <a:pt x="208" y="359"/>
                </a:moveTo>
                <a:cubicBezTo>
                  <a:pt x="224" y="359"/>
                  <a:pt x="224" y="359"/>
                  <a:pt x="224" y="359"/>
                </a:cubicBezTo>
                <a:cubicBezTo>
                  <a:pt x="224" y="375"/>
                  <a:pt x="224" y="375"/>
                  <a:pt x="224" y="375"/>
                </a:cubicBezTo>
                <a:cubicBezTo>
                  <a:pt x="208" y="375"/>
                  <a:pt x="208" y="375"/>
                  <a:pt x="208" y="375"/>
                </a:cubicBezTo>
                <a:cubicBezTo>
                  <a:pt x="208" y="359"/>
                  <a:pt x="208" y="359"/>
                  <a:pt x="208" y="359"/>
                </a:cubicBezTo>
                <a:close/>
                <a:moveTo>
                  <a:pt x="208" y="392"/>
                </a:moveTo>
                <a:cubicBezTo>
                  <a:pt x="224" y="392"/>
                  <a:pt x="224" y="392"/>
                  <a:pt x="224" y="392"/>
                </a:cubicBezTo>
                <a:cubicBezTo>
                  <a:pt x="224" y="408"/>
                  <a:pt x="224" y="408"/>
                  <a:pt x="224" y="408"/>
                </a:cubicBezTo>
                <a:cubicBezTo>
                  <a:pt x="208" y="408"/>
                  <a:pt x="208" y="408"/>
                  <a:pt x="208" y="408"/>
                </a:cubicBezTo>
                <a:cubicBezTo>
                  <a:pt x="208" y="392"/>
                  <a:pt x="208" y="392"/>
                  <a:pt x="208" y="392"/>
                </a:cubicBezTo>
                <a:close/>
                <a:moveTo>
                  <a:pt x="208" y="424"/>
                </a:moveTo>
                <a:cubicBezTo>
                  <a:pt x="224" y="424"/>
                  <a:pt x="224" y="424"/>
                  <a:pt x="224" y="424"/>
                </a:cubicBezTo>
                <a:cubicBezTo>
                  <a:pt x="224" y="441"/>
                  <a:pt x="224" y="441"/>
                  <a:pt x="224" y="441"/>
                </a:cubicBezTo>
                <a:cubicBezTo>
                  <a:pt x="208" y="441"/>
                  <a:pt x="208" y="441"/>
                  <a:pt x="208" y="441"/>
                </a:cubicBezTo>
                <a:cubicBezTo>
                  <a:pt x="208" y="424"/>
                  <a:pt x="208" y="424"/>
                  <a:pt x="208" y="424"/>
                </a:cubicBezTo>
                <a:close/>
                <a:moveTo>
                  <a:pt x="208" y="457"/>
                </a:moveTo>
                <a:cubicBezTo>
                  <a:pt x="224" y="457"/>
                  <a:pt x="224" y="457"/>
                  <a:pt x="224" y="457"/>
                </a:cubicBezTo>
                <a:cubicBezTo>
                  <a:pt x="224" y="473"/>
                  <a:pt x="224" y="473"/>
                  <a:pt x="224" y="473"/>
                </a:cubicBezTo>
                <a:cubicBezTo>
                  <a:pt x="208" y="473"/>
                  <a:pt x="208" y="473"/>
                  <a:pt x="208" y="473"/>
                </a:cubicBezTo>
                <a:cubicBezTo>
                  <a:pt x="208" y="457"/>
                  <a:pt x="208" y="457"/>
                  <a:pt x="208" y="457"/>
                </a:cubicBezTo>
                <a:close/>
                <a:moveTo>
                  <a:pt x="208" y="490"/>
                </a:moveTo>
                <a:cubicBezTo>
                  <a:pt x="224" y="490"/>
                  <a:pt x="224" y="490"/>
                  <a:pt x="224" y="490"/>
                </a:cubicBezTo>
                <a:cubicBezTo>
                  <a:pt x="224" y="506"/>
                  <a:pt x="224" y="506"/>
                  <a:pt x="224" y="506"/>
                </a:cubicBezTo>
                <a:cubicBezTo>
                  <a:pt x="208" y="506"/>
                  <a:pt x="208" y="506"/>
                  <a:pt x="208" y="506"/>
                </a:cubicBezTo>
                <a:cubicBezTo>
                  <a:pt x="208" y="490"/>
                  <a:pt x="208" y="490"/>
                  <a:pt x="208" y="490"/>
                </a:cubicBezTo>
                <a:close/>
                <a:moveTo>
                  <a:pt x="208" y="522"/>
                </a:moveTo>
                <a:cubicBezTo>
                  <a:pt x="224" y="522"/>
                  <a:pt x="224" y="522"/>
                  <a:pt x="224" y="522"/>
                </a:cubicBezTo>
                <a:cubicBezTo>
                  <a:pt x="224" y="539"/>
                  <a:pt x="224" y="539"/>
                  <a:pt x="224" y="539"/>
                </a:cubicBezTo>
                <a:cubicBezTo>
                  <a:pt x="208" y="539"/>
                  <a:pt x="208" y="539"/>
                  <a:pt x="208" y="539"/>
                </a:cubicBezTo>
                <a:cubicBezTo>
                  <a:pt x="208" y="522"/>
                  <a:pt x="208" y="522"/>
                  <a:pt x="208" y="522"/>
                </a:cubicBezTo>
                <a:close/>
                <a:moveTo>
                  <a:pt x="208" y="555"/>
                </a:moveTo>
                <a:cubicBezTo>
                  <a:pt x="224" y="555"/>
                  <a:pt x="224" y="555"/>
                  <a:pt x="224" y="555"/>
                </a:cubicBezTo>
                <a:cubicBezTo>
                  <a:pt x="224" y="571"/>
                  <a:pt x="224" y="571"/>
                  <a:pt x="224" y="571"/>
                </a:cubicBezTo>
                <a:cubicBezTo>
                  <a:pt x="208" y="571"/>
                  <a:pt x="208" y="571"/>
                  <a:pt x="208" y="571"/>
                </a:cubicBezTo>
                <a:cubicBezTo>
                  <a:pt x="208" y="555"/>
                  <a:pt x="208" y="555"/>
                  <a:pt x="208" y="555"/>
                </a:cubicBezTo>
                <a:close/>
                <a:moveTo>
                  <a:pt x="208" y="587"/>
                </a:moveTo>
                <a:cubicBezTo>
                  <a:pt x="224" y="587"/>
                  <a:pt x="224" y="587"/>
                  <a:pt x="224" y="587"/>
                </a:cubicBezTo>
                <a:cubicBezTo>
                  <a:pt x="224" y="604"/>
                  <a:pt x="224" y="604"/>
                  <a:pt x="224" y="604"/>
                </a:cubicBezTo>
                <a:cubicBezTo>
                  <a:pt x="208" y="604"/>
                  <a:pt x="208" y="604"/>
                  <a:pt x="208" y="604"/>
                </a:cubicBezTo>
                <a:cubicBezTo>
                  <a:pt x="208" y="587"/>
                  <a:pt x="208" y="587"/>
                  <a:pt x="208" y="587"/>
                </a:cubicBezTo>
                <a:close/>
                <a:moveTo>
                  <a:pt x="208" y="620"/>
                </a:moveTo>
                <a:cubicBezTo>
                  <a:pt x="224" y="620"/>
                  <a:pt x="224" y="620"/>
                  <a:pt x="224" y="620"/>
                </a:cubicBezTo>
                <a:cubicBezTo>
                  <a:pt x="224" y="636"/>
                  <a:pt x="224" y="636"/>
                  <a:pt x="224" y="636"/>
                </a:cubicBezTo>
                <a:cubicBezTo>
                  <a:pt x="208" y="636"/>
                  <a:pt x="208" y="636"/>
                  <a:pt x="208" y="636"/>
                </a:cubicBezTo>
                <a:cubicBezTo>
                  <a:pt x="208" y="620"/>
                  <a:pt x="208" y="620"/>
                  <a:pt x="208" y="620"/>
                </a:cubicBezTo>
                <a:close/>
                <a:moveTo>
                  <a:pt x="208" y="653"/>
                </a:moveTo>
                <a:cubicBezTo>
                  <a:pt x="224" y="653"/>
                  <a:pt x="224" y="653"/>
                  <a:pt x="224" y="653"/>
                </a:cubicBezTo>
                <a:cubicBezTo>
                  <a:pt x="224" y="669"/>
                  <a:pt x="224" y="669"/>
                  <a:pt x="224" y="669"/>
                </a:cubicBezTo>
                <a:cubicBezTo>
                  <a:pt x="208" y="669"/>
                  <a:pt x="208" y="669"/>
                  <a:pt x="208" y="669"/>
                </a:cubicBezTo>
                <a:cubicBezTo>
                  <a:pt x="208" y="653"/>
                  <a:pt x="208" y="653"/>
                  <a:pt x="208" y="653"/>
                </a:cubicBezTo>
                <a:close/>
                <a:moveTo>
                  <a:pt x="208" y="685"/>
                </a:moveTo>
                <a:cubicBezTo>
                  <a:pt x="224" y="685"/>
                  <a:pt x="224" y="685"/>
                  <a:pt x="224" y="685"/>
                </a:cubicBezTo>
                <a:cubicBezTo>
                  <a:pt x="224" y="702"/>
                  <a:pt x="224" y="702"/>
                  <a:pt x="224" y="702"/>
                </a:cubicBezTo>
                <a:cubicBezTo>
                  <a:pt x="208" y="702"/>
                  <a:pt x="208" y="702"/>
                  <a:pt x="208" y="702"/>
                </a:cubicBezTo>
                <a:cubicBezTo>
                  <a:pt x="208" y="685"/>
                  <a:pt x="208" y="685"/>
                  <a:pt x="208" y="685"/>
                </a:cubicBezTo>
                <a:close/>
                <a:moveTo>
                  <a:pt x="208" y="718"/>
                </a:moveTo>
                <a:cubicBezTo>
                  <a:pt x="224" y="718"/>
                  <a:pt x="224" y="718"/>
                  <a:pt x="224" y="718"/>
                </a:cubicBezTo>
                <a:cubicBezTo>
                  <a:pt x="224" y="734"/>
                  <a:pt x="224" y="734"/>
                  <a:pt x="224" y="734"/>
                </a:cubicBezTo>
                <a:cubicBezTo>
                  <a:pt x="208" y="734"/>
                  <a:pt x="208" y="734"/>
                  <a:pt x="208" y="734"/>
                </a:cubicBezTo>
                <a:cubicBezTo>
                  <a:pt x="208" y="718"/>
                  <a:pt x="208" y="718"/>
                  <a:pt x="208" y="718"/>
                </a:cubicBezTo>
                <a:close/>
                <a:moveTo>
                  <a:pt x="208" y="751"/>
                </a:moveTo>
                <a:cubicBezTo>
                  <a:pt x="224" y="751"/>
                  <a:pt x="224" y="751"/>
                  <a:pt x="224" y="751"/>
                </a:cubicBezTo>
                <a:cubicBezTo>
                  <a:pt x="224" y="767"/>
                  <a:pt x="224" y="767"/>
                  <a:pt x="224" y="767"/>
                </a:cubicBezTo>
                <a:cubicBezTo>
                  <a:pt x="208" y="767"/>
                  <a:pt x="208" y="767"/>
                  <a:pt x="208" y="767"/>
                </a:cubicBezTo>
                <a:cubicBezTo>
                  <a:pt x="208" y="751"/>
                  <a:pt x="208" y="751"/>
                  <a:pt x="208" y="751"/>
                </a:cubicBezTo>
                <a:close/>
                <a:moveTo>
                  <a:pt x="208" y="783"/>
                </a:moveTo>
                <a:cubicBezTo>
                  <a:pt x="224" y="783"/>
                  <a:pt x="224" y="783"/>
                  <a:pt x="224" y="783"/>
                </a:cubicBezTo>
                <a:cubicBezTo>
                  <a:pt x="224" y="800"/>
                  <a:pt x="224" y="800"/>
                  <a:pt x="224" y="800"/>
                </a:cubicBezTo>
                <a:cubicBezTo>
                  <a:pt x="208" y="800"/>
                  <a:pt x="208" y="800"/>
                  <a:pt x="208" y="800"/>
                </a:cubicBezTo>
                <a:cubicBezTo>
                  <a:pt x="208" y="783"/>
                  <a:pt x="208" y="783"/>
                  <a:pt x="208" y="783"/>
                </a:cubicBezTo>
                <a:close/>
                <a:moveTo>
                  <a:pt x="208" y="816"/>
                </a:moveTo>
                <a:cubicBezTo>
                  <a:pt x="224" y="816"/>
                  <a:pt x="224" y="816"/>
                  <a:pt x="224" y="816"/>
                </a:cubicBezTo>
                <a:cubicBezTo>
                  <a:pt x="224" y="832"/>
                  <a:pt x="224" y="832"/>
                  <a:pt x="224" y="832"/>
                </a:cubicBezTo>
                <a:cubicBezTo>
                  <a:pt x="208" y="832"/>
                  <a:pt x="208" y="832"/>
                  <a:pt x="208" y="832"/>
                </a:cubicBezTo>
                <a:cubicBezTo>
                  <a:pt x="208" y="816"/>
                  <a:pt x="208" y="816"/>
                  <a:pt x="208" y="816"/>
                </a:cubicBezTo>
                <a:close/>
                <a:moveTo>
                  <a:pt x="208" y="849"/>
                </a:moveTo>
                <a:cubicBezTo>
                  <a:pt x="224" y="849"/>
                  <a:pt x="224" y="849"/>
                  <a:pt x="224" y="849"/>
                </a:cubicBezTo>
                <a:cubicBezTo>
                  <a:pt x="224" y="865"/>
                  <a:pt x="224" y="865"/>
                  <a:pt x="224" y="865"/>
                </a:cubicBezTo>
                <a:cubicBezTo>
                  <a:pt x="208" y="865"/>
                  <a:pt x="208" y="865"/>
                  <a:pt x="208" y="865"/>
                </a:cubicBezTo>
                <a:cubicBezTo>
                  <a:pt x="208" y="849"/>
                  <a:pt x="208" y="849"/>
                  <a:pt x="208" y="849"/>
                </a:cubicBezTo>
                <a:close/>
                <a:moveTo>
                  <a:pt x="208" y="881"/>
                </a:moveTo>
                <a:cubicBezTo>
                  <a:pt x="224" y="881"/>
                  <a:pt x="224" y="881"/>
                  <a:pt x="224" y="881"/>
                </a:cubicBezTo>
                <a:cubicBezTo>
                  <a:pt x="224" y="898"/>
                  <a:pt x="224" y="898"/>
                  <a:pt x="224" y="898"/>
                </a:cubicBezTo>
                <a:cubicBezTo>
                  <a:pt x="208" y="898"/>
                  <a:pt x="208" y="898"/>
                  <a:pt x="208" y="898"/>
                </a:cubicBezTo>
                <a:cubicBezTo>
                  <a:pt x="208" y="881"/>
                  <a:pt x="208" y="881"/>
                  <a:pt x="208" y="881"/>
                </a:cubicBezTo>
                <a:close/>
                <a:moveTo>
                  <a:pt x="208" y="914"/>
                </a:moveTo>
                <a:cubicBezTo>
                  <a:pt x="224" y="914"/>
                  <a:pt x="224" y="914"/>
                  <a:pt x="224" y="914"/>
                </a:cubicBezTo>
                <a:cubicBezTo>
                  <a:pt x="224" y="930"/>
                  <a:pt x="224" y="930"/>
                  <a:pt x="224" y="930"/>
                </a:cubicBezTo>
                <a:cubicBezTo>
                  <a:pt x="208" y="930"/>
                  <a:pt x="208" y="930"/>
                  <a:pt x="208" y="930"/>
                </a:cubicBezTo>
                <a:cubicBezTo>
                  <a:pt x="208" y="914"/>
                  <a:pt x="208" y="914"/>
                  <a:pt x="208" y="914"/>
                </a:cubicBezTo>
                <a:close/>
                <a:moveTo>
                  <a:pt x="208" y="947"/>
                </a:moveTo>
                <a:cubicBezTo>
                  <a:pt x="224" y="947"/>
                  <a:pt x="224" y="947"/>
                  <a:pt x="224" y="947"/>
                </a:cubicBezTo>
                <a:cubicBezTo>
                  <a:pt x="224" y="963"/>
                  <a:pt x="224" y="963"/>
                  <a:pt x="224" y="963"/>
                </a:cubicBezTo>
                <a:cubicBezTo>
                  <a:pt x="208" y="963"/>
                  <a:pt x="208" y="963"/>
                  <a:pt x="208" y="963"/>
                </a:cubicBezTo>
                <a:cubicBezTo>
                  <a:pt x="208" y="947"/>
                  <a:pt x="208" y="947"/>
                  <a:pt x="208" y="947"/>
                </a:cubicBezTo>
                <a:close/>
                <a:moveTo>
                  <a:pt x="208" y="979"/>
                </a:moveTo>
                <a:cubicBezTo>
                  <a:pt x="224" y="979"/>
                  <a:pt x="224" y="979"/>
                  <a:pt x="224" y="979"/>
                </a:cubicBezTo>
                <a:cubicBezTo>
                  <a:pt x="224" y="995"/>
                  <a:pt x="224" y="995"/>
                  <a:pt x="224" y="995"/>
                </a:cubicBezTo>
                <a:cubicBezTo>
                  <a:pt x="208" y="995"/>
                  <a:pt x="208" y="995"/>
                  <a:pt x="208" y="995"/>
                </a:cubicBezTo>
                <a:cubicBezTo>
                  <a:pt x="208" y="979"/>
                  <a:pt x="208" y="979"/>
                  <a:pt x="208" y="979"/>
                </a:cubicBezTo>
                <a:close/>
                <a:moveTo>
                  <a:pt x="228" y="1008"/>
                </a:moveTo>
                <a:cubicBezTo>
                  <a:pt x="228" y="992"/>
                  <a:pt x="228" y="992"/>
                  <a:pt x="228" y="992"/>
                </a:cubicBezTo>
                <a:cubicBezTo>
                  <a:pt x="245" y="992"/>
                  <a:pt x="245" y="992"/>
                  <a:pt x="245" y="992"/>
                </a:cubicBezTo>
                <a:cubicBezTo>
                  <a:pt x="245" y="1008"/>
                  <a:pt x="245" y="1008"/>
                  <a:pt x="245" y="1008"/>
                </a:cubicBezTo>
                <a:cubicBezTo>
                  <a:pt x="228" y="1008"/>
                  <a:pt x="228" y="1008"/>
                  <a:pt x="228" y="1008"/>
                </a:cubicBezTo>
                <a:close/>
                <a:moveTo>
                  <a:pt x="261" y="1008"/>
                </a:moveTo>
                <a:cubicBezTo>
                  <a:pt x="261" y="992"/>
                  <a:pt x="261" y="992"/>
                  <a:pt x="261" y="992"/>
                </a:cubicBezTo>
                <a:cubicBezTo>
                  <a:pt x="277" y="992"/>
                  <a:pt x="277" y="992"/>
                  <a:pt x="277" y="992"/>
                </a:cubicBezTo>
                <a:cubicBezTo>
                  <a:pt x="277" y="1008"/>
                  <a:pt x="277" y="1008"/>
                  <a:pt x="277" y="1008"/>
                </a:cubicBezTo>
                <a:cubicBezTo>
                  <a:pt x="261" y="1008"/>
                  <a:pt x="261" y="1008"/>
                  <a:pt x="261" y="1008"/>
                </a:cubicBezTo>
                <a:close/>
                <a:moveTo>
                  <a:pt x="294" y="1008"/>
                </a:moveTo>
                <a:cubicBezTo>
                  <a:pt x="294" y="992"/>
                  <a:pt x="294" y="992"/>
                  <a:pt x="294" y="992"/>
                </a:cubicBezTo>
                <a:cubicBezTo>
                  <a:pt x="310" y="992"/>
                  <a:pt x="310" y="992"/>
                  <a:pt x="310" y="992"/>
                </a:cubicBezTo>
                <a:cubicBezTo>
                  <a:pt x="310" y="1008"/>
                  <a:pt x="310" y="1008"/>
                  <a:pt x="310" y="1008"/>
                </a:cubicBezTo>
                <a:cubicBezTo>
                  <a:pt x="294" y="1008"/>
                  <a:pt x="294" y="1008"/>
                  <a:pt x="294" y="1008"/>
                </a:cubicBezTo>
                <a:close/>
                <a:moveTo>
                  <a:pt x="326" y="1008"/>
                </a:moveTo>
                <a:cubicBezTo>
                  <a:pt x="326" y="992"/>
                  <a:pt x="326" y="992"/>
                  <a:pt x="326" y="992"/>
                </a:cubicBezTo>
                <a:cubicBezTo>
                  <a:pt x="343" y="992"/>
                  <a:pt x="343" y="992"/>
                  <a:pt x="343" y="992"/>
                </a:cubicBezTo>
                <a:cubicBezTo>
                  <a:pt x="343" y="1008"/>
                  <a:pt x="343" y="1008"/>
                  <a:pt x="343" y="1008"/>
                </a:cubicBezTo>
                <a:cubicBezTo>
                  <a:pt x="326" y="1008"/>
                  <a:pt x="326" y="1008"/>
                  <a:pt x="326" y="1008"/>
                </a:cubicBezTo>
                <a:close/>
                <a:moveTo>
                  <a:pt x="359" y="1008"/>
                </a:moveTo>
                <a:cubicBezTo>
                  <a:pt x="359" y="992"/>
                  <a:pt x="359" y="992"/>
                  <a:pt x="359" y="992"/>
                </a:cubicBezTo>
                <a:cubicBezTo>
                  <a:pt x="375" y="992"/>
                  <a:pt x="375" y="992"/>
                  <a:pt x="375" y="992"/>
                </a:cubicBezTo>
                <a:cubicBezTo>
                  <a:pt x="375" y="1008"/>
                  <a:pt x="375" y="1008"/>
                  <a:pt x="375" y="1008"/>
                </a:cubicBezTo>
                <a:cubicBezTo>
                  <a:pt x="359" y="1008"/>
                  <a:pt x="359" y="1008"/>
                  <a:pt x="359" y="1008"/>
                </a:cubicBezTo>
                <a:close/>
                <a:moveTo>
                  <a:pt x="391" y="1008"/>
                </a:moveTo>
                <a:cubicBezTo>
                  <a:pt x="391" y="992"/>
                  <a:pt x="391" y="992"/>
                  <a:pt x="391" y="992"/>
                </a:cubicBezTo>
                <a:cubicBezTo>
                  <a:pt x="408" y="992"/>
                  <a:pt x="408" y="992"/>
                  <a:pt x="408" y="992"/>
                </a:cubicBezTo>
                <a:cubicBezTo>
                  <a:pt x="408" y="1008"/>
                  <a:pt x="408" y="1008"/>
                  <a:pt x="408" y="1008"/>
                </a:cubicBezTo>
                <a:cubicBezTo>
                  <a:pt x="391" y="1008"/>
                  <a:pt x="391" y="1008"/>
                  <a:pt x="391" y="1008"/>
                </a:cubicBezTo>
                <a:close/>
                <a:moveTo>
                  <a:pt x="424" y="1008"/>
                </a:moveTo>
                <a:cubicBezTo>
                  <a:pt x="424" y="992"/>
                  <a:pt x="424" y="992"/>
                  <a:pt x="424" y="992"/>
                </a:cubicBezTo>
                <a:cubicBezTo>
                  <a:pt x="440" y="992"/>
                  <a:pt x="440" y="992"/>
                  <a:pt x="440" y="992"/>
                </a:cubicBezTo>
                <a:cubicBezTo>
                  <a:pt x="440" y="1008"/>
                  <a:pt x="440" y="1008"/>
                  <a:pt x="440" y="1008"/>
                </a:cubicBezTo>
                <a:cubicBezTo>
                  <a:pt x="424" y="1008"/>
                  <a:pt x="424" y="1008"/>
                  <a:pt x="424" y="1008"/>
                </a:cubicBezTo>
                <a:close/>
                <a:moveTo>
                  <a:pt x="457" y="1008"/>
                </a:moveTo>
                <a:cubicBezTo>
                  <a:pt x="457" y="992"/>
                  <a:pt x="457" y="992"/>
                  <a:pt x="457" y="992"/>
                </a:cubicBezTo>
                <a:cubicBezTo>
                  <a:pt x="473" y="992"/>
                  <a:pt x="473" y="992"/>
                  <a:pt x="473" y="992"/>
                </a:cubicBezTo>
                <a:cubicBezTo>
                  <a:pt x="473" y="1008"/>
                  <a:pt x="473" y="1008"/>
                  <a:pt x="473" y="1008"/>
                </a:cubicBezTo>
                <a:cubicBezTo>
                  <a:pt x="457" y="1008"/>
                  <a:pt x="457" y="1008"/>
                  <a:pt x="457" y="1008"/>
                </a:cubicBezTo>
                <a:close/>
                <a:moveTo>
                  <a:pt x="489" y="1008"/>
                </a:moveTo>
                <a:cubicBezTo>
                  <a:pt x="489" y="992"/>
                  <a:pt x="489" y="992"/>
                  <a:pt x="489" y="992"/>
                </a:cubicBezTo>
                <a:cubicBezTo>
                  <a:pt x="506" y="992"/>
                  <a:pt x="506" y="992"/>
                  <a:pt x="506" y="992"/>
                </a:cubicBezTo>
                <a:cubicBezTo>
                  <a:pt x="506" y="1008"/>
                  <a:pt x="506" y="1008"/>
                  <a:pt x="506" y="1008"/>
                </a:cubicBezTo>
                <a:cubicBezTo>
                  <a:pt x="489" y="1008"/>
                  <a:pt x="489" y="1008"/>
                  <a:pt x="489" y="1008"/>
                </a:cubicBezTo>
                <a:close/>
                <a:moveTo>
                  <a:pt x="522" y="1008"/>
                </a:moveTo>
                <a:cubicBezTo>
                  <a:pt x="522" y="992"/>
                  <a:pt x="522" y="992"/>
                  <a:pt x="522" y="992"/>
                </a:cubicBezTo>
                <a:cubicBezTo>
                  <a:pt x="538" y="992"/>
                  <a:pt x="538" y="992"/>
                  <a:pt x="538" y="992"/>
                </a:cubicBezTo>
                <a:cubicBezTo>
                  <a:pt x="538" y="1008"/>
                  <a:pt x="538" y="1008"/>
                  <a:pt x="538" y="1008"/>
                </a:cubicBezTo>
                <a:cubicBezTo>
                  <a:pt x="522" y="1008"/>
                  <a:pt x="522" y="1008"/>
                  <a:pt x="522" y="1008"/>
                </a:cubicBezTo>
                <a:close/>
                <a:moveTo>
                  <a:pt x="555" y="1008"/>
                </a:moveTo>
                <a:cubicBezTo>
                  <a:pt x="555" y="992"/>
                  <a:pt x="555" y="992"/>
                  <a:pt x="555" y="992"/>
                </a:cubicBezTo>
                <a:cubicBezTo>
                  <a:pt x="571" y="992"/>
                  <a:pt x="571" y="992"/>
                  <a:pt x="571" y="992"/>
                </a:cubicBezTo>
                <a:cubicBezTo>
                  <a:pt x="571" y="1008"/>
                  <a:pt x="571" y="1008"/>
                  <a:pt x="571" y="1008"/>
                </a:cubicBezTo>
                <a:cubicBezTo>
                  <a:pt x="555" y="1008"/>
                  <a:pt x="555" y="1008"/>
                  <a:pt x="555" y="1008"/>
                </a:cubicBezTo>
                <a:close/>
                <a:moveTo>
                  <a:pt x="587" y="1008"/>
                </a:moveTo>
                <a:cubicBezTo>
                  <a:pt x="587" y="992"/>
                  <a:pt x="587" y="992"/>
                  <a:pt x="587" y="992"/>
                </a:cubicBezTo>
                <a:cubicBezTo>
                  <a:pt x="604" y="992"/>
                  <a:pt x="604" y="992"/>
                  <a:pt x="604" y="992"/>
                </a:cubicBezTo>
                <a:cubicBezTo>
                  <a:pt x="604" y="1008"/>
                  <a:pt x="604" y="1008"/>
                  <a:pt x="604" y="1008"/>
                </a:cubicBezTo>
                <a:cubicBezTo>
                  <a:pt x="587" y="1008"/>
                  <a:pt x="587" y="1008"/>
                  <a:pt x="587" y="1008"/>
                </a:cubicBezTo>
                <a:close/>
                <a:moveTo>
                  <a:pt x="620" y="1008"/>
                </a:moveTo>
                <a:cubicBezTo>
                  <a:pt x="620" y="992"/>
                  <a:pt x="620" y="992"/>
                  <a:pt x="620" y="992"/>
                </a:cubicBezTo>
                <a:cubicBezTo>
                  <a:pt x="636" y="992"/>
                  <a:pt x="636" y="992"/>
                  <a:pt x="636" y="992"/>
                </a:cubicBezTo>
                <a:cubicBezTo>
                  <a:pt x="636" y="1008"/>
                  <a:pt x="636" y="1008"/>
                  <a:pt x="636" y="1008"/>
                </a:cubicBezTo>
                <a:cubicBezTo>
                  <a:pt x="620" y="1008"/>
                  <a:pt x="620" y="1008"/>
                  <a:pt x="620" y="1008"/>
                </a:cubicBezTo>
                <a:close/>
                <a:moveTo>
                  <a:pt x="653" y="1008"/>
                </a:moveTo>
                <a:cubicBezTo>
                  <a:pt x="653" y="992"/>
                  <a:pt x="653" y="992"/>
                  <a:pt x="653" y="992"/>
                </a:cubicBezTo>
                <a:cubicBezTo>
                  <a:pt x="669" y="992"/>
                  <a:pt x="669" y="992"/>
                  <a:pt x="669" y="992"/>
                </a:cubicBezTo>
                <a:cubicBezTo>
                  <a:pt x="669" y="1008"/>
                  <a:pt x="669" y="1008"/>
                  <a:pt x="669" y="1008"/>
                </a:cubicBezTo>
                <a:cubicBezTo>
                  <a:pt x="653" y="1008"/>
                  <a:pt x="653" y="1008"/>
                  <a:pt x="653" y="1008"/>
                </a:cubicBezTo>
                <a:close/>
                <a:moveTo>
                  <a:pt x="685" y="1008"/>
                </a:moveTo>
                <a:cubicBezTo>
                  <a:pt x="685" y="992"/>
                  <a:pt x="685" y="992"/>
                  <a:pt x="685" y="992"/>
                </a:cubicBezTo>
                <a:cubicBezTo>
                  <a:pt x="702" y="992"/>
                  <a:pt x="702" y="992"/>
                  <a:pt x="702" y="992"/>
                </a:cubicBezTo>
                <a:cubicBezTo>
                  <a:pt x="702" y="1008"/>
                  <a:pt x="702" y="1008"/>
                  <a:pt x="702" y="1008"/>
                </a:cubicBezTo>
                <a:cubicBezTo>
                  <a:pt x="685" y="1008"/>
                  <a:pt x="685" y="1008"/>
                  <a:pt x="685" y="1008"/>
                </a:cubicBezTo>
                <a:close/>
                <a:moveTo>
                  <a:pt x="718" y="1008"/>
                </a:moveTo>
                <a:cubicBezTo>
                  <a:pt x="718" y="992"/>
                  <a:pt x="718" y="992"/>
                  <a:pt x="718" y="992"/>
                </a:cubicBezTo>
                <a:cubicBezTo>
                  <a:pt x="734" y="992"/>
                  <a:pt x="734" y="992"/>
                  <a:pt x="734" y="992"/>
                </a:cubicBezTo>
                <a:cubicBezTo>
                  <a:pt x="734" y="1008"/>
                  <a:pt x="734" y="1008"/>
                  <a:pt x="734" y="1008"/>
                </a:cubicBezTo>
                <a:cubicBezTo>
                  <a:pt x="718" y="1008"/>
                  <a:pt x="718" y="1008"/>
                  <a:pt x="718" y="1008"/>
                </a:cubicBezTo>
                <a:close/>
                <a:moveTo>
                  <a:pt x="750" y="1008"/>
                </a:moveTo>
                <a:cubicBezTo>
                  <a:pt x="750" y="992"/>
                  <a:pt x="750" y="992"/>
                  <a:pt x="750" y="992"/>
                </a:cubicBezTo>
                <a:cubicBezTo>
                  <a:pt x="767" y="992"/>
                  <a:pt x="767" y="992"/>
                  <a:pt x="767" y="992"/>
                </a:cubicBezTo>
                <a:cubicBezTo>
                  <a:pt x="767" y="1008"/>
                  <a:pt x="767" y="1008"/>
                  <a:pt x="767" y="1008"/>
                </a:cubicBezTo>
                <a:cubicBezTo>
                  <a:pt x="750" y="1008"/>
                  <a:pt x="750" y="1008"/>
                  <a:pt x="750" y="1008"/>
                </a:cubicBezTo>
                <a:close/>
                <a:moveTo>
                  <a:pt x="783" y="1008"/>
                </a:moveTo>
                <a:cubicBezTo>
                  <a:pt x="783" y="992"/>
                  <a:pt x="783" y="992"/>
                  <a:pt x="783" y="992"/>
                </a:cubicBezTo>
                <a:cubicBezTo>
                  <a:pt x="799" y="992"/>
                  <a:pt x="799" y="992"/>
                  <a:pt x="799" y="992"/>
                </a:cubicBezTo>
                <a:cubicBezTo>
                  <a:pt x="799" y="1008"/>
                  <a:pt x="799" y="1008"/>
                  <a:pt x="799" y="1008"/>
                </a:cubicBezTo>
                <a:cubicBezTo>
                  <a:pt x="783" y="1008"/>
                  <a:pt x="783" y="1008"/>
                  <a:pt x="783" y="1008"/>
                </a:cubicBezTo>
                <a:close/>
                <a:moveTo>
                  <a:pt x="816" y="1008"/>
                </a:moveTo>
                <a:cubicBezTo>
                  <a:pt x="816" y="992"/>
                  <a:pt x="816" y="992"/>
                  <a:pt x="816" y="992"/>
                </a:cubicBezTo>
                <a:cubicBezTo>
                  <a:pt x="825" y="992"/>
                  <a:pt x="825" y="992"/>
                  <a:pt x="825" y="992"/>
                </a:cubicBezTo>
                <a:cubicBezTo>
                  <a:pt x="833" y="992"/>
                  <a:pt x="833" y="992"/>
                  <a:pt x="833" y="992"/>
                </a:cubicBezTo>
                <a:cubicBezTo>
                  <a:pt x="833" y="1000"/>
                  <a:pt x="833" y="1000"/>
                  <a:pt x="833" y="1000"/>
                </a:cubicBezTo>
                <a:cubicBezTo>
                  <a:pt x="833" y="1007"/>
                  <a:pt x="833" y="1007"/>
                  <a:pt x="833" y="1007"/>
                </a:cubicBezTo>
                <a:cubicBezTo>
                  <a:pt x="825" y="1007"/>
                  <a:pt x="825" y="1007"/>
                  <a:pt x="825" y="1007"/>
                </a:cubicBezTo>
                <a:cubicBezTo>
                  <a:pt x="825" y="1008"/>
                  <a:pt x="825" y="1008"/>
                  <a:pt x="825" y="1008"/>
                </a:cubicBezTo>
                <a:cubicBezTo>
                  <a:pt x="816" y="1008"/>
                  <a:pt x="816" y="1008"/>
                  <a:pt x="816" y="1008"/>
                </a:cubicBezTo>
                <a:close/>
                <a:moveTo>
                  <a:pt x="816" y="1024"/>
                </a:moveTo>
                <a:cubicBezTo>
                  <a:pt x="833" y="1024"/>
                  <a:pt x="833" y="1024"/>
                  <a:pt x="833" y="1024"/>
                </a:cubicBezTo>
                <a:cubicBezTo>
                  <a:pt x="833" y="1040"/>
                  <a:pt x="833" y="1040"/>
                  <a:pt x="833" y="1040"/>
                </a:cubicBezTo>
                <a:cubicBezTo>
                  <a:pt x="816" y="1040"/>
                  <a:pt x="816" y="1040"/>
                  <a:pt x="816" y="1040"/>
                </a:cubicBezTo>
                <a:cubicBezTo>
                  <a:pt x="816" y="1024"/>
                  <a:pt x="816" y="1024"/>
                  <a:pt x="816" y="1024"/>
                </a:cubicBezTo>
                <a:close/>
                <a:moveTo>
                  <a:pt x="816" y="1056"/>
                </a:moveTo>
                <a:cubicBezTo>
                  <a:pt x="833" y="1056"/>
                  <a:pt x="833" y="1056"/>
                  <a:pt x="833" y="1056"/>
                </a:cubicBezTo>
                <a:cubicBezTo>
                  <a:pt x="833" y="1073"/>
                  <a:pt x="833" y="1073"/>
                  <a:pt x="833" y="1073"/>
                </a:cubicBezTo>
                <a:cubicBezTo>
                  <a:pt x="816" y="1073"/>
                  <a:pt x="816" y="1073"/>
                  <a:pt x="816" y="1073"/>
                </a:cubicBezTo>
                <a:cubicBezTo>
                  <a:pt x="816" y="1056"/>
                  <a:pt x="816" y="1056"/>
                  <a:pt x="816" y="1056"/>
                </a:cubicBezTo>
                <a:close/>
                <a:moveTo>
                  <a:pt x="816" y="1089"/>
                </a:moveTo>
                <a:cubicBezTo>
                  <a:pt x="833" y="1089"/>
                  <a:pt x="833" y="1089"/>
                  <a:pt x="833" y="1089"/>
                </a:cubicBezTo>
                <a:cubicBezTo>
                  <a:pt x="833" y="1105"/>
                  <a:pt x="833" y="1105"/>
                  <a:pt x="833" y="1105"/>
                </a:cubicBezTo>
                <a:cubicBezTo>
                  <a:pt x="816" y="1105"/>
                  <a:pt x="816" y="1105"/>
                  <a:pt x="816" y="1105"/>
                </a:cubicBezTo>
                <a:cubicBezTo>
                  <a:pt x="816" y="1089"/>
                  <a:pt x="816" y="1089"/>
                  <a:pt x="816" y="1089"/>
                </a:cubicBezTo>
                <a:close/>
                <a:moveTo>
                  <a:pt x="816" y="1122"/>
                </a:moveTo>
                <a:cubicBezTo>
                  <a:pt x="833" y="1122"/>
                  <a:pt x="833" y="1122"/>
                  <a:pt x="833" y="1122"/>
                </a:cubicBezTo>
                <a:cubicBezTo>
                  <a:pt x="833" y="1138"/>
                  <a:pt x="833" y="1138"/>
                  <a:pt x="833" y="1138"/>
                </a:cubicBezTo>
                <a:cubicBezTo>
                  <a:pt x="816" y="1138"/>
                  <a:pt x="816" y="1138"/>
                  <a:pt x="816" y="1138"/>
                </a:cubicBezTo>
                <a:cubicBezTo>
                  <a:pt x="816" y="1122"/>
                  <a:pt x="816" y="1122"/>
                  <a:pt x="816" y="1122"/>
                </a:cubicBezTo>
                <a:close/>
                <a:moveTo>
                  <a:pt x="816" y="1154"/>
                </a:moveTo>
                <a:cubicBezTo>
                  <a:pt x="833" y="1154"/>
                  <a:pt x="833" y="1154"/>
                  <a:pt x="833" y="1154"/>
                </a:cubicBezTo>
                <a:cubicBezTo>
                  <a:pt x="833" y="1171"/>
                  <a:pt x="833" y="1171"/>
                  <a:pt x="833" y="1171"/>
                </a:cubicBezTo>
                <a:cubicBezTo>
                  <a:pt x="816" y="1171"/>
                  <a:pt x="816" y="1171"/>
                  <a:pt x="816" y="1171"/>
                </a:cubicBezTo>
                <a:cubicBezTo>
                  <a:pt x="816" y="1154"/>
                  <a:pt x="816" y="1154"/>
                  <a:pt x="816" y="1154"/>
                </a:cubicBezTo>
                <a:close/>
                <a:moveTo>
                  <a:pt x="816" y="1187"/>
                </a:moveTo>
                <a:cubicBezTo>
                  <a:pt x="833" y="1187"/>
                  <a:pt x="833" y="1187"/>
                  <a:pt x="833" y="1187"/>
                </a:cubicBezTo>
                <a:cubicBezTo>
                  <a:pt x="833" y="1203"/>
                  <a:pt x="833" y="1203"/>
                  <a:pt x="833" y="1203"/>
                </a:cubicBezTo>
                <a:cubicBezTo>
                  <a:pt x="816" y="1203"/>
                  <a:pt x="816" y="1203"/>
                  <a:pt x="816" y="1203"/>
                </a:cubicBezTo>
                <a:cubicBezTo>
                  <a:pt x="816" y="1187"/>
                  <a:pt x="816" y="1187"/>
                  <a:pt x="816" y="1187"/>
                </a:cubicBezTo>
                <a:close/>
                <a:moveTo>
                  <a:pt x="816" y="1219"/>
                </a:moveTo>
                <a:cubicBezTo>
                  <a:pt x="833" y="1219"/>
                  <a:pt x="833" y="1219"/>
                  <a:pt x="833" y="1219"/>
                </a:cubicBezTo>
                <a:cubicBezTo>
                  <a:pt x="833" y="1236"/>
                  <a:pt x="833" y="1236"/>
                  <a:pt x="833" y="1236"/>
                </a:cubicBezTo>
                <a:cubicBezTo>
                  <a:pt x="816" y="1236"/>
                  <a:pt x="816" y="1236"/>
                  <a:pt x="816" y="1236"/>
                </a:cubicBezTo>
                <a:cubicBezTo>
                  <a:pt x="816" y="1219"/>
                  <a:pt x="816" y="1219"/>
                  <a:pt x="816" y="1219"/>
                </a:cubicBezTo>
                <a:close/>
                <a:moveTo>
                  <a:pt x="816" y="1252"/>
                </a:moveTo>
                <a:cubicBezTo>
                  <a:pt x="833" y="1252"/>
                  <a:pt x="833" y="1252"/>
                  <a:pt x="833" y="1252"/>
                </a:cubicBezTo>
                <a:cubicBezTo>
                  <a:pt x="833" y="1268"/>
                  <a:pt x="833" y="1268"/>
                  <a:pt x="833" y="1268"/>
                </a:cubicBezTo>
                <a:cubicBezTo>
                  <a:pt x="816" y="1268"/>
                  <a:pt x="816" y="1268"/>
                  <a:pt x="816" y="1268"/>
                </a:cubicBezTo>
                <a:cubicBezTo>
                  <a:pt x="816" y="1252"/>
                  <a:pt x="816" y="1252"/>
                  <a:pt x="816" y="1252"/>
                </a:cubicBezTo>
                <a:close/>
                <a:moveTo>
                  <a:pt x="816" y="1285"/>
                </a:moveTo>
                <a:cubicBezTo>
                  <a:pt x="833" y="1285"/>
                  <a:pt x="833" y="1285"/>
                  <a:pt x="833" y="1285"/>
                </a:cubicBezTo>
                <a:cubicBezTo>
                  <a:pt x="833" y="1301"/>
                  <a:pt x="833" y="1301"/>
                  <a:pt x="833" y="1301"/>
                </a:cubicBezTo>
                <a:cubicBezTo>
                  <a:pt x="816" y="1301"/>
                  <a:pt x="816" y="1301"/>
                  <a:pt x="816" y="1301"/>
                </a:cubicBezTo>
                <a:cubicBezTo>
                  <a:pt x="816" y="1285"/>
                  <a:pt x="816" y="1285"/>
                  <a:pt x="816" y="1285"/>
                </a:cubicBezTo>
                <a:close/>
                <a:moveTo>
                  <a:pt x="816" y="1317"/>
                </a:moveTo>
                <a:cubicBezTo>
                  <a:pt x="833" y="1317"/>
                  <a:pt x="833" y="1317"/>
                  <a:pt x="833" y="1317"/>
                </a:cubicBezTo>
                <a:cubicBezTo>
                  <a:pt x="833" y="1334"/>
                  <a:pt x="833" y="1334"/>
                  <a:pt x="833" y="1334"/>
                </a:cubicBezTo>
                <a:cubicBezTo>
                  <a:pt x="816" y="1334"/>
                  <a:pt x="816" y="1334"/>
                  <a:pt x="816" y="1334"/>
                </a:cubicBezTo>
                <a:cubicBezTo>
                  <a:pt x="816" y="1317"/>
                  <a:pt x="816" y="1317"/>
                  <a:pt x="816" y="1317"/>
                </a:cubicBezTo>
                <a:close/>
                <a:moveTo>
                  <a:pt x="816" y="1350"/>
                </a:moveTo>
                <a:cubicBezTo>
                  <a:pt x="833" y="1350"/>
                  <a:pt x="833" y="1350"/>
                  <a:pt x="833" y="1350"/>
                </a:cubicBezTo>
                <a:cubicBezTo>
                  <a:pt x="833" y="1366"/>
                  <a:pt x="833" y="1366"/>
                  <a:pt x="833" y="1366"/>
                </a:cubicBezTo>
                <a:cubicBezTo>
                  <a:pt x="816" y="1366"/>
                  <a:pt x="816" y="1366"/>
                  <a:pt x="816" y="1366"/>
                </a:cubicBezTo>
                <a:cubicBezTo>
                  <a:pt x="816" y="1350"/>
                  <a:pt x="816" y="1350"/>
                  <a:pt x="816" y="1350"/>
                </a:cubicBezTo>
                <a:close/>
                <a:moveTo>
                  <a:pt x="816" y="1383"/>
                </a:moveTo>
                <a:cubicBezTo>
                  <a:pt x="833" y="1383"/>
                  <a:pt x="833" y="1383"/>
                  <a:pt x="833" y="1383"/>
                </a:cubicBezTo>
                <a:cubicBezTo>
                  <a:pt x="833" y="1399"/>
                  <a:pt x="833" y="1399"/>
                  <a:pt x="833" y="1399"/>
                </a:cubicBezTo>
                <a:cubicBezTo>
                  <a:pt x="816" y="1399"/>
                  <a:pt x="816" y="1399"/>
                  <a:pt x="816" y="1399"/>
                </a:cubicBezTo>
                <a:cubicBezTo>
                  <a:pt x="816" y="1383"/>
                  <a:pt x="816" y="1383"/>
                  <a:pt x="816" y="1383"/>
                </a:cubicBezTo>
                <a:close/>
                <a:moveTo>
                  <a:pt x="816" y="1415"/>
                </a:moveTo>
                <a:cubicBezTo>
                  <a:pt x="833" y="1415"/>
                  <a:pt x="833" y="1415"/>
                  <a:pt x="833" y="1415"/>
                </a:cubicBezTo>
                <a:cubicBezTo>
                  <a:pt x="833" y="1432"/>
                  <a:pt x="833" y="1432"/>
                  <a:pt x="833" y="1432"/>
                </a:cubicBezTo>
                <a:cubicBezTo>
                  <a:pt x="816" y="1432"/>
                  <a:pt x="816" y="1432"/>
                  <a:pt x="816" y="1432"/>
                </a:cubicBezTo>
                <a:cubicBezTo>
                  <a:pt x="816" y="1415"/>
                  <a:pt x="816" y="1415"/>
                  <a:pt x="816" y="1415"/>
                </a:cubicBezTo>
                <a:close/>
                <a:moveTo>
                  <a:pt x="816" y="1448"/>
                </a:moveTo>
                <a:cubicBezTo>
                  <a:pt x="833" y="1448"/>
                  <a:pt x="833" y="1448"/>
                  <a:pt x="833" y="1448"/>
                </a:cubicBezTo>
                <a:cubicBezTo>
                  <a:pt x="833" y="1464"/>
                  <a:pt x="833" y="1464"/>
                  <a:pt x="833" y="1464"/>
                </a:cubicBezTo>
                <a:cubicBezTo>
                  <a:pt x="816" y="1464"/>
                  <a:pt x="816" y="1464"/>
                  <a:pt x="816" y="1464"/>
                </a:cubicBezTo>
                <a:cubicBezTo>
                  <a:pt x="816" y="1448"/>
                  <a:pt x="816" y="1448"/>
                  <a:pt x="816" y="1448"/>
                </a:cubicBezTo>
                <a:close/>
                <a:moveTo>
                  <a:pt x="816" y="1481"/>
                </a:moveTo>
                <a:cubicBezTo>
                  <a:pt x="833" y="1481"/>
                  <a:pt x="833" y="1481"/>
                  <a:pt x="833" y="1481"/>
                </a:cubicBezTo>
                <a:cubicBezTo>
                  <a:pt x="833" y="1497"/>
                  <a:pt x="833" y="1497"/>
                  <a:pt x="833" y="1497"/>
                </a:cubicBezTo>
                <a:cubicBezTo>
                  <a:pt x="816" y="1497"/>
                  <a:pt x="816" y="1497"/>
                  <a:pt x="816" y="1497"/>
                </a:cubicBezTo>
                <a:cubicBezTo>
                  <a:pt x="816" y="1481"/>
                  <a:pt x="816" y="1481"/>
                  <a:pt x="816" y="1481"/>
                </a:cubicBezTo>
                <a:close/>
                <a:moveTo>
                  <a:pt x="816" y="1513"/>
                </a:moveTo>
                <a:cubicBezTo>
                  <a:pt x="833" y="1513"/>
                  <a:pt x="833" y="1513"/>
                  <a:pt x="833" y="1513"/>
                </a:cubicBezTo>
                <a:cubicBezTo>
                  <a:pt x="833" y="1530"/>
                  <a:pt x="833" y="1530"/>
                  <a:pt x="833" y="1530"/>
                </a:cubicBezTo>
                <a:cubicBezTo>
                  <a:pt x="816" y="1530"/>
                  <a:pt x="816" y="1530"/>
                  <a:pt x="816" y="1530"/>
                </a:cubicBezTo>
                <a:cubicBezTo>
                  <a:pt x="816" y="1513"/>
                  <a:pt x="816" y="1513"/>
                  <a:pt x="816" y="1513"/>
                </a:cubicBezTo>
                <a:close/>
                <a:moveTo>
                  <a:pt x="816" y="1546"/>
                </a:moveTo>
                <a:cubicBezTo>
                  <a:pt x="833" y="1546"/>
                  <a:pt x="833" y="1546"/>
                  <a:pt x="833" y="1546"/>
                </a:cubicBezTo>
                <a:cubicBezTo>
                  <a:pt x="833" y="1562"/>
                  <a:pt x="833" y="1562"/>
                  <a:pt x="833" y="1562"/>
                </a:cubicBezTo>
                <a:cubicBezTo>
                  <a:pt x="816" y="1562"/>
                  <a:pt x="816" y="1562"/>
                  <a:pt x="816" y="1562"/>
                </a:cubicBezTo>
                <a:cubicBezTo>
                  <a:pt x="816" y="1546"/>
                  <a:pt x="816" y="1546"/>
                  <a:pt x="816" y="1546"/>
                </a:cubicBezTo>
                <a:close/>
                <a:moveTo>
                  <a:pt x="816" y="1578"/>
                </a:moveTo>
                <a:cubicBezTo>
                  <a:pt x="833" y="1578"/>
                  <a:pt x="833" y="1578"/>
                  <a:pt x="833" y="1578"/>
                </a:cubicBezTo>
                <a:cubicBezTo>
                  <a:pt x="833" y="1595"/>
                  <a:pt x="833" y="1595"/>
                  <a:pt x="833" y="1595"/>
                </a:cubicBezTo>
                <a:cubicBezTo>
                  <a:pt x="816" y="1595"/>
                  <a:pt x="816" y="1595"/>
                  <a:pt x="816" y="1595"/>
                </a:cubicBezTo>
                <a:cubicBezTo>
                  <a:pt x="816" y="1578"/>
                  <a:pt x="816" y="1578"/>
                  <a:pt x="816" y="1578"/>
                </a:cubicBezTo>
                <a:close/>
                <a:moveTo>
                  <a:pt x="816" y="1611"/>
                </a:moveTo>
                <a:cubicBezTo>
                  <a:pt x="833" y="1611"/>
                  <a:pt x="833" y="1611"/>
                  <a:pt x="833" y="1611"/>
                </a:cubicBezTo>
                <a:cubicBezTo>
                  <a:pt x="833" y="1627"/>
                  <a:pt x="833" y="1627"/>
                  <a:pt x="833" y="1627"/>
                </a:cubicBezTo>
                <a:cubicBezTo>
                  <a:pt x="816" y="1627"/>
                  <a:pt x="816" y="1627"/>
                  <a:pt x="816" y="1627"/>
                </a:cubicBezTo>
                <a:cubicBezTo>
                  <a:pt x="816" y="1611"/>
                  <a:pt x="816" y="1611"/>
                  <a:pt x="816" y="1611"/>
                </a:cubicBezTo>
                <a:close/>
                <a:moveTo>
                  <a:pt x="816" y="1644"/>
                </a:moveTo>
                <a:cubicBezTo>
                  <a:pt x="833" y="1644"/>
                  <a:pt x="833" y="1644"/>
                  <a:pt x="833" y="1644"/>
                </a:cubicBezTo>
                <a:cubicBezTo>
                  <a:pt x="833" y="1660"/>
                  <a:pt x="833" y="1660"/>
                  <a:pt x="833" y="1660"/>
                </a:cubicBezTo>
                <a:cubicBezTo>
                  <a:pt x="816" y="1660"/>
                  <a:pt x="816" y="1660"/>
                  <a:pt x="816" y="1660"/>
                </a:cubicBezTo>
                <a:cubicBezTo>
                  <a:pt x="816" y="1644"/>
                  <a:pt x="816" y="1644"/>
                  <a:pt x="816" y="1644"/>
                </a:cubicBezTo>
                <a:close/>
                <a:moveTo>
                  <a:pt x="816" y="1676"/>
                </a:moveTo>
                <a:cubicBezTo>
                  <a:pt x="833" y="1676"/>
                  <a:pt x="833" y="1676"/>
                  <a:pt x="833" y="1676"/>
                </a:cubicBezTo>
                <a:cubicBezTo>
                  <a:pt x="833" y="1693"/>
                  <a:pt x="833" y="1693"/>
                  <a:pt x="833" y="1693"/>
                </a:cubicBezTo>
                <a:cubicBezTo>
                  <a:pt x="816" y="1693"/>
                  <a:pt x="816" y="1693"/>
                  <a:pt x="816" y="1693"/>
                </a:cubicBezTo>
                <a:cubicBezTo>
                  <a:pt x="816" y="1676"/>
                  <a:pt x="816" y="1676"/>
                  <a:pt x="816" y="1676"/>
                </a:cubicBezTo>
                <a:close/>
                <a:moveTo>
                  <a:pt x="816" y="1709"/>
                </a:moveTo>
                <a:cubicBezTo>
                  <a:pt x="833" y="1709"/>
                  <a:pt x="833" y="1709"/>
                  <a:pt x="833" y="1709"/>
                </a:cubicBezTo>
                <a:cubicBezTo>
                  <a:pt x="833" y="1725"/>
                  <a:pt x="833" y="1725"/>
                  <a:pt x="833" y="1725"/>
                </a:cubicBezTo>
                <a:cubicBezTo>
                  <a:pt x="816" y="1725"/>
                  <a:pt x="816" y="1725"/>
                  <a:pt x="816" y="1725"/>
                </a:cubicBezTo>
                <a:cubicBezTo>
                  <a:pt x="816" y="1709"/>
                  <a:pt x="816" y="1709"/>
                  <a:pt x="816" y="1709"/>
                </a:cubicBezTo>
                <a:close/>
                <a:moveTo>
                  <a:pt x="380" y="612"/>
                </a:moveTo>
                <a:cubicBezTo>
                  <a:pt x="396" y="612"/>
                  <a:pt x="396" y="612"/>
                  <a:pt x="396" y="612"/>
                </a:cubicBezTo>
                <a:cubicBezTo>
                  <a:pt x="396" y="628"/>
                  <a:pt x="396" y="628"/>
                  <a:pt x="396" y="628"/>
                </a:cubicBezTo>
                <a:cubicBezTo>
                  <a:pt x="380" y="628"/>
                  <a:pt x="380" y="628"/>
                  <a:pt x="380" y="628"/>
                </a:cubicBezTo>
                <a:cubicBezTo>
                  <a:pt x="380" y="612"/>
                  <a:pt x="380" y="612"/>
                  <a:pt x="380" y="612"/>
                </a:cubicBezTo>
                <a:close/>
                <a:moveTo>
                  <a:pt x="380" y="645"/>
                </a:moveTo>
                <a:cubicBezTo>
                  <a:pt x="396" y="645"/>
                  <a:pt x="396" y="645"/>
                  <a:pt x="396" y="645"/>
                </a:cubicBezTo>
                <a:cubicBezTo>
                  <a:pt x="396" y="661"/>
                  <a:pt x="396" y="661"/>
                  <a:pt x="396" y="661"/>
                </a:cubicBezTo>
                <a:cubicBezTo>
                  <a:pt x="380" y="661"/>
                  <a:pt x="380" y="661"/>
                  <a:pt x="380" y="661"/>
                </a:cubicBezTo>
                <a:cubicBezTo>
                  <a:pt x="380" y="645"/>
                  <a:pt x="380" y="645"/>
                  <a:pt x="380" y="645"/>
                </a:cubicBezTo>
                <a:close/>
                <a:moveTo>
                  <a:pt x="380" y="677"/>
                </a:moveTo>
                <a:cubicBezTo>
                  <a:pt x="396" y="677"/>
                  <a:pt x="396" y="677"/>
                  <a:pt x="396" y="677"/>
                </a:cubicBezTo>
                <a:cubicBezTo>
                  <a:pt x="396" y="694"/>
                  <a:pt x="396" y="694"/>
                  <a:pt x="396" y="694"/>
                </a:cubicBezTo>
                <a:cubicBezTo>
                  <a:pt x="380" y="694"/>
                  <a:pt x="380" y="694"/>
                  <a:pt x="380" y="694"/>
                </a:cubicBezTo>
                <a:cubicBezTo>
                  <a:pt x="380" y="677"/>
                  <a:pt x="380" y="677"/>
                  <a:pt x="380" y="677"/>
                </a:cubicBezTo>
                <a:close/>
                <a:moveTo>
                  <a:pt x="380" y="710"/>
                </a:moveTo>
                <a:cubicBezTo>
                  <a:pt x="396" y="710"/>
                  <a:pt x="396" y="710"/>
                  <a:pt x="396" y="710"/>
                </a:cubicBezTo>
                <a:cubicBezTo>
                  <a:pt x="396" y="726"/>
                  <a:pt x="396" y="726"/>
                  <a:pt x="396" y="726"/>
                </a:cubicBezTo>
                <a:cubicBezTo>
                  <a:pt x="380" y="726"/>
                  <a:pt x="380" y="726"/>
                  <a:pt x="380" y="726"/>
                </a:cubicBezTo>
                <a:cubicBezTo>
                  <a:pt x="380" y="710"/>
                  <a:pt x="380" y="710"/>
                  <a:pt x="380" y="710"/>
                </a:cubicBezTo>
                <a:close/>
                <a:moveTo>
                  <a:pt x="380" y="743"/>
                </a:moveTo>
                <a:cubicBezTo>
                  <a:pt x="396" y="743"/>
                  <a:pt x="396" y="743"/>
                  <a:pt x="396" y="743"/>
                </a:cubicBezTo>
                <a:cubicBezTo>
                  <a:pt x="396" y="759"/>
                  <a:pt x="396" y="759"/>
                  <a:pt x="396" y="759"/>
                </a:cubicBezTo>
                <a:cubicBezTo>
                  <a:pt x="380" y="759"/>
                  <a:pt x="380" y="759"/>
                  <a:pt x="380" y="759"/>
                </a:cubicBezTo>
                <a:cubicBezTo>
                  <a:pt x="380" y="743"/>
                  <a:pt x="380" y="743"/>
                  <a:pt x="380" y="743"/>
                </a:cubicBezTo>
                <a:close/>
                <a:moveTo>
                  <a:pt x="380" y="775"/>
                </a:moveTo>
                <a:cubicBezTo>
                  <a:pt x="396" y="775"/>
                  <a:pt x="396" y="775"/>
                  <a:pt x="396" y="775"/>
                </a:cubicBezTo>
                <a:cubicBezTo>
                  <a:pt x="396" y="792"/>
                  <a:pt x="396" y="792"/>
                  <a:pt x="396" y="792"/>
                </a:cubicBezTo>
                <a:cubicBezTo>
                  <a:pt x="380" y="792"/>
                  <a:pt x="380" y="792"/>
                  <a:pt x="380" y="792"/>
                </a:cubicBezTo>
                <a:cubicBezTo>
                  <a:pt x="380" y="775"/>
                  <a:pt x="380" y="775"/>
                  <a:pt x="380" y="775"/>
                </a:cubicBezTo>
                <a:close/>
                <a:moveTo>
                  <a:pt x="380" y="808"/>
                </a:moveTo>
                <a:cubicBezTo>
                  <a:pt x="396" y="808"/>
                  <a:pt x="396" y="808"/>
                  <a:pt x="396" y="808"/>
                </a:cubicBezTo>
                <a:cubicBezTo>
                  <a:pt x="396" y="824"/>
                  <a:pt x="396" y="824"/>
                  <a:pt x="396" y="824"/>
                </a:cubicBezTo>
                <a:cubicBezTo>
                  <a:pt x="380" y="824"/>
                  <a:pt x="380" y="824"/>
                  <a:pt x="380" y="824"/>
                </a:cubicBezTo>
                <a:cubicBezTo>
                  <a:pt x="380" y="808"/>
                  <a:pt x="380" y="808"/>
                  <a:pt x="380" y="808"/>
                </a:cubicBezTo>
                <a:close/>
                <a:moveTo>
                  <a:pt x="380" y="841"/>
                </a:moveTo>
                <a:cubicBezTo>
                  <a:pt x="396" y="841"/>
                  <a:pt x="396" y="841"/>
                  <a:pt x="396" y="841"/>
                </a:cubicBezTo>
                <a:cubicBezTo>
                  <a:pt x="396" y="857"/>
                  <a:pt x="396" y="857"/>
                  <a:pt x="396" y="857"/>
                </a:cubicBezTo>
                <a:cubicBezTo>
                  <a:pt x="380" y="857"/>
                  <a:pt x="380" y="857"/>
                  <a:pt x="380" y="857"/>
                </a:cubicBezTo>
                <a:cubicBezTo>
                  <a:pt x="380" y="841"/>
                  <a:pt x="380" y="841"/>
                  <a:pt x="380" y="841"/>
                </a:cubicBezTo>
                <a:close/>
                <a:moveTo>
                  <a:pt x="380" y="873"/>
                </a:moveTo>
                <a:cubicBezTo>
                  <a:pt x="396" y="873"/>
                  <a:pt x="396" y="873"/>
                  <a:pt x="396" y="873"/>
                </a:cubicBezTo>
                <a:cubicBezTo>
                  <a:pt x="396" y="890"/>
                  <a:pt x="396" y="890"/>
                  <a:pt x="396" y="890"/>
                </a:cubicBezTo>
                <a:cubicBezTo>
                  <a:pt x="380" y="890"/>
                  <a:pt x="380" y="890"/>
                  <a:pt x="380" y="890"/>
                </a:cubicBezTo>
                <a:cubicBezTo>
                  <a:pt x="380" y="873"/>
                  <a:pt x="380" y="873"/>
                  <a:pt x="380" y="873"/>
                </a:cubicBezTo>
                <a:close/>
                <a:moveTo>
                  <a:pt x="380" y="906"/>
                </a:moveTo>
                <a:cubicBezTo>
                  <a:pt x="396" y="906"/>
                  <a:pt x="396" y="906"/>
                  <a:pt x="396" y="906"/>
                </a:cubicBezTo>
                <a:cubicBezTo>
                  <a:pt x="396" y="915"/>
                  <a:pt x="396" y="915"/>
                  <a:pt x="396" y="915"/>
                </a:cubicBezTo>
                <a:cubicBezTo>
                  <a:pt x="395" y="915"/>
                  <a:pt x="395" y="915"/>
                  <a:pt x="395" y="915"/>
                </a:cubicBezTo>
                <a:cubicBezTo>
                  <a:pt x="395" y="924"/>
                  <a:pt x="395" y="924"/>
                  <a:pt x="395" y="924"/>
                </a:cubicBezTo>
                <a:cubicBezTo>
                  <a:pt x="388" y="924"/>
                  <a:pt x="388" y="924"/>
                  <a:pt x="388" y="924"/>
                </a:cubicBezTo>
                <a:cubicBezTo>
                  <a:pt x="380" y="924"/>
                  <a:pt x="380" y="924"/>
                  <a:pt x="380" y="924"/>
                </a:cubicBezTo>
                <a:cubicBezTo>
                  <a:pt x="380" y="915"/>
                  <a:pt x="380" y="915"/>
                  <a:pt x="380" y="915"/>
                </a:cubicBezTo>
                <a:cubicBezTo>
                  <a:pt x="380" y="906"/>
                  <a:pt x="380" y="906"/>
                  <a:pt x="380" y="906"/>
                </a:cubicBezTo>
                <a:close/>
                <a:moveTo>
                  <a:pt x="411" y="924"/>
                </a:moveTo>
                <a:cubicBezTo>
                  <a:pt x="411" y="907"/>
                  <a:pt x="411" y="907"/>
                  <a:pt x="411" y="907"/>
                </a:cubicBezTo>
                <a:cubicBezTo>
                  <a:pt x="427" y="907"/>
                  <a:pt x="427" y="907"/>
                  <a:pt x="427" y="907"/>
                </a:cubicBezTo>
                <a:cubicBezTo>
                  <a:pt x="427" y="924"/>
                  <a:pt x="427" y="924"/>
                  <a:pt x="427" y="924"/>
                </a:cubicBezTo>
                <a:cubicBezTo>
                  <a:pt x="411" y="924"/>
                  <a:pt x="411" y="924"/>
                  <a:pt x="411" y="924"/>
                </a:cubicBezTo>
                <a:close/>
                <a:moveTo>
                  <a:pt x="444" y="924"/>
                </a:moveTo>
                <a:cubicBezTo>
                  <a:pt x="444" y="907"/>
                  <a:pt x="444" y="907"/>
                  <a:pt x="444" y="907"/>
                </a:cubicBezTo>
                <a:cubicBezTo>
                  <a:pt x="460" y="907"/>
                  <a:pt x="460" y="907"/>
                  <a:pt x="460" y="907"/>
                </a:cubicBezTo>
                <a:cubicBezTo>
                  <a:pt x="460" y="924"/>
                  <a:pt x="460" y="924"/>
                  <a:pt x="460" y="924"/>
                </a:cubicBezTo>
                <a:cubicBezTo>
                  <a:pt x="444" y="924"/>
                  <a:pt x="444" y="924"/>
                  <a:pt x="444" y="924"/>
                </a:cubicBezTo>
                <a:close/>
                <a:moveTo>
                  <a:pt x="476" y="924"/>
                </a:moveTo>
                <a:cubicBezTo>
                  <a:pt x="476" y="907"/>
                  <a:pt x="476" y="907"/>
                  <a:pt x="476" y="907"/>
                </a:cubicBezTo>
                <a:cubicBezTo>
                  <a:pt x="493" y="907"/>
                  <a:pt x="493" y="907"/>
                  <a:pt x="493" y="907"/>
                </a:cubicBezTo>
                <a:cubicBezTo>
                  <a:pt x="493" y="924"/>
                  <a:pt x="493" y="924"/>
                  <a:pt x="493" y="924"/>
                </a:cubicBezTo>
                <a:cubicBezTo>
                  <a:pt x="476" y="924"/>
                  <a:pt x="476" y="924"/>
                  <a:pt x="476" y="924"/>
                </a:cubicBezTo>
                <a:close/>
                <a:moveTo>
                  <a:pt x="509" y="924"/>
                </a:moveTo>
                <a:cubicBezTo>
                  <a:pt x="509" y="907"/>
                  <a:pt x="509" y="907"/>
                  <a:pt x="509" y="907"/>
                </a:cubicBezTo>
                <a:cubicBezTo>
                  <a:pt x="525" y="907"/>
                  <a:pt x="525" y="907"/>
                  <a:pt x="525" y="907"/>
                </a:cubicBezTo>
                <a:cubicBezTo>
                  <a:pt x="525" y="924"/>
                  <a:pt x="525" y="924"/>
                  <a:pt x="525" y="924"/>
                </a:cubicBezTo>
                <a:cubicBezTo>
                  <a:pt x="509" y="924"/>
                  <a:pt x="509" y="924"/>
                  <a:pt x="509" y="924"/>
                </a:cubicBezTo>
                <a:close/>
                <a:moveTo>
                  <a:pt x="542" y="924"/>
                </a:moveTo>
                <a:cubicBezTo>
                  <a:pt x="542" y="907"/>
                  <a:pt x="542" y="907"/>
                  <a:pt x="542" y="907"/>
                </a:cubicBezTo>
                <a:cubicBezTo>
                  <a:pt x="558" y="907"/>
                  <a:pt x="558" y="907"/>
                  <a:pt x="558" y="907"/>
                </a:cubicBezTo>
                <a:cubicBezTo>
                  <a:pt x="558" y="924"/>
                  <a:pt x="558" y="924"/>
                  <a:pt x="558" y="924"/>
                </a:cubicBezTo>
                <a:cubicBezTo>
                  <a:pt x="542" y="924"/>
                  <a:pt x="542" y="924"/>
                  <a:pt x="542" y="924"/>
                </a:cubicBezTo>
                <a:close/>
                <a:moveTo>
                  <a:pt x="574" y="924"/>
                </a:moveTo>
                <a:cubicBezTo>
                  <a:pt x="574" y="907"/>
                  <a:pt x="574" y="907"/>
                  <a:pt x="574" y="907"/>
                </a:cubicBezTo>
                <a:cubicBezTo>
                  <a:pt x="590" y="907"/>
                  <a:pt x="590" y="907"/>
                  <a:pt x="590" y="907"/>
                </a:cubicBezTo>
                <a:cubicBezTo>
                  <a:pt x="590" y="924"/>
                  <a:pt x="590" y="924"/>
                  <a:pt x="590" y="924"/>
                </a:cubicBezTo>
                <a:cubicBezTo>
                  <a:pt x="574" y="924"/>
                  <a:pt x="574" y="924"/>
                  <a:pt x="574" y="924"/>
                </a:cubicBezTo>
                <a:close/>
                <a:moveTo>
                  <a:pt x="607" y="924"/>
                </a:moveTo>
                <a:cubicBezTo>
                  <a:pt x="607" y="907"/>
                  <a:pt x="607" y="907"/>
                  <a:pt x="607" y="907"/>
                </a:cubicBezTo>
                <a:cubicBezTo>
                  <a:pt x="623" y="907"/>
                  <a:pt x="623" y="907"/>
                  <a:pt x="623" y="907"/>
                </a:cubicBezTo>
                <a:cubicBezTo>
                  <a:pt x="623" y="924"/>
                  <a:pt x="623" y="924"/>
                  <a:pt x="623" y="924"/>
                </a:cubicBezTo>
                <a:cubicBezTo>
                  <a:pt x="607" y="924"/>
                  <a:pt x="607" y="924"/>
                  <a:pt x="607" y="924"/>
                </a:cubicBezTo>
                <a:close/>
                <a:moveTo>
                  <a:pt x="639" y="924"/>
                </a:moveTo>
                <a:cubicBezTo>
                  <a:pt x="639" y="907"/>
                  <a:pt x="639" y="907"/>
                  <a:pt x="639" y="907"/>
                </a:cubicBezTo>
                <a:cubicBezTo>
                  <a:pt x="656" y="907"/>
                  <a:pt x="656" y="907"/>
                  <a:pt x="656" y="907"/>
                </a:cubicBezTo>
                <a:cubicBezTo>
                  <a:pt x="656" y="924"/>
                  <a:pt x="656" y="924"/>
                  <a:pt x="656" y="924"/>
                </a:cubicBezTo>
                <a:cubicBezTo>
                  <a:pt x="639" y="924"/>
                  <a:pt x="639" y="924"/>
                  <a:pt x="639" y="924"/>
                </a:cubicBezTo>
                <a:close/>
                <a:moveTo>
                  <a:pt x="672" y="924"/>
                </a:moveTo>
                <a:cubicBezTo>
                  <a:pt x="672" y="907"/>
                  <a:pt x="672" y="907"/>
                  <a:pt x="672" y="907"/>
                </a:cubicBezTo>
                <a:cubicBezTo>
                  <a:pt x="688" y="907"/>
                  <a:pt x="688" y="907"/>
                  <a:pt x="688" y="907"/>
                </a:cubicBezTo>
                <a:cubicBezTo>
                  <a:pt x="688" y="924"/>
                  <a:pt x="688" y="924"/>
                  <a:pt x="688" y="924"/>
                </a:cubicBezTo>
                <a:cubicBezTo>
                  <a:pt x="672" y="924"/>
                  <a:pt x="672" y="924"/>
                  <a:pt x="672" y="924"/>
                </a:cubicBezTo>
                <a:close/>
                <a:moveTo>
                  <a:pt x="705" y="924"/>
                </a:moveTo>
                <a:cubicBezTo>
                  <a:pt x="705" y="907"/>
                  <a:pt x="705" y="907"/>
                  <a:pt x="705" y="907"/>
                </a:cubicBezTo>
                <a:cubicBezTo>
                  <a:pt x="721" y="907"/>
                  <a:pt x="721" y="907"/>
                  <a:pt x="721" y="907"/>
                </a:cubicBezTo>
                <a:cubicBezTo>
                  <a:pt x="721" y="924"/>
                  <a:pt x="721" y="924"/>
                  <a:pt x="721" y="924"/>
                </a:cubicBezTo>
                <a:cubicBezTo>
                  <a:pt x="705" y="924"/>
                  <a:pt x="705" y="924"/>
                  <a:pt x="705" y="924"/>
                </a:cubicBezTo>
                <a:close/>
                <a:moveTo>
                  <a:pt x="737" y="924"/>
                </a:moveTo>
                <a:cubicBezTo>
                  <a:pt x="737" y="907"/>
                  <a:pt x="737" y="907"/>
                  <a:pt x="737" y="907"/>
                </a:cubicBezTo>
                <a:cubicBezTo>
                  <a:pt x="754" y="907"/>
                  <a:pt x="754" y="907"/>
                  <a:pt x="754" y="907"/>
                </a:cubicBezTo>
                <a:cubicBezTo>
                  <a:pt x="754" y="924"/>
                  <a:pt x="754" y="924"/>
                  <a:pt x="754" y="924"/>
                </a:cubicBezTo>
                <a:cubicBezTo>
                  <a:pt x="737" y="924"/>
                  <a:pt x="737" y="924"/>
                  <a:pt x="737" y="924"/>
                </a:cubicBezTo>
                <a:close/>
                <a:moveTo>
                  <a:pt x="770" y="924"/>
                </a:moveTo>
                <a:cubicBezTo>
                  <a:pt x="770" y="907"/>
                  <a:pt x="770" y="907"/>
                  <a:pt x="770" y="907"/>
                </a:cubicBezTo>
                <a:cubicBezTo>
                  <a:pt x="786" y="907"/>
                  <a:pt x="786" y="907"/>
                  <a:pt x="786" y="907"/>
                </a:cubicBezTo>
                <a:cubicBezTo>
                  <a:pt x="786" y="924"/>
                  <a:pt x="786" y="924"/>
                  <a:pt x="786" y="924"/>
                </a:cubicBezTo>
                <a:cubicBezTo>
                  <a:pt x="770" y="924"/>
                  <a:pt x="770" y="924"/>
                  <a:pt x="770" y="924"/>
                </a:cubicBezTo>
                <a:close/>
                <a:moveTo>
                  <a:pt x="803" y="924"/>
                </a:moveTo>
                <a:cubicBezTo>
                  <a:pt x="803" y="907"/>
                  <a:pt x="803" y="907"/>
                  <a:pt x="803" y="907"/>
                </a:cubicBezTo>
                <a:cubicBezTo>
                  <a:pt x="819" y="907"/>
                  <a:pt x="819" y="907"/>
                  <a:pt x="819" y="907"/>
                </a:cubicBezTo>
                <a:cubicBezTo>
                  <a:pt x="819" y="924"/>
                  <a:pt x="819" y="924"/>
                  <a:pt x="819" y="924"/>
                </a:cubicBezTo>
                <a:cubicBezTo>
                  <a:pt x="803" y="924"/>
                  <a:pt x="803" y="924"/>
                  <a:pt x="803" y="924"/>
                </a:cubicBezTo>
                <a:close/>
                <a:moveTo>
                  <a:pt x="835" y="924"/>
                </a:moveTo>
                <a:cubicBezTo>
                  <a:pt x="835" y="907"/>
                  <a:pt x="835" y="907"/>
                  <a:pt x="835" y="907"/>
                </a:cubicBezTo>
                <a:cubicBezTo>
                  <a:pt x="852" y="907"/>
                  <a:pt x="852" y="907"/>
                  <a:pt x="852" y="907"/>
                </a:cubicBezTo>
                <a:cubicBezTo>
                  <a:pt x="852" y="924"/>
                  <a:pt x="852" y="924"/>
                  <a:pt x="852" y="924"/>
                </a:cubicBezTo>
                <a:cubicBezTo>
                  <a:pt x="835" y="924"/>
                  <a:pt x="835" y="924"/>
                  <a:pt x="835" y="924"/>
                </a:cubicBezTo>
                <a:close/>
                <a:moveTo>
                  <a:pt x="868" y="924"/>
                </a:moveTo>
                <a:cubicBezTo>
                  <a:pt x="868" y="907"/>
                  <a:pt x="868" y="907"/>
                  <a:pt x="868" y="907"/>
                </a:cubicBezTo>
                <a:cubicBezTo>
                  <a:pt x="884" y="907"/>
                  <a:pt x="884" y="907"/>
                  <a:pt x="884" y="907"/>
                </a:cubicBezTo>
                <a:cubicBezTo>
                  <a:pt x="884" y="924"/>
                  <a:pt x="884" y="924"/>
                  <a:pt x="884" y="924"/>
                </a:cubicBezTo>
                <a:cubicBezTo>
                  <a:pt x="868" y="924"/>
                  <a:pt x="868" y="924"/>
                  <a:pt x="868" y="924"/>
                </a:cubicBezTo>
                <a:close/>
                <a:moveTo>
                  <a:pt x="901" y="924"/>
                </a:moveTo>
                <a:cubicBezTo>
                  <a:pt x="901" y="907"/>
                  <a:pt x="901" y="907"/>
                  <a:pt x="901" y="907"/>
                </a:cubicBezTo>
                <a:cubicBezTo>
                  <a:pt x="917" y="907"/>
                  <a:pt x="917" y="907"/>
                  <a:pt x="917" y="907"/>
                </a:cubicBezTo>
                <a:cubicBezTo>
                  <a:pt x="917" y="924"/>
                  <a:pt x="917" y="924"/>
                  <a:pt x="917" y="924"/>
                </a:cubicBezTo>
                <a:cubicBezTo>
                  <a:pt x="901" y="924"/>
                  <a:pt x="901" y="924"/>
                  <a:pt x="901" y="924"/>
                </a:cubicBezTo>
                <a:close/>
                <a:moveTo>
                  <a:pt x="922" y="918"/>
                </a:moveTo>
                <a:cubicBezTo>
                  <a:pt x="938" y="918"/>
                  <a:pt x="938" y="918"/>
                  <a:pt x="938" y="918"/>
                </a:cubicBezTo>
                <a:cubicBezTo>
                  <a:pt x="938" y="935"/>
                  <a:pt x="938" y="935"/>
                  <a:pt x="938" y="935"/>
                </a:cubicBezTo>
                <a:cubicBezTo>
                  <a:pt x="922" y="935"/>
                  <a:pt x="922" y="935"/>
                  <a:pt x="922" y="935"/>
                </a:cubicBezTo>
                <a:cubicBezTo>
                  <a:pt x="922" y="918"/>
                  <a:pt x="922" y="918"/>
                  <a:pt x="922" y="918"/>
                </a:cubicBezTo>
                <a:close/>
                <a:moveTo>
                  <a:pt x="922" y="951"/>
                </a:moveTo>
                <a:cubicBezTo>
                  <a:pt x="938" y="951"/>
                  <a:pt x="938" y="951"/>
                  <a:pt x="938" y="951"/>
                </a:cubicBezTo>
                <a:cubicBezTo>
                  <a:pt x="938" y="967"/>
                  <a:pt x="938" y="967"/>
                  <a:pt x="938" y="967"/>
                </a:cubicBezTo>
                <a:cubicBezTo>
                  <a:pt x="922" y="967"/>
                  <a:pt x="922" y="967"/>
                  <a:pt x="922" y="967"/>
                </a:cubicBezTo>
                <a:cubicBezTo>
                  <a:pt x="922" y="951"/>
                  <a:pt x="922" y="951"/>
                  <a:pt x="922" y="951"/>
                </a:cubicBezTo>
                <a:close/>
                <a:moveTo>
                  <a:pt x="922" y="984"/>
                </a:moveTo>
                <a:cubicBezTo>
                  <a:pt x="938" y="984"/>
                  <a:pt x="938" y="984"/>
                  <a:pt x="938" y="984"/>
                </a:cubicBezTo>
                <a:cubicBezTo>
                  <a:pt x="938" y="1000"/>
                  <a:pt x="938" y="1000"/>
                  <a:pt x="938" y="1000"/>
                </a:cubicBezTo>
                <a:cubicBezTo>
                  <a:pt x="922" y="1000"/>
                  <a:pt x="922" y="1000"/>
                  <a:pt x="922" y="1000"/>
                </a:cubicBezTo>
                <a:cubicBezTo>
                  <a:pt x="922" y="984"/>
                  <a:pt x="922" y="984"/>
                  <a:pt x="922" y="984"/>
                </a:cubicBezTo>
                <a:close/>
                <a:moveTo>
                  <a:pt x="922" y="1016"/>
                </a:moveTo>
                <a:cubicBezTo>
                  <a:pt x="938" y="1016"/>
                  <a:pt x="938" y="1016"/>
                  <a:pt x="938" y="1016"/>
                </a:cubicBezTo>
                <a:cubicBezTo>
                  <a:pt x="938" y="1033"/>
                  <a:pt x="938" y="1033"/>
                  <a:pt x="938" y="1033"/>
                </a:cubicBezTo>
                <a:cubicBezTo>
                  <a:pt x="922" y="1033"/>
                  <a:pt x="922" y="1033"/>
                  <a:pt x="922" y="1033"/>
                </a:cubicBezTo>
                <a:cubicBezTo>
                  <a:pt x="922" y="1016"/>
                  <a:pt x="922" y="1016"/>
                  <a:pt x="922" y="1016"/>
                </a:cubicBezTo>
                <a:close/>
                <a:moveTo>
                  <a:pt x="922" y="1049"/>
                </a:moveTo>
                <a:cubicBezTo>
                  <a:pt x="938" y="1049"/>
                  <a:pt x="938" y="1049"/>
                  <a:pt x="938" y="1049"/>
                </a:cubicBezTo>
                <a:cubicBezTo>
                  <a:pt x="938" y="1065"/>
                  <a:pt x="938" y="1065"/>
                  <a:pt x="938" y="1065"/>
                </a:cubicBezTo>
                <a:cubicBezTo>
                  <a:pt x="922" y="1065"/>
                  <a:pt x="922" y="1065"/>
                  <a:pt x="922" y="1065"/>
                </a:cubicBezTo>
                <a:cubicBezTo>
                  <a:pt x="922" y="1049"/>
                  <a:pt x="922" y="1049"/>
                  <a:pt x="922" y="1049"/>
                </a:cubicBezTo>
                <a:close/>
                <a:moveTo>
                  <a:pt x="922" y="1082"/>
                </a:moveTo>
                <a:cubicBezTo>
                  <a:pt x="938" y="1082"/>
                  <a:pt x="938" y="1082"/>
                  <a:pt x="938" y="1082"/>
                </a:cubicBezTo>
                <a:cubicBezTo>
                  <a:pt x="938" y="1098"/>
                  <a:pt x="938" y="1098"/>
                  <a:pt x="938" y="1098"/>
                </a:cubicBezTo>
                <a:cubicBezTo>
                  <a:pt x="922" y="1098"/>
                  <a:pt x="922" y="1098"/>
                  <a:pt x="922" y="1098"/>
                </a:cubicBezTo>
                <a:cubicBezTo>
                  <a:pt x="922" y="1082"/>
                  <a:pt x="922" y="1082"/>
                  <a:pt x="922" y="1082"/>
                </a:cubicBezTo>
                <a:close/>
                <a:moveTo>
                  <a:pt x="922" y="1114"/>
                </a:moveTo>
                <a:cubicBezTo>
                  <a:pt x="938" y="1114"/>
                  <a:pt x="938" y="1114"/>
                  <a:pt x="938" y="1114"/>
                </a:cubicBezTo>
                <a:cubicBezTo>
                  <a:pt x="938" y="1131"/>
                  <a:pt x="938" y="1131"/>
                  <a:pt x="938" y="1131"/>
                </a:cubicBezTo>
                <a:cubicBezTo>
                  <a:pt x="922" y="1131"/>
                  <a:pt x="922" y="1131"/>
                  <a:pt x="922" y="1131"/>
                </a:cubicBezTo>
                <a:cubicBezTo>
                  <a:pt x="922" y="1114"/>
                  <a:pt x="922" y="1114"/>
                  <a:pt x="922" y="1114"/>
                </a:cubicBezTo>
                <a:close/>
                <a:moveTo>
                  <a:pt x="922" y="1147"/>
                </a:moveTo>
                <a:cubicBezTo>
                  <a:pt x="938" y="1147"/>
                  <a:pt x="938" y="1147"/>
                  <a:pt x="938" y="1147"/>
                </a:cubicBezTo>
                <a:cubicBezTo>
                  <a:pt x="938" y="1163"/>
                  <a:pt x="938" y="1163"/>
                  <a:pt x="938" y="1163"/>
                </a:cubicBezTo>
                <a:cubicBezTo>
                  <a:pt x="922" y="1163"/>
                  <a:pt x="922" y="1163"/>
                  <a:pt x="922" y="1163"/>
                </a:cubicBezTo>
                <a:cubicBezTo>
                  <a:pt x="922" y="1147"/>
                  <a:pt x="922" y="1147"/>
                  <a:pt x="922" y="1147"/>
                </a:cubicBezTo>
                <a:close/>
                <a:moveTo>
                  <a:pt x="922" y="1179"/>
                </a:moveTo>
                <a:cubicBezTo>
                  <a:pt x="938" y="1179"/>
                  <a:pt x="938" y="1179"/>
                  <a:pt x="938" y="1179"/>
                </a:cubicBezTo>
                <a:cubicBezTo>
                  <a:pt x="938" y="1196"/>
                  <a:pt x="938" y="1196"/>
                  <a:pt x="938" y="1196"/>
                </a:cubicBezTo>
                <a:cubicBezTo>
                  <a:pt x="922" y="1196"/>
                  <a:pt x="922" y="1196"/>
                  <a:pt x="922" y="1196"/>
                </a:cubicBezTo>
                <a:cubicBezTo>
                  <a:pt x="922" y="1179"/>
                  <a:pt x="922" y="1179"/>
                  <a:pt x="922" y="1179"/>
                </a:cubicBezTo>
                <a:close/>
                <a:moveTo>
                  <a:pt x="922" y="1212"/>
                </a:moveTo>
                <a:cubicBezTo>
                  <a:pt x="938" y="1212"/>
                  <a:pt x="938" y="1212"/>
                  <a:pt x="938" y="1212"/>
                </a:cubicBezTo>
                <a:cubicBezTo>
                  <a:pt x="938" y="1228"/>
                  <a:pt x="938" y="1228"/>
                  <a:pt x="938" y="1228"/>
                </a:cubicBezTo>
                <a:cubicBezTo>
                  <a:pt x="922" y="1228"/>
                  <a:pt x="922" y="1228"/>
                  <a:pt x="922" y="1228"/>
                </a:cubicBezTo>
                <a:cubicBezTo>
                  <a:pt x="922" y="1212"/>
                  <a:pt x="922" y="1212"/>
                  <a:pt x="922" y="1212"/>
                </a:cubicBezTo>
                <a:close/>
                <a:moveTo>
                  <a:pt x="922" y="1245"/>
                </a:moveTo>
                <a:cubicBezTo>
                  <a:pt x="938" y="1245"/>
                  <a:pt x="938" y="1245"/>
                  <a:pt x="938" y="1245"/>
                </a:cubicBezTo>
                <a:cubicBezTo>
                  <a:pt x="938" y="1261"/>
                  <a:pt x="938" y="1261"/>
                  <a:pt x="938" y="1261"/>
                </a:cubicBezTo>
                <a:cubicBezTo>
                  <a:pt x="922" y="1261"/>
                  <a:pt x="922" y="1261"/>
                  <a:pt x="922" y="1261"/>
                </a:cubicBezTo>
                <a:cubicBezTo>
                  <a:pt x="922" y="1245"/>
                  <a:pt x="922" y="1245"/>
                  <a:pt x="922" y="1245"/>
                </a:cubicBezTo>
                <a:close/>
                <a:moveTo>
                  <a:pt x="922" y="1277"/>
                </a:moveTo>
                <a:cubicBezTo>
                  <a:pt x="938" y="1277"/>
                  <a:pt x="938" y="1277"/>
                  <a:pt x="938" y="1277"/>
                </a:cubicBezTo>
                <a:cubicBezTo>
                  <a:pt x="938" y="1294"/>
                  <a:pt x="938" y="1294"/>
                  <a:pt x="938" y="1294"/>
                </a:cubicBezTo>
                <a:cubicBezTo>
                  <a:pt x="922" y="1294"/>
                  <a:pt x="922" y="1294"/>
                  <a:pt x="922" y="1294"/>
                </a:cubicBezTo>
                <a:cubicBezTo>
                  <a:pt x="922" y="1277"/>
                  <a:pt x="922" y="1277"/>
                  <a:pt x="922" y="1277"/>
                </a:cubicBezTo>
                <a:close/>
                <a:moveTo>
                  <a:pt x="922" y="1310"/>
                </a:moveTo>
                <a:cubicBezTo>
                  <a:pt x="938" y="1310"/>
                  <a:pt x="938" y="1310"/>
                  <a:pt x="938" y="1310"/>
                </a:cubicBezTo>
                <a:cubicBezTo>
                  <a:pt x="938" y="1326"/>
                  <a:pt x="938" y="1326"/>
                  <a:pt x="938" y="1326"/>
                </a:cubicBezTo>
                <a:cubicBezTo>
                  <a:pt x="922" y="1326"/>
                  <a:pt x="922" y="1326"/>
                  <a:pt x="922" y="1326"/>
                </a:cubicBezTo>
                <a:cubicBezTo>
                  <a:pt x="922" y="1310"/>
                  <a:pt x="922" y="1310"/>
                  <a:pt x="922" y="1310"/>
                </a:cubicBezTo>
                <a:close/>
                <a:moveTo>
                  <a:pt x="922" y="1343"/>
                </a:moveTo>
                <a:cubicBezTo>
                  <a:pt x="938" y="1343"/>
                  <a:pt x="938" y="1343"/>
                  <a:pt x="938" y="1343"/>
                </a:cubicBezTo>
                <a:cubicBezTo>
                  <a:pt x="938" y="1359"/>
                  <a:pt x="938" y="1359"/>
                  <a:pt x="938" y="1359"/>
                </a:cubicBezTo>
                <a:cubicBezTo>
                  <a:pt x="922" y="1359"/>
                  <a:pt x="922" y="1359"/>
                  <a:pt x="922" y="1359"/>
                </a:cubicBezTo>
                <a:cubicBezTo>
                  <a:pt x="922" y="1343"/>
                  <a:pt x="922" y="1343"/>
                  <a:pt x="922" y="1343"/>
                </a:cubicBezTo>
                <a:close/>
                <a:moveTo>
                  <a:pt x="922" y="1375"/>
                </a:moveTo>
                <a:cubicBezTo>
                  <a:pt x="938" y="1375"/>
                  <a:pt x="938" y="1375"/>
                  <a:pt x="938" y="1375"/>
                </a:cubicBezTo>
                <a:cubicBezTo>
                  <a:pt x="938" y="1392"/>
                  <a:pt x="938" y="1392"/>
                  <a:pt x="938" y="1392"/>
                </a:cubicBezTo>
                <a:cubicBezTo>
                  <a:pt x="922" y="1392"/>
                  <a:pt x="922" y="1392"/>
                  <a:pt x="922" y="1392"/>
                </a:cubicBezTo>
                <a:cubicBezTo>
                  <a:pt x="922" y="1375"/>
                  <a:pt x="922" y="1375"/>
                  <a:pt x="922" y="1375"/>
                </a:cubicBezTo>
                <a:close/>
                <a:moveTo>
                  <a:pt x="922" y="1408"/>
                </a:moveTo>
                <a:cubicBezTo>
                  <a:pt x="938" y="1408"/>
                  <a:pt x="938" y="1408"/>
                  <a:pt x="938" y="1408"/>
                </a:cubicBezTo>
                <a:cubicBezTo>
                  <a:pt x="938" y="1424"/>
                  <a:pt x="938" y="1424"/>
                  <a:pt x="938" y="1424"/>
                </a:cubicBezTo>
                <a:cubicBezTo>
                  <a:pt x="922" y="1424"/>
                  <a:pt x="922" y="1424"/>
                  <a:pt x="922" y="1424"/>
                </a:cubicBezTo>
                <a:cubicBezTo>
                  <a:pt x="922" y="1408"/>
                  <a:pt x="922" y="1408"/>
                  <a:pt x="922" y="1408"/>
                </a:cubicBezTo>
                <a:close/>
                <a:moveTo>
                  <a:pt x="922" y="1441"/>
                </a:moveTo>
                <a:cubicBezTo>
                  <a:pt x="938" y="1441"/>
                  <a:pt x="938" y="1441"/>
                  <a:pt x="938" y="1441"/>
                </a:cubicBezTo>
                <a:cubicBezTo>
                  <a:pt x="938" y="1457"/>
                  <a:pt x="938" y="1457"/>
                  <a:pt x="938" y="1457"/>
                </a:cubicBezTo>
                <a:cubicBezTo>
                  <a:pt x="922" y="1457"/>
                  <a:pt x="922" y="1457"/>
                  <a:pt x="922" y="1457"/>
                </a:cubicBezTo>
                <a:cubicBezTo>
                  <a:pt x="922" y="1441"/>
                  <a:pt x="922" y="1441"/>
                  <a:pt x="922" y="1441"/>
                </a:cubicBezTo>
                <a:close/>
                <a:moveTo>
                  <a:pt x="922" y="1473"/>
                </a:moveTo>
                <a:cubicBezTo>
                  <a:pt x="938" y="1473"/>
                  <a:pt x="938" y="1473"/>
                  <a:pt x="938" y="1473"/>
                </a:cubicBezTo>
                <a:cubicBezTo>
                  <a:pt x="938" y="1490"/>
                  <a:pt x="938" y="1490"/>
                  <a:pt x="938" y="1490"/>
                </a:cubicBezTo>
                <a:cubicBezTo>
                  <a:pt x="922" y="1490"/>
                  <a:pt x="922" y="1490"/>
                  <a:pt x="922" y="1490"/>
                </a:cubicBezTo>
                <a:cubicBezTo>
                  <a:pt x="922" y="1473"/>
                  <a:pt x="922" y="1473"/>
                  <a:pt x="922" y="1473"/>
                </a:cubicBezTo>
                <a:close/>
                <a:moveTo>
                  <a:pt x="922" y="1506"/>
                </a:moveTo>
                <a:cubicBezTo>
                  <a:pt x="938" y="1506"/>
                  <a:pt x="938" y="1506"/>
                  <a:pt x="938" y="1506"/>
                </a:cubicBezTo>
                <a:cubicBezTo>
                  <a:pt x="938" y="1522"/>
                  <a:pt x="938" y="1522"/>
                  <a:pt x="938" y="1522"/>
                </a:cubicBezTo>
                <a:cubicBezTo>
                  <a:pt x="922" y="1522"/>
                  <a:pt x="922" y="1522"/>
                  <a:pt x="922" y="1522"/>
                </a:cubicBezTo>
                <a:cubicBezTo>
                  <a:pt x="922" y="1506"/>
                  <a:pt x="922" y="1506"/>
                  <a:pt x="922" y="1506"/>
                </a:cubicBezTo>
                <a:close/>
                <a:moveTo>
                  <a:pt x="922" y="1539"/>
                </a:moveTo>
                <a:cubicBezTo>
                  <a:pt x="938" y="1539"/>
                  <a:pt x="938" y="1539"/>
                  <a:pt x="938" y="1539"/>
                </a:cubicBezTo>
                <a:cubicBezTo>
                  <a:pt x="938" y="1555"/>
                  <a:pt x="938" y="1555"/>
                  <a:pt x="938" y="1555"/>
                </a:cubicBezTo>
                <a:cubicBezTo>
                  <a:pt x="922" y="1555"/>
                  <a:pt x="922" y="1555"/>
                  <a:pt x="922" y="1555"/>
                </a:cubicBezTo>
                <a:cubicBezTo>
                  <a:pt x="922" y="1539"/>
                  <a:pt x="922" y="1539"/>
                  <a:pt x="922" y="1539"/>
                </a:cubicBezTo>
                <a:close/>
                <a:moveTo>
                  <a:pt x="922" y="1571"/>
                </a:moveTo>
                <a:cubicBezTo>
                  <a:pt x="938" y="1571"/>
                  <a:pt x="938" y="1571"/>
                  <a:pt x="938" y="1571"/>
                </a:cubicBezTo>
                <a:cubicBezTo>
                  <a:pt x="938" y="1587"/>
                  <a:pt x="938" y="1587"/>
                  <a:pt x="938" y="1587"/>
                </a:cubicBezTo>
                <a:cubicBezTo>
                  <a:pt x="922" y="1587"/>
                  <a:pt x="922" y="1587"/>
                  <a:pt x="922" y="1587"/>
                </a:cubicBezTo>
                <a:cubicBezTo>
                  <a:pt x="922" y="1571"/>
                  <a:pt x="922" y="1571"/>
                  <a:pt x="922" y="1571"/>
                </a:cubicBezTo>
                <a:close/>
                <a:moveTo>
                  <a:pt x="922" y="1604"/>
                </a:moveTo>
                <a:cubicBezTo>
                  <a:pt x="938" y="1604"/>
                  <a:pt x="938" y="1604"/>
                  <a:pt x="938" y="1604"/>
                </a:cubicBezTo>
                <a:cubicBezTo>
                  <a:pt x="938" y="1620"/>
                  <a:pt x="938" y="1620"/>
                  <a:pt x="938" y="1620"/>
                </a:cubicBezTo>
                <a:cubicBezTo>
                  <a:pt x="922" y="1620"/>
                  <a:pt x="922" y="1620"/>
                  <a:pt x="922" y="1620"/>
                </a:cubicBezTo>
                <a:cubicBezTo>
                  <a:pt x="922" y="1604"/>
                  <a:pt x="922" y="1604"/>
                  <a:pt x="922" y="1604"/>
                </a:cubicBezTo>
                <a:close/>
                <a:moveTo>
                  <a:pt x="922" y="1636"/>
                </a:moveTo>
                <a:cubicBezTo>
                  <a:pt x="938" y="1636"/>
                  <a:pt x="938" y="1636"/>
                  <a:pt x="938" y="1636"/>
                </a:cubicBezTo>
                <a:cubicBezTo>
                  <a:pt x="938" y="1653"/>
                  <a:pt x="938" y="1653"/>
                  <a:pt x="938" y="1653"/>
                </a:cubicBezTo>
                <a:cubicBezTo>
                  <a:pt x="922" y="1653"/>
                  <a:pt x="922" y="1653"/>
                  <a:pt x="922" y="1653"/>
                </a:cubicBezTo>
                <a:cubicBezTo>
                  <a:pt x="922" y="1636"/>
                  <a:pt x="922" y="1636"/>
                  <a:pt x="922" y="1636"/>
                </a:cubicBezTo>
                <a:close/>
                <a:moveTo>
                  <a:pt x="2589" y="741"/>
                </a:moveTo>
                <a:cubicBezTo>
                  <a:pt x="2589" y="742"/>
                  <a:pt x="2589" y="742"/>
                  <a:pt x="2589" y="742"/>
                </a:cubicBezTo>
                <a:cubicBezTo>
                  <a:pt x="2605" y="742"/>
                  <a:pt x="2605" y="742"/>
                  <a:pt x="2605" y="742"/>
                </a:cubicBezTo>
                <a:cubicBezTo>
                  <a:pt x="2605" y="741"/>
                  <a:pt x="2605" y="741"/>
                  <a:pt x="2605" y="741"/>
                </a:cubicBezTo>
                <a:cubicBezTo>
                  <a:pt x="2589" y="741"/>
                  <a:pt x="2589" y="741"/>
                  <a:pt x="2589" y="741"/>
                </a:cubicBezTo>
                <a:close/>
                <a:moveTo>
                  <a:pt x="2589" y="758"/>
                </a:moveTo>
                <a:cubicBezTo>
                  <a:pt x="2605" y="758"/>
                  <a:pt x="2605" y="758"/>
                  <a:pt x="2605" y="758"/>
                </a:cubicBezTo>
                <a:cubicBezTo>
                  <a:pt x="2605" y="774"/>
                  <a:pt x="2605" y="774"/>
                  <a:pt x="2605" y="774"/>
                </a:cubicBezTo>
                <a:cubicBezTo>
                  <a:pt x="2589" y="774"/>
                  <a:pt x="2589" y="774"/>
                  <a:pt x="2589" y="774"/>
                </a:cubicBezTo>
                <a:cubicBezTo>
                  <a:pt x="2589" y="758"/>
                  <a:pt x="2589" y="758"/>
                  <a:pt x="2589" y="758"/>
                </a:cubicBezTo>
                <a:close/>
                <a:moveTo>
                  <a:pt x="2589" y="791"/>
                </a:moveTo>
                <a:cubicBezTo>
                  <a:pt x="2605" y="791"/>
                  <a:pt x="2605" y="791"/>
                  <a:pt x="2605" y="791"/>
                </a:cubicBezTo>
                <a:cubicBezTo>
                  <a:pt x="2605" y="807"/>
                  <a:pt x="2605" y="807"/>
                  <a:pt x="2605" y="807"/>
                </a:cubicBezTo>
                <a:cubicBezTo>
                  <a:pt x="2589" y="807"/>
                  <a:pt x="2589" y="807"/>
                  <a:pt x="2589" y="807"/>
                </a:cubicBezTo>
                <a:cubicBezTo>
                  <a:pt x="2589" y="791"/>
                  <a:pt x="2589" y="791"/>
                  <a:pt x="2589" y="791"/>
                </a:cubicBezTo>
                <a:close/>
                <a:moveTo>
                  <a:pt x="2589" y="823"/>
                </a:moveTo>
                <a:cubicBezTo>
                  <a:pt x="2605" y="823"/>
                  <a:pt x="2605" y="823"/>
                  <a:pt x="2605" y="823"/>
                </a:cubicBezTo>
                <a:cubicBezTo>
                  <a:pt x="2605" y="840"/>
                  <a:pt x="2605" y="840"/>
                  <a:pt x="2605" y="840"/>
                </a:cubicBezTo>
                <a:cubicBezTo>
                  <a:pt x="2589" y="840"/>
                  <a:pt x="2589" y="840"/>
                  <a:pt x="2589" y="840"/>
                </a:cubicBezTo>
                <a:cubicBezTo>
                  <a:pt x="2589" y="823"/>
                  <a:pt x="2589" y="823"/>
                  <a:pt x="2589" y="823"/>
                </a:cubicBezTo>
                <a:close/>
                <a:moveTo>
                  <a:pt x="2589" y="856"/>
                </a:moveTo>
                <a:cubicBezTo>
                  <a:pt x="2605" y="856"/>
                  <a:pt x="2605" y="856"/>
                  <a:pt x="2605" y="856"/>
                </a:cubicBezTo>
                <a:cubicBezTo>
                  <a:pt x="2605" y="872"/>
                  <a:pt x="2605" y="872"/>
                  <a:pt x="2605" y="872"/>
                </a:cubicBezTo>
                <a:cubicBezTo>
                  <a:pt x="2589" y="872"/>
                  <a:pt x="2589" y="872"/>
                  <a:pt x="2589" y="872"/>
                </a:cubicBezTo>
                <a:cubicBezTo>
                  <a:pt x="2589" y="856"/>
                  <a:pt x="2589" y="856"/>
                  <a:pt x="2589" y="856"/>
                </a:cubicBezTo>
                <a:close/>
                <a:moveTo>
                  <a:pt x="2589" y="889"/>
                </a:moveTo>
                <a:cubicBezTo>
                  <a:pt x="2605" y="889"/>
                  <a:pt x="2605" y="889"/>
                  <a:pt x="2605" y="889"/>
                </a:cubicBezTo>
                <a:cubicBezTo>
                  <a:pt x="2605" y="905"/>
                  <a:pt x="2605" y="905"/>
                  <a:pt x="2605" y="905"/>
                </a:cubicBezTo>
                <a:cubicBezTo>
                  <a:pt x="2589" y="905"/>
                  <a:pt x="2589" y="905"/>
                  <a:pt x="2589" y="905"/>
                </a:cubicBezTo>
                <a:cubicBezTo>
                  <a:pt x="2589" y="889"/>
                  <a:pt x="2589" y="889"/>
                  <a:pt x="2589" y="889"/>
                </a:cubicBezTo>
                <a:close/>
                <a:moveTo>
                  <a:pt x="2589" y="921"/>
                </a:moveTo>
                <a:cubicBezTo>
                  <a:pt x="2605" y="921"/>
                  <a:pt x="2605" y="921"/>
                  <a:pt x="2605" y="921"/>
                </a:cubicBezTo>
                <a:cubicBezTo>
                  <a:pt x="2605" y="938"/>
                  <a:pt x="2605" y="938"/>
                  <a:pt x="2605" y="938"/>
                </a:cubicBezTo>
                <a:cubicBezTo>
                  <a:pt x="2589" y="938"/>
                  <a:pt x="2589" y="938"/>
                  <a:pt x="2589" y="938"/>
                </a:cubicBezTo>
                <a:cubicBezTo>
                  <a:pt x="2589" y="921"/>
                  <a:pt x="2589" y="921"/>
                  <a:pt x="2589" y="921"/>
                </a:cubicBezTo>
                <a:close/>
                <a:moveTo>
                  <a:pt x="2589" y="954"/>
                </a:moveTo>
                <a:cubicBezTo>
                  <a:pt x="2605" y="954"/>
                  <a:pt x="2605" y="954"/>
                  <a:pt x="2605" y="954"/>
                </a:cubicBezTo>
                <a:cubicBezTo>
                  <a:pt x="2605" y="970"/>
                  <a:pt x="2605" y="970"/>
                  <a:pt x="2605" y="970"/>
                </a:cubicBezTo>
                <a:cubicBezTo>
                  <a:pt x="2589" y="970"/>
                  <a:pt x="2589" y="970"/>
                  <a:pt x="2589" y="970"/>
                </a:cubicBezTo>
                <a:cubicBezTo>
                  <a:pt x="2589" y="954"/>
                  <a:pt x="2589" y="954"/>
                  <a:pt x="2589" y="954"/>
                </a:cubicBezTo>
                <a:close/>
                <a:moveTo>
                  <a:pt x="2589" y="987"/>
                </a:moveTo>
                <a:cubicBezTo>
                  <a:pt x="2605" y="987"/>
                  <a:pt x="2605" y="987"/>
                  <a:pt x="2605" y="987"/>
                </a:cubicBezTo>
                <a:cubicBezTo>
                  <a:pt x="2605" y="1003"/>
                  <a:pt x="2605" y="1003"/>
                  <a:pt x="2605" y="1003"/>
                </a:cubicBezTo>
                <a:cubicBezTo>
                  <a:pt x="2589" y="1003"/>
                  <a:pt x="2589" y="1003"/>
                  <a:pt x="2589" y="1003"/>
                </a:cubicBezTo>
                <a:cubicBezTo>
                  <a:pt x="2589" y="987"/>
                  <a:pt x="2589" y="987"/>
                  <a:pt x="2589" y="987"/>
                </a:cubicBezTo>
                <a:close/>
                <a:moveTo>
                  <a:pt x="2589" y="1019"/>
                </a:moveTo>
                <a:cubicBezTo>
                  <a:pt x="2605" y="1019"/>
                  <a:pt x="2605" y="1019"/>
                  <a:pt x="2605" y="1019"/>
                </a:cubicBezTo>
                <a:cubicBezTo>
                  <a:pt x="2605" y="1036"/>
                  <a:pt x="2605" y="1036"/>
                  <a:pt x="2605" y="1036"/>
                </a:cubicBezTo>
                <a:cubicBezTo>
                  <a:pt x="2589" y="1036"/>
                  <a:pt x="2589" y="1036"/>
                  <a:pt x="2589" y="1036"/>
                </a:cubicBezTo>
                <a:cubicBezTo>
                  <a:pt x="2589" y="1019"/>
                  <a:pt x="2589" y="1019"/>
                  <a:pt x="2589" y="1019"/>
                </a:cubicBezTo>
                <a:close/>
                <a:moveTo>
                  <a:pt x="2589" y="1052"/>
                </a:moveTo>
                <a:cubicBezTo>
                  <a:pt x="2605" y="1052"/>
                  <a:pt x="2605" y="1052"/>
                  <a:pt x="2605" y="1052"/>
                </a:cubicBezTo>
                <a:cubicBezTo>
                  <a:pt x="2605" y="1060"/>
                  <a:pt x="2605" y="1060"/>
                  <a:pt x="2605" y="1060"/>
                </a:cubicBezTo>
                <a:cubicBezTo>
                  <a:pt x="2605" y="1069"/>
                  <a:pt x="2605" y="1069"/>
                  <a:pt x="2605" y="1069"/>
                </a:cubicBezTo>
                <a:cubicBezTo>
                  <a:pt x="2597" y="1069"/>
                  <a:pt x="2597" y="1069"/>
                  <a:pt x="2597" y="1069"/>
                </a:cubicBezTo>
                <a:cubicBezTo>
                  <a:pt x="2589" y="1069"/>
                  <a:pt x="2589" y="1069"/>
                  <a:pt x="2589" y="1069"/>
                </a:cubicBezTo>
                <a:cubicBezTo>
                  <a:pt x="2589" y="1060"/>
                  <a:pt x="2589" y="1060"/>
                  <a:pt x="2589" y="1060"/>
                </a:cubicBezTo>
                <a:cubicBezTo>
                  <a:pt x="2589" y="1060"/>
                  <a:pt x="2589" y="1060"/>
                  <a:pt x="2589" y="1060"/>
                </a:cubicBezTo>
                <a:cubicBezTo>
                  <a:pt x="2589" y="1052"/>
                  <a:pt x="2589" y="1052"/>
                  <a:pt x="2589" y="1052"/>
                </a:cubicBezTo>
                <a:close/>
                <a:moveTo>
                  <a:pt x="2573" y="1052"/>
                </a:moveTo>
                <a:cubicBezTo>
                  <a:pt x="2573" y="1069"/>
                  <a:pt x="2573" y="1069"/>
                  <a:pt x="2573" y="1069"/>
                </a:cubicBezTo>
                <a:cubicBezTo>
                  <a:pt x="2556" y="1069"/>
                  <a:pt x="2556" y="1069"/>
                  <a:pt x="2556" y="1069"/>
                </a:cubicBezTo>
                <a:cubicBezTo>
                  <a:pt x="2556" y="1052"/>
                  <a:pt x="2556" y="1052"/>
                  <a:pt x="2556" y="1052"/>
                </a:cubicBezTo>
                <a:cubicBezTo>
                  <a:pt x="2573" y="1052"/>
                  <a:pt x="2573" y="1052"/>
                  <a:pt x="2573" y="1052"/>
                </a:cubicBezTo>
                <a:close/>
                <a:moveTo>
                  <a:pt x="2540" y="1052"/>
                </a:moveTo>
                <a:cubicBezTo>
                  <a:pt x="2540" y="1069"/>
                  <a:pt x="2540" y="1069"/>
                  <a:pt x="2540" y="1069"/>
                </a:cubicBezTo>
                <a:cubicBezTo>
                  <a:pt x="2524" y="1069"/>
                  <a:pt x="2524" y="1069"/>
                  <a:pt x="2524" y="1069"/>
                </a:cubicBezTo>
                <a:cubicBezTo>
                  <a:pt x="2524" y="1052"/>
                  <a:pt x="2524" y="1052"/>
                  <a:pt x="2524" y="1052"/>
                </a:cubicBezTo>
                <a:cubicBezTo>
                  <a:pt x="2540" y="1052"/>
                  <a:pt x="2540" y="1052"/>
                  <a:pt x="2540" y="1052"/>
                </a:cubicBezTo>
                <a:close/>
                <a:moveTo>
                  <a:pt x="2507" y="1052"/>
                </a:moveTo>
                <a:cubicBezTo>
                  <a:pt x="2507" y="1069"/>
                  <a:pt x="2507" y="1069"/>
                  <a:pt x="2507" y="1069"/>
                </a:cubicBezTo>
                <a:cubicBezTo>
                  <a:pt x="2491" y="1069"/>
                  <a:pt x="2491" y="1069"/>
                  <a:pt x="2491" y="1069"/>
                </a:cubicBezTo>
                <a:cubicBezTo>
                  <a:pt x="2491" y="1052"/>
                  <a:pt x="2491" y="1052"/>
                  <a:pt x="2491" y="1052"/>
                </a:cubicBezTo>
                <a:cubicBezTo>
                  <a:pt x="2507" y="1052"/>
                  <a:pt x="2507" y="1052"/>
                  <a:pt x="2507" y="1052"/>
                </a:cubicBezTo>
                <a:close/>
                <a:moveTo>
                  <a:pt x="2475" y="1052"/>
                </a:moveTo>
                <a:cubicBezTo>
                  <a:pt x="2475" y="1069"/>
                  <a:pt x="2475" y="1069"/>
                  <a:pt x="2475" y="1069"/>
                </a:cubicBezTo>
                <a:cubicBezTo>
                  <a:pt x="2458" y="1069"/>
                  <a:pt x="2458" y="1069"/>
                  <a:pt x="2458" y="1069"/>
                </a:cubicBezTo>
                <a:cubicBezTo>
                  <a:pt x="2458" y="1052"/>
                  <a:pt x="2458" y="1052"/>
                  <a:pt x="2458" y="1052"/>
                </a:cubicBezTo>
                <a:cubicBezTo>
                  <a:pt x="2475" y="1052"/>
                  <a:pt x="2475" y="1052"/>
                  <a:pt x="2475" y="1052"/>
                </a:cubicBezTo>
                <a:close/>
                <a:moveTo>
                  <a:pt x="2442" y="1052"/>
                </a:moveTo>
                <a:cubicBezTo>
                  <a:pt x="2442" y="1069"/>
                  <a:pt x="2442" y="1069"/>
                  <a:pt x="2442" y="1069"/>
                </a:cubicBezTo>
                <a:cubicBezTo>
                  <a:pt x="2426" y="1069"/>
                  <a:pt x="2426" y="1069"/>
                  <a:pt x="2426" y="1069"/>
                </a:cubicBezTo>
                <a:cubicBezTo>
                  <a:pt x="2426" y="1052"/>
                  <a:pt x="2426" y="1052"/>
                  <a:pt x="2426" y="1052"/>
                </a:cubicBezTo>
                <a:cubicBezTo>
                  <a:pt x="2442" y="1052"/>
                  <a:pt x="2442" y="1052"/>
                  <a:pt x="2442" y="1052"/>
                </a:cubicBezTo>
                <a:close/>
                <a:moveTo>
                  <a:pt x="2410" y="1052"/>
                </a:moveTo>
                <a:cubicBezTo>
                  <a:pt x="2410" y="1069"/>
                  <a:pt x="2410" y="1069"/>
                  <a:pt x="2410" y="1069"/>
                </a:cubicBezTo>
                <a:cubicBezTo>
                  <a:pt x="2393" y="1069"/>
                  <a:pt x="2393" y="1069"/>
                  <a:pt x="2393" y="1069"/>
                </a:cubicBezTo>
                <a:cubicBezTo>
                  <a:pt x="2393" y="1052"/>
                  <a:pt x="2393" y="1052"/>
                  <a:pt x="2393" y="1052"/>
                </a:cubicBezTo>
                <a:cubicBezTo>
                  <a:pt x="2410" y="1052"/>
                  <a:pt x="2410" y="1052"/>
                  <a:pt x="2410" y="1052"/>
                </a:cubicBezTo>
                <a:close/>
                <a:moveTo>
                  <a:pt x="2377" y="1052"/>
                </a:moveTo>
                <a:cubicBezTo>
                  <a:pt x="2377" y="1069"/>
                  <a:pt x="2377" y="1069"/>
                  <a:pt x="2377" y="1069"/>
                </a:cubicBezTo>
                <a:cubicBezTo>
                  <a:pt x="2361" y="1069"/>
                  <a:pt x="2361" y="1069"/>
                  <a:pt x="2361" y="1069"/>
                </a:cubicBezTo>
                <a:cubicBezTo>
                  <a:pt x="2361" y="1052"/>
                  <a:pt x="2361" y="1052"/>
                  <a:pt x="2361" y="1052"/>
                </a:cubicBezTo>
                <a:cubicBezTo>
                  <a:pt x="2377" y="1052"/>
                  <a:pt x="2377" y="1052"/>
                  <a:pt x="2377" y="1052"/>
                </a:cubicBezTo>
                <a:close/>
                <a:moveTo>
                  <a:pt x="2344" y="1052"/>
                </a:moveTo>
                <a:cubicBezTo>
                  <a:pt x="2344" y="1069"/>
                  <a:pt x="2344" y="1069"/>
                  <a:pt x="2344" y="1069"/>
                </a:cubicBezTo>
                <a:cubicBezTo>
                  <a:pt x="2328" y="1069"/>
                  <a:pt x="2328" y="1069"/>
                  <a:pt x="2328" y="1069"/>
                </a:cubicBezTo>
                <a:cubicBezTo>
                  <a:pt x="2328" y="1052"/>
                  <a:pt x="2328" y="1052"/>
                  <a:pt x="2328" y="1052"/>
                </a:cubicBezTo>
                <a:cubicBezTo>
                  <a:pt x="2344" y="1052"/>
                  <a:pt x="2344" y="1052"/>
                  <a:pt x="2344" y="1052"/>
                </a:cubicBezTo>
                <a:close/>
                <a:moveTo>
                  <a:pt x="2312" y="1052"/>
                </a:moveTo>
                <a:cubicBezTo>
                  <a:pt x="2312" y="1069"/>
                  <a:pt x="2312" y="1069"/>
                  <a:pt x="2312" y="1069"/>
                </a:cubicBezTo>
                <a:cubicBezTo>
                  <a:pt x="2295" y="1069"/>
                  <a:pt x="2295" y="1069"/>
                  <a:pt x="2295" y="1069"/>
                </a:cubicBezTo>
                <a:cubicBezTo>
                  <a:pt x="2295" y="1052"/>
                  <a:pt x="2295" y="1052"/>
                  <a:pt x="2295" y="1052"/>
                </a:cubicBezTo>
                <a:cubicBezTo>
                  <a:pt x="2312" y="1052"/>
                  <a:pt x="2312" y="1052"/>
                  <a:pt x="2312" y="1052"/>
                </a:cubicBezTo>
                <a:close/>
                <a:moveTo>
                  <a:pt x="2279" y="1052"/>
                </a:moveTo>
                <a:cubicBezTo>
                  <a:pt x="2279" y="1069"/>
                  <a:pt x="2279" y="1069"/>
                  <a:pt x="2279" y="1069"/>
                </a:cubicBezTo>
                <a:cubicBezTo>
                  <a:pt x="2263" y="1069"/>
                  <a:pt x="2263" y="1069"/>
                  <a:pt x="2263" y="1069"/>
                </a:cubicBezTo>
                <a:cubicBezTo>
                  <a:pt x="2263" y="1052"/>
                  <a:pt x="2263" y="1052"/>
                  <a:pt x="2263" y="1052"/>
                </a:cubicBezTo>
                <a:cubicBezTo>
                  <a:pt x="2279" y="1052"/>
                  <a:pt x="2279" y="1052"/>
                  <a:pt x="2279" y="1052"/>
                </a:cubicBezTo>
                <a:close/>
                <a:moveTo>
                  <a:pt x="2246" y="1052"/>
                </a:moveTo>
                <a:cubicBezTo>
                  <a:pt x="2246" y="1069"/>
                  <a:pt x="2246" y="1069"/>
                  <a:pt x="2246" y="1069"/>
                </a:cubicBezTo>
                <a:cubicBezTo>
                  <a:pt x="2230" y="1069"/>
                  <a:pt x="2230" y="1069"/>
                  <a:pt x="2230" y="1069"/>
                </a:cubicBezTo>
                <a:cubicBezTo>
                  <a:pt x="2230" y="1052"/>
                  <a:pt x="2230" y="1052"/>
                  <a:pt x="2230" y="1052"/>
                </a:cubicBezTo>
                <a:cubicBezTo>
                  <a:pt x="2246" y="1052"/>
                  <a:pt x="2246" y="1052"/>
                  <a:pt x="2246" y="1052"/>
                </a:cubicBezTo>
                <a:close/>
                <a:moveTo>
                  <a:pt x="2214" y="1052"/>
                </a:moveTo>
                <a:cubicBezTo>
                  <a:pt x="2214" y="1069"/>
                  <a:pt x="2214" y="1069"/>
                  <a:pt x="2214" y="1069"/>
                </a:cubicBezTo>
                <a:cubicBezTo>
                  <a:pt x="2197" y="1069"/>
                  <a:pt x="2197" y="1069"/>
                  <a:pt x="2197" y="1069"/>
                </a:cubicBezTo>
                <a:cubicBezTo>
                  <a:pt x="2197" y="1052"/>
                  <a:pt x="2197" y="1052"/>
                  <a:pt x="2197" y="1052"/>
                </a:cubicBezTo>
                <a:cubicBezTo>
                  <a:pt x="2214" y="1052"/>
                  <a:pt x="2214" y="1052"/>
                  <a:pt x="2214" y="1052"/>
                </a:cubicBezTo>
                <a:close/>
                <a:moveTo>
                  <a:pt x="2181" y="1052"/>
                </a:moveTo>
                <a:cubicBezTo>
                  <a:pt x="2181" y="1069"/>
                  <a:pt x="2181" y="1069"/>
                  <a:pt x="2181" y="1069"/>
                </a:cubicBezTo>
                <a:cubicBezTo>
                  <a:pt x="2165" y="1069"/>
                  <a:pt x="2165" y="1069"/>
                  <a:pt x="2165" y="1069"/>
                </a:cubicBezTo>
                <a:cubicBezTo>
                  <a:pt x="2165" y="1052"/>
                  <a:pt x="2165" y="1052"/>
                  <a:pt x="2165" y="1052"/>
                </a:cubicBezTo>
                <a:cubicBezTo>
                  <a:pt x="2181" y="1052"/>
                  <a:pt x="2181" y="1052"/>
                  <a:pt x="2181" y="1052"/>
                </a:cubicBezTo>
                <a:close/>
                <a:moveTo>
                  <a:pt x="2148" y="1052"/>
                </a:moveTo>
                <a:cubicBezTo>
                  <a:pt x="2148" y="1069"/>
                  <a:pt x="2148" y="1069"/>
                  <a:pt x="2148" y="1069"/>
                </a:cubicBezTo>
                <a:cubicBezTo>
                  <a:pt x="2132" y="1069"/>
                  <a:pt x="2132" y="1069"/>
                  <a:pt x="2132" y="1069"/>
                </a:cubicBezTo>
                <a:cubicBezTo>
                  <a:pt x="2132" y="1052"/>
                  <a:pt x="2132" y="1052"/>
                  <a:pt x="2132" y="1052"/>
                </a:cubicBezTo>
                <a:cubicBezTo>
                  <a:pt x="2148" y="1052"/>
                  <a:pt x="2148" y="1052"/>
                  <a:pt x="2148" y="1052"/>
                </a:cubicBezTo>
                <a:close/>
                <a:moveTo>
                  <a:pt x="2116" y="1052"/>
                </a:moveTo>
                <a:cubicBezTo>
                  <a:pt x="2116" y="1069"/>
                  <a:pt x="2116" y="1069"/>
                  <a:pt x="2116" y="1069"/>
                </a:cubicBezTo>
                <a:cubicBezTo>
                  <a:pt x="2099" y="1069"/>
                  <a:pt x="2099" y="1069"/>
                  <a:pt x="2099" y="1069"/>
                </a:cubicBezTo>
                <a:cubicBezTo>
                  <a:pt x="2099" y="1052"/>
                  <a:pt x="2099" y="1052"/>
                  <a:pt x="2099" y="1052"/>
                </a:cubicBezTo>
                <a:cubicBezTo>
                  <a:pt x="2116" y="1052"/>
                  <a:pt x="2116" y="1052"/>
                  <a:pt x="2116" y="1052"/>
                </a:cubicBezTo>
                <a:close/>
                <a:moveTo>
                  <a:pt x="2083" y="1052"/>
                </a:moveTo>
                <a:cubicBezTo>
                  <a:pt x="2083" y="1069"/>
                  <a:pt x="2083" y="1069"/>
                  <a:pt x="2083" y="1069"/>
                </a:cubicBezTo>
                <a:cubicBezTo>
                  <a:pt x="2067" y="1069"/>
                  <a:pt x="2067" y="1069"/>
                  <a:pt x="2067" y="1069"/>
                </a:cubicBezTo>
                <a:cubicBezTo>
                  <a:pt x="2067" y="1052"/>
                  <a:pt x="2067" y="1052"/>
                  <a:pt x="2067" y="1052"/>
                </a:cubicBezTo>
                <a:cubicBezTo>
                  <a:pt x="2083" y="1052"/>
                  <a:pt x="2083" y="1052"/>
                  <a:pt x="2083" y="1052"/>
                </a:cubicBezTo>
                <a:close/>
                <a:moveTo>
                  <a:pt x="2050" y="1052"/>
                </a:moveTo>
                <a:cubicBezTo>
                  <a:pt x="2050" y="1069"/>
                  <a:pt x="2050" y="1069"/>
                  <a:pt x="2050" y="1069"/>
                </a:cubicBezTo>
                <a:cubicBezTo>
                  <a:pt x="2045" y="1069"/>
                  <a:pt x="2039" y="1069"/>
                  <a:pt x="2033" y="1069"/>
                </a:cubicBezTo>
                <a:cubicBezTo>
                  <a:pt x="2033" y="1060"/>
                  <a:pt x="2033" y="1060"/>
                  <a:pt x="2033" y="1060"/>
                </a:cubicBezTo>
                <a:cubicBezTo>
                  <a:pt x="2033" y="1052"/>
                  <a:pt x="2033" y="1052"/>
                  <a:pt x="2033" y="1052"/>
                </a:cubicBezTo>
                <a:cubicBezTo>
                  <a:pt x="2041" y="1052"/>
                  <a:pt x="2041" y="1052"/>
                  <a:pt x="2041" y="1052"/>
                </a:cubicBezTo>
                <a:cubicBezTo>
                  <a:pt x="2050" y="1052"/>
                  <a:pt x="2050" y="1052"/>
                  <a:pt x="2050" y="1052"/>
                </a:cubicBezTo>
                <a:close/>
                <a:moveTo>
                  <a:pt x="2033" y="1084"/>
                </a:moveTo>
                <a:cubicBezTo>
                  <a:pt x="2049" y="1084"/>
                  <a:pt x="2049" y="1084"/>
                  <a:pt x="2049" y="1084"/>
                </a:cubicBezTo>
                <a:cubicBezTo>
                  <a:pt x="2049" y="1100"/>
                  <a:pt x="2049" y="1100"/>
                  <a:pt x="2049" y="1100"/>
                </a:cubicBezTo>
                <a:cubicBezTo>
                  <a:pt x="2033" y="1100"/>
                  <a:pt x="2033" y="1100"/>
                  <a:pt x="2033" y="1100"/>
                </a:cubicBezTo>
                <a:cubicBezTo>
                  <a:pt x="2033" y="1084"/>
                  <a:pt x="2033" y="1084"/>
                  <a:pt x="2033" y="1084"/>
                </a:cubicBezTo>
                <a:close/>
                <a:moveTo>
                  <a:pt x="2033" y="1116"/>
                </a:moveTo>
                <a:cubicBezTo>
                  <a:pt x="2049" y="1116"/>
                  <a:pt x="2049" y="1116"/>
                  <a:pt x="2049" y="1116"/>
                </a:cubicBezTo>
                <a:cubicBezTo>
                  <a:pt x="2049" y="1133"/>
                  <a:pt x="2049" y="1133"/>
                  <a:pt x="2049" y="1133"/>
                </a:cubicBezTo>
                <a:cubicBezTo>
                  <a:pt x="2033" y="1133"/>
                  <a:pt x="2033" y="1133"/>
                  <a:pt x="2033" y="1133"/>
                </a:cubicBezTo>
                <a:cubicBezTo>
                  <a:pt x="2033" y="1116"/>
                  <a:pt x="2033" y="1116"/>
                  <a:pt x="2033" y="1116"/>
                </a:cubicBezTo>
                <a:close/>
                <a:moveTo>
                  <a:pt x="2033" y="1149"/>
                </a:moveTo>
                <a:cubicBezTo>
                  <a:pt x="2049" y="1149"/>
                  <a:pt x="2049" y="1149"/>
                  <a:pt x="2049" y="1149"/>
                </a:cubicBezTo>
                <a:cubicBezTo>
                  <a:pt x="2049" y="1165"/>
                  <a:pt x="2049" y="1165"/>
                  <a:pt x="2049" y="1165"/>
                </a:cubicBezTo>
                <a:cubicBezTo>
                  <a:pt x="2033" y="1165"/>
                  <a:pt x="2033" y="1165"/>
                  <a:pt x="2033" y="1165"/>
                </a:cubicBezTo>
                <a:cubicBezTo>
                  <a:pt x="2033" y="1149"/>
                  <a:pt x="2033" y="1149"/>
                  <a:pt x="2033" y="1149"/>
                </a:cubicBezTo>
                <a:close/>
                <a:moveTo>
                  <a:pt x="2033" y="1182"/>
                </a:moveTo>
                <a:cubicBezTo>
                  <a:pt x="2049" y="1182"/>
                  <a:pt x="2049" y="1182"/>
                  <a:pt x="2049" y="1182"/>
                </a:cubicBezTo>
                <a:cubicBezTo>
                  <a:pt x="2049" y="1198"/>
                  <a:pt x="2049" y="1198"/>
                  <a:pt x="2049" y="1198"/>
                </a:cubicBezTo>
                <a:cubicBezTo>
                  <a:pt x="2033" y="1198"/>
                  <a:pt x="2033" y="1198"/>
                  <a:pt x="2033" y="1198"/>
                </a:cubicBezTo>
                <a:cubicBezTo>
                  <a:pt x="2033" y="1182"/>
                  <a:pt x="2033" y="1182"/>
                  <a:pt x="2033" y="1182"/>
                </a:cubicBezTo>
                <a:close/>
                <a:moveTo>
                  <a:pt x="2033" y="1214"/>
                </a:moveTo>
                <a:cubicBezTo>
                  <a:pt x="2049" y="1214"/>
                  <a:pt x="2049" y="1214"/>
                  <a:pt x="2049" y="1214"/>
                </a:cubicBezTo>
                <a:cubicBezTo>
                  <a:pt x="2049" y="1231"/>
                  <a:pt x="2049" y="1231"/>
                  <a:pt x="2049" y="1231"/>
                </a:cubicBezTo>
                <a:cubicBezTo>
                  <a:pt x="2033" y="1231"/>
                  <a:pt x="2033" y="1231"/>
                  <a:pt x="2033" y="1231"/>
                </a:cubicBezTo>
                <a:cubicBezTo>
                  <a:pt x="2033" y="1214"/>
                  <a:pt x="2033" y="1214"/>
                  <a:pt x="2033" y="1214"/>
                </a:cubicBezTo>
                <a:close/>
                <a:moveTo>
                  <a:pt x="2033" y="1247"/>
                </a:moveTo>
                <a:cubicBezTo>
                  <a:pt x="2049" y="1247"/>
                  <a:pt x="2049" y="1247"/>
                  <a:pt x="2049" y="1247"/>
                </a:cubicBezTo>
                <a:cubicBezTo>
                  <a:pt x="2049" y="1263"/>
                  <a:pt x="2049" y="1263"/>
                  <a:pt x="2049" y="1263"/>
                </a:cubicBezTo>
                <a:cubicBezTo>
                  <a:pt x="2033" y="1263"/>
                  <a:pt x="2033" y="1263"/>
                  <a:pt x="2033" y="1263"/>
                </a:cubicBezTo>
                <a:cubicBezTo>
                  <a:pt x="2033" y="1247"/>
                  <a:pt x="2033" y="1247"/>
                  <a:pt x="2033" y="1247"/>
                </a:cubicBezTo>
                <a:close/>
                <a:moveTo>
                  <a:pt x="2033" y="1280"/>
                </a:moveTo>
                <a:cubicBezTo>
                  <a:pt x="2049" y="1280"/>
                  <a:pt x="2049" y="1280"/>
                  <a:pt x="2049" y="1280"/>
                </a:cubicBezTo>
                <a:cubicBezTo>
                  <a:pt x="2049" y="1296"/>
                  <a:pt x="2049" y="1296"/>
                  <a:pt x="2049" y="1296"/>
                </a:cubicBezTo>
                <a:cubicBezTo>
                  <a:pt x="2033" y="1296"/>
                  <a:pt x="2033" y="1296"/>
                  <a:pt x="2033" y="1296"/>
                </a:cubicBezTo>
                <a:cubicBezTo>
                  <a:pt x="2033" y="1280"/>
                  <a:pt x="2033" y="1280"/>
                  <a:pt x="2033" y="1280"/>
                </a:cubicBezTo>
                <a:close/>
                <a:moveTo>
                  <a:pt x="2033" y="1312"/>
                </a:moveTo>
                <a:cubicBezTo>
                  <a:pt x="2049" y="1312"/>
                  <a:pt x="2049" y="1312"/>
                  <a:pt x="2049" y="1312"/>
                </a:cubicBezTo>
                <a:cubicBezTo>
                  <a:pt x="2049" y="1329"/>
                  <a:pt x="2049" y="1329"/>
                  <a:pt x="2049" y="1329"/>
                </a:cubicBezTo>
                <a:cubicBezTo>
                  <a:pt x="2033" y="1329"/>
                  <a:pt x="2033" y="1329"/>
                  <a:pt x="2033" y="1329"/>
                </a:cubicBezTo>
                <a:cubicBezTo>
                  <a:pt x="2033" y="1312"/>
                  <a:pt x="2033" y="1312"/>
                  <a:pt x="2033" y="1312"/>
                </a:cubicBezTo>
                <a:close/>
                <a:moveTo>
                  <a:pt x="2033" y="1345"/>
                </a:moveTo>
                <a:cubicBezTo>
                  <a:pt x="2049" y="1345"/>
                  <a:pt x="2049" y="1345"/>
                  <a:pt x="2049" y="1345"/>
                </a:cubicBezTo>
                <a:cubicBezTo>
                  <a:pt x="2049" y="1361"/>
                  <a:pt x="2049" y="1361"/>
                  <a:pt x="2049" y="1361"/>
                </a:cubicBezTo>
                <a:cubicBezTo>
                  <a:pt x="2033" y="1361"/>
                  <a:pt x="2033" y="1361"/>
                  <a:pt x="2033" y="1361"/>
                </a:cubicBezTo>
                <a:cubicBezTo>
                  <a:pt x="2033" y="1345"/>
                  <a:pt x="2033" y="1345"/>
                  <a:pt x="2033" y="1345"/>
                </a:cubicBezTo>
                <a:close/>
                <a:moveTo>
                  <a:pt x="2033" y="1378"/>
                </a:moveTo>
                <a:cubicBezTo>
                  <a:pt x="2049" y="1378"/>
                  <a:pt x="2049" y="1378"/>
                  <a:pt x="2049" y="1378"/>
                </a:cubicBezTo>
                <a:cubicBezTo>
                  <a:pt x="2049" y="1394"/>
                  <a:pt x="2049" y="1394"/>
                  <a:pt x="2049" y="1394"/>
                </a:cubicBezTo>
                <a:cubicBezTo>
                  <a:pt x="2033" y="1394"/>
                  <a:pt x="2033" y="1394"/>
                  <a:pt x="2033" y="1394"/>
                </a:cubicBezTo>
                <a:cubicBezTo>
                  <a:pt x="2033" y="1378"/>
                  <a:pt x="2033" y="1378"/>
                  <a:pt x="2033" y="1378"/>
                </a:cubicBezTo>
                <a:close/>
                <a:moveTo>
                  <a:pt x="2033" y="1410"/>
                </a:moveTo>
                <a:cubicBezTo>
                  <a:pt x="2049" y="1410"/>
                  <a:pt x="2049" y="1410"/>
                  <a:pt x="2049" y="1410"/>
                </a:cubicBezTo>
                <a:cubicBezTo>
                  <a:pt x="2049" y="1427"/>
                  <a:pt x="2049" y="1427"/>
                  <a:pt x="2049" y="1427"/>
                </a:cubicBezTo>
                <a:cubicBezTo>
                  <a:pt x="2033" y="1427"/>
                  <a:pt x="2033" y="1427"/>
                  <a:pt x="2033" y="1427"/>
                </a:cubicBezTo>
                <a:cubicBezTo>
                  <a:pt x="2033" y="1410"/>
                  <a:pt x="2033" y="1410"/>
                  <a:pt x="2033" y="1410"/>
                </a:cubicBezTo>
                <a:close/>
                <a:moveTo>
                  <a:pt x="2033" y="1443"/>
                </a:moveTo>
                <a:cubicBezTo>
                  <a:pt x="2049" y="1443"/>
                  <a:pt x="2049" y="1443"/>
                  <a:pt x="2049" y="1443"/>
                </a:cubicBezTo>
                <a:cubicBezTo>
                  <a:pt x="2049" y="1459"/>
                  <a:pt x="2049" y="1459"/>
                  <a:pt x="2049" y="1459"/>
                </a:cubicBezTo>
                <a:cubicBezTo>
                  <a:pt x="2033" y="1459"/>
                  <a:pt x="2033" y="1459"/>
                  <a:pt x="2033" y="1459"/>
                </a:cubicBezTo>
                <a:cubicBezTo>
                  <a:pt x="2033" y="1443"/>
                  <a:pt x="2033" y="1443"/>
                  <a:pt x="2033" y="1443"/>
                </a:cubicBezTo>
                <a:close/>
                <a:moveTo>
                  <a:pt x="2033" y="1476"/>
                </a:moveTo>
                <a:cubicBezTo>
                  <a:pt x="2049" y="1476"/>
                  <a:pt x="2049" y="1476"/>
                  <a:pt x="2049" y="1476"/>
                </a:cubicBezTo>
                <a:cubicBezTo>
                  <a:pt x="2049" y="1492"/>
                  <a:pt x="2049" y="1492"/>
                  <a:pt x="2049" y="1492"/>
                </a:cubicBezTo>
                <a:cubicBezTo>
                  <a:pt x="2033" y="1492"/>
                  <a:pt x="2033" y="1492"/>
                  <a:pt x="2033" y="1492"/>
                </a:cubicBezTo>
                <a:cubicBezTo>
                  <a:pt x="2033" y="1476"/>
                  <a:pt x="2033" y="1476"/>
                  <a:pt x="2033" y="1476"/>
                </a:cubicBezTo>
                <a:close/>
                <a:moveTo>
                  <a:pt x="2033" y="1508"/>
                </a:moveTo>
                <a:cubicBezTo>
                  <a:pt x="2049" y="1508"/>
                  <a:pt x="2049" y="1508"/>
                  <a:pt x="2049" y="1508"/>
                </a:cubicBezTo>
                <a:cubicBezTo>
                  <a:pt x="2049" y="1524"/>
                  <a:pt x="2049" y="1524"/>
                  <a:pt x="2049" y="1524"/>
                </a:cubicBezTo>
                <a:cubicBezTo>
                  <a:pt x="2033" y="1524"/>
                  <a:pt x="2033" y="1524"/>
                  <a:pt x="2033" y="1524"/>
                </a:cubicBezTo>
                <a:cubicBezTo>
                  <a:pt x="2033" y="1508"/>
                  <a:pt x="2033" y="1508"/>
                  <a:pt x="2033" y="1508"/>
                </a:cubicBezTo>
                <a:close/>
                <a:moveTo>
                  <a:pt x="2033" y="1541"/>
                </a:moveTo>
                <a:cubicBezTo>
                  <a:pt x="2049" y="1541"/>
                  <a:pt x="2049" y="1541"/>
                  <a:pt x="2049" y="1541"/>
                </a:cubicBezTo>
                <a:cubicBezTo>
                  <a:pt x="2049" y="1557"/>
                  <a:pt x="2049" y="1557"/>
                  <a:pt x="2049" y="1557"/>
                </a:cubicBezTo>
                <a:cubicBezTo>
                  <a:pt x="2033" y="1557"/>
                  <a:pt x="2033" y="1557"/>
                  <a:pt x="2033" y="1557"/>
                </a:cubicBezTo>
                <a:cubicBezTo>
                  <a:pt x="2033" y="1541"/>
                  <a:pt x="2033" y="1541"/>
                  <a:pt x="2033" y="1541"/>
                </a:cubicBezTo>
                <a:close/>
                <a:moveTo>
                  <a:pt x="2403" y="72"/>
                </a:moveTo>
                <a:cubicBezTo>
                  <a:pt x="2419" y="72"/>
                  <a:pt x="2419" y="72"/>
                  <a:pt x="2419" y="72"/>
                </a:cubicBezTo>
                <a:cubicBezTo>
                  <a:pt x="2419" y="88"/>
                  <a:pt x="2419" y="88"/>
                  <a:pt x="2419" y="88"/>
                </a:cubicBezTo>
                <a:cubicBezTo>
                  <a:pt x="2403" y="88"/>
                  <a:pt x="2403" y="88"/>
                  <a:pt x="2403" y="88"/>
                </a:cubicBezTo>
                <a:cubicBezTo>
                  <a:pt x="2403" y="72"/>
                  <a:pt x="2403" y="72"/>
                  <a:pt x="2403" y="72"/>
                </a:cubicBezTo>
                <a:close/>
                <a:moveTo>
                  <a:pt x="2403" y="104"/>
                </a:moveTo>
                <a:cubicBezTo>
                  <a:pt x="2419" y="104"/>
                  <a:pt x="2419" y="104"/>
                  <a:pt x="2419" y="104"/>
                </a:cubicBezTo>
                <a:cubicBezTo>
                  <a:pt x="2419" y="121"/>
                  <a:pt x="2419" y="121"/>
                  <a:pt x="2419" y="121"/>
                </a:cubicBezTo>
                <a:cubicBezTo>
                  <a:pt x="2403" y="121"/>
                  <a:pt x="2403" y="121"/>
                  <a:pt x="2403" y="121"/>
                </a:cubicBezTo>
                <a:cubicBezTo>
                  <a:pt x="2403" y="104"/>
                  <a:pt x="2403" y="104"/>
                  <a:pt x="2403" y="104"/>
                </a:cubicBezTo>
                <a:close/>
                <a:moveTo>
                  <a:pt x="2403" y="137"/>
                </a:moveTo>
                <a:cubicBezTo>
                  <a:pt x="2419" y="137"/>
                  <a:pt x="2419" y="137"/>
                  <a:pt x="2419" y="137"/>
                </a:cubicBezTo>
                <a:cubicBezTo>
                  <a:pt x="2419" y="153"/>
                  <a:pt x="2419" y="153"/>
                  <a:pt x="2419" y="153"/>
                </a:cubicBezTo>
                <a:cubicBezTo>
                  <a:pt x="2403" y="153"/>
                  <a:pt x="2403" y="153"/>
                  <a:pt x="2403" y="153"/>
                </a:cubicBezTo>
                <a:cubicBezTo>
                  <a:pt x="2403" y="137"/>
                  <a:pt x="2403" y="137"/>
                  <a:pt x="2403" y="137"/>
                </a:cubicBezTo>
                <a:close/>
                <a:moveTo>
                  <a:pt x="2403" y="170"/>
                </a:moveTo>
                <a:cubicBezTo>
                  <a:pt x="2419" y="170"/>
                  <a:pt x="2419" y="170"/>
                  <a:pt x="2419" y="170"/>
                </a:cubicBezTo>
                <a:cubicBezTo>
                  <a:pt x="2419" y="186"/>
                  <a:pt x="2419" y="186"/>
                  <a:pt x="2419" y="186"/>
                </a:cubicBezTo>
                <a:cubicBezTo>
                  <a:pt x="2403" y="186"/>
                  <a:pt x="2403" y="186"/>
                  <a:pt x="2403" y="186"/>
                </a:cubicBezTo>
                <a:cubicBezTo>
                  <a:pt x="2403" y="170"/>
                  <a:pt x="2403" y="170"/>
                  <a:pt x="2403" y="170"/>
                </a:cubicBezTo>
                <a:close/>
                <a:moveTo>
                  <a:pt x="2403" y="202"/>
                </a:moveTo>
                <a:cubicBezTo>
                  <a:pt x="2419" y="202"/>
                  <a:pt x="2419" y="202"/>
                  <a:pt x="2419" y="202"/>
                </a:cubicBezTo>
                <a:cubicBezTo>
                  <a:pt x="2419" y="219"/>
                  <a:pt x="2419" y="219"/>
                  <a:pt x="2419" y="219"/>
                </a:cubicBezTo>
                <a:cubicBezTo>
                  <a:pt x="2403" y="219"/>
                  <a:pt x="2403" y="219"/>
                  <a:pt x="2403" y="219"/>
                </a:cubicBezTo>
                <a:cubicBezTo>
                  <a:pt x="2403" y="202"/>
                  <a:pt x="2403" y="202"/>
                  <a:pt x="2403" y="202"/>
                </a:cubicBezTo>
                <a:close/>
                <a:moveTo>
                  <a:pt x="2403" y="235"/>
                </a:moveTo>
                <a:cubicBezTo>
                  <a:pt x="2419" y="235"/>
                  <a:pt x="2419" y="235"/>
                  <a:pt x="2419" y="235"/>
                </a:cubicBezTo>
                <a:cubicBezTo>
                  <a:pt x="2419" y="251"/>
                  <a:pt x="2419" y="251"/>
                  <a:pt x="2419" y="251"/>
                </a:cubicBezTo>
                <a:cubicBezTo>
                  <a:pt x="2403" y="251"/>
                  <a:pt x="2403" y="251"/>
                  <a:pt x="2403" y="251"/>
                </a:cubicBezTo>
                <a:cubicBezTo>
                  <a:pt x="2403" y="235"/>
                  <a:pt x="2403" y="235"/>
                  <a:pt x="2403" y="235"/>
                </a:cubicBezTo>
                <a:close/>
                <a:moveTo>
                  <a:pt x="2403" y="268"/>
                </a:moveTo>
                <a:cubicBezTo>
                  <a:pt x="2419" y="268"/>
                  <a:pt x="2419" y="268"/>
                  <a:pt x="2419" y="268"/>
                </a:cubicBezTo>
                <a:cubicBezTo>
                  <a:pt x="2419" y="284"/>
                  <a:pt x="2419" y="284"/>
                  <a:pt x="2419" y="284"/>
                </a:cubicBezTo>
                <a:cubicBezTo>
                  <a:pt x="2403" y="284"/>
                  <a:pt x="2403" y="284"/>
                  <a:pt x="2403" y="284"/>
                </a:cubicBezTo>
                <a:cubicBezTo>
                  <a:pt x="2403" y="268"/>
                  <a:pt x="2403" y="268"/>
                  <a:pt x="2403" y="268"/>
                </a:cubicBezTo>
                <a:close/>
                <a:moveTo>
                  <a:pt x="2403" y="300"/>
                </a:moveTo>
                <a:cubicBezTo>
                  <a:pt x="2419" y="300"/>
                  <a:pt x="2419" y="300"/>
                  <a:pt x="2419" y="300"/>
                </a:cubicBezTo>
                <a:cubicBezTo>
                  <a:pt x="2419" y="317"/>
                  <a:pt x="2419" y="317"/>
                  <a:pt x="2419" y="317"/>
                </a:cubicBezTo>
                <a:cubicBezTo>
                  <a:pt x="2403" y="317"/>
                  <a:pt x="2403" y="317"/>
                  <a:pt x="2403" y="317"/>
                </a:cubicBezTo>
                <a:cubicBezTo>
                  <a:pt x="2403" y="300"/>
                  <a:pt x="2403" y="300"/>
                  <a:pt x="2403" y="300"/>
                </a:cubicBezTo>
                <a:close/>
                <a:moveTo>
                  <a:pt x="2403" y="333"/>
                </a:moveTo>
                <a:cubicBezTo>
                  <a:pt x="2419" y="333"/>
                  <a:pt x="2419" y="333"/>
                  <a:pt x="2419" y="333"/>
                </a:cubicBezTo>
                <a:cubicBezTo>
                  <a:pt x="2419" y="349"/>
                  <a:pt x="2419" y="349"/>
                  <a:pt x="2419" y="349"/>
                </a:cubicBezTo>
                <a:cubicBezTo>
                  <a:pt x="2403" y="349"/>
                  <a:pt x="2403" y="349"/>
                  <a:pt x="2403" y="349"/>
                </a:cubicBezTo>
                <a:cubicBezTo>
                  <a:pt x="2403" y="333"/>
                  <a:pt x="2403" y="333"/>
                  <a:pt x="2403" y="333"/>
                </a:cubicBezTo>
                <a:close/>
                <a:moveTo>
                  <a:pt x="2403" y="366"/>
                </a:moveTo>
                <a:cubicBezTo>
                  <a:pt x="2419" y="366"/>
                  <a:pt x="2419" y="366"/>
                  <a:pt x="2419" y="366"/>
                </a:cubicBezTo>
                <a:cubicBezTo>
                  <a:pt x="2419" y="382"/>
                  <a:pt x="2419" y="382"/>
                  <a:pt x="2419" y="382"/>
                </a:cubicBezTo>
                <a:cubicBezTo>
                  <a:pt x="2403" y="382"/>
                  <a:pt x="2403" y="382"/>
                  <a:pt x="2403" y="382"/>
                </a:cubicBezTo>
                <a:cubicBezTo>
                  <a:pt x="2403" y="366"/>
                  <a:pt x="2403" y="366"/>
                  <a:pt x="2403" y="366"/>
                </a:cubicBezTo>
                <a:close/>
                <a:moveTo>
                  <a:pt x="2403" y="398"/>
                </a:moveTo>
                <a:cubicBezTo>
                  <a:pt x="2419" y="398"/>
                  <a:pt x="2419" y="398"/>
                  <a:pt x="2419" y="398"/>
                </a:cubicBezTo>
                <a:cubicBezTo>
                  <a:pt x="2419" y="414"/>
                  <a:pt x="2419" y="414"/>
                  <a:pt x="2419" y="414"/>
                </a:cubicBezTo>
                <a:cubicBezTo>
                  <a:pt x="2403" y="414"/>
                  <a:pt x="2403" y="414"/>
                  <a:pt x="2403" y="414"/>
                </a:cubicBezTo>
                <a:cubicBezTo>
                  <a:pt x="2403" y="398"/>
                  <a:pt x="2403" y="398"/>
                  <a:pt x="2403" y="398"/>
                </a:cubicBezTo>
                <a:close/>
                <a:moveTo>
                  <a:pt x="2403" y="431"/>
                </a:moveTo>
                <a:cubicBezTo>
                  <a:pt x="2419" y="431"/>
                  <a:pt x="2419" y="431"/>
                  <a:pt x="2419" y="431"/>
                </a:cubicBezTo>
                <a:cubicBezTo>
                  <a:pt x="2419" y="447"/>
                  <a:pt x="2419" y="447"/>
                  <a:pt x="2419" y="447"/>
                </a:cubicBezTo>
                <a:cubicBezTo>
                  <a:pt x="2403" y="447"/>
                  <a:pt x="2403" y="447"/>
                  <a:pt x="2403" y="447"/>
                </a:cubicBezTo>
                <a:cubicBezTo>
                  <a:pt x="2403" y="431"/>
                  <a:pt x="2403" y="431"/>
                  <a:pt x="2403" y="431"/>
                </a:cubicBezTo>
                <a:close/>
                <a:moveTo>
                  <a:pt x="2403" y="463"/>
                </a:moveTo>
                <a:cubicBezTo>
                  <a:pt x="2419" y="463"/>
                  <a:pt x="2419" y="463"/>
                  <a:pt x="2419" y="463"/>
                </a:cubicBezTo>
                <a:cubicBezTo>
                  <a:pt x="2419" y="480"/>
                  <a:pt x="2419" y="480"/>
                  <a:pt x="2419" y="480"/>
                </a:cubicBezTo>
                <a:cubicBezTo>
                  <a:pt x="2403" y="480"/>
                  <a:pt x="2403" y="480"/>
                  <a:pt x="2403" y="480"/>
                </a:cubicBezTo>
                <a:cubicBezTo>
                  <a:pt x="2403" y="463"/>
                  <a:pt x="2403" y="463"/>
                  <a:pt x="2403" y="463"/>
                </a:cubicBezTo>
                <a:close/>
                <a:moveTo>
                  <a:pt x="2403" y="496"/>
                </a:moveTo>
                <a:cubicBezTo>
                  <a:pt x="2419" y="496"/>
                  <a:pt x="2419" y="496"/>
                  <a:pt x="2419" y="496"/>
                </a:cubicBezTo>
                <a:cubicBezTo>
                  <a:pt x="2419" y="512"/>
                  <a:pt x="2419" y="512"/>
                  <a:pt x="2419" y="512"/>
                </a:cubicBezTo>
                <a:cubicBezTo>
                  <a:pt x="2403" y="512"/>
                  <a:pt x="2403" y="512"/>
                  <a:pt x="2403" y="512"/>
                </a:cubicBezTo>
                <a:cubicBezTo>
                  <a:pt x="2403" y="496"/>
                  <a:pt x="2403" y="496"/>
                  <a:pt x="2403" y="496"/>
                </a:cubicBezTo>
                <a:close/>
                <a:moveTo>
                  <a:pt x="2403" y="529"/>
                </a:moveTo>
                <a:cubicBezTo>
                  <a:pt x="2419" y="529"/>
                  <a:pt x="2419" y="529"/>
                  <a:pt x="2419" y="529"/>
                </a:cubicBezTo>
                <a:cubicBezTo>
                  <a:pt x="2419" y="545"/>
                  <a:pt x="2419" y="545"/>
                  <a:pt x="2419" y="545"/>
                </a:cubicBezTo>
                <a:cubicBezTo>
                  <a:pt x="2403" y="545"/>
                  <a:pt x="2403" y="545"/>
                  <a:pt x="2403" y="545"/>
                </a:cubicBezTo>
                <a:cubicBezTo>
                  <a:pt x="2403" y="529"/>
                  <a:pt x="2403" y="529"/>
                  <a:pt x="2403" y="529"/>
                </a:cubicBezTo>
                <a:close/>
                <a:moveTo>
                  <a:pt x="2403" y="561"/>
                </a:moveTo>
                <a:cubicBezTo>
                  <a:pt x="2419" y="561"/>
                  <a:pt x="2419" y="561"/>
                  <a:pt x="2419" y="561"/>
                </a:cubicBezTo>
                <a:cubicBezTo>
                  <a:pt x="2419" y="578"/>
                  <a:pt x="2419" y="578"/>
                  <a:pt x="2419" y="578"/>
                </a:cubicBezTo>
                <a:cubicBezTo>
                  <a:pt x="2403" y="578"/>
                  <a:pt x="2403" y="578"/>
                  <a:pt x="2403" y="578"/>
                </a:cubicBezTo>
                <a:cubicBezTo>
                  <a:pt x="2403" y="561"/>
                  <a:pt x="2403" y="561"/>
                  <a:pt x="2403" y="561"/>
                </a:cubicBezTo>
                <a:close/>
                <a:moveTo>
                  <a:pt x="2403" y="594"/>
                </a:moveTo>
                <a:cubicBezTo>
                  <a:pt x="2419" y="594"/>
                  <a:pt x="2419" y="594"/>
                  <a:pt x="2419" y="594"/>
                </a:cubicBezTo>
                <a:cubicBezTo>
                  <a:pt x="2419" y="610"/>
                  <a:pt x="2419" y="610"/>
                  <a:pt x="2419" y="610"/>
                </a:cubicBezTo>
                <a:cubicBezTo>
                  <a:pt x="2403" y="610"/>
                  <a:pt x="2403" y="610"/>
                  <a:pt x="2403" y="610"/>
                </a:cubicBezTo>
                <a:cubicBezTo>
                  <a:pt x="2403" y="594"/>
                  <a:pt x="2403" y="594"/>
                  <a:pt x="2403" y="594"/>
                </a:cubicBezTo>
                <a:close/>
                <a:moveTo>
                  <a:pt x="2403" y="627"/>
                </a:moveTo>
                <a:cubicBezTo>
                  <a:pt x="2419" y="627"/>
                  <a:pt x="2419" y="627"/>
                  <a:pt x="2419" y="627"/>
                </a:cubicBezTo>
                <a:cubicBezTo>
                  <a:pt x="2419" y="643"/>
                  <a:pt x="2419" y="643"/>
                  <a:pt x="2419" y="643"/>
                </a:cubicBezTo>
                <a:cubicBezTo>
                  <a:pt x="2403" y="643"/>
                  <a:pt x="2403" y="643"/>
                  <a:pt x="2403" y="643"/>
                </a:cubicBezTo>
                <a:cubicBezTo>
                  <a:pt x="2403" y="627"/>
                  <a:pt x="2403" y="627"/>
                  <a:pt x="2403" y="627"/>
                </a:cubicBezTo>
                <a:close/>
                <a:moveTo>
                  <a:pt x="2403" y="659"/>
                </a:moveTo>
                <a:cubicBezTo>
                  <a:pt x="2419" y="659"/>
                  <a:pt x="2419" y="659"/>
                  <a:pt x="2419" y="659"/>
                </a:cubicBezTo>
                <a:cubicBezTo>
                  <a:pt x="2419" y="676"/>
                  <a:pt x="2419" y="676"/>
                  <a:pt x="2419" y="676"/>
                </a:cubicBezTo>
                <a:cubicBezTo>
                  <a:pt x="2403" y="676"/>
                  <a:pt x="2403" y="676"/>
                  <a:pt x="2403" y="676"/>
                </a:cubicBezTo>
                <a:cubicBezTo>
                  <a:pt x="2403" y="659"/>
                  <a:pt x="2403" y="659"/>
                  <a:pt x="2403" y="659"/>
                </a:cubicBezTo>
                <a:close/>
                <a:moveTo>
                  <a:pt x="2403" y="692"/>
                </a:moveTo>
                <a:cubicBezTo>
                  <a:pt x="2419" y="692"/>
                  <a:pt x="2419" y="692"/>
                  <a:pt x="2419" y="692"/>
                </a:cubicBezTo>
                <a:cubicBezTo>
                  <a:pt x="2419" y="708"/>
                  <a:pt x="2419" y="708"/>
                  <a:pt x="2419" y="708"/>
                </a:cubicBezTo>
                <a:cubicBezTo>
                  <a:pt x="2403" y="708"/>
                  <a:pt x="2403" y="708"/>
                  <a:pt x="2403" y="708"/>
                </a:cubicBezTo>
                <a:cubicBezTo>
                  <a:pt x="2403" y="692"/>
                  <a:pt x="2403" y="692"/>
                  <a:pt x="2403" y="692"/>
                </a:cubicBezTo>
                <a:close/>
                <a:moveTo>
                  <a:pt x="2403" y="725"/>
                </a:moveTo>
                <a:cubicBezTo>
                  <a:pt x="2419" y="725"/>
                  <a:pt x="2419" y="725"/>
                  <a:pt x="2419" y="725"/>
                </a:cubicBezTo>
                <a:cubicBezTo>
                  <a:pt x="2419" y="741"/>
                  <a:pt x="2419" y="741"/>
                  <a:pt x="2419" y="741"/>
                </a:cubicBezTo>
                <a:cubicBezTo>
                  <a:pt x="2403" y="741"/>
                  <a:pt x="2403" y="741"/>
                  <a:pt x="2403" y="741"/>
                </a:cubicBezTo>
                <a:cubicBezTo>
                  <a:pt x="2403" y="725"/>
                  <a:pt x="2403" y="725"/>
                  <a:pt x="2403" y="725"/>
                </a:cubicBezTo>
                <a:close/>
                <a:moveTo>
                  <a:pt x="2403" y="757"/>
                </a:moveTo>
                <a:cubicBezTo>
                  <a:pt x="2419" y="757"/>
                  <a:pt x="2419" y="757"/>
                  <a:pt x="2419" y="757"/>
                </a:cubicBezTo>
                <a:cubicBezTo>
                  <a:pt x="2419" y="774"/>
                  <a:pt x="2419" y="774"/>
                  <a:pt x="2419" y="774"/>
                </a:cubicBezTo>
                <a:cubicBezTo>
                  <a:pt x="2403" y="774"/>
                  <a:pt x="2403" y="774"/>
                  <a:pt x="2403" y="774"/>
                </a:cubicBezTo>
                <a:cubicBezTo>
                  <a:pt x="2403" y="757"/>
                  <a:pt x="2403" y="757"/>
                  <a:pt x="2403" y="757"/>
                </a:cubicBezTo>
                <a:close/>
                <a:moveTo>
                  <a:pt x="2403" y="790"/>
                </a:moveTo>
                <a:cubicBezTo>
                  <a:pt x="2419" y="790"/>
                  <a:pt x="2419" y="790"/>
                  <a:pt x="2419" y="790"/>
                </a:cubicBezTo>
                <a:cubicBezTo>
                  <a:pt x="2419" y="806"/>
                  <a:pt x="2419" y="806"/>
                  <a:pt x="2419" y="806"/>
                </a:cubicBezTo>
                <a:cubicBezTo>
                  <a:pt x="2403" y="806"/>
                  <a:pt x="2403" y="806"/>
                  <a:pt x="2403" y="806"/>
                </a:cubicBezTo>
                <a:cubicBezTo>
                  <a:pt x="2403" y="790"/>
                  <a:pt x="2403" y="790"/>
                  <a:pt x="2403" y="790"/>
                </a:cubicBezTo>
                <a:close/>
                <a:moveTo>
                  <a:pt x="2403" y="822"/>
                </a:moveTo>
                <a:cubicBezTo>
                  <a:pt x="2419" y="822"/>
                  <a:pt x="2419" y="822"/>
                  <a:pt x="2419" y="822"/>
                </a:cubicBezTo>
                <a:cubicBezTo>
                  <a:pt x="2419" y="839"/>
                  <a:pt x="2419" y="839"/>
                  <a:pt x="2419" y="839"/>
                </a:cubicBezTo>
                <a:cubicBezTo>
                  <a:pt x="2403" y="839"/>
                  <a:pt x="2403" y="839"/>
                  <a:pt x="2403" y="839"/>
                </a:cubicBezTo>
                <a:cubicBezTo>
                  <a:pt x="2403" y="822"/>
                  <a:pt x="2403" y="822"/>
                  <a:pt x="2403" y="822"/>
                </a:cubicBezTo>
                <a:close/>
                <a:moveTo>
                  <a:pt x="2403" y="855"/>
                </a:moveTo>
                <a:cubicBezTo>
                  <a:pt x="2419" y="855"/>
                  <a:pt x="2419" y="855"/>
                  <a:pt x="2419" y="855"/>
                </a:cubicBezTo>
                <a:cubicBezTo>
                  <a:pt x="2419" y="871"/>
                  <a:pt x="2419" y="871"/>
                  <a:pt x="2419" y="871"/>
                </a:cubicBezTo>
                <a:cubicBezTo>
                  <a:pt x="2403" y="871"/>
                  <a:pt x="2403" y="871"/>
                  <a:pt x="2403" y="871"/>
                </a:cubicBezTo>
                <a:cubicBezTo>
                  <a:pt x="2403" y="855"/>
                  <a:pt x="2403" y="855"/>
                  <a:pt x="2403" y="855"/>
                </a:cubicBezTo>
                <a:close/>
                <a:moveTo>
                  <a:pt x="2403" y="888"/>
                </a:moveTo>
                <a:cubicBezTo>
                  <a:pt x="2419" y="888"/>
                  <a:pt x="2419" y="888"/>
                  <a:pt x="2419" y="888"/>
                </a:cubicBezTo>
                <a:cubicBezTo>
                  <a:pt x="2419" y="904"/>
                  <a:pt x="2419" y="904"/>
                  <a:pt x="2419" y="904"/>
                </a:cubicBezTo>
                <a:cubicBezTo>
                  <a:pt x="2403" y="904"/>
                  <a:pt x="2403" y="904"/>
                  <a:pt x="2403" y="904"/>
                </a:cubicBezTo>
                <a:cubicBezTo>
                  <a:pt x="2403" y="888"/>
                  <a:pt x="2403" y="888"/>
                  <a:pt x="2403" y="888"/>
                </a:cubicBezTo>
                <a:close/>
                <a:moveTo>
                  <a:pt x="2403" y="920"/>
                </a:moveTo>
                <a:cubicBezTo>
                  <a:pt x="2419" y="920"/>
                  <a:pt x="2419" y="920"/>
                  <a:pt x="2419" y="920"/>
                </a:cubicBezTo>
                <a:cubicBezTo>
                  <a:pt x="2419" y="937"/>
                  <a:pt x="2419" y="937"/>
                  <a:pt x="2419" y="937"/>
                </a:cubicBezTo>
                <a:cubicBezTo>
                  <a:pt x="2403" y="937"/>
                  <a:pt x="2403" y="937"/>
                  <a:pt x="2403" y="937"/>
                </a:cubicBezTo>
                <a:cubicBezTo>
                  <a:pt x="2403" y="920"/>
                  <a:pt x="2403" y="920"/>
                  <a:pt x="2403" y="920"/>
                </a:cubicBezTo>
                <a:close/>
                <a:moveTo>
                  <a:pt x="2403" y="953"/>
                </a:moveTo>
                <a:cubicBezTo>
                  <a:pt x="2419" y="953"/>
                  <a:pt x="2419" y="953"/>
                  <a:pt x="2419" y="953"/>
                </a:cubicBezTo>
                <a:cubicBezTo>
                  <a:pt x="2419" y="969"/>
                  <a:pt x="2419" y="969"/>
                  <a:pt x="2419" y="969"/>
                </a:cubicBezTo>
                <a:cubicBezTo>
                  <a:pt x="2403" y="969"/>
                  <a:pt x="2403" y="969"/>
                  <a:pt x="2403" y="969"/>
                </a:cubicBezTo>
                <a:cubicBezTo>
                  <a:pt x="2403" y="953"/>
                  <a:pt x="2403" y="953"/>
                  <a:pt x="2403" y="953"/>
                </a:cubicBezTo>
                <a:close/>
                <a:moveTo>
                  <a:pt x="2408" y="974"/>
                </a:moveTo>
                <a:cubicBezTo>
                  <a:pt x="2408" y="990"/>
                  <a:pt x="2408" y="990"/>
                  <a:pt x="2408" y="990"/>
                </a:cubicBezTo>
                <a:cubicBezTo>
                  <a:pt x="2391" y="990"/>
                  <a:pt x="2391" y="990"/>
                  <a:pt x="2391" y="990"/>
                </a:cubicBezTo>
                <a:cubicBezTo>
                  <a:pt x="2391" y="974"/>
                  <a:pt x="2391" y="974"/>
                  <a:pt x="2391" y="974"/>
                </a:cubicBezTo>
                <a:cubicBezTo>
                  <a:pt x="2408" y="974"/>
                  <a:pt x="2408" y="974"/>
                  <a:pt x="2408" y="974"/>
                </a:cubicBezTo>
                <a:close/>
                <a:moveTo>
                  <a:pt x="2375" y="974"/>
                </a:moveTo>
                <a:cubicBezTo>
                  <a:pt x="2375" y="990"/>
                  <a:pt x="2375" y="990"/>
                  <a:pt x="2375" y="990"/>
                </a:cubicBezTo>
                <a:cubicBezTo>
                  <a:pt x="2359" y="990"/>
                  <a:pt x="2359" y="990"/>
                  <a:pt x="2359" y="990"/>
                </a:cubicBezTo>
                <a:cubicBezTo>
                  <a:pt x="2359" y="974"/>
                  <a:pt x="2359" y="974"/>
                  <a:pt x="2359" y="974"/>
                </a:cubicBezTo>
                <a:cubicBezTo>
                  <a:pt x="2375" y="974"/>
                  <a:pt x="2375" y="974"/>
                  <a:pt x="2375" y="974"/>
                </a:cubicBezTo>
                <a:close/>
                <a:moveTo>
                  <a:pt x="2342" y="974"/>
                </a:moveTo>
                <a:cubicBezTo>
                  <a:pt x="2342" y="990"/>
                  <a:pt x="2342" y="990"/>
                  <a:pt x="2342" y="990"/>
                </a:cubicBezTo>
                <a:cubicBezTo>
                  <a:pt x="2326" y="990"/>
                  <a:pt x="2326" y="990"/>
                  <a:pt x="2326" y="990"/>
                </a:cubicBezTo>
                <a:cubicBezTo>
                  <a:pt x="2326" y="974"/>
                  <a:pt x="2326" y="974"/>
                  <a:pt x="2326" y="974"/>
                </a:cubicBezTo>
                <a:cubicBezTo>
                  <a:pt x="2342" y="974"/>
                  <a:pt x="2342" y="974"/>
                  <a:pt x="2342" y="974"/>
                </a:cubicBezTo>
                <a:close/>
                <a:moveTo>
                  <a:pt x="2310" y="974"/>
                </a:moveTo>
                <a:cubicBezTo>
                  <a:pt x="2310" y="990"/>
                  <a:pt x="2310" y="990"/>
                  <a:pt x="2310" y="990"/>
                </a:cubicBezTo>
                <a:cubicBezTo>
                  <a:pt x="2293" y="990"/>
                  <a:pt x="2293" y="990"/>
                  <a:pt x="2293" y="990"/>
                </a:cubicBezTo>
                <a:cubicBezTo>
                  <a:pt x="2293" y="974"/>
                  <a:pt x="2293" y="974"/>
                  <a:pt x="2293" y="974"/>
                </a:cubicBezTo>
                <a:cubicBezTo>
                  <a:pt x="2310" y="974"/>
                  <a:pt x="2310" y="974"/>
                  <a:pt x="2310" y="974"/>
                </a:cubicBezTo>
                <a:close/>
                <a:moveTo>
                  <a:pt x="2277" y="974"/>
                </a:moveTo>
                <a:cubicBezTo>
                  <a:pt x="2277" y="990"/>
                  <a:pt x="2277" y="990"/>
                  <a:pt x="2277" y="990"/>
                </a:cubicBezTo>
                <a:cubicBezTo>
                  <a:pt x="2261" y="990"/>
                  <a:pt x="2261" y="990"/>
                  <a:pt x="2261" y="990"/>
                </a:cubicBezTo>
                <a:cubicBezTo>
                  <a:pt x="2261" y="974"/>
                  <a:pt x="2261" y="974"/>
                  <a:pt x="2261" y="974"/>
                </a:cubicBezTo>
                <a:cubicBezTo>
                  <a:pt x="2277" y="974"/>
                  <a:pt x="2277" y="974"/>
                  <a:pt x="2277" y="974"/>
                </a:cubicBezTo>
                <a:close/>
                <a:moveTo>
                  <a:pt x="2244" y="974"/>
                </a:moveTo>
                <a:cubicBezTo>
                  <a:pt x="2244" y="990"/>
                  <a:pt x="2244" y="990"/>
                  <a:pt x="2244" y="990"/>
                </a:cubicBezTo>
                <a:cubicBezTo>
                  <a:pt x="2228" y="990"/>
                  <a:pt x="2228" y="990"/>
                  <a:pt x="2228" y="990"/>
                </a:cubicBezTo>
                <a:cubicBezTo>
                  <a:pt x="2228" y="974"/>
                  <a:pt x="2228" y="974"/>
                  <a:pt x="2228" y="974"/>
                </a:cubicBezTo>
                <a:cubicBezTo>
                  <a:pt x="2244" y="974"/>
                  <a:pt x="2244" y="974"/>
                  <a:pt x="2244" y="974"/>
                </a:cubicBezTo>
                <a:close/>
                <a:moveTo>
                  <a:pt x="2212" y="974"/>
                </a:moveTo>
                <a:cubicBezTo>
                  <a:pt x="2212" y="990"/>
                  <a:pt x="2212" y="990"/>
                  <a:pt x="2212" y="990"/>
                </a:cubicBezTo>
                <a:cubicBezTo>
                  <a:pt x="2195" y="990"/>
                  <a:pt x="2195" y="990"/>
                  <a:pt x="2195" y="990"/>
                </a:cubicBezTo>
                <a:cubicBezTo>
                  <a:pt x="2195" y="974"/>
                  <a:pt x="2195" y="974"/>
                  <a:pt x="2195" y="974"/>
                </a:cubicBezTo>
                <a:cubicBezTo>
                  <a:pt x="2212" y="974"/>
                  <a:pt x="2212" y="974"/>
                  <a:pt x="2212" y="974"/>
                </a:cubicBezTo>
                <a:close/>
                <a:moveTo>
                  <a:pt x="2179" y="974"/>
                </a:moveTo>
                <a:cubicBezTo>
                  <a:pt x="2179" y="990"/>
                  <a:pt x="2179" y="990"/>
                  <a:pt x="2179" y="990"/>
                </a:cubicBezTo>
                <a:cubicBezTo>
                  <a:pt x="2163" y="990"/>
                  <a:pt x="2163" y="990"/>
                  <a:pt x="2163" y="990"/>
                </a:cubicBezTo>
                <a:cubicBezTo>
                  <a:pt x="2163" y="974"/>
                  <a:pt x="2163" y="974"/>
                  <a:pt x="2163" y="974"/>
                </a:cubicBezTo>
                <a:cubicBezTo>
                  <a:pt x="2179" y="974"/>
                  <a:pt x="2179" y="974"/>
                  <a:pt x="2179" y="974"/>
                </a:cubicBezTo>
                <a:close/>
                <a:moveTo>
                  <a:pt x="2146" y="974"/>
                </a:moveTo>
                <a:cubicBezTo>
                  <a:pt x="2146" y="990"/>
                  <a:pt x="2146" y="990"/>
                  <a:pt x="2146" y="990"/>
                </a:cubicBezTo>
                <a:cubicBezTo>
                  <a:pt x="2130" y="990"/>
                  <a:pt x="2130" y="990"/>
                  <a:pt x="2130" y="990"/>
                </a:cubicBezTo>
                <a:cubicBezTo>
                  <a:pt x="2130" y="974"/>
                  <a:pt x="2130" y="974"/>
                  <a:pt x="2130" y="974"/>
                </a:cubicBezTo>
                <a:cubicBezTo>
                  <a:pt x="2146" y="974"/>
                  <a:pt x="2146" y="974"/>
                  <a:pt x="2146" y="974"/>
                </a:cubicBezTo>
                <a:close/>
                <a:moveTo>
                  <a:pt x="2114" y="974"/>
                </a:moveTo>
                <a:cubicBezTo>
                  <a:pt x="2114" y="990"/>
                  <a:pt x="2114" y="990"/>
                  <a:pt x="2114" y="990"/>
                </a:cubicBezTo>
                <a:cubicBezTo>
                  <a:pt x="2097" y="990"/>
                  <a:pt x="2097" y="990"/>
                  <a:pt x="2097" y="990"/>
                </a:cubicBezTo>
                <a:cubicBezTo>
                  <a:pt x="2097" y="974"/>
                  <a:pt x="2097" y="974"/>
                  <a:pt x="2097" y="974"/>
                </a:cubicBezTo>
                <a:cubicBezTo>
                  <a:pt x="2114" y="974"/>
                  <a:pt x="2114" y="974"/>
                  <a:pt x="2114" y="974"/>
                </a:cubicBezTo>
                <a:close/>
                <a:moveTo>
                  <a:pt x="2081" y="974"/>
                </a:moveTo>
                <a:cubicBezTo>
                  <a:pt x="2081" y="990"/>
                  <a:pt x="2081" y="990"/>
                  <a:pt x="2081" y="990"/>
                </a:cubicBezTo>
                <a:cubicBezTo>
                  <a:pt x="2065" y="990"/>
                  <a:pt x="2065" y="990"/>
                  <a:pt x="2065" y="990"/>
                </a:cubicBezTo>
                <a:cubicBezTo>
                  <a:pt x="2065" y="974"/>
                  <a:pt x="2065" y="974"/>
                  <a:pt x="2065" y="974"/>
                </a:cubicBezTo>
                <a:cubicBezTo>
                  <a:pt x="2081" y="974"/>
                  <a:pt x="2081" y="974"/>
                  <a:pt x="2081" y="974"/>
                </a:cubicBezTo>
                <a:close/>
                <a:moveTo>
                  <a:pt x="2049" y="974"/>
                </a:moveTo>
                <a:cubicBezTo>
                  <a:pt x="2049" y="990"/>
                  <a:pt x="2049" y="990"/>
                  <a:pt x="2049" y="990"/>
                </a:cubicBezTo>
                <a:cubicBezTo>
                  <a:pt x="2032" y="990"/>
                  <a:pt x="2032" y="990"/>
                  <a:pt x="2032" y="990"/>
                </a:cubicBezTo>
                <a:cubicBezTo>
                  <a:pt x="2032" y="974"/>
                  <a:pt x="2032" y="974"/>
                  <a:pt x="2032" y="974"/>
                </a:cubicBezTo>
                <a:cubicBezTo>
                  <a:pt x="2049" y="974"/>
                  <a:pt x="2049" y="974"/>
                  <a:pt x="2049" y="974"/>
                </a:cubicBezTo>
                <a:close/>
                <a:moveTo>
                  <a:pt x="2016" y="974"/>
                </a:moveTo>
                <a:cubicBezTo>
                  <a:pt x="2016" y="990"/>
                  <a:pt x="2016" y="990"/>
                  <a:pt x="2016" y="990"/>
                </a:cubicBezTo>
                <a:cubicBezTo>
                  <a:pt x="2000" y="990"/>
                  <a:pt x="2000" y="990"/>
                  <a:pt x="2000" y="990"/>
                </a:cubicBezTo>
                <a:cubicBezTo>
                  <a:pt x="2000" y="974"/>
                  <a:pt x="2000" y="974"/>
                  <a:pt x="2000" y="974"/>
                </a:cubicBezTo>
                <a:cubicBezTo>
                  <a:pt x="2016" y="974"/>
                  <a:pt x="2016" y="974"/>
                  <a:pt x="2016" y="974"/>
                </a:cubicBezTo>
                <a:close/>
                <a:moveTo>
                  <a:pt x="1983" y="974"/>
                </a:moveTo>
                <a:cubicBezTo>
                  <a:pt x="1983" y="990"/>
                  <a:pt x="1983" y="990"/>
                  <a:pt x="1983" y="990"/>
                </a:cubicBezTo>
                <a:cubicBezTo>
                  <a:pt x="1967" y="990"/>
                  <a:pt x="1967" y="990"/>
                  <a:pt x="1967" y="990"/>
                </a:cubicBezTo>
                <a:cubicBezTo>
                  <a:pt x="1967" y="974"/>
                  <a:pt x="1967" y="974"/>
                  <a:pt x="1967" y="974"/>
                </a:cubicBezTo>
                <a:cubicBezTo>
                  <a:pt x="1983" y="974"/>
                  <a:pt x="1983" y="974"/>
                  <a:pt x="1983" y="974"/>
                </a:cubicBezTo>
                <a:close/>
                <a:moveTo>
                  <a:pt x="1951" y="974"/>
                </a:moveTo>
                <a:cubicBezTo>
                  <a:pt x="1951" y="990"/>
                  <a:pt x="1951" y="990"/>
                  <a:pt x="1951" y="990"/>
                </a:cubicBezTo>
                <a:cubicBezTo>
                  <a:pt x="1941" y="990"/>
                  <a:pt x="1941" y="990"/>
                  <a:pt x="1941" y="990"/>
                </a:cubicBezTo>
                <a:cubicBezTo>
                  <a:pt x="1941" y="989"/>
                  <a:pt x="1941" y="989"/>
                  <a:pt x="1941" y="989"/>
                </a:cubicBezTo>
                <a:cubicBezTo>
                  <a:pt x="1933" y="989"/>
                  <a:pt x="1933" y="989"/>
                  <a:pt x="1933" y="989"/>
                </a:cubicBezTo>
                <a:cubicBezTo>
                  <a:pt x="1933" y="982"/>
                  <a:pt x="1933" y="982"/>
                  <a:pt x="1933" y="982"/>
                </a:cubicBezTo>
                <a:cubicBezTo>
                  <a:pt x="1933" y="974"/>
                  <a:pt x="1933" y="974"/>
                  <a:pt x="1933" y="974"/>
                </a:cubicBezTo>
                <a:cubicBezTo>
                  <a:pt x="1941" y="974"/>
                  <a:pt x="1941" y="974"/>
                  <a:pt x="1941" y="974"/>
                </a:cubicBezTo>
                <a:cubicBezTo>
                  <a:pt x="1951" y="974"/>
                  <a:pt x="1951" y="974"/>
                  <a:pt x="1951" y="974"/>
                </a:cubicBezTo>
                <a:close/>
                <a:moveTo>
                  <a:pt x="1933" y="1005"/>
                </a:moveTo>
                <a:cubicBezTo>
                  <a:pt x="1949" y="1005"/>
                  <a:pt x="1949" y="1005"/>
                  <a:pt x="1949" y="1005"/>
                </a:cubicBezTo>
                <a:cubicBezTo>
                  <a:pt x="1949" y="1022"/>
                  <a:pt x="1949" y="1022"/>
                  <a:pt x="1949" y="1022"/>
                </a:cubicBezTo>
                <a:cubicBezTo>
                  <a:pt x="1933" y="1022"/>
                  <a:pt x="1933" y="1022"/>
                  <a:pt x="1933" y="1022"/>
                </a:cubicBezTo>
                <a:cubicBezTo>
                  <a:pt x="1933" y="1005"/>
                  <a:pt x="1933" y="1005"/>
                  <a:pt x="1933" y="1005"/>
                </a:cubicBezTo>
                <a:close/>
                <a:moveTo>
                  <a:pt x="1933" y="1038"/>
                </a:moveTo>
                <a:cubicBezTo>
                  <a:pt x="1949" y="1038"/>
                  <a:pt x="1949" y="1038"/>
                  <a:pt x="1949" y="1038"/>
                </a:cubicBezTo>
                <a:cubicBezTo>
                  <a:pt x="1949" y="1054"/>
                  <a:pt x="1949" y="1054"/>
                  <a:pt x="1949" y="1054"/>
                </a:cubicBezTo>
                <a:cubicBezTo>
                  <a:pt x="1933" y="1054"/>
                  <a:pt x="1933" y="1054"/>
                  <a:pt x="1933" y="1054"/>
                </a:cubicBezTo>
                <a:cubicBezTo>
                  <a:pt x="1933" y="1038"/>
                  <a:pt x="1933" y="1038"/>
                  <a:pt x="1933" y="1038"/>
                </a:cubicBezTo>
                <a:close/>
                <a:moveTo>
                  <a:pt x="1933" y="1071"/>
                </a:moveTo>
                <a:cubicBezTo>
                  <a:pt x="1949" y="1071"/>
                  <a:pt x="1949" y="1071"/>
                  <a:pt x="1949" y="1071"/>
                </a:cubicBezTo>
                <a:cubicBezTo>
                  <a:pt x="1949" y="1087"/>
                  <a:pt x="1949" y="1087"/>
                  <a:pt x="1949" y="1087"/>
                </a:cubicBezTo>
                <a:cubicBezTo>
                  <a:pt x="1933" y="1087"/>
                  <a:pt x="1933" y="1087"/>
                  <a:pt x="1933" y="1087"/>
                </a:cubicBezTo>
                <a:cubicBezTo>
                  <a:pt x="1933" y="1071"/>
                  <a:pt x="1933" y="1071"/>
                  <a:pt x="1933" y="1071"/>
                </a:cubicBezTo>
                <a:close/>
                <a:moveTo>
                  <a:pt x="1933" y="1103"/>
                </a:moveTo>
                <a:cubicBezTo>
                  <a:pt x="1949" y="1103"/>
                  <a:pt x="1949" y="1103"/>
                  <a:pt x="1949" y="1103"/>
                </a:cubicBezTo>
                <a:cubicBezTo>
                  <a:pt x="1949" y="1120"/>
                  <a:pt x="1949" y="1120"/>
                  <a:pt x="1949" y="1120"/>
                </a:cubicBezTo>
                <a:cubicBezTo>
                  <a:pt x="1933" y="1120"/>
                  <a:pt x="1933" y="1120"/>
                  <a:pt x="1933" y="1120"/>
                </a:cubicBezTo>
                <a:cubicBezTo>
                  <a:pt x="1933" y="1103"/>
                  <a:pt x="1933" y="1103"/>
                  <a:pt x="1933" y="1103"/>
                </a:cubicBezTo>
                <a:close/>
                <a:moveTo>
                  <a:pt x="1933" y="1136"/>
                </a:moveTo>
                <a:cubicBezTo>
                  <a:pt x="1949" y="1136"/>
                  <a:pt x="1949" y="1136"/>
                  <a:pt x="1949" y="1136"/>
                </a:cubicBezTo>
                <a:cubicBezTo>
                  <a:pt x="1949" y="1152"/>
                  <a:pt x="1949" y="1152"/>
                  <a:pt x="1949" y="1152"/>
                </a:cubicBezTo>
                <a:cubicBezTo>
                  <a:pt x="1933" y="1152"/>
                  <a:pt x="1933" y="1152"/>
                  <a:pt x="1933" y="1152"/>
                </a:cubicBezTo>
                <a:cubicBezTo>
                  <a:pt x="1933" y="1136"/>
                  <a:pt x="1933" y="1136"/>
                  <a:pt x="1933" y="1136"/>
                </a:cubicBezTo>
                <a:close/>
                <a:moveTo>
                  <a:pt x="1933" y="1169"/>
                </a:moveTo>
                <a:cubicBezTo>
                  <a:pt x="1949" y="1169"/>
                  <a:pt x="1949" y="1169"/>
                  <a:pt x="1949" y="1169"/>
                </a:cubicBezTo>
                <a:cubicBezTo>
                  <a:pt x="1949" y="1185"/>
                  <a:pt x="1949" y="1185"/>
                  <a:pt x="1949" y="1185"/>
                </a:cubicBezTo>
                <a:cubicBezTo>
                  <a:pt x="1933" y="1185"/>
                  <a:pt x="1933" y="1185"/>
                  <a:pt x="1933" y="1185"/>
                </a:cubicBezTo>
                <a:cubicBezTo>
                  <a:pt x="1933" y="1169"/>
                  <a:pt x="1933" y="1169"/>
                  <a:pt x="1933" y="1169"/>
                </a:cubicBezTo>
                <a:close/>
                <a:moveTo>
                  <a:pt x="1933" y="1201"/>
                </a:moveTo>
                <a:cubicBezTo>
                  <a:pt x="1949" y="1201"/>
                  <a:pt x="1949" y="1201"/>
                  <a:pt x="1949" y="1201"/>
                </a:cubicBezTo>
                <a:cubicBezTo>
                  <a:pt x="1949" y="1218"/>
                  <a:pt x="1949" y="1218"/>
                  <a:pt x="1949" y="1218"/>
                </a:cubicBezTo>
                <a:cubicBezTo>
                  <a:pt x="1933" y="1218"/>
                  <a:pt x="1933" y="1218"/>
                  <a:pt x="1933" y="1218"/>
                </a:cubicBezTo>
                <a:cubicBezTo>
                  <a:pt x="1933" y="1201"/>
                  <a:pt x="1933" y="1201"/>
                  <a:pt x="1933" y="1201"/>
                </a:cubicBezTo>
                <a:close/>
                <a:moveTo>
                  <a:pt x="1933" y="1234"/>
                </a:moveTo>
                <a:cubicBezTo>
                  <a:pt x="1949" y="1234"/>
                  <a:pt x="1949" y="1234"/>
                  <a:pt x="1949" y="1234"/>
                </a:cubicBezTo>
                <a:cubicBezTo>
                  <a:pt x="1949" y="1250"/>
                  <a:pt x="1949" y="1250"/>
                  <a:pt x="1949" y="1250"/>
                </a:cubicBezTo>
                <a:cubicBezTo>
                  <a:pt x="1933" y="1250"/>
                  <a:pt x="1933" y="1250"/>
                  <a:pt x="1933" y="1250"/>
                </a:cubicBezTo>
                <a:cubicBezTo>
                  <a:pt x="1933" y="1234"/>
                  <a:pt x="1933" y="1234"/>
                  <a:pt x="1933" y="1234"/>
                </a:cubicBezTo>
                <a:close/>
                <a:moveTo>
                  <a:pt x="1933" y="1266"/>
                </a:moveTo>
                <a:cubicBezTo>
                  <a:pt x="1949" y="1266"/>
                  <a:pt x="1949" y="1266"/>
                  <a:pt x="1949" y="1266"/>
                </a:cubicBezTo>
                <a:cubicBezTo>
                  <a:pt x="1949" y="1283"/>
                  <a:pt x="1949" y="1283"/>
                  <a:pt x="1949" y="1283"/>
                </a:cubicBezTo>
                <a:cubicBezTo>
                  <a:pt x="1933" y="1283"/>
                  <a:pt x="1933" y="1283"/>
                  <a:pt x="1933" y="1283"/>
                </a:cubicBezTo>
                <a:cubicBezTo>
                  <a:pt x="1933" y="1266"/>
                  <a:pt x="1933" y="1266"/>
                  <a:pt x="1933" y="1266"/>
                </a:cubicBezTo>
                <a:close/>
                <a:moveTo>
                  <a:pt x="1933" y="1299"/>
                </a:moveTo>
                <a:cubicBezTo>
                  <a:pt x="1949" y="1299"/>
                  <a:pt x="1949" y="1299"/>
                  <a:pt x="1949" y="1299"/>
                </a:cubicBezTo>
                <a:cubicBezTo>
                  <a:pt x="1949" y="1315"/>
                  <a:pt x="1949" y="1315"/>
                  <a:pt x="1949" y="1315"/>
                </a:cubicBezTo>
                <a:cubicBezTo>
                  <a:pt x="1933" y="1315"/>
                  <a:pt x="1933" y="1315"/>
                  <a:pt x="1933" y="1315"/>
                </a:cubicBezTo>
                <a:cubicBezTo>
                  <a:pt x="1933" y="1299"/>
                  <a:pt x="1933" y="1299"/>
                  <a:pt x="1933" y="1299"/>
                </a:cubicBezTo>
                <a:close/>
                <a:moveTo>
                  <a:pt x="1933" y="1332"/>
                </a:moveTo>
                <a:cubicBezTo>
                  <a:pt x="1949" y="1332"/>
                  <a:pt x="1949" y="1332"/>
                  <a:pt x="1949" y="1332"/>
                </a:cubicBezTo>
                <a:cubicBezTo>
                  <a:pt x="1949" y="1348"/>
                  <a:pt x="1949" y="1348"/>
                  <a:pt x="1949" y="1348"/>
                </a:cubicBezTo>
                <a:cubicBezTo>
                  <a:pt x="1933" y="1348"/>
                  <a:pt x="1933" y="1348"/>
                  <a:pt x="1933" y="1348"/>
                </a:cubicBezTo>
                <a:cubicBezTo>
                  <a:pt x="1933" y="1332"/>
                  <a:pt x="1933" y="1332"/>
                  <a:pt x="1933" y="1332"/>
                </a:cubicBezTo>
                <a:close/>
                <a:moveTo>
                  <a:pt x="1933" y="1364"/>
                </a:moveTo>
                <a:cubicBezTo>
                  <a:pt x="1949" y="1364"/>
                  <a:pt x="1949" y="1364"/>
                  <a:pt x="1949" y="1364"/>
                </a:cubicBezTo>
                <a:cubicBezTo>
                  <a:pt x="1949" y="1381"/>
                  <a:pt x="1949" y="1381"/>
                  <a:pt x="1949" y="1381"/>
                </a:cubicBezTo>
                <a:cubicBezTo>
                  <a:pt x="1933" y="1381"/>
                  <a:pt x="1933" y="1381"/>
                  <a:pt x="1933" y="1381"/>
                </a:cubicBezTo>
                <a:cubicBezTo>
                  <a:pt x="1933" y="1364"/>
                  <a:pt x="1933" y="1364"/>
                  <a:pt x="1933" y="1364"/>
                </a:cubicBezTo>
                <a:close/>
                <a:moveTo>
                  <a:pt x="1933" y="1397"/>
                </a:moveTo>
                <a:cubicBezTo>
                  <a:pt x="1949" y="1397"/>
                  <a:pt x="1949" y="1397"/>
                  <a:pt x="1949" y="1397"/>
                </a:cubicBezTo>
                <a:cubicBezTo>
                  <a:pt x="1949" y="1413"/>
                  <a:pt x="1949" y="1413"/>
                  <a:pt x="1949" y="1413"/>
                </a:cubicBezTo>
                <a:cubicBezTo>
                  <a:pt x="1933" y="1413"/>
                  <a:pt x="1933" y="1413"/>
                  <a:pt x="1933" y="1413"/>
                </a:cubicBezTo>
                <a:cubicBezTo>
                  <a:pt x="1933" y="1397"/>
                  <a:pt x="1933" y="1397"/>
                  <a:pt x="1933" y="1397"/>
                </a:cubicBezTo>
                <a:close/>
                <a:moveTo>
                  <a:pt x="1933" y="1430"/>
                </a:moveTo>
                <a:cubicBezTo>
                  <a:pt x="1949" y="1430"/>
                  <a:pt x="1949" y="1430"/>
                  <a:pt x="1949" y="1430"/>
                </a:cubicBezTo>
                <a:cubicBezTo>
                  <a:pt x="1949" y="1446"/>
                  <a:pt x="1949" y="1446"/>
                  <a:pt x="1949" y="1446"/>
                </a:cubicBezTo>
                <a:cubicBezTo>
                  <a:pt x="1933" y="1446"/>
                  <a:pt x="1933" y="1446"/>
                  <a:pt x="1933" y="1446"/>
                </a:cubicBezTo>
                <a:cubicBezTo>
                  <a:pt x="1933" y="1430"/>
                  <a:pt x="1933" y="1430"/>
                  <a:pt x="1933" y="1430"/>
                </a:cubicBezTo>
                <a:close/>
                <a:moveTo>
                  <a:pt x="1933" y="1462"/>
                </a:moveTo>
                <a:cubicBezTo>
                  <a:pt x="1949" y="1462"/>
                  <a:pt x="1949" y="1462"/>
                  <a:pt x="1949" y="1462"/>
                </a:cubicBezTo>
                <a:cubicBezTo>
                  <a:pt x="1949" y="1479"/>
                  <a:pt x="1949" y="1479"/>
                  <a:pt x="1949" y="1479"/>
                </a:cubicBezTo>
                <a:cubicBezTo>
                  <a:pt x="1933" y="1479"/>
                  <a:pt x="1933" y="1479"/>
                  <a:pt x="1933" y="1479"/>
                </a:cubicBezTo>
                <a:cubicBezTo>
                  <a:pt x="1933" y="1462"/>
                  <a:pt x="1933" y="1462"/>
                  <a:pt x="1933" y="1462"/>
                </a:cubicBezTo>
                <a:close/>
                <a:moveTo>
                  <a:pt x="2265" y="402"/>
                </a:moveTo>
                <a:cubicBezTo>
                  <a:pt x="2281" y="402"/>
                  <a:pt x="2281" y="402"/>
                  <a:pt x="2281" y="402"/>
                </a:cubicBezTo>
                <a:cubicBezTo>
                  <a:pt x="2281" y="418"/>
                  <a:pt x="2281" y="418"/>
                  <a:pt x="2281" y="418"/>
                </a:cubicBezTo>
                <a:cubicBezTo>
                  <a:pt x="2265" y="418"/>
                  <a:pt x="2265" y="418"/>
                  <a:pt x="2265" y="418"/>
                </a:cubicBezTo>
                <a:cubicBezTo>
                  <a:pt x="2265" y="402"/>
                  <a:pt x="2265" y="402"/>
                  <a:pt x="2265" y="402"/>
                </a:cubicBezTo>
                <a:close/>
                <a:moveTo>
                  <a:pt x="2265" y="434"/>
                </a:moveTo>
                <a:cubicBezTo>
                  <a:pt x="2281" y="434"/>
                  <a:pt x="2281" y="434"/>
                  <a:pt x="2281" y="434"/>
                </a:cubicBezTo>
                <a:cubicBezTo>
                  <a:pt x="2281" y="451"/>
                  <a:pt x="2281" y="451"/>
                  <a:pt x="2281" y="451"/>
                </a:cubicBezTo>
                <a:cubicBezTo>
                  <a:pt x="2265" y="451"/>
                  <a:pt x="2265" y="451"/>
                  <a:pt x="2265" y="451"/>
                </a:cubicBezTo>
                <a:cubicBezTo>
                  <a:pt x="2265" y="434"/>
                  <a:pt x="2265" y="434"/>
                  <a:pt x="2265" y="434"/>
                </a:cubicBezTo>
                <a:close/>
                <a:moveTo>
                  <a:pt x="2265" y="467"/>
                </a:moveTo>
                <a:cubicBezTo>
                  <a:pt x="2281" y="467"/>
                  <a:pt x="2281" y="467"/>
                  <a:pt x="2281" y="467"/>
                </a:cubicBezTo>
                <a:cubicBezTo>
                  <a:pt x="2281" y="483"/>
                  <a:pt x="2281" y="483"/>
                  <a:pt x="2281" y="483"/>
                </a:cubicBezTo>
                <a:cubicBezTo>
                  <a:pt x="2265" y="483"/>
                  <a:pt x="2265" y="483"/>
                  <a:pt x="2265" y="483"/>
                </a:cubicBezTo>
                <a:cubicBezTo>
                  <a:pt x="2265" y="467"/>
                  <a:pt x="2265" y="467"/>
                  <a:pt x="2265" y="467"/>
                </a:cubicBezTo>
                <a:close/>
                <a:moveTo>
                  <a:pt x="2265" y="500"/>
                </a:moveTo>
                <a:cubicBezTo>
                  <a:pt x="2281" y="500"/>
                  <a:pt x="2281" y="500"/>
                  <a:pt x="2281" y="500"/>
                </a:cubicBezTo>
                <a:cubicBezTo>
                  <a:pt x="2281" y="516"/>
                  <a:pt x="2281" y="516"/>
                  <a:pt x="2281" y="516"/>
                </a:cubicBezTo>
                <a:cubicBezTo>
                  <a:pt x="2265" y="516"/>
                  <a:pt x="2265" y="516"/>
                  <a:pt x="2265" y="516"/>
                </a:cubicBezTo>
                <a:cubicBezTo>
                  <a:pt x="2265" y="500"/>
                  <a:pt x="2265" y="500"/>
                  <a:pt x="2265" y="500"/>
                </a:cubicBezTo>
                <a:close/>
                <a:moveTo>
                  <a:pt x="2265" y="532"/>
                </a:moveTo>
                <a:cubicBezTo>
                  <a:pt x="2281" y="532"/>
                  <a:pt x="2281" y="532"/>
                  <a:pt x="2281" y="532"/>
                </a:cubicBezTo>
                <a:cubicBezTo>
                  <a:pt x="2281" y="549"/>
                  <a:pt x="2281" y="549"/>
                  <a:pt x="2281" y="549"/>
                </a:cubicBezTo>
                <a:cubicBezTo>
                  <a:pt x="2265" y="549"/>
                  <a:pt x="2265" y="549"/>
                  <a:pt x="2265" y="549"/>
                </a:cubicBezTo>
                <a:cubicBezTo>
                  <a:pt x="2265" y="532"/>
                  <a:pt x="2265" y="532"/>
                  <a:pt x="2265" y="532"/>
                </a:cubicBezTo>
                <a:close/>
                <a:moveTo>
                  <a:pt x="2265" y="565"/>
                </a:moveTo>
                <a:cubicBezTo>
                  <a:pt x="2281" y="565"/>
                  <a:pt x="2281" y="565"/>
                  <a:pt x="2281" y="565"/>
                </a:cubicBezTo>
                <a:cubicBezTo>
                  <a:pt x="2281" y="581"/>
                  <a:pt x="2281" y="581"/>
                  <a:pt x="2281" y="581"/>
                </a:cubicBezTo>
                <a:cubicBezTo>
                  <a:pt x="2265" y="581"/>
                  <a:pt x="2265" y="581"/>
                  <a:pt x="2265" y="581"/>
                </a:cubicBezTo>
                <a:cubicBezTo>
                  <a:pt x="2265" y="565"/>
                  <a:pt x="2265" y="565"/>
                  <a:pt x="2265" y="565"/>
                </a:cubicBezTo>
                <a:close/>
                <a:moveTo>
                  <a:pt x="2265" y="598"/>
                </a:moveTo>
                <a:cubicBezTo>
                  <a:pt x="2281" y="598"/>
                  <a:pt x="2281" y="598"/>
                  <a:pt x="2281" y="598"/>
                </a:cubicBezTo>
                <a:cubicBezTo>
                  <a:pt x="2281" y="614"/>
                  <a:pt x="2281" y="614"/>
                  <a:pt x="2281" y="614"/>
                </a:cubicBezTo>
                <a:cubicBezTo>
                  <a:pt x="2265" y="614"/>
                  <a:pt x="2265" y="614"/>
                  <a:pt x="2265" y="614"/>
                </a:cubicBezTo>
                <a:cubicBezTo>
                  <a:pt x="2265" y="598"/>
                  <a:pt x="2265" y="598"/>
                  <a:pt x="2265" y="598"/>
                </a:cubicBezTo>
                <a:close/>
                <a:moveTo>
                  <a:pt x="2265" y="630"/>
                </a:moveTo>
                <a:cubicBezTo>
                  <a:pt x="2281" y="630"/>
                  <a:pt x="2281" y="630"/>
                  <a:pt x="2281" y="630"/>
                </a:cubicBezTo>
                <a:cubicBezTo>
                  <a:pt x="2281" y="646"/>
                  <a:pt x="2281" y="646"/>
                  <a:pt x="2281" y="646"/>
                </a:cubicBezTo>
                <a:cubicBezTo>
                  <a:pt x="2265" y="646"/>
                  <a:pt x="2265" y="646"/>
                  <a:pt x="2265" y="646"/>
                </a:cubicBezTo>
                <a:cubicBezTo>
                  <a:pt x="2265" y="630"/>
                  <a:pt x="2265" y="630"/>
                  <a:pt x="2265" y="630"/>
                </a:cubicBezTo>
                <a:close/>
                <a:moveTo>
                  <a:pt x="2265" y="663"/>
                </a:moveTo>
                <a:cubicBezTo>
                  <a:pt x="2281" y="663"/>
                  <a:pt x="2281" y="663"/>
                  <a:pt x="2281" y="663"/>
                </a:cubicBezTo>
                <a:cubicBezTo>
                  <a:pt x="2281" y="679"/>
                  <a:pt x="2281" y="679"/>
                  <a:pt x="2281" y="679"/>
                </a:cubicBezTo>
                <a:cubicBezTo>
                  <a:pt x="2265" y="679"/>
                  <a:pt x="2265" y="679"/>
                  <a:pt x="2265" y="679"/>
                </a:cubicBezTo>
                <a:cubicBezTo>
                  <a:pt x="2265" y="663"/>
                  <a:pt x="2265" y="663"/>
                  <a:pt x="2265" y="663"/>
                </a:cubicBezTo>
                <a:close/>
                <a:moveTo>
                  <a:pt x="2265" y="695"/>
                </a:moveTo>
                <a:cubicBezTo>
                  <a:pt x="2281" y="695"/>
                  <a:pt x="2281" y="695"/>
                  <a:pt x="2281" y="695"/>
                </a:cubicBezTo>
                <a:cubicBezTo>
                  <a:pt x="2281" y="712"/>
                  <a:pt x="2281" y="712"/>
                  <a:pt x="2281" y="712"/>
                </a:cubicBezTo>
                <a:cubicBezTo>
                  <a:pt x="2265" y="712"/>
                  <a:pt x="2265" y="712"/>
                  <a:pt x="2265" y="712"/>
                </a:cubicBezTo>
                <a:cubicBezTo>
                  <a:pt x="2265" y="695"/>
                  <a:pt x="2265" y="695"/>
                  <a:pt x="2265" y="695"/>
                </a:cubicBezTo>
                <a:close/>
                <a:moveTo>
                  <a:pt x="2265" y="728"/>
                </a:moveTo>
                <a:cubicBezTo>
                  <a:pt x="2281" y="728"/>
                  <a:pt x="2281" y="728"/>
                  <a:pt x="2281" y="728"/>
                </a:cubicBezTo>
                <a:cubicBezTo>
                  <a:pt x="2281" y="744"/>
                  <a:pt x="2281" y="744"/>
                  <a:pt x="2281" y="744"/>
                </a:cubicBezTo>
                <a:cubicBezTo>
                  <a:pt x="2265" y="744"/>
                  <a:pt x="2265" y="744"/>
                  <a:pt x="2265" y="744"/>
                </a:cubicBezTo>
                <a:cubicBezTo>
                  <a:pt x="2265" y="728"/>
                  <a:pt x="2265" y="728"/>
                  <a:pt x="2265" y="728"/>
                </a:cubicBezTo>
                <a:close/>
                <a:moveTo>
                  <a:pt x="2265" y="761"/>
                </a:moveTo>
                <a:cubicBezTo>
                  <a:pt x="2281" y="761"/>
                  <a:pt x="2281" y="761"/>
                  <a:pt x="2281" y="761"/>
                </a:cubicBezTo>
                <a:cubicBezTo>
                  <a:pt x="2281" y="777"/>
                  <a:pt x="2281" y="777"/>
                  <a:pt x="2281" y="777"/>
                </a:cubicBezTo>
                <a:cubicBezTo>
                  <a:pt x="2265" y="777"/>
                  <a:pt x="2265" y="777"/>
                  <a:pt x="2265" y="777"/>
                </a:cubicBezTo>
                <a:cubicBezTo>
                  <a:pt x="2265" y="761"/>
                  <a:pt x="2265" y="761"/>
                  <a:pt x="2265" y="761"/>
                </a:cubicBezTo>
                <a:close/>
                <a:moveTo>
                  <a:pt x="2265" y="793"/>
                </a:moveTo>
                <a:cubicBezTo>
                  <a:pt x="2281" y="793"/>
                  <a:pt x="2281" y="793"/>
                  <a:pt x="2281" y="793"/>
                </a:cubicBezTo>
                <a:cubicBezTo>
                  <a:pt x="2281" y="810"/>
                  <a:pt x="2281" y="810"/>
                  <a:pt x="2281" y="810"/>
                </a:cubicBezTo>
                <a:cubicBezTo>
                  <a:pt x="2265" y="810"/>
                  <a:pt x="2265" y="810"/>
                  <a:pt x="2265" y="810"/>
                </a:cubicBezTo>
                <a:cubicBezTo>
                  <a:pt x="2265" y="793"/>
                  <a:pt x="2265" y="793"/>
                  <a:pt x="2265" y="793"/>
                </a:cubicBezTo>
                <a:close/>
                <a:moveTo>
                  <a:pt x="2265" y="826"/>
                </a:moveTo>
                <a:cubicBezTo>
                  <a:pt x="2281" y="826"/>
                  <a:pt x="2281" y="826"/>
                  <a:pt x="2281" y="826"/>
                </a:cubicBezTo>
                <a:cubicBezTo>
                  <a:pt x="2281" y="842"/>
                  <a:pt x="2281" y="842"/>
                  <a:pt x="2281" y="842"/>
                </a:cubicBezTo>
                <a:cubicBezTo>
                  <a:pt x="2265" y="842"/>
                  <a:pt x="2265" y="842"/>
                  <a:pt x="2265" y="842"/>
                </a:cubicBezTo>
                <a:cubicBezTo>
                  <a:pt x="2265" y="826"/>
                  <a:pt x="2265" y="826"/>
                  <a:pt x="2265" y="826"/>
                </a:cubicBezTo>
                <a:close/>
                <a:moveTo>
                  <a:pt x="2265" y="859"/>
                </a:moveTo>
                <a:cubicBezTo>
                  <a:pt x="2281" y="859"/>
                  <a:pt x="2281" y="859"/>
                  <a:pt x="2281" y="859"/>
                </a:cubicBezTo>
                <a:cubicBezTo>
                  <a:pt x="2281" y="875"/>
                  <a:pt x="2281" y="875"/>
                  <a:pt x="2281" y="875"/>
                </a:cubicBezTo>
                <a:cubicBezTo>
                  <a:pt x="2265" y="875"/>
                  <a:pt x="2265" y="875"/>
                  <a:pt x="2265" y="875"/>
                </a:cubicBezTo>
                <a:cubicBezTo>
                  <a:pt x="2265" y="859"/>
                  <a:pt x="2265" y="859"/>
                  <a:pt x="2265" y="859"/>
                </a:cubicBezTo>
                <a:close/>
                <a:moveTo>
                  <a:pt x="2265" y="891"/>
                </a:moveTo>
                <a:cubicBezTo>
                  <a:pt x="2281" y="891"/>
                  <a:pt x="2281" y="891"/>
                  <a:pt x="2281" y="891"/>
                </a:cubicBezTo>
                <a:cubicBezTo>
                  <a:pt x="2281" y="908"/>
                  <a:pt x="2281" y="908"/>
                  <a:pt x="2281" y="908"/>
                </a:cubicBezTo>
                <a:cubicBezTo>
                  <a:pt x="2265" y="908"/>
                  <a:pt x="2265" y="908"/>
                  <a:pt x="2265" y="908"/>
                </a:cubicBezTo>
                <a:cubicBezTo>
                  <a:pt x="2265" y="891"/>
                  <a:pt x="2265" y="891"/>
                  <a:pt x="2265" y="891"/>
                </a:cubicBezTo>
                <a:close/>
                <a:moveTo>
                  <a:pt x="2259" y="902"/>
                </a:moveTo>
                <a:cubicBezTo>
                  <a:pt x="2259" y="918"/>
                  <a:pt x="2259" y="918"/>
                  <a:pt x="2259" y="918"/>
                </a:cubicBezTo>
                <a:cubicBezTo>
                  <a:pt x="2243" y="918"/>
                  <a:pt x="2243" y="918"/>
                  <a:pt x="2243" y="918"/>
                </a:cubicBezTo>
                <a:cubicBezTo>
                  <a:pt x="2243" y="902"/>
                  <a:pt x="2243" y="902"/>
                  <a:pt x="2243" y="902"/>
                </a:cubicBezTo>
                <a:cubicBezTo>
                  <a:pt x="2259" y="902"/>
                  <a:pt x="2259" y="902"/>
                  <a:pt x="2259" y="902"/>
                </a:cubicBezTo>
                <a:close/>
                <a:moveTo>
                  <a:pt x="2227" y="902"/>
                </a:moveTo>
                <a:cubicBezTo>
                  <a:pt x="2227" y="918"/>
                  <a:pt x="2227" y="918"/>
                  <a:pt x="2227" y="918"/>
                </a:cubicBezTo>
                <a:cubicBezTo>
                  <a:pt x="2210" y="918"/>
                  <a:pt x="2210" y="918"/>
                  <a:pt x="2210" y="918"/>
                </a:cubicBezTo>
                <a:cubicBezTo>
                  <a:pt x="2210" y="902"/>
                  <a:pt x="2210" y="902"/>
                  <a:pt x="2210" y="902"/>
                </a:cubicBezTo>
                <a:cubicBezTo>
                  <a:pt x="2227" y="902"/>
                  <a:pt x="2227" y="902"/>
                  <a:pt x="2227" y="902"/>
                </a:cubicBezTo>
                <a:close/>
                <a:moveTo>
                  <a:pt x="2194" y="902"/>
                </a:moveTo>
                <a:cubicBezTo>
                  <a:pt x="2194" y="918"/>
                  <a:pt x="2194" y="918"/>
                  <a:pt x="2194" y="918"/>
                </a:cubicBezTo>
                <a:cubicBezTo>
                  <a:pt x="2178" y="918"/>
                  <a:pt x="2178" y="918"/>
                  <a:pt x="2178" y="918"/>
                </a:cubicBezTo>
                <a:cubicBezTo>
                  <a:pt x="2178" y="902"/>
                  <a:pt x="2178" y="902"/>
                  <a:pt x="2178" y="902"/>
                </a:cubicBezTo>
                <a:cubicBezTo>
                  <a:pt x="2194" y="902"/>
                  <a:pt x="2194" y="902"/>
                  <a:pt x="2194" y="902"/>
                </a:cubicBezTo>
                <a:close/>
                <a:moveTo>
                  <a:pt x="2161" y="902"/>
                </a:moveTo>
                <a:cubicBezTo>
                  <a:pt x="2161" y="918"/>
                  <a:pt x="2161" y="918"/>
                  <a:pt x="2161" y="918"/>
                </a:cubicBezTo>
                <a:cubicBezTo>
                  <a:pt x="2145" y="918"/>
                  <a:pt x="2145" y="918"/>
                  <a:pt x="2145" y="918"/>
                </a:cubicBezTo>
                <a:cubicBezTo>
                  <a:pt x="2145" y="902"/>
                  <a:pt x="2145" y="902"/>
                  <a:pt x="2145" y="902"/>
                </a:cubicBezTo>
                <a:cubicBezTo>
                  <a:pt x="2161" y="902"/>
                  <a:pt x="2161" y="902"/>
                  <a:pt x="2161" y="902"/>
                </a:cubicBezTo>
                <a:close/>
                <a:moveTo>
                  <a:pt x="2129" y="902"/>
                </a:moveTo>
                <a:cubicBezTo>
                  <a:pt x="2129" y="918"/>
                  <a:pt x="2129" y="918"/>
                  <a:pt x="2129" y="918"/>
                </a:cubicBezTo>
                <a:cubicBezTo>
                  <a:pt x="2112" y="918"/>
                  <a:pt x="2112" y="918"/>
                  <a:pt x="2112" y="918"/>
                </a:cubicBezTo>
                <a:cubicBezTo>
                  <a:pt x="2112" y="902"/>
                  <a:pt x="2112" y="902"/>
                  <a:pt x="2112" y="902"/>
                </a:cubicBezTo>
                <a:cubicBezTo>
                  <a:pt x="2129" y="902"/>
                  <a:pt x="2129" y="902"/>
                  <a:pt x="2129" y="902"/>
                </a:cubicBezTo>
                <a:close/>
                <a:moveTo>
                  <a:pt x="2096" y="902"/>
                </a:moveTo>
                <a:cubicBezTo>
                  <a:pt x="2096" y="918"/>
                  <a:pt x="2096" y="918"/>
                  <a:pt x="2096" y="918"/>
                </a:cubicBezTo>
                <a:cubicBezTo>
                  <a:pt x="2080" y="918"/>
                  <a:pt x="2080" y="918"/>
                  <a:pt x="2080" y="918"/>
                </a:cubicBezTo>
                <a:cubicBezTo>
                  <a:pt x="2080" y="902"/>
                  <a:pt x="2080" y="902"/>
                  <a:pt x="2080" y="902"/>
                </a:cubicBezTo>
                <a:cubicBezTo>
                  <a:pt x="2096" y="902"/>
                  <a:pt x="2096" y="902"/>
                  <a:pt x="2096" y="902"/>
                </a:cubicBezTo>
                <a:close/>
                <a:moveTo>
                  <a:pt x="2063" y="902"/>
                </a:moveTo>
                <a:cubicBezTo>
                  <a:pt x="2063" y="918"/>
                  <a:pt x="2063" y="918"/>
                  <a:pt x="2063" y="918"/>
                </a:cubicBezTo>
                <a:cubicBezTo>
                  <a:pt x="2047" y="918"/>
                  <a:pt x="2047" y="918"/>
                  <a:pt x="2047" y="918"/>
                </a:cubicBezTo>
                <a:cubicBezTo>
                  <a:pt x="2047" y="902"/>
                  <a:pt x="2047" y="902"/>
                  <a:pt x="2047" y="902"/>
                </a:cubicBezTo>
                <a:cubicBezTo>
                  <a:pt x="2063" y="902"/>
                  <a:pt x="2063" y="902"/>
                  <a:pt x="2063" y="902"/>
                </a:cubicBezTo>
                <a:close/>
                <a:moveTo>
                  <a:pt x="2031" y="902"/>
                </a:moveTo>
                <a:cubicBezTo>
                  <a:pt x="2031" y="918"/>
                  <a:pt x="2031" y="918"/>
                  <a:pt x="2031" y="918"/>
                </a:cubicBezTo>
                <a:cubicBezTo>
                  <a:pt x="2014" y="918"/>
                  <a:pt x="2014" y="918"/>
                  <a:pt x="2014" y="918"/>
                </a:cubicBezTo>
                <a:cubicBezTo>
                  <a:pt x="2014" y="902"/>
                  <a:pt x="2014" y="902"/>
                  <a:pt x="2014" y="902"/>
                </a:cubicBezTo>
                <a:cubicBezTo>
                  <a:pt x="2031" y="902"/>
                  <a:pt x="2031" y="902"/>
                  <a:pt x="2031" y="902"/>
                </a:cubicBezTo>
                <a:close/>
                <a:moveTo>
                  <a:pt x="1998" y="902"/>
                </a:moveTo>
                <a:cubicBezTo>
                  <a:pt x="1998" y="918"/>
                  <a:pt x="1998" y="918"/>
                  <a:pt x="1998" y="918"/>
                </a:cubicBezTo>
                <a:cubicBezTo>
                  <a:pt x="1982" y="918"/>
                  <a:pt x="1982" y="918"/>
                  <a:pt x="1982" y="918"/>
                </a:cubicBezTo>
                <a:cubicBezTo>
                  <a:pt x="1982" y="902"/>
                  <a:pt x="1982" y="902"/>
                  <a:pt x="1982" y="902"/>
                </a:cubicBezTo>
                <a:cubicBezTo>
                  <a:pt x="1998" y="902"/>
                  <a:pt x="1998" y="902"/>
                  <a:pt x="1998" y="902"/>
                </a:cubicBezTo>
                <a:close/>
                <a:moveTo>
                  <a:pt x="1966" y="902"/>
                </a:moveTo>
                <a:cubicBezTo>
                  <a:pt x="1966" y="918"/>
                  <a:pt x="1966" y="918"/>
                  <a:pt x="1966" y="918"/>
                </a:cubicBezTo>
                <a:cubicBezTo>
                  <a:pt x="1949" y="918"/>
                  <a:pt x="1949" y="918"/>
                  <a:pt x="1949" y="918"/>
                </a:cubicBezTo>
                <a:cubicBezTo>
                  <a:pt x="1949" y="902"/>
                  <a:pt x="1949" y="902"/>
                  <a:pt x="1949" y="902"/>
                </a:cubicBezTo>
                <a:cubicBezTo>
                  <a:pt x="1966" y="902"/>
                  <a:pt x="1966" y="902"/>
                  <a:pt x="1966" y="902"/>
                </a:cubicBezTo>
                <a:close/>
                <a:moveTo>
                  <a:pt x="1933" y="902"/>
                </a:moveTo>
                <a:cubicBezTo>
                  <a:pt x="1933" y="918"/>
                  <a:pt x="1933" y="918"/>
                  <a:pt x="1933" y="918"/>
                </a:cubicBezTo>
                <a:cubicBezTo>
                  <a:pt x="1917" y="918"/>
                  <a:pt x="1917" y="918"/>
                  <a:pt x="1917" y="918"/>
                </a:cubicBezTo>
                <a:cubicBezTo>
                  <a:pt x="1917" y="902"/>
                  <a:pt x="1917" y="902"/>
                  <a:pt x="1917" y="902"/>
                </a:cubicBezTo>
                <a:cubicBezTo>
                  <a:pt x="1933" y="902"/>
                  <a:pt x="1933" y="902"/>
                  <a:pt x="1933" y="902"/>
                </a:cubicBezTo>
                <a:close/>
                <a:moveTo>
                  <a:pt x="1900" y="902"/>
                </a:moveTo>
                <a:cubicBezTo>
                  <a:pt x="1900" y="918"/>
                  <a:pt x="1900" y="918"/>
                  <a:pt x="1900" y="918"/>
                </a:cubicBezTo>
                <a:cubicBezTo>
                  <a:pt x="1884" y="918"/>
                  <a:pt x="1884" y="918"/>
                  <a:pt x="1884" y="918"/>
                </a:cubicBezTo>
                <a:cubicBezTo>
                  <a:pt x="1884" y="902"/>
                  <a:pt x="1884" y="902"/>
                  <a:pt x="1884" y="902"/>
                </a:cubicBezTo>
                <a:cubicBezTo>
                  <a:pt x="1900" y="902"/>
                  <a:pt x="1900" y="902"/>
                  <a:pt x="1900" y="902"/>
                </a:cubicBezTo>
                <a:close/>
                <a:moveTo>
                  <a:pt x="1868" y="902"/>
                </a:moveTo>
                <a:cubicBezTo>
                  <a:pt x="1868" y="918"/>
                  <a:pt x="1868" y="918"/>
                  <a:pt x="1868" y="918"/>
                </a:cubicBezTo>
                <a:cubicBezTo>
                  <a:pt x="1851" y="918"/>
                  <a:pt x="1851" y="918"/>
                  <a:pt x="1851" y="918"/>
                </a:cubicBezTo>
                <a:cubicBezTo>
                  <a:pt x="1851" y="902"/>
                  <a:pt x="1851" y="902"/>
                  <a:pt x="1851" y="902"/>
                </a:cubicBezTo>
                <a:cubicBezTo>
                  <a:pt x="1868" y="902"/>
                  <a:pt x="1868" y="902"/>
                  <a:pt x="1868" y="902"/>
                </a:cubicBezTo>
                <a:close/>
                <a:moveTo>
                  <a:pt x="1835" y="902"/>
                </a:moveTo>
                <a:cubicBezTo>
                  <a:pt x="1840" y="902"/>
                  <a:pt x="1840" y="902"/>
                  <a:pt x="1840" y="902"/>
                </a:cubicBezTo>
                <a:cubicBezTo>
                  <a:pt x="1840" y="910"/>
                  <a:pt x="1840" y="910"/>
                  <a:pt x="1840" y="910"/>
                </a:cubicBezTo>
                <a:cubicBezTo>
                  <a:pt x="1840" y="923"/>
                  <a:pt x="1840" y="923"/>
                  <a:pt x="1840" y="923"/>
                </a:cubicBezTo>
                <a:cubicBezTo>
                  <a:pt x="1824" y="923"/>
                  <a:pt x="1824" y="923"/>
                  <a:pt x="1824" y="923"/>
                </a:cubicBezTo>
                <a:cubicBezTo>
                  <a:pt x="1824" y="910"/>
                  <a:pt x="1824" y="910"/>
                  <a:pt x="1824" y="910"/>
                </a:cubicBezTo>
                <a:cubicBezTo>
                  <a:pt x="1824" y="902"/>
                  <a:pt x="1824" y="902"/>
                  <a:pt x="1824" y="902"/>
                </a:cubicBezTo>
                <a:cubicBezTo>
                  <a:pt x="1832" y="902"/>
                  <a:pt x="1832" y="902"/>
                  <a:pt x="1832" y="902"/>
                </a:cubicBezTo>
                <a:cubicBezTo>
                  <a:pt x="1835" y="902"/>
                  <a:pt x="1835" y="902"/>
                  <a:pt x="1835" y="902"/>
                </a:cubicBezTo>
                <a:close/>
                <a:moveTo>
                  <a:pt x="1824" y="939"/>
                </a:moveTo>
                <a:cubicBezTo>
                  <a:pt x="1840" y="939"/>
                  <a:pt x="1840" y="939"/>
                  <a:pt x="1840" y="939"/>
                </a:cubicBezTo>
                <a:cubicBezTo>
                  <a:pt x="1840" y="956"/>
                  <a:pt x="1840" y="956"/>
                  <a:pt x="1840" y="956"/>
                </a:cubicBezTo>
                <a:cubicBezTo>
                  <a:pt x="1824" y="956"/>
                  <a:pt x="1824" y="956"/>
                  <a:pt x="1824" y="956"/>
                </a:cubicBezTo>
                <a:cubicBezTo>
                  <a:pt x="1824" y="939"/>
                  <a:pt x="1824" y="939"/>
                  <a:pt x="1824" y="939"/>
                </a:cubicBezTo>
                <a:close/>
                <a:moveTo>
                  <a:pt x="1824" y="972"/>
                </a:moveTo>
                <a:cubicBezTo>
                  <a:pt x="1840" y="972"/>
                  <a:pt x="1840" y="972"/>
                  <a:pt x="1840" y="972"/>
                </a:cubicBezTo>
                <a:cubicBezTo>
                  <a:pt x="1840" y="988"/>
                  <a:pt x="1840" y="988"/>
                  <a:pt x="1840" y="988"/>
                </a:cubicBezTo>
                <a:cubicBezTo>
                  <a:pt x="1824" y="988"/>
                  <a:pt x="1824" y="988"/>
                  <a:pt x="1824" y="988"/>
                </a:cubicBezTo>
                <a:cubicBezTo>
                  <a:pt x="1824" y="972"/>
                  <a:pt x="1824" y="972"/>
                  <a:pt x="1824" y="972"/>
                </a:cubicBezTo>
                <a:close/>
                <a:moveTo>
                  <a:pt x="1824" y="1005"/>
                </a:moveTo>
                <a:cubicBezTo>
                  <a:pt x="1840" y="1005"/>
                  <a:pt x="1840" y="1005"/>
                  <a:pt x="1840" y="1005"/>
                </a:cubicBezTo>
                <a:cubicBezTo>
                  <a:pt x="1840" y="1021"/>
                  <a:pt x="1840" y="1021"/>
                  <a:pt x="1840" y="1021"/>
                </a:cubicBezTo>
                <a:cubicBezTo>
                  <a:pt x="1824" y="1021"/>
                  <a:pt x="1824" y="1021"/>
                  <a:pt x="1824" y="1021"/>
                </a:cubicBezTo>
                <a:cubicBezTo>
                  <a:pt x="1824" y="1005"/>
                  <a:pt x="1824" y="1005"/>
                  <a:pt x="1824" y="1005"/>
                </a:cubicBezTo>
                <a:close/>
                <a:moveTo>
                  <a:pt x="1824" y="1037"/>
                </a:moveTo>
                <a:cubicBezTo>
                  <a:pt x="1840" y="1037"/>
                  <a:pt x="1840" y="1037"/>
                  <a:pt x="1840" y="1037"/>
                </a:cubicBezTo>
                <a:cubicBezTo>
                  <a:pt x="1840" y="1054"/>
                  <a:pt x="1840" y="1054"/>
                  <a:pt x="1840" y="1054"/>
                </a:cubicBezTo>
                <a:cubicBezTo>
                  <a:pt x="1824" y="1054"/>
                  <a:pt x="1824" y="1054"/>
                  <a:pt x="1824" y="1054"/>
                </a:cubicBezTo>
                <a:cubicBezTo>
                  <a:pt x="1824" y="1037"/>
                  <a:pt x="1824" y="1037"/>
                  <a:pt x="1824" y="1037"/>
                </a:cubicBezTo>
                <a:close/>
                <a:moveTo>
                  <a:pt x="1824" y="1070"/>
                </a:moveTo>
                <a:cubicBezTo>
                  <a:pt x="1840" y="1070"/>
                  <a:pt x="1840" y="1070"/>
                  <a:pt x="1840" y="1070"/>
                </a:cubicBezTo>
                <a:cubicBezTo>
                  <a:pt x="1840" y="1086"/>
                  <a:pt x="1840" y="1086"/>
                  <a:pt x="1840" y="1086"/>
                </a:cubicBezTo>
                <a:cubicBezTo>
                  <a:pt x="1824" y="1086"/>
                  <a:pt x="1824" y="1086"/>
                  <a:pt x="1824" y="1086"/>
                </a:cubicBezTo>
                <a:cubicBezTo>
                  <a:pt x="1824" y="1070"/>
                  <a:pt x="1824" y="1070"/>
                  <a:pt x="1824" y="1070"/>
                </a:cubicBezTo>
                <a:close/>
                <a:moveTo>
                  <a:pt x="1824" y="1103"/>
                </a:moveTo>
                <a:cubicBezTo>
                  <a:pt x="1840" y="1103"/>
                  <a:pt x="1840" y="1103"/>
                  <a:pt x="1840" y="1103"/>
                </a:cubicBezTo>
                <a:cubicBezTo>
                  <a:pt x="1840" y="1119"/>
                  <a:pt x="1840" y="1119"/>
                  <a:pt x="1840" y="1119"/>
                </a:cubicBezTo>
                <a:cubicBezTo>
                  <a:pt x="1824" y="1119"/>
                  <a:pt x="1824" y="1119"/>
                  <a:pt x="1824" y="1119"/>
                </a:cubicBezTo>
                <a:cubicBezTo>
                  <a:pt x="1824" y="1103"/>
                  <a:pt x="1824" y="1103"/>
                  <a:pt x="1824" y="1103"/>
                </a:cubicBezTo>
                <a:close/>
                <a:moveTo>
                  <a:pt x="1824" y="1135"/>
                </a:moveTo>
                <a:cubicBezTo>
                  <a:pt x="1840" y="1135"/>
                  <a:pt x="1840" y="1135"/>
                  <a:pt x="1840" y="1135"/>
                </a:cubicBezTo>
                <a:cubicBezTo>
                  <a:pt x="1840" y="1152"/>
                  <a:pt x="1840" y="1152"/>
                  <a:pt x="1840" y="1152"/>
                </a:cubicBezTo>
                <a:cubicBezTo>
                  <a:pt x="1824" y="1152"/>
                  <a:pt x="1824" y="1152"/>
                  <a:pt x="1824" y="1152"/>
                </a:cubicBezTo>
                <a:cubicBezTo>
                  <a:pt x="1824" y="1135"/>
                  <a:pt x="1824" y="1135"/>
                  <a:pt x="1824" y="1135"/>
                </a:cubicBezTo>
                <a:close/>
                <a:moveTo>
                  <a:pt x="1824" y="1168"/>
                </a:moveTo>
                <a:cubicBezTo>
                  <a:pt x="1840" y="1168"/>
                  <a:pt x="1840" y="1168"/>
                  <a:pt x="1840" y="1168"/>
                </a:cubicBezTo>
                <a:cubicBezTo>
                  <a:pt x="1840" y="1184"/>
                  <a:pt x="1840" y="1184"/>
                  <a:pt x="1840" y="1184"/>
                </a:cubicBezTo>
                <a:cubicBezTo>
                  <a:pt x="1824" y="1184"/>
                  <a:pt x="1824" y="1184"/>
                  <a:pt x="1824" y="1184"/>
                </a:cubicBezTo>
                <a:cubicBezTo>
                  <a:pt x="1824" y="1168"/>
                  <a:pt x="1824" y="1168"/>
                  <a:pt x="1824" y="1168"/>
                </a:cubicBezTo>
                <a:close/>
                <a:moveTo>
                  <a:pt x="1824" y="1201"/>
                </a:moveTo>
                <a:cubicBezTo>
                  <a:pt x="1840" y="1201"/>
                  <a:pt x="1840" y="1201"/>
                  <a:pt x="1840" y="1201"/>
                </a:cubicBezTo>
                <a:cubicBezTo>
                  <a:pt x="1840" y="1217"/>
                  <a:pt x="1840" y="1217"/>
                  <a:pt x="1840" y="1217"/>
                </a:cubicBezTo>
                <a:cubicBezTo>
                  <a:pt x="1824" y="1217"/>
                  <a:pt x="1824" y="1217"/>
                  <a:pt x="1824" y="1217"/>
                </a:cubicBezTo>
                <a:cubicBezTo>
                  <a:pt x="1824" y="1201"/>
                  <a:pt x="1824" y="1201"/>
                  <a:pt x="1824" y="1201"/>
                </a:cubicBezTo>
                <a:close/>
                <a:moveTo>
                  <a:pt x="1824" y="1233"/>
                </a:moveTo>
                <a:cubicBezTo>
                  <a:pt x="1840" y="1233"/>
                  <a:pt x="1840" y="1233"/>
                  <a:pt x="1840" y="1233"/>
                </a:cubicBezTo>
                <a:cubicBezTo>
                  <a:pt x="1840" y="1250"/>
                  <a:pt x="1840" y="1250"/>
                  <a:pt x="1840" y="1250"/>
                </a:cubicBezTo>
                <a:cubicBezTo>
                  <a:pt x="1824" y="1250"/>
                  <a:pt x="1824" y="1250"/>
                  <a:pt x="1824" y="1250"/>
                </a:cubicBezTo>
                <a:cubicBezTo>
                  <a:pt x="1824" y="1233"/>
                  <a:pt x="1824" y="1233"/>
                  <a:pt x="1824" y="1233"/>
                </a:cubicBezTo>
                <a:close/>
                <a:moveTo>
                  <a:pt x="1824" y="1266"/>
                </a:moveTo>
                <a:cubicBezTo>
                  <a:pt x="1840" y="1266"/>
                  <a:pt x="1840" y="1266"/>
                  <a:pt x="1840" y="1266"/>
                </a:cubicBezTo>
                <a:cubicBezTo>
                  <a:pt x="1840" y="1282"/>
                  <a:pt x="1840" y="1282"/>
                  <a:pt x="1840" y="1282"/>
                </a:cubicBezTo>
                <a:cubicBezTo>
                  <a:pt x="1824" y="1282"/>
                  <a:pt x="1824" y="1282"/>
                  <a:pt x="1824" y="1282"/>
                </a:cubicBezTo>
                <a:cubicBezTo>
                  <a:pt x="1824" y="1266"/>
                  <a:pt x="1824" y="1266"/>
                  <a:pt x="1824" y="1266"/>
                </a:cubicBezTo>
                <a:close/>
                <a:moveTo>
                  <a:pt x="1824" y="1299"/>
                </a:moveTo>
                <a:cubicBezTo>
                  <a:pt x="1840" y="1299"/>
                  <a:pt x="1840" y="1299"/>
                  <a:pt x="1840" y="1299"/>
                </a:cubicBezTo>
                <a:cubicBezTo>
                  <a:pt x="1840" y="1315"/>
                  <a:pt x="1840" y="1315"/>
                  <a:pt x="1840" y="1315"/>
                </a:cubicBezTo>
                <a:cubicBezTo>
                  <a:pt x="1824" y="1315"/>
                  <a:pt x="1824" y="1315"/>
                  <a:pt x="1824" y="1315"/>
                </a:cubicBezTo>
                <a:cubicBezTo>
                  <a:pt x="1824" y="1299"/>
                  <a:pt x="1824" y="1299"/>
                  <a:pt x="1824" y="1299"/>
                </a:cubicBezTo>
                <a:close/>
                <a:moveTo>
                  <a:pt x="1824" y="1331"/>
                </a:moveTo>
                <a:cubicBezTo>
                  <a:pt x="1840" y="1331"/>
                  <a:pt x="1840" y="1331"/>
                  <a:pt x="1840" y="1331"/>
                </a:cubicBezTo>
                <a:cubicBezTo>
                  <a:pt x="1840" y="1347"/>
                  <a:pt x="1840" y="1347"/>
                  <a:pt x="1840" y="1347"/>
                </a:cubicBezTo>
                <a:cubicBezTo>
                  <a:pt x="1824" y="1347"/>
                  <a:pt x="1824" y="1347"/>
                  <a:pt x="1824" y="1347"/>
                </a:cubicBezTo>
                <a:cubicBezTo>
                  <a:pt x="1824" y="1331"/>
                  <a:pt x="1824" y="1331"/>
                  <a:pt x="1824" y="1331"/>
                </a:cubicBezTo>
                <a:close/>
                <a:moveTo>
                  <a:pt x="1824" y="1364"/>
                </a:moveTo>
                <a:cubicBezTo>
                  <a:pt x="1840" y="1364"/>
                  <a:pt x="1840" y="1364"/>
                  <a:pt x="1840" y="1364"/>
                </a:cubicBezTo>
                <a:cubicBezTo>
                  <a:pt x="1840" y="1380"/>
                  <a:pt x="1840" y="1380"/>
                  <a:pt x="1840" y="1380"/>
                </a:cubicBezTo>
                <a:cubicBezTo>
                  <a:pt x="1824" y="1380"/>
                  <a:pt x="1824" y="1380"/>
                  <a:pt x="1824" y="1380"/>
                </a:cubicBezTo>
                <a:cubicBezTo>
                  <a:pt x="1824" y="1364"/>
                  <a:pt x="1824" y="1364"/>
                  <a:pt x="1824" y="1364"/>
                </a:cubicBezTo>
                <a:close/>
                <a:moveTo>
                  <a:pt x="1824" y="1396"/>
                </a:moveTo>
                <a:cubicBezTo>
                  <a:pt x="1840" y="1396"/>
                  <a:pt x="1840" y="1396"/>
                  <a:pt x="1840" y="1396"/>
                </a:cubicBezTo>
                <a:cubicBezTo>
                  <a:pt x="1840" y="1413"/>
                  <a:pt x="1840" y="1413"/>
                  <a:pt x="1840" y="1413"/>
                </a:cubicBezTo>
                <a:cubicBezTo>
                  <a:pt x="1824" y="1413"/>
                  <a:pt x="1824" y="1413"/>
                  <a:pt x="1824" y="1413"/>
                </a:cubicBezTo>
                <a:cubicBezTo>
                  <a:pt x="1824" y="1396"/>
                  <a:pt x="1824" y="1396"/>
                  <a:pt x="1824" y="1396"/>
                </a:cubicBezTo>
                <a:close/>
                <a:moveTo>
                  <a:pt x="1824" y="1429"/>
                </a:moveTo>
                <a:cubicBezTo>
                  <a:pt x="1840" y="1429"/>
                  <a:pt x="1840" y="1429"/>
                  <a:pt x="1840" y="1429"/>
                </a:cubicBezTo>
                <a:cubicBezTo>
                  <a:pt x="1840" y="1445"/>
                  <a:pt x="1840" y="1445"/>
                  <a:pt x="1840" y="1445"/>
                </a:cubicBezTo>
                <a:cubicBezTo>
                  <a:pt x="1824" y="1445"/>
                  <a:pt x="1824" y="1445"/>
                  <a:pt x="1824" y="1445"/>
                </a:cubicBezTo>
                <a:cubicBezTo>
                  <a:pt x="1824" y="1429"/>
                  <a:pt x="1824" y="1429"/>
                  <a:pt x="1824" y="1429"/>
                </a:cubicBezTo>
                <a:close/>
                <a:moveTo>
                  <a:pt x="1824" y="1462"/>
                </a:moveTo>
                <a:cubicBezTo>
                  <a:pt x="1840" y="1462"/>
                  <a:pt x="1840" y="1462"/>
                  <a:pt x="1840" y="1462"/>
                </a:cubicBezTo>
                <a:cubicBezTo>
                  <a:pt x="1840" y="1478"/>
                  <a:pt x="1840" y="1478"/>
                  <a:pt x="1840" y="1478"/>
                </a:cubicBezTo>
                <a:cubicBezTo>
                  <a:pt x="1824" y="1478"/>
                  <a:pt x="1824" y="1478"/>
                  <a:pt x="1824" y="1478"/>
                </a:cubicBezTo>
                <a:cubicBezTo>
                  <a:pt x="1824" y="1462"/>
                  <a:pt x="1824" y="1462"/>
                  <a:pt x="1824" y="1462"/>
                </a:cubicBezTo>
                <a:close/>
                <a:moveTo>
                  <a:pt x="1707" y="160"/>
                </a:moveTo>
                <a:cubicBezTo>
                  <a:pt x="1723" y="160"/>
                  <a:pt x="1723" y="160"/>
                  <a:pt x="1723" y="160"/>
                </a:cubicBezTo>
                <a:cubicBezTo>
                  <a:pt x="1723" y="176"/>
                  <a:pt x="1723" y="176"/>
                  <a:pt x="1723" y="176"/>
                </a:cubicBezTo>
                <a:cubicBezTo>
                  <a:pt x="1707" y="176"/>
                  <a:pt x="1707" y="176"/>
                  <a:pt x="1707" y="176"/>
                </a:cubicBezTo>
                <a:cubicBezTo>
                  <a:pt x="1707" y="160"/>
                  <a:pt x="1707" y="160"/>
                  <a:pt x="1707" y="160"/>
                </a:cubicBezTo>
                <a:close/>
                <a:moveTo>
                  <a:pt x="1707" y="193"/>
                </a:moveTo>
                <a:cubicBezTo>
                  <a:pt x="1723" y="193"/>
                  <a:pt x="1723" y="193"/>
                  <a:pt x="1723" y="193"/>
                </a:cubicBezTo>
                <a:cubicBezTo>
                  <a:pt x="1723" y="209"/>
                  <a:pt x="1723" y="209"/>
                  <a:pt x="1723" y="209"/>
                </a:cubicBezTo>
                <a:cubicBezTo>
                  <a:pt x="1707" y="209"/>
                  <a:pt x="1707" y="209"/>
                  <a:pt x="1707" y="209"/>
                </a:cubicBezTo>
                <a:cubicBezTo>
                  <a:pt x="1707" y="193"/>
                  <a:pt x="1707" y="193"/>
                  <a:pt x="1707" y="193"/>
                </a:cubicBezTo>
                <a:close/>
                <a:moveTo>
                  <a:pt x="1707" y="225"/>
                </a:moveTo>
                <a:cubicBezTo>
                  <a:pt x="1723" y="225"/>
                  <a:pt x="1723" y="225"/>
                  <a:pt x="1723" y="225"/>
                </a:cubicBezTo>
                <a:cubicBezTo>
                  <a:pt x="1723" y="242"/>
                  <a:pt x="1723" y="242"/>
                  <a:pt x="1723" y="242"/>
                </a:cubicBezTo>
                <a:cubicBezTo>
                  <a:pt x="1707" y="242"/>
                  <a:pt x="1707" y="242"/>
                  <a:pt x="1707" y="242"/>
                </a:cubicBezTo>
                <a:cubicBezTo>
                  <a:pt x="1707" y="225"/>
                  <a:pt x="1707" y="225"/>
                  <a:pt x="1707" y="225"/>
                </a:cubicBezTo>
                <a:close/>
                <a:moveTo>
                  <a:pt x="1707" y="258"/>
                </a:moveTo>
                <a:cubicBezTo>
                  <a:pt x="1723" y="258"/>
                  <a:pt x="1723" y="258"/>
                  <a:pt x="1723" y="258"/>
                </a:cubicBezTo>
                <a:cubicBezTo>
                  <a:pt x="1723" y="274"/>
                  <a:pt x="1723" y="274"/>
                  <a:pt x="1723" y="274"/>
                </a:cubicBezTo>
                <a:cubicBezTo>
                  <a:pt x="1707" y="274"/>
                  <a:pt x="1707" y="274"/>
                  <a:pt x="1707" y="274"/>
                </a:cubicBezTo>
                <a:cubicBezTo>
                  <a:pt x="1707" y="258"/>
                  <a:pt x="1707" y="258"/>
                  <a:pt x="1707" y="258"/>
                </a:cubicBezTo>
                <a:close/>
                <a:moveTo>
                  <a:pt x="1707" y="291"/>
                </a:moveTo>
                <a:cubicBezTo>
                  <a:pt x="1723" y="291"/>
                  <a:pt x="1723" y="291"/>
                  <a:pt x="1723" y="291"/>
                </a:cubicBezTo>
                <a:cubicBezTo>
                  <a:pt x="1723" y="307"/>
                  <a:pt x="1723" y="307"/>
                  <a:pt x="1723" y="307"/>
                </a:cubicBezTo>
                <a:cubicBezTo>
                  <a:pt x="1707" y="307"/>
                  <a:pt x="1707" y="307"/>
                  <a:pt x="1707" y="307"/>
                </a:cubicBezTo>
                <a:cubicBezTo>
                  <a:pt x="1707" y="291"/>
                  <a:pt x="1707" y="291"/>
                  <a:pt x="1707" y="291"/>
                </a:cubicBezTo>
                <a:close/>
                <a:moveTo>
                  <a:pt x="1707" y="323"/>
                </a:moveTo>
                <a:cubicBezTo>
                  <a:pt x="1723" y="323"/>
                  <a:pt x="1723" y="323"/>
                  <a:pt x="1723" y="323"/>
                </a:cubicBezTo>
                <a:cubicBezTo>
                  <a:pt x="1723" y="340"/>
                  <a:pt x="1723" y="340"/>
                  <a:pt x="1723" y="340"/>
                </a:cubicBezTo>
                <a:cubicBezTo>
                  <a:pt x="1707" y="340"/>
                  <a:pt x="1707" y="340"/>
                  <a:pt x="1707" y="340"/>
                </a:cubicBezTo>
                <a:cubicBezTo>
                  <a:pt x="1707" y="323"/>
                  <a:pt x="1707" y="323"/>
                  <a:pt x="1707" y="323"/>
                </a:cubicBezTo>
                <a:close/>
                <a:moveTo>
                  <a:pt x="1707" y="356"/>
                </a:moveTo>
                <a:cubicBezTo>
                  <a:pt x="1723" y="356"/>
                  <a:pt x="1723" y="356"/>
                  <a:pt x="1723" y="356"/>
                </a:cubicBezTo>
                <a:cubicBezTo>
                  <a:pt x="1723" y="372"/>
                  <a:pt x="1723" y="372"/>
                  <a:pt x="1723" y="372"/>
                </a:cubicBezTo>
                <a:cubicBezTo>
                  <a:pt x="1707" y="372"/>
                  <a:pt x="1707" y="372"/>
                  <a:pt x="1707" y="372"/>
                </a:cubicBezTo>
                <a:cubicBezTo>
                  <a:pt x="1707" y="356"/>
                  <a:pt x="1707" y="356"/>
                  <a:pt x="1707" y="356"/>
                </a:cubicBezTo>
                <a:close/>
                <a:moveTo>
                  <a:pt x="1707" y="389"/>
                </a:moveTo>
                <a:cubicBezTo>
                  <a:pt x="1723" y="389"/>
                  <a:pt x="1723" y="389"/>
                  <a:pt x="1723" y="389"/>
                </a:cubicBezTo>
                <a:cubicBezTo>
                  <a:pt x="1723" y="405"/>
                  <a:pt x="1723" y="405"/>
                  <a:pt x="1723" y="405"/>
                </a:cubicBezTo>
                <a:cubicBezTo>
                  <a:pt x="1707" y="405"/>
                  <a:pt x="1707" y="405"/>
                  <a:pt x="1707" y="405"/>
                </a:cubicBezTo>
                <a:cubicBezTo>
                  <a:pt x="1707" y="389"/>
                  <a:pt x="1707" y="389"/>
                  <a:pt x="1707" y="389"/>
                </a:cubicBezTo>
                <a:close/>
                <a:moveTo>
                  <a:pt x="1707" y="421"/>
                </a:moveTo>
                <a:cubicBezTo>
                  <a:pt x="1723" y="421"/>
                  <a:pt x="1723" y="421"/>
                  <a:pt x="1723" y="421"/>
                </a:cubicBezTo>
                <a:cubicBezTo>
                  <a:pt x="1723" y="437"/>
                  <a:pt x="1723" y="437"/>
                  <a:pt x="1723" y="437"/>
                </a:cubicBezTo>
                <a:cubicBezTo>
                  <a:pt x="1707" y="437"/>
                  <a:pt x="1707" y="437"/>
                  <a:pt x="1707" y="437"/>
                </a:cubicBezTo>
                <a:cubicBezTo>
                  <a:pt x="1707" y="421"/>
                  <a:pt x="1707" y="421"/>
                  <a:pt x="1707" y="421"/>
                </a:cubicBezTo>
                <a:close/>
                <a:moveTo>
                  <a:pt x="1707" y="454"/>
                </a:moveTo>
                <a:cubicBezTo>
                  <a:pt x="1723" y="454"/>
                  <a:pt x="1723" y="454"/>
                  <a:pt x="1723" y="454"/>
                </a:cubicBezTo>
                <a:cubicBezTo>
                  <a:pt x="1723" y="470"/>
                  <a:pt x="1723" y="470"/>
                  <a:pt x="1723" y="470"/>
                </a:cubicBezTo>
                <a:cubicBezTo>
                  <a:pt x="1707" y="470"/>
                  <a:pt x="1707" y="470"/>
                  <a:pt x="1707" y="470"/>
                </a:cubicBezTo>
                <a:cubicBezTo>
                  <a:pt x="1707" y="454"/>
                  <a:pt x="1707" y="454"/>
                  <a:pt x="1707" y="454"/>
                </a:cubicBezTo>
                <a:close/>
                <a:moveTo>
                  <a:pt x="1707" y="486"/>
                </a:moveTo>
                <a:cubicBezTo>
                  <a:pt x="1723" y="486"/>
                  <a:pt x="1723" y="486"/>
                  <a:pt x="1723" y="486"/>
                </a:cubicBezTo>
                <a:cubicBezTo>
                  <a:pt x="1723" y="503"/>
                  <a:pt x="1723" y="503"/>
                  <a:pt x="1723" y="503"/>
                </a:cubicBezTo>
                <a:cubicBezTo>
                  <a:pt x="1707" y="503"/>
                  <a:pt x="1707" y="503"/>
                  <a:pt x="1707" y="503"/>
                </a:cubicBezTo>
                <a:cubicBezTo>
                  <a:pt x="1707" y="486"/>
                  <a:pt x="1707" y="486"/>
                  <a:pt x="1707" y="486"/>
                </a:cubicBezTo>
                <a:close/>
                <a:moveTo>
                  <a:pt x="1707" y="519"/>
                </a:moveTo>
                <a:cubicBezTo>
                  <a:pt x="1723" y="519"/>
                  <a:pt x="1723" y="519"/>
                  <a:pt x="1723" y="519"/>
                </a:cubicBezTo>
                <a:cubicBezTo>
                  <a:pt x="1723" y="535"/>
                  <a:pt x="1723" y="535"/>
                  <a:pt x="1723" y="535"/>
                </a:cubicBezTo>
                <a:cubicBezTo>
                  <a:pt x="1707" y="535"/>
                  <a:pt x="1707" y="535"/>
                  <a:pt x="1707" y="535"/>
                </a:cubicBezTo>
                <a:cubicBezTo>
                  <a:pt x="1707" y="519"/>
                  <a:pt x="1707" y="519"/>
                  <a:pt x="1707" y="519"/>
                </a:cubicBezTo>
                <a:close/>
                <a:moveTo>
                  <a:pt x="1707" y="552"/>
                </a:moveTo>
                <a:cubicBezTo>
                  <a:pt x="1723" y="552"/>
                  <a:pt x="1723" y="552"/>
                  <a:pt x="1723" y="552"/>
                </a:cubicBezTo>
                <a:cubicBezTo>
                  <a:pt x="1723" y="568"/>
                  <a:pt x="1723" y="568"/>
                  <a:pt x="1723" y="568"/>
                </a:cubicBezTo>
                <a:cubicBezTo>
                  <a:pt x="1707" y="568"/>
                  <a:pt x="1707" y="568"/>
                  <a:pt x="1707" y="568"/>
                </a:cubicBezTo>
                <a:cubicBezTo>
                  <a:pt x="1707" y="552"/>
                  <a:pt x="1707" y="552"/>
                  <a:pt x="1707" y="552"/>
                </a:cubicBezTo>
                <a:close/>
                <a:moveTo>
                  <a:pt x="1707" y="584"/>
                </a:moveTo>
                <a:cubicBezTo>
                  <a:pt x="1723" y="584"/>
                  <a:pt x="1723" y="584"/>
                  <a:pt x="1723" y="584"/>
                </a:cubicBezTo>
                <a:cubicBezTo>
                  <a:pt x="1723" y="601"/>
                  <a:pt x="1723" y="601"/>
                  <a:pt x="1723" y="601"/>
                </a:cubicBezTo>
                <a:cubicBezTo>
                  <a:pt x="1707" y="601"/>
                  <a:pt x="1707" y="601"/>
                  <a:pt x="1707" y="601"/>
                </a:cubicBezTo>
                <a:cubicBezTo>
                  <a:pt x="1707" y="584"/>
                  <a:pt x="1707" y="584"/>
                  <a:pt x="1707" y="584"/>
                </a:cubicBezTo>
                <a:close/>
                <a:moveTo>
                  <a:pt x="1701" y="595"/>
                </a:moveTo>
                <a:cubicBezTo>
                  <a:pt x="1701" y="612"/>
                  <a:pt x="1701" y="612"/>
                  <a:pt x="1701" y="612"/>
                </a:cubicBezTo>
                <a:cubicBezTo>
                  <a:pt x="1685" y="612"/>
                  <a:pt x="1685" y="612"/>
                  <a:pt x="1685" y="612"/>
                </a:cubicBezTo>
                <a:cubicBezTo>
                  <a:pt x="1685" y="595"/>
                  <a:pt x="1685" y="595"/>
                  <a:pt x="1685" y="595"/>
                </a:cubicBezTo>
                <a:cubicBezTo>
                  <a:pt x="1701" y="595"/>
                  <a:pt x="1701" y="595"/>
                  <a:pt x="1701" y="595"/>
                </a:cubicBezTo>
                <a:close/>
                <a:moveTo>
                  <a:pt x="1669" y="595"/>
                </a:moveTo>
                <a:cubicBezTo>
                  <a:pt x="1669" y="612"/>
                  <a:pt x="1669" y="612"/>
                  <a:pt x="1669" y="612"/>
                </a:cubicBezTo>
                <a:cubicBezTo>
                  <a:pt x="1652" y="612"/>
                  <a:pt x="1652" y="612"/>
                  <a:pt x="1652" y="612"/>
                </a:cubicBezTo>
                <a:cubicBezTo>
                  <a:pt x="1652" y="595"/>
                  <a:pt x="1652" y="595"/>
                  <a:pt x="1652" y="595"/>
                </a:cubicBezTo>
                <a:cubicBezTo>
                  <a:pt x="1669" y="595"/>
                  <a:pt x="1669" y="595"/>
                  <a:pt x="1669" y="595"/>
                </a:cubicBezTo>
                <a:close/>
                <a:moveTo>
                  <a:pt x="1636" y="595"/>
                </a:moveTo>
                <a:cubicBezTo>
                  <a:pt x="1636" y="612"/>
                  <a:pt x="1636" y="612"/>
                  <a:pt x="1636" y="612"/>
                </a:cubicBezTo>
                <a:cubicBezTo>
                  <a:pt x="1620" y="612"/>
                  <a:pt x="1620" y="612"/>
                  <a:pt x="1620" y="612"/>
                </a:cubicBezTo>
                <a:cubicBezTo>
                  <a:pt x="1620" y="595"/>
                  <a:pt x="1620" y="595"/>
                  <a:pt x="1620" y="595"/>
                </a:cubicBezTo>
                <a:cubicBezTo>
                  <a:pt x="1636" y="595"/>
                  <a:pt x="1636" y="595"/>
                  <a:pt x="1636" y="595"/>
                </a:cubicBezTo>
                <a:close/>
                <a:moveTo>
                  <a:pt x="1611" y="595"/>
                </a:moveTo>
                <a:cubicBezTo>
                  <a:pt x="1611" y="604"/>
                  <a:pt x="1611" y="604"/>
                  <a:pt x="1611" y="604"/>
                </a:cubicBezTo>
                <a:cubicBezTo>
                  <a:pt x="1611" y="619"/>
                  <a:pt x="1611" y="619"/>
                  <a:pt x="1611" y="619"/>
                </a:cubicBezTo>
                <a:cubicBezTo>
                  <a:pt x="1595" y="619"/>
                  <a:pt x="1595" y="619"/>
                  <a:pt x="1595" y="619"/>
                </a:cubicBezTo>
                <a:cubicBezTo>
                  <a:pt x="1595" y="604"/>
                  <a:pt x="1595" y="604"/>
                  <a:pt x="1595" y="604"/>
                </a:cubicBezTo>
                <a:cubicBezTo>
                  <a:pt x="1595" y="595"/>
                  <a:pt x="1595" y="595"/>
                  <a:pt x="1595" y="595"/>
                </a:cubicBezTo>
                <a:cubicBezTo>
                  <a:pt x="1600" y="595"/>
                  <a:pt x="1605" y="595"/>
                  <a:pt x="1611" y="595"/>
                </a:cubicBezTo>
                <a:close/>
                <a:moveTo>
                  <a:pt x="1595" y="636"/>
                </a:moveTo>
                <a:cubicBezTo>
                  <a:pt x="1611" y="636"/>
                  <a:pt x="1611" y="636"/>
                  <a:pt x="1611" y="636"/>
                </a:cubicBezTo>
                <a:cubicBezTo>
                  <a:pt x="1611" y="652"/>
                  <a:pt x="1611" y="652"/>
                  <a:pt x="1611" y="652"/>
                </a:cubicBezTo>
                <a:cubicBezTo>
                  <a:pt x="1595" y="652"/>
                  <a:pt x="1595" y="652"/>
                  <a:pt x="1595" y="652"/>
                </a:cubicBezTo>
                <a:cubicBezTo>
                  <a:pt x="1595" y="636"/>
                  <a:pt x="1595" y="636"/>
                  <a:pt x="1595" y="636"/>
                </a:cubicBezTo>
                <a:close/>
                <a:moveTo>
                  <a:pt x="1595" y="668"/>
                </a:moveTo>
                <a:cubicBezTo>
                  <a:pt x="1611" y="668"/>
                  <a:pt x="1611" y="668"/>
                  <a:pt x="1611" y="668"/>
                </a:cubicBezTo>
                <a:cubicBezTo>
                  <a:pt x="1611" y="685"/>
                  <a:pt x="1611" y="685"/>
                  <a:pt x="1611" y="685"/>
                </a:cubicBezTo>
                <a:cubicBezTo>
                  <a:pt x="1595" y="685"/>
                  <a:pt x="1595" y="685"/>
                  <a:pt x="1595" y="685"/>
                </a:cubicBezTo>
                <a:cubicBezTo>
                  <a:pt x="1595" y="668"/>
                  <a:pt x="1595" y="668"/>
                  <a:pt x="1595" y="668"/>
                </a:cubicBezTo>
                <a:close/>
                <a:moveTo>
                  <a:pt x="1595" y="701"/>
                </a:moveTo>
                <a:cubicBezTo>
                  <a:pt x="1611" y="701"/>
                  <a:pt x="1611" y="701"/>
                  <a:pt x="1611" y="701"/>
                </a:cubicBezTo>
                <a:cubicBezTo>
                  <a:pt x="1611" y="717"/>
                  <a:pt x="1611" y="717"/>
                  <a:pt x="1611" y="717"/>
                </a:cubicBezTo>
                <a:cubicBezTo>
                  <a:pt x="1595" y="717"/>
                  <a:pt x="1595" y="717"/>
                  <a:pt x="1595" y="717"/>
                </a:cubicBezTo>
                <a:cubicBezTo>
                  <a:pt x="1595" y="701"/>
                  <a:pt x="1595" y="701"/>
                  <a:pt x="1595" y="701"/>
                </a:cubicBezTo>
                <a:close/>
                <a:moveTo>
                  <a:pt x="1595" y="733"/>
                </a:moveTo>
                <a:cubicBezTo>
                  <a:pt x="1611" y="733"/>
                  <a:pt x="1611" y="733"/>
                  <a:pt x="1611" y="733"/>
                </a:cubicBezTo>
                <a:cubicBezTo>
                  <a:pt x="1611" y="750"/>
                  <a:pt x="1611" y="750"/>
                  <a:pt x="1611" y="750"/>
                </a:cubicBezTo>
                <a:cubicBezTo>
                  <a:pt x="1595" y="750"/>
                  <a:pt x="1595" y="750"/>
                  <a:pt x="1595" y="750"/>
                </a:cubicBezTo>
                <a:cubicBezTo>
                  <a:pt x="1595" y="733"/>
                  <a:pt x="1595" y="733"/>
                  <a:pt x="1595" y="733"/>
                </a:cubicBezTo>
                <a:close/>
                <a:moveTo>
                  <a:pt x="1595" y="766"/>
                </a:moveTo>
                <a:cubicBezTo>
                  <a:pt x="1611" y="766"/>
                  <a:pt x="1611" y="766"/>
                  <a:pt x="1611" y="766"/>
                </a:cubicBezTo>
                <a:cubicBezTo>
                  <a:pt x="1611" y="782"/>
                  <a:pt x="1611" y="782"/>
                  <a:pt x="1611" y="782"/>
                </a:cubicBezTo>
                <a:cubicBezTo>
                  <a:pt x="1595" y="782"/>
                  <a:pt x="1595" y="782"/>
                  <a:pt x="1595" y="782"/>
                </a:cubicBezTo>
                <a:cubicBezTo>
                  <a:pt x="1595" y="766"/>
                  <a:pt x="1595" y="766"/>
                  <a:pt x="1595" y="766"/>
                </a:cubicBezTo>
                <a:close/>
                <a:moveTo>
                  <a:pt x="1595" y="799"/>
                </a:moveTo>
                <a:cubicBezTo>
                  <a:pt x="1611" y="799"/>
                  <a:pt x="1611" y="799"/>
                  <a:pt x="1611" y="799"/>
                </a:cubicBezTo>
                <a:cubicBezTo>
                  <a:pt x="1611" y="815"/>
                  <a:pt x="1611" y="815"/>
                  <a:pt x="1611" y="815"/>
                </a:cubicBezTo>
                <a:cubicBezTo>
                  <a:pt x="1595" y="815"/>
                  <a:pt x="1595" y="815"/>
                  <a:pt x="1595" y="815"/>
                </a:cubicBezTo>
                <a:cubicBezTo>
                  <a:pt x="1595" y="799"/>
                  <a:pt x="1595" y="799"/>
                  <a:pt x="1595" y="799"/>
                </a:cubicBezTo>
                <a:close/>
                <a:moveTo>
                  <a:pt x="1595" y="831"/>
                </a:moveTo>
                <a:cubicBezTo>
                  <a:pt x="1611" y="831"/>
                  <a:pt x="1611" y="831"/>
                  <a:pt x="1611" y="831"/>
                </a:cubicBezTo>
                <a:cubicBezTo>
                  <a:pt x="1611" y="848"/>
                  <a:pt x="1611" y="848"/>
                  <a:pt x="1611" y="848"/>
                </a:cubicBezTo>
                <a:cubicBezTo>
                  <a:pt x="1595" y="848"/>
                  <a:pt x="1595" y="848"/>
                  <a:pt x="1595" y="848"/>
                </a:cubicBezTo>
                <a:cubicBezTo>
                  <a:pt x="1595" y="831"/>
                  <a:pt x="1595" y="831"/>
                  <a:pt x="1595" y="831"/>
                </a:cubicBezTo>
                <a:close/>
                <a:moveTo>
                  <a:pt x="1595" y="864"/>
                </a:moveTo>
                <a:cubicBezTo>
                  <a:pt x="1611" y="864"/>
                  <a:pt x="1611" y="864"/>
                  <a:pt x="1611" y="864"/>
                </a:cubicBezTo>
                <a:cubicBezTo>
                  <a:pt x="1611" y="880"/>
                  <a:pt x="1611" y="880"/>
                  <a:pt x="1611" y="880"/>
                </a:cubicBezTo>
                <a:cubicBezTo>
                  <a:pt x="1595" y="880"/>
                  <a:pt x="1595" y="880"/>
                  <a:pt x="1595" y="880"/>
                </a:cubicBezTo>
                <a:cubicBezTo>
                  <a:pt x="1595" y="864"/>
                  <a:pt x="1595" y="864"/>
                  <a:pt x="1595" y="864"/>
                </a:cubicBezTo>
                <a:close/>
                <a:moveTo>
                  <a:pt x="1595" y="897"/>
                </a:moveTo>
                <a:cubicBezTo>
                  <a:pt x="1611" y="897"/>
                  <a:pt x="1611" y="897"/>
                  <a:pt x="1611" y="897"/>
                </a:cubicBezTo>
                <a:cubicBezTo>
                  <a:pt x="1611" y="913"/>
                  <a:pt x="1611" y="913"/>
                  <a:pt x="1611" y="913"/>
                </a:cubicBezTo>
                <a:cubicBezTo>
                  <a:pt x="1595" y="913"/>
                  <a:pt x="1595" y="913"/>
                  <a:pt x="1595" y="913"/>
                </a:cubicBezTo>
                <a:cubicBezTo>
                  <a:pt x="1595" y="897"/>
                  <a:pt x="1595" y="897"/>
                  <a:pt x="1595" y="897"/>
                </a:cubicBezTo>
                <a:close/>
                <a:moveTo>
                  <a:pt x="1595" y="929"/>
                </a:moveTo>
                <a:cubicBezTo>
                  <a:pt x="1611" y="929"/>
                  <a:pt x="1611" y="929"/>
                  <a:pt x="1611" y="929"/>
                </a:cubicBezTo>
                <a:cubicBezTo>
                  <a:pt x="1611" y="946"/>
                  <a:pt x="1611" y="946"/>
                  <a:pt x="1611" y="946"/>
                </a:cubicBezTo>
                <a:cubicBezTo>
                  <a:pt x="1595" y="946"/>
                  <a:pt x="1595" y="946"/>
                  <a:pt x="1595" y="946"/>
                </a:cubicBezTo>
                <a:cubicBezTo>
                  <a:pt x="1595" y="929"/>
                  <a:pt x="1595" y="929"/>
                  <a:pt x="1595" y="929"/>
                </a:cubicBezTo>
                <a:close/>
                <a:moveTo>
                  <a:pt x="1595" y="962"/>
                </a:moveTo>
                <a:cubicBezTo>
                  <a:pt x="1611" y="962"/>
                  <a:pt x="1611" y="962"/>
                  <a:pt x="1611" y="962"/>
                </a:cubicBezTo>
                <a:cubicBezTo>
                  <a:pt x="1611" y="978"/>
                  <a:pt x="1611" y="978"/>
                  <a:pt x="1611" y="978"/>
                </a:cubicBezTo>
                <a:cubicBezTo>
                  <a:pt x="1595" y="978"/>
                  <a:pt x="1595" y="978"/>
                  <a:pt x="1595" y="978"/>
                </a:cubicBezTo>
                <a:cubicBezTo>
                  <a:pt x="1595" y="962"/>
                  <a:pt x="1595" y="962"/>
                  <a:pt x="1595" y="962"/>
                </a:cubicBezTo>
                <a:close/>
                <a:moveTo>
                  <a:pt x="1595" y="995"/>
                </a:moveTo>
                <a:cubicBezTo>
                  <a:pt x="1611" y="995"/>
                  <a:pt x="1611" y="995"/>
                  <a:pt x="1611" y="995"/>
                </a:cubicBezTo>
                <a:cubicBezTo>
                  <a:pt x="1611" y="1011"/>
                  <a:pt x="1611" y="1011"/>
                  <a:pt x="1611" y="1011"/>
                </a:cubicBezTo>
                <a:cubicBezTo>
                  <a:pt x="1595" y="1011"/>
                  <a:pt x="1595" y="1011"/>
                  <a:pt x="1595" y="1011"/>
                </a:cubicBezTo>
                <a:cubicBezTo>
                  <a:pt x="1595" y="995"/>
                  <a:pt x="1595" y="995"/>
                  <a:pt x="1595" y="995"/>
                </a:cubicBezTo>
                <a:close/>
                <a:moveTo>
                  <a:pt x="1595" y="1027"/>
                </a:moveTo>
                <a:cubicBezTo>
                  <a:pt x="1611" y="1027"/>
                  <a:pt x="1611" y="1027"/>
                  <a:pt x="1611" y="1027"/>
                </a:cubicBezTo>
                <a:cubicBezTo>
                  <a:pt x="1611" y="1044"/>
                  <a:pt x="1611" y="1044"/>
                  <a:pt x="1611" y="1044"/>
                </a:cubicBezTo>
                <a:cubicBezTo>
                  <a:pt x="1595" y="1044"/>
                  <a:pt x="1595" y="1044"/>
                  <a:pt x="1595" y="1044"/>
                </a:cubicBezTo>
                <a:cubicBezTo>
                  <a:pt x="1595" y="1027"/>
                  <a:pt x="1595" y="1027"/>
                  <a:pt x="1595" y="1027"/>
                </a:cubicBezTo>
                <a:close/>
                <a:moveTo>
                  <a:pt x="1595" y="1060"/>
                </a:moveTo>
                <a:cubicBezTo>
                  <a:pt x="1611" y="1060"/>
                  <a:pt x="1611" y="1060"/>
                  <a:pt x="1611" y="1060"/>
                </a:cubicBezTo>
                <a:cubicBezTo>
                  <a:pt x="1611" y="1076"/>
                  <a:pt x="1611" y="1076"/>
                  <a:pt x="1611" y="1076"/>
                </a:cubicBezTo>
                <a:cubicBezTo>
                  <a:pt x="1595" y="1076"/>
                  <a:pt x="1595" y="1076"/>
                  <a:pt x="1595" y="1076"/>
                </a:cubicBezTo>
                <a:cubicBezTo>
                  <a:pt x="1595" y="1060"/>
                  <a:pt x="1595" y="1060"/>
                  <a:pt x="1595" y="1060"/>
                </a:cubicBezTo>
                <a:close/>
                <a:moveTo>
                  <a:pt x="1595" y="1092"/>
                </a:moveTo>
                <a:cubicBezTo>
                  <a:pt x="1611" y="1092"/>
                  <a:pt x="1611" y="1092"/>
                  <a:pt x="1611" y="1092"/>
                </a:cubicBezTo>
                <a:cubicBezTo>
                  <a:pt x="1611" y="1109"/>
                  <a:pt x="1611" y="1109"/>
                  <a:pt x="1611" y="1109"/>
                </a:cubicBezTo>
                <a:cubicBezTo>
                  <a:pt x="1595" y="1109"/>
                  <a:pt x="1595" y="1109"/>
                  <a:pt x="1595" y="1109"/>
                </a:cubicBezTo>
                <a:cubicBezTo>
                  <a:pt x="1595" y="1092"/>
                  <a:pt x="1595" y="1092"/>
                  <a:pt x="1595" y="1092"/>
                </a:cubicBezTo>
                <a:close/>
                <a:moveTo>
                  <a:pt x="1595" y="1125"/>
                </a:moveTo>
                <a:cubicBezTo>
                  <a:pt x="1611" y="1125"/>
                  <a:pt x="1611" y="1125"/>
                  <a:pt x="1611" y="1125"/>
                </a:cubicBezTo>
                <a:cubicBezTo>
                  <a:pt x="1611" y="1141"/>
                  <a:pt x="1611" y="1141"/>
                  <a:pt x="1611" y="1141"/>
                </a:cubicBezTo>
                <a:cubicBezTo>
                  <a:pt x="1595" y="1141"/>
                  <a:pt x="1595" y="1141"/>
                  <a:pt x="1595" y="1141"/>
                </a:cubicBezTo>
                <a:cubicBezTo>
                  <a:pt x="1595" y="1125"/>
                  <a:pt x="1595" y="1125"/>
                  <a:pt x="1595" y="1125"/>
                </a:cubicBezTo>
                <a:close/>
                <a:moveTo>
                  <a:pt x="1595" y="1158"/>
                </a:moveTo>
                <a:cubicBezTo>
                  <a:pt x="1611" y="1158"/>
                  <a:pt x="1611" y="1158"/>
                  <a:pt x="1611" y="1158"/>
                </a:cubicBezTo>
                <a:cubicBezTo>
                  <a:pt x="1611" y="1174"/>
                  <a:pt x="1611" y="1174"/>
                  <a:pt x="1611" y="1174"/>
                </a:cubicBezTo>
                <a:cubicBezTo>
                  <a:pt x="1595" y="1174"/>
                  <a:pt x="1595" y="1174"/>
                  <a:pt x="1595" y="1174"/>
                </a:cubicBezTo>
                <a:cubicBezTo>
                  <a:pt x="1595" y="1158"/>
                  <a:pt x="1595" y="1158"/>
                  <a:pt x="1595" y="1158"/>
                </a:cubicBezTo>
                <a:close/>
                <a:moveTo>
                  <a:pt x="1595" y="1190"/>
                </a:moveTo>
                <a:cubicBezTo>
                  <a:pt x="1611" y="1190"/>
                  <a:pt x="1611" y="1190"/>
                  <a:pt x="1611" y="1190"/>
                </a:cubicBezTo>
                <a:cubicBezTo>
                  <a:pt x="1611" y="1207"/>
                  <a:pt x="1611" y="1207"/>
                  <a:pt x="1611" y="1207"/>
                </a:cubicBezTo>
                <a:cubicBezTo>
                  <a:pt x="1595" y="1207"/>
                  <a:pt x="1595" y="1207"/>
                  <a:pt x="1595" y="1207"/>
                </a:cubicBezTo>
                <a:cubicBezTo>
                  <a:pt x="1595" y="1190"/>
                  <a:pt x="1595" y="1190"/>
                  <a:pt x="1595" y="1190"/>
                </a:cubicBezTo>
                <a:close/>
                <a:moveTo>
                  <a:pt x="1595" y="1223"/>
                </a:moveTo>
                <a:cubicBezTo>
                  <a:pt x="1611" y="1223"/>
                  <a:pt x="1611" y="1223"/>
                  <a:pt x="1611" y="1223"/>
                </a:cubicBezTo>
                <a:cubicBezTo>
                  <a:pt x="1611" y="1239"/>
                  <a:pt x="1611" y="1239"/>
                  <a:pt x="1611" y="1239"/>
                </a:cubicBezTo>
                <a:cubicBezTo>
                  <a:pt x="1595" y="1239"/>
                  <a:pt x="1595" y="1239"/>
                  <a:pt x="1595" y="1239"/>
                </a:cubicBezTo>
                <a:cubicBezTo>
                  <a:pt x="1595" y="1223"/>
                  <a:pt x="1595" y="1223"/>
                  <a:pt x="1595" y="1223"/>
                </a:cubicBezTo>
                <a:close/>
                <a:moveTo>
                  <a:pt x="1595" y="1256"/>
                </a:moveTo>
                <a:cubicBezTo>
                  <a:pt x="1611" y="1256"/>
                  <a:pt x="1611" y="1256"/>
                  <a:pt x="1611" y="1256"/>
                </a:cubicBezTo>
                <a:cubicBezTo>
                  <a:pt x="1611" y="1272"/>
                  <a:pt x="1611" y="1272"/>
                  <a:pt x="1611" y="1272"/>
                </a:cubicBezTo>
                <a:cubicBezTo>
                  <a:pt x="1595" y="1272"/>
                  <a:pt x="1595" y="1272"/>
                  <a:pt x="1595" y="1272"/>
                </a:cubicBezTo>
                <a:cubicBezTo>
                  <a:pt x="1595" y="1256"/>
                  <a:pt x="1595" y="1256"/>
                  <a:pt x="1595" y="1256"/>
                </a:cubicBezTo>
                <a:close/>
                <a:moveTo>
                  <a:pt x="1595" y="1288"/>
                </a:moveTo>
                <a:cubicBezTo>
                  <a:pt x="1611" y="1288"/>
                  <a:pt x="1611" y="1288"/>
                  <a:pt x="1611" y="1288"/>
                </a:cubicBezTo>
                <a:cubicBezTo>
                  <a:pt x="1611" y="1305"/>
                  <a:pt x="1611" y="1305"/>
                  <a:pt x="1611" y="1305"/>
                </a:cubicBezTo>
                <a:cubicBezTo>
                  <a:pt x="1595" y="1305"/>
                  <a:pt x="1595" y="1305"/>
                  <a:pt x="1595" y="1305"/>
                </a:cubicBezTo>
                <a:cubicBezTo>
                  <a:pt x="1595" y="1288"/>
                  <a:pt x="1595" y="1288"/>
                  <a:pt x="1595" y="1288"/>
                </a:cubicBezTo>
                <a:close/>
                <a:moveTo>
                  <a:pt x="897" y="156"/>
                </a:moveTo>
                <a:cubicBezTo>
                  <a:pt x="897" y="166"/>
                  <a:pt x="897" y="166"/>
                  <a:pt x="897" y="166"/>
                </a:cubicBezTo>
                <a:cubicBezTo>
                  <a:pt x="913" y="166"/>
                  <a:pt x="913" y="166"/>
                  <a:pt x="913" y="166"/>
                </a:cubicBezTo>
                <a:cubicBezTo>
                  <a:pt x="913" y="156"/>
                  <a:pt x="913" y="156"/>
                  <a:pt x="913" y="156"/>
                </a:cubicBezTo>
                <a:cubicBezTo>
                  <a:pt x="897" y="156"/>
                  <a:pt x="897" y="156"/>
                  <a:pt x="897" y="156"/>
                </a:cubicBezTo>
                <a:close/>
                <a:moveTo>
                  <a:pt x="897" y="182"/>
                </a:moveTo>
                <a:cubicBezTo>
                  <a:pt x="913" y="182"/>
                  <a:pt x="913" y="182"/>
                  <a:pt x="913" y="182"/>
                </a:cubicBezTo>
                <a:cubicBezTo>
                  <a:pt x="913" y="199"/>
                  <a:pt x="913" y="199"/>
                  <a:pt x="913" y="199"/>
                </a:cubicBezTo>
                <a:cubicBezTo>
                  <a:pt x="897" y="199"/>
                  <a:pt x="897" y="199"/>
                  <a:pt x="897" y="199"/>
                </a:cubicBezTo>
                <a:cubicBezTo>
                  <a:pt x="897" y="182"/>
                  <a:pt x="897" y="182"/>
                  <a:pt x="897" y="182"/>
                </a:cubicBezTo>
                <a:close/>
                <a:moveTo>
                  <a:pt x="897" y="215"/>
                </a:moveTo>
                <a:cubicBezTo>
                  <a:pt x="913" y="215"/>
                  <a:pt x="913" y="215"/>
                  <a:pt x="913" y="215"/>
                </a:cubicBezTo>
                <a:cubicBezTo>
                  <a:pt x="913" y="231"/>
                  <a:pt x="913" y="231"/>
                  <a:pt x="913" y="231"/>
                </a:cubicBezTo>
                <a:cubicBezTo>
                  <a:pt x="897" y="231"/>
                  <a:pt x="897" y="231"/>
                  <a:pt x="897" y="231"/>
                </a:cubicBezTo>
                <a:cubicBezTo>
                  <a:pt x="897" y="215"/>
                  <a:pt x="897" y="215"/>
                  <a:pt x="897" y="215"/>
                </a:cubicBezTo>
                <a:close/>
                <a:moveTo>
                  <a:pt x="897" y="248"/>
                </a:moveTo>
                <a:cubicBezTo>
                  <a:pt x="913" y="248"/>
                  <a:pt x="913" y="248"/>
                  <a:pt x="913" y="248"/>
                </a:cubicBezTo>
                <a:cubicBezTo>
                  <a:pt x="913" y="264"/>
                  <a:pt x="913" y="264"/>
                  <a:pt x="913" y="264"/>
                </a:cubicBezTo>
                <a:cubicBezTo>
                  <a:pt x="897" y="264"/>
                  <a:pt x="897" y="264"/>
                  <a:pt x="897" y="264"/>
                </a:cubicBezTo>
                <a:cubicBezTo>
                  <a:pt x="897" y="248"/>
                  <a:pt x="897" y="248"/>
                  <a:pt x="897" y="248"/>
                </a:cubicBezTo>
                <a:close/>
                <a:moveTo>
                  <a:pt x="897" y="280"/>
                </a:moveTo>
                <a:cubicBezTo>
                  <a:pt x="913" y="280"/>
                  <a:pt x="913" y="280"/>
                  <a:pt x="913" y="280"/>
                </a:cubicBezTo>
                <a:cubicBezTo>
                  <a:pt x="913" y="297"/>
                  <a:pt x="913" y="297"/>
                  <a:pt x="913" y="297"/>
                </a:cubicBezTo>
                <a:cubicBezTo>
                  <a:pt x="897" y="297"/>
                  <a:pt x="897" y="297"/>
                  <a:pt x="897" y="297"/>
                </a:cubicBezTo>
                <a:cubicBezTo>
                  <a:pt x="897" y="280"/>
                  <a:pt x="897" y="280"/>
                  <a:pt x="897" y="280"/>
                </a:cubicBezTo>
                <a:close/>
                <a:moveTo>
                  <a:pt x="897" y="313"/>
                </a:moveTo>
                <a:cubicBezTo>
                  <a:pt x="913" y="313"/>
                  <a:pt x="913" y="313"/>
                  <a:pt x="913" y="313"/>
                </a:cubicBezTo>
                <a:cubicBezTo>
                  <a:pt x="913" y="329"/>
                  <a:pt x="913" y="329"/>
                  <a:pt x="913" y="329"/>
                </a:cubicBezTo>
                <a:cubicBezTo>
                  <a:pt x="897" y="329"/>
                  <a:pt x="897" y="329"/>
                  <a:pt x="897" y="329"/>
                </a:cubicBezTo>
                <a:cubicBezTo>
                  <a:pt x="897" y="313"/>
                  <a:pt x="897" y="313"/>
                  <a:pt x="897" y="313"/>
                </a:cubicBezTo>
                <a:close/>
                <a:moveTo>
                  <a:pt x="897" y="346"/>
                </a:moveTo>
                <a:cubicBezTo>
                  <a:pt x="913" y="346"/>
                  <a:pt x="913" y="346"/>
                  <a:pt x="913" y="346"/>
                </a:cubicBezTo>
                <a:cubicBezTo>
                  <a:pt x="913" y="362"/>
                  <a:pt x="913" y="362"/>
                  <a:pt x="913" y="362"/>
                </a:cubicBezTo>
                <a:cubicBezTo>
                  <a:pt x="897" y="362"/>
                  <a:pt x="897" y="362"/>
                  <a:pt x="897" y="362"/>
                </a:cubicBezTo>
                <a:cubicBezTo>
                  <a:pt x="897" y="346"/>
                  <a:pt x="897" y="346"/>
                  <a:pt x="897" y="346"/>
                </a:cubicBezTo>
                <a:close/>
                <a:moveTo>
                  <a:pt x="897" y="378"/>
                </a:moveTo>
                <a:cubicBezTo>
                  <a:pt x="913" y="378"/>
                  <a:pt x="913" y="378"/>
                  <a:pt x="913" y="378"/>
                </a:cubicBezTo>
                <a:cubicBezTo>
                  <a:pt x="913" y="394"/>
                  <a:pt x="913" y="394"/>
                  <a:pt x="913" y="394"/>
                </a:cubicBezTo>
                <a:cubicBezTo>
                  <a:pt x="897" y="394"/>
                  <a:pt x="897" y="394"/>
                  <a:pt x="897" y="394"/>
                </a:cubicBezTo>
                <a:cubicBezTo>
                  <a:pt x="897" y="378"/>
                  <a:pt x="897" y="378"/>
                  <a:pt x="897" y="378"/>
                </a:cubicBezTo>
                <a:close/>
                <a:moveTo>
                  <a:pt x="897" y="411"/>
                </a:moveTo>
                <a:cubicBezTo>
                  <a:pt x="913" y="411"/>
                  <a:pt x="913" y="411"/>
                  <a:pt x="913" y="411"/>
                </a:cubicBezTo>
                <a:cubicBezTo>
                  <a:pt x="913" y="427"/>
                  <a:pt x="913" y="427"/>
                  <a:pt x="913" y="427"/>
                </a:cubicBezTo>
                <a:cubicBezTo>
                  <a:pt x="897" y="427"/>
                  <a:pt x="897" y="427"/>
                  <a:pt x="897" y="427"/>
                </a:cubicBezTo>
                <a:cubicBezTo>
                  <a:pt x="897" y="411"/>
                  <a:pt x="897" y="411"/>
                  <a:pt x="897" y="411"/>
                </a:cubicBezTo>
                <a:close/>
                <a:moveTo>
                  <a:pt x="897" y="443"/>
                </a:moveTo>
                <a:cubicBezTo>
                  <a:pt x="913" y="443"/>
                  <a:pt x="913" y="443"/>
                  <a:pt x="913" y="443"/>
                </a:cubicBezTo>
                <a:cubicBezTo>
                  <a:pt x="913" y="460"/>
                  <a:pt x="913" y="460"/>
                  <a:pt x="913" y="460"/>
                </a:cubicBezTo>
                <a:cubicBezTo>
                  <a:pt x="897" y="460"/>
                  <a:pt x="897" y="460"/>
                  <a:pt x="897" y="460"/>
                </a:cubicBezTo>
                <a:cubicBezTo>
                  <a:pt x="897" y="443"/>
                  <a:pt x="897" y="443"/>
                  <a:pt x="897" y="443"/>
                </a:cubicBezTo>
                <a:close/>
                <a:moveTo>
                  <a:pt x="897" y="476"/>
                </a:moveTo>
                <a:cubicBezTo>
                  <a:pt x="913" y="476"/>
                  <a:pt x="913" y="476"/>
                  <a:pt x="913" y="476"/>
                </a:cubicBezTo>
                <a:cubicBezTo>
                  <a:pt x="913" y="492"/>
                  <a:pt x="913" y="492"/>
                  <a:pt x="913" y="492"/>
                </a:cubicBezTo>
                <a:cubicBezTo>
                  <a:pt x="897" y="492"/>
                  <a:pt x="897" y="492"/>
                  <a:pt x="897" y="492"/>
                </a:cubicBezTo>
                <a:cubicBezTo>
                  <a:pt x="897" y="476"/>
                  <a:pt x="897" y="476"/>
                  <a:pt x="897" y="476"/>
                </a:cubicBezTo>
                <a:close/>
                <a:moveTo>
                  <a:pt x="897" y="509"/>
                </a:moveTo>
                <a:cubicBezTo>
                  <a:pt x="913" y="509"/>
                  <a:pt x="913" y="509"/>
                  <a:pt x="913" y="509"/>
                </a:cubicBezTo>
                <a:cubicBezTo>
                  <a:pt x="913" y="525"/>
                  <a:pt x="913" y="525"/>
                  <a:pt x="913" y="525"/>
                </a:cubicBezTo>
                <a:cubicBezTo>
                  <a:pt x="897" y="525"/>
                  <a:pt x="897" y="525"/>
                  <a:pt x="897" y="525"/>
                </a:cubicBezTo>
                <a:cubicBezTo>
                  <a:pt x="897" y="509"/>
                  <a:pt x="897" y="509"/>
                  <a:pt x="897" y="509"/>
                </a:cubicBezTo>
                <a:close/>
                <a:moveTo>
                  <a:pt x="897" y="541"/>
                </a:moveTo>
                <a:cubicBezTo>
                  <a:pt x="913" y="541"/>
                  <a:pt x="913" y="541"/>
                  <a:pt x="913" y="541"/>
                </a:cubicBezTo>
                <a:cubicBezTo>
                  <a:pt x="913" y="558"/>
                  <a:pt x="913" y="558"/>
                  <a:pt x="913" y="558"/>
                </a:cubicBezTo>
                <a:cubicBezTo>
                  <a:pt x="897" y="558"/>
                  <a:pt x="897" y="558"/>
                  <a:pt x="897" y="558"/>
                </a:cubicBezTo>
                <a:cubicBezTo>
                  <a:pt x="897" y="541"/>
                  <a:pt x="897" y="541"/>
                  <a:pt x="897" y="541"/>
                </a:cubicBezTo>
                <a:close/>
                <a:moveTo>
                  <a:pt x="897" y="574"/>
                </a:moveTo>
                <a:cubicBezTo>
                  <a:pt x="913" y="574"/>
                  <a:pt x="913" y="574"/>
                  <a:pt x="913" y="574"/>
                </a:cubicBezTo>
                <a:cubicBezTo>
                  <a:pt x="913" y="590"/>
                  <a:pt x="913" y="590"/>
                  <a:pt x="913" y="590"/>
                </a:cubicBezTo>
                <a:cubicBezTo>
                  <a:pt x="897" y="590"/>
                  <a:pt x="897" y="590"/>
                  <a:pt x="897" y="590"/>
                </a:cubicBezTo>
                <a:cubicBezTo>
                  <a:pt x="897" y="574"/>
                  <a:pt x="897" y="574"/>
                  <a:pt x="897" y="574"/>
                </a:cubicBezTo>
                <a:close/>
                <a:moveTo>
                  <a:pt x="908" y="612"/>
                </a:moveTo>
                <a:cubicBezTo>
                  <a:pt x="908" y="595"/>
                  <a:pt x="908" y="595"/>
                  <a:pt x="908" y="595"/>
                </a:cubicBezTo>
                <a:cubicBezTo>
                  <a:pt x="925" y="595"/>
                  <a:pt x="925" y="595"/>
                  <a:pt x="925" y="595"/>
                </a:cubicBezTo>
                <a:cubicBezTo>
                  <a:pt x="925" y="612"/>
                  <a:pt x="925" y="612"/>
                  <a:pt x="925" y="612"/>
                </a:cubicBezTo>
                <a:cubicBezTo>
                  <a:pt x="908" y="612"/>
                  <a:pt x="908" y="612"/>
                  <a:pt x="908" y="612"/>
                </a:cubicBezTo>
                <a:close/>
                <a:moveTo>
                  <a:pt x="941" y="612"/>
                </a:moveTo>
                <a:cubicBezTo>
                  <a:pt x="941" y="595"/>
                  <a:pt x="941" y="595"/>
                  <a:pt x="941" y="595"/>
                </a:cubicBezTo>
                <a:cubicBezTo>
                  <a:pt x="957" y="595"/>
                  <a:pt x="957" y="595"/>
                  <a:pt x="957" y="595"/>
                </a:cubicBezTo>
                <a:cubicBezTo>
                  <a:pt x="957" y="612"/>
                  <a:pt x="957" y="612"/>
                  <a:pt x="957" y="612"/>
                </a:cubicBezTo>
                <a:cubicBezTo>
                  <a:pt x="941" y="612"/>
                  <a:pt x="941" y="612"/>
                  <a:pt x="941" y="612"/>
                </a:cubicBezTo>
                <a:close/>
                <a:moveTo>
                  <a:pt x="973" y="612"/>
                </a:moveTo>
                <a:cubicBezTo>
                  <a:pt x="973" y="595"/>
                  <a:pt x="973" y="595"/>
                  <a:pt x="973" y="595"/>
                </a:cubicBezTo>
                <a:cubicBezTo>
                  <a:pt x="990" y="595"/>
                  <a:pt x="990" y="595"/>
                  <a:pt x="990" y="595"/>
                </a:cubicBezTo>
                <a:cubicBezTo>
                  <a:pt x="990" y="612"/>
                  <a:pt x="990" y="612"/>
                  <a:pt x="990" y="612"/>
                </a:cubicBezTo>
                <a:cubicBezTo>
                  <a:pt x="973" y="612"/>
                  <a:pt x="973" y="612"/>
                  <a:pt x="973" y="612"/>
                </a:cubicBezTo>
                <a:close/>
                <a:moveTo>
                  <a:pt x="1006" y="612"/>
                </a:moveTo>
                <a:cubicBezTo>
                  <a:pt x="1006" y="595"/>
                  <a:pt x="1006" y="595"/>
                  <a:pt x="1006" y="595"/>
                </a:cubicBezTo>
                <a:cubicBezTo>
                  <a:pt x="1022" y="595"/>
                  <a:pt x="1022" y="595"/>
                  <a:pt x="1022" y="595"/>
                </a:cubicBezTo>
                <a:cubicBezTo>
                  <a:pt x="1022" y="612"/>
                  <a:pt x="1022" y="612"/>
                  <a:pt x="1022" y="612"/>
                </a:cubicBezTo>
                <a:cubicBezTo>
                  <a:pt x="1006" y="612"/>
                  <a:pt x="1006" y="612"/>
                  <a:pt x="1006" y="612"/>
                </a:cubicBezTo>
                <a:close/>
                <a:moveTo>
                  <a:pt x="1039" y="612"/>
                </a:moveTo>
                <a:cubicBezTo>
                  <a:pt x="1039" y="595"/>
                  <a:pt x="1039" y="595"/>
                  <a:pt x="1039" y="595"/>
                </a:cubicBezTo>
                <a:cubicBezTo>
                  <a:pt x="1055" y="595"/>
                  <a:pt x="1055" y="595"/>
                  <a:pt x="1055" y="595"/>
                </a:cubicBezTo>
                <a:cubicBezTo>
                  <a:pt x="1055" y="612"/>
                  <a:pt x="1055" y="612"/>
                  <a:pt x="1055" y="612"/>
                </a:cubicBezTo>
                <a:cubicBezTo>
                  <a:pt x="1039" y="612"/>
                  <a:pt x="1039" y="612"/>
                  <a:pt x="1039" y="612"/>
                </a:cubicBezTo>
                <a:close/>
                <a:moveTo>
                  <a:pt x="1071" y="612"/>
                </a:moveTo>
                <a:cubicBezTo>
                  <a:pt x="1071" y="595"/>
                  <a:pt x="1071" y="595"/>
                  <a:pt x="1071" y="595"/>
                </a:cubicBezTo>
                <a:cubicBezTo>
                  <a:pt x="1088" y="595"/>
                  <a:pt x="1088" y="595"/>
                  <a:pt x="1088" y="595"/>
                </a:cubicBezTo>
                <a:cubicBezTo>
                  <a:pt x="1088" y="612"/>
                  <a:pt x="1088" y="612"/>
                  <a:pt x="1088" y="612"/>
                </a:cubicBezTo>
                <a:cubicBezTo>
                  <a:pt x="1071" y="612"/>
                  <a:pt x="1071" y="612"/>
                  <a:pt x="1071" y="612"/>
                </a:cubicBezTo>
                <a:close/>
                <a:moveTo>
                  <a:pt x="1097" y="596"/>
                </a:moveTo>
                <a:cubicBezTo>
                  <a:pt x="1097" y="595"/>
                  <a:pt x="1097" y="595"/>
                  <a:pt x="1097" y="595"/>
                </a:cubicBezTo>
                <a:cubicBezTo>
                  <a:pt x="1105" y="595"/>
                  <a:pt x="1105" y="595"/>
                  <a:pt x="1105" y="595"/>
                </a:cubicBezTo>
                <a:cubicBezTo>
                  <a:pt x="1113" y="595"/>
                  <a:pt x="1113" y="595"/>
                  <a:pt x="1113" y="595"/>
                </a:cubicBezTo>
                <a:cubicBezTo>
                  <a:pt x="1113" y="604"/>
                  <a:pt x="1113" y="604"/>
                  <a:pt x="1113" y="604"/>
                </a:cubicBezTo>
                <a:cubicBezTo>
                  <a:pt x="1113" y="619"/>
                  <a:pt x="1113" y="619"/>
                  <a:pt x="1113" y="619"/>
                </a:cubicBezTo>
                <a:cubicBezTo>
                  <a:pt x="1097" y="619"/>
                  <a:pt x="1097" y="619"/>
                  <a:pt x="1097" y="619"/>
                </a:cubicBezTo>
                <a:cubicBezTo>
                  <a:pt x="1097" y="604"/>
                  <a:pt x="1097" y="604"/>
                  <a:pt x="1097" y="604"/>
                </a:cubicBezTo>
                <a:cubicBezTo>
                  <a:pt x="1097" y="596"/>
                  <a:pt x="1097" y="596"/>
                  <a:pt x="1097" y="596"/>
                </a:cubicBezTo>
                <a:close/>
                <a:moveTo>
                  <a:pt x="1097" y="636"/>
                </a:moveTo>
                <a:cubicBezTo>
                  <a:pt x="1113" y="636"/>
                  <a:pt x="1113" y="636"/>
                  <a:pt x="1113" y="636"/>
                </a:cubicBezTo>
                <a:cubicBezTo>
                  <a:pt x="1113" y="652"/>
                  <a:pt x="1113" y="652"/>
                  <a:pt x="1113" y="652"/>
                </a:cubicBezTo>
                <a:cubicBezTo>
                  <a:pt x="1097" y="652"/>
                  <a:pt x="1097" y="652"/>
                  <a:pt x="1097" y="652"/>
                </a:cubicBezTo>
                <a:cubicBezTo>
                  <a:pt x="1097" y="636"/>
                  <a:pt x="1097" y="636"/>
                  <a:pt x="1097" y="636"/>
                </a:cubicBezTo>
                <a:close/>
                <a:moveTo>
                  <a:pt x="1097" y="668"/>
                </a:moveTo>
                <a:cubicBezTo>
                  <a:pt x="1113" y="668"/>
                  <a:pt x="1113" y="668"/>
                  <a:pt x="1113" y="668"/>
                </a:cubicBezTo>
                <a:cubicBezTo>
                  <a:pt x="1113" y="685"/>
                  <a:pt x="1113" y="685"/>
                  <a:pt x="1113" y="685"/>
                </a:cubicBezTo>
                <a:cubicBezTo>
                  <a:pt x="1097" y="685"/>
                  <a:pt x="1097" y="685"/>
                  <a:pt x="1097" y="685"/>
                </a:cubicBezTo>
                <a:cubicBezTo>
                  <a:pt x="1097" y="668"/>
                  <a:pt x="1097" y="668"/>
                  <a:pt x="1097" y="668"/>
                </a:cubicBezTo>
                <a:close/>
                <a:moveTo>
                  <a:pt x="1097" y="701"/>
                </a:moveTo>
                <a:cubicBezTo>
                  <a:pt x="1113" y="701"/>
                  <a:pt x="1113" y="701"/>
                  <a:pt x="1113" y="701"/>
                </a:cubicBezTo>
                <a:cubicBezTo>
                  <a:pt x="1113" y="717"/>
                  <a:pt x="1113" y="717"/>
                  <a:pt x="1113" y="717"/>
                </a:cubicBezTo>
                <a:cubicBezTo>
                  <a:pt x="1097" y="717"/>
                  <a:pt x="1097" y="717"/>
                  <a:pt x="1097" y="717"/>
                </a:cubicBezTo>
                <a:cubicBezTo>
                  <a:pt x="1097" y="701"/>
                  <a:pt x="1097" y="701"/>
                  <a:pt x="1097" y="701"/>
                </a:cubicBezTo>
                <a:close/>
                <a:moveTo>
                  <a:pt x="1097" y="733"/>
                </a:moveTo>
                <a:cubicBezTo>
                  <a:pt x="1113" y="733"/>
                  <a:pt x="1113" y="733"/>
                  <a:pt x="1113" y="733"/>
                </a:cubicBezTo>
                <a:cubicBezTo>
                  <a:pt x="1113" y="750"/>
                  <a:pt x="1113" y="750"/>
                  <a:pt x="1113" y="750"/>
                </a:cubicBezTo>
                <a:cubicBezTo>
                  <a:pt x="1097" y="750"/>
                  <a:pt x="1097" y="750"/>
                  <a:pt x="1097" y="750"/>
                </a:cubicBezTo>
                <a:cubicBezTo>
                  <a:pt x="1097" y="733"/>
                  <a:pt x="1097" y="733"/>
                  <a:pt x="1097" y="733"/>
                </a:cubicBezTo>
                <a:close/>
                <a:moveTo>
                  <a:pt x="1097" y="766"/>
                </a:moveTo>
                <a:cubicBezTo>
                  <a:pt x="1113" y="766"/>
                  <a:pt x="1113" y="766"/>
                  <a:pt x="1113" y="766"/>
                </a:cubicBezTo>
                <a:cubicBezTo>
                  <a:pt x="1113" y="782"/>
                  <a:pt x="1113" y="782"/>
                  <a:pt x="1113" y="782"/>
                </a:cubicBezTo>
                <a:cubicBezTo>
                  <a:pt x="1097" y="782"/>
                  <a:pt x="1097" y="782"/>
                  <a:pt x="1097" y="782"/>
                </a:cubicBezTo>
                <a:cubicBezTo>
                  <a:pt x="1097" y="766"/>
                  <a:pt x="1097" y="766"/>
                  <a:pt x="1097" y="766"/>
                </a:cubicBezTo>
                <a:close/>
                <a:moveTo>
                  <a:pt x="1097" y="799"/>
                </a:moveTo>
                <a:cubicBezTo>
                  <a:pt x="1113" y="799"/>
                  <a:pt x="1113" y="799"/>
                  <a:pt x="1113" y="799"/>
                </a:cubicBezTo>
                <a:cubicBezTo>
                  <a:pt x="1113" y="815"/>
                  <a:pt x="1113" y="815"/>
                  <a:pt x="1113" y="815"/>
                </a:cubicBezTo>
                <a:cubicBezTo>
                  <a:pt x="1097" y="815"/>
                  <a:pt x="1097" y="815"/>
                  <a:pt x="1097" y="815"/>
                </a:cubicBezTo>
                <a:cubicBezTo>
                  <a:pt x="1097" y="799"/>
                  <a:pt x="1097" y="799"/>
                  <a:pt x="1097" y="799"/>
                </a:cubicBezTo>
                <a:close/>
                <a:moveTo>
                  <a:pt x="1097" y="831"/>
                </a:moveTo>
                <a:cubicBezTo>
                  <a:pt x="1113" y="831"/>
                  <a:pt x="1113" y="831"/>
                  <a:pt x="1113" y="831"/>
                </a:cubicBezTo>
                <a:cubicBezTo>
                  <a:pt x="1113" y="848"/>
                  <a:pt x="1113" y="848"/>
                  <a:pt x="1113" y="848"/>
                </a:cubicBezTo>
                <a:cubicBezTo>
                  <a:pt x="1097" y="848"/>
                  <a:pt x="1097" y="848"/>
                  <a:pt x="1097" y="848"/>
                </a:cubicBezTo>
                <a:cubicBezTo>
                  <a:pt x="1097" y="831"/>
                  <a:pt x="1097" y="831"/>
                  <a:pt x="1097" y="831"/>
                </a:cubicBezTo>
                <a:close/>
                <a:moveTo>
                  <a:pt x="1097" y="864"/>
                </a:moveTo>
                <a:cubicBezTo>
                  <a:pt x="1113" y="864"/>
                  <a:pt x="1113" y="864"/>
                  <a:pt x="1113" y="864"/>
                </a:cubicBezTo>
                <a:cubicBezTo>
                  <a:pt x="1113" y="880"/>
                  <a:pt x="1113" y="880"/>
                  <a:pt x="1113" y="880"/>
                </a:cubicBezTo>
                <a:cubicBezTo>
                  <a:pt x="1097" y="880"/>
                  <a:pt x="1097" y="880"/>
                  <a:pt x="1097" y="880"/>
                </a:cubicBezTo>
                <a:cubicBezTo>
                  <a:pt x="1097" y="864"/>
                  <a:pt x="1097" y="864"/>
                  <a:pt x="1097" y="864"/>
                </a:cubicBezTo>
                <a:close/>
                <a:moveTo>
                  <a:pt x="1097" y="897"/>
                </a:moveTo>
                <a:cubicBezTo>
                  <a:pt x="1113" y="897"/>
                  <a:pt x="1113" y="897"/>
                  <a:pt x="1113" y="897"/>
                </a:cubicBezTo>
                <a:cubicBezTo>
                  <a:pt x="1113" y="913"/>
                  <a:pt x="1113" y="913"/>
                  <a:pt x="1113" y="913"/>
                </a:cubicBezTo>
                <a:cubicBezTo>
                  <a:pt x="1097" y="913"/>
                  <a:pt x="1097" y="913"/>
                  <a:pt x="1097" y="913"/>
                </a:cubicBezTo>
                <a:cubicBezTo>
                  <a:pt x="1097" y="897"/>
                  <a:pt x="1097" y="897"/>
                  <a:pt x="1097" y="897"/>
                </a:cubicBezTo>
                <a:close/>
                <a:moveTo>
                  <a:pt x="1097" y="929"/>
                </a:moveTo>
                <a:cubicBezTo>
                  <a:pt x="1113" y="929"/>
                  <a:pt x="1113" y="929"/>
                  <a:pt x="1113" y="929"/>
                </a:cubicBezTo>
                <a:cubicBezTo>
                  <a:pt x="1113" y="946"/>
                  <a:pt x="1113" y="946"/>
                  <a:pt x="1113" y="946"/>
                </a:cubicBezTo>
                <a:cubicBezTo>
                  <a:pt x="1097" y="946"/>
                  <a:pt x="1097" y="946"/>
                  <a:pt x="1097" y="946"/>
                </a:cubicBezTo>
                <a:cubicBezTo>
                  <a:pt x="1097" y="929"/>
                  <a:pt x="1097" y="929"/>
                  <a:pt x="1097" y="929"/>
                </a:cubicBezTo>
                <a:close/>
                <a:moveTo>
                  <a:pt x="1097" y="962"/>
                </a:moveTo>
                <a:cubicBezTo>
                  <a:pt x="1113" y="962"/>
                  <a:pt x="1113" y="962"/>
                  <a:pt x="1113" y="962"/>
                </a:cubicBezTo>
                <a:cubicBezTo>
                  <a:pt x="1113" y="978"/>
                  <a:pt x="1113" y="978"/>
                  <a:pt x="1113" y="978"/>
                </a:cubicBezTo>
                <a:cubicBezTo>
                  <a:pt x="1097" y="978"/>
                  <a:pt x="1097" y="978"/>
                  <a:pt x="1097" y="978"/>
                </a:cubicBezTo>
                <a:cubicBezTo>
                  <a:pt x="1097" y="962"/>
                  <a:pt x="1097" y="962"/>
                  <a:pt x="1097" y="962"/>
                </a:cubicBezTo>
                <a:close/>
                <a:moveTo>
                  <a:pt x="1097" y="995"/>
                </a:moveTo>
                <a:cubicBezTo>
                  <a:pt x="1113" y="995"/>
                  <a:pt x="1113" y="995"/>
                  <a:pt x="1113" y="995"/>
                </a:cubicBezTo>
                <a:cubicBezTo>
                  <a:pt x="1113" y="1011"/>
                  <a:pt x="1113" y="1011"/>
                  <a:pt x="1113" y="1011"/>
                </a:cubicBezTo>
                <a:cubicBezTo>
                  <a:pt x="1097" y="1011"/>
                  <a:pt x="1097" y="1011"/>
                  <a:pt x="1097" y="1011"/>
                </a:cubicBezTo>
                <a:cubicBezTo>
                  <a:pt x="1097" y="995"/>
                  <a:pt x="1097" y="995"/>
                  <a:pt x="1097" y="995"/>
                </a:cubicBezTo>
                <a:close/>
                <a:moveTo>
                  <a:pt x="1097" y="1027"/>
                </a:moveTo>
                <a:cubicBezTo>
                  <a:pt x="1113" y="1027"/>
                  <a:pt x="1113" y="1027"/>
                  <a:pt x="1113" y="1027"/>
                </a:cubicBezTo>
                <a:cubicBezTo>
                  <a:pt x="1113" y="1044"/>
                  <a:pt x="1113" y="1044"/>
                  <a:pt x="1113" y="1044"/>
                </a:cubicBezTo>
                <a:cubicBezTo>
                  <a:pt x="1097" y="1044"/>
                  <a:pt x="1097" y="1044"/>
                  <a:pt x="1097" y="1044"/>
                </a:cubicBezTo>
                <a:cubicBezTo>
                  <a:pt x="1097" y="1027"/>
                  <a:pt x="1097" y="1027"/>
                  <a:pt x="1097" y="1027"/>
                </a:cubicBezTo>
                <a:close/>
                <a:moveTo>
                  <a:pt x="1097" y="1060"/>
                </a:moveTo>
                <a:cubicBezTo>
                  <a:pt x="1113" y="1060"/>
                  <a:pt x="1113" y="1060"/>
                  <a:pt x="1113" y="1060"/>
                </a:cubicBezTo>
                <a:cubicBezTo>
                  <a:pt x="1113" y="1076"/>
                  <a:pt x="1113" y="1076"/>
                  <a:pt x="1113" y="1076"/>
                </a:cubicBezTo>
                <a:cubicBezTo>
                  <a:pt x="1097" y="1076"/>
                  <a:pt x="1097" y="1076"/>
                  <a:pt x="1097" y="1076"/>
                </a:cubicBezTo>
                <a:cubicBezTo>
                  <a:pt x="1097" y="1060"/>
                  <a:pt x="1097" y="1060"/>
                  <a:pt x="1097" y="1060"/>
                </a:cubicBezTo>
                <a:close/>
                <a:moveTo>
                  <a:pt x="1097" y="1092"/>
                </a:moveTo>
                <a:cubicBezTo>
                  <a:pt x="1113" y="1092"/>
                  <a:pt x="1113" y="1092"/>
                  <a:pt x="1113" y="1092"/>
                </a:cubicBezTo>
                <a:cubicBezTo>
                  <a:pt x="1113" y="1109"/>
                  <a:pt x="1113" y="1109"/>
                  <a:pt x="1113" y="1109"/>
                </a:cubicBezTo>
                <a:cubicBezTo>
                  <a:pt x="1097" y="1109"/>
                  <a:pt x="1097" y="1109"/>
                  <a:pt x="1097" y="1109"/>
                </a:cubicBezTo>
                <a:cubicBezTo>
                  <a:pt x="1097" y="1092"/>
                  <a:pt x="1097" y="1092"/>
                  <a:pt x="1097" y="1092"/>
                </a:cubicBezTo>
                <a:close/>
                <a:moveTo>
                  <a:pt x="1097" y="1125"/>
                </a:moveTo>
                <a:cubicBezTo>
                  <a:pt x="1113" y="1125"/>
                  <a:pt x="1113" y="1125"/>
                  <a:pt x="1113" y="1125"/>
                </a:cubicBezTo>
                <a:cubicBezTo>
                  <a:pt x="1113" y="1141"/>
                  <a:pt x="1113" y="1141"/>
                  <a:pt x="1113" y="1141"/>
                </a:cubicBezTo>
                <a:cubicBezTo>
                  <a:pt x="1097" y="1141"/>
                  <a:pt x="1097" y="1141"/>
                  <a:pt x="1097" y="1141"/>
                </a:cubicBezTo>
                <a:cubicBezTo>
                  <a:pt x="1097" y="1125"/>
                  <a:pt x="1097" y="1125"/>
                  <a:pt x="1097" y="1125"/>
                </a:cubicBezTo>
                <a:close/>
                <a:moveTo>
                  <a:pt x="1097" y="1158"/>
                </a:moveTo>
                <a:cubicBezTo>
                  <a:pt x="1113" y="1158"/>
                  <a:pt x="1113" y="1158"/>
                  <a:pt x="1113" y="1158"/>
                </a:cubicBezTo>
                <a:cubicBezTo>
                  <a:pt x="1113" y="1174"/>
                  <a:pt x="1113" y="1174"/>
                  <a:pt x="1113" y="1174"/>
                </a:cubicBezTo>
                <a:cubicBezTo>
                  <a:pt x="1097" y="1174"/>
                  <a:pt x="1097" y="1174"/>
                  <a:pt x="1097" y="1174"/>
                </a:cubicBezTo>
                <a:cubicBezTo>
                  <a:pt x="1097" y="1158"/>
                  <a:pt x="1097" y="1158"/>
                  <a:pt x="1097" y="1158"/>
                </a:cubicBezTo>
                <a:close/>
                <a:moveTo>
                  <a:pt x="1097" y="1190"/>
                </a:moveTo>
                <a:cubicBezTo>
                  <a:pt x="1113" y="1190"/>
                  <a:pt x="1113" y="1190"/>
                  <a:pt x="1113" y="1190"/>
                </a:cubicBezTo>
                <a:cubicBezTo>
                  <a:pt x="1113" y="1207"/>
                  <a:pt x="1113" y="1207"/>
                  <a:pt x="1113" y="1207"/>
                </a:cubicBezTo>
                <a:cubicBezTo>
                  <a:pt x="1097" y="1207"/>
                  <a:pt x="1097" y="1207"/>
                  <a:pt x="1097" y="1207"/>
                </a:cubicBezTo>
                <a:cubicBezTo>
                  <a:pt x="1097" y="1190"/>
                  <a:pt x="1097" y="1190"/>
                  <a:pt x="1097" y="1190"/>
                </a:cubicBezTo>
                <a:close/>
                <a:moveTo>
                  <a:pt x="1097" y="1223"/>
                </a:moveTo>
                <a:cubicBezTo>
                  <a:pt x="1113" y="1223"/>
                  <a:pt x="1113" y="1223"/>
                  <a:pt x="1113" y="1223"/>
                </a:cubicBezTo>
                <a:cubicBezTo>
                  <a:pt x="1113" y="1239"/>
                  <a:pt x="1113" y="1239"/>
                  <a:pt x="1113" y="1239"/>
                </a:cubicBezTo>
                <a:cubicBezTo>
                  <a:pt x="1097" y="1239"/>
                  <a:pt x="1097" y="1239"/>
                  <a:pt x="1097" y="1239"/>
                </a:cubicBezTo>
                <a:cubicBezTo>
                  <a:pt x="1097" y="1223"/>
                  <a:pt x="1097" y="1223"/>
                  <a:pt x="1097" y="1223"/>
                </a:cubicBezTo>
                <a:close/>
                <a:moveTo>
                  <a:pt x="1097" y="1256"/>
                </a:moveTo>
                <a:cubicBezTo>
                  <a:pt x="1113" y="1256"/>
                  <a:pt x="1113" y="1256"/>
                  <a:pt x="1113" y="1256"/>
                </a:cubicBezTo>
                <a:cubicBezTo>
                  <a:pt x="1113" y="1272"/>
                  <a:pt x="1113" y="1272"/>
                  <a:pt x="1113" y="1272"/>
                </a:cubicBezTo>
                <a:cubicBezTo>
                  <a:pt x="1097" y="1272"/>
                  <a:pt x="1097" y="1272"/>
                  <a:pt x="1097" y="1272"/>
                </a:cubicBezTo>
                <a:cubicBezTo>
                  <a:pt x="1097" y="1256"/>
                  <a:pt x="1097" y="1256"/>
                  <a:pt x="1097" y="1256"/>
                </a:cubicBezTo>
                <a:close/>
                <a:moveTo>
                  <a:pt x="1097" y="1288"/>
                </a:moveTo>
                <a:cubicBezTo>
                  <a:pt x="1113" y="1288"/>
                  <a:pt x="1113" y="1288"/>
                  <a:pt x="1113" y="1288"/>
                </a:cubicBezTo>
                <a:cubicBezTo>
                  <a:pt x="1113" y="1305"/>
                  <a:pt x="1113" y="1305"/>
                  <a:pt x="1113" y="1305"/>
                </a:cubicBezTo>
                <a:cubicBezTo>
                  <a:pt x="1097" y="1305"/>
                  <a:pt x="1097" y="1305"/>
                  <a:pt x="1097" y="1305"/>
                </a:cubicBezTo>
                <a:cubicBezTo>
                  <a:pt x="1097" y="1288"/>
                  <a:pt x="1097" y="1288"/>
                  <a:pt x="1097" y="1288"/>
                </a:cubicBezTo>
                <a:close/>
                <a:moveTo>
                  <a:pt x="597" y="396"/>
                </a:moveTo>
                <a:cubicBezTo>
                  <a:pt x="597" y="397"/>
                  <a:pt x="597" y="397"/>
                  <a:pt x="597" y="397"/>
                </a:cubicBezTo>
                <a:cubicBezTo>
                  <a:pt x="613" y="397"/>
                  <a:pt x="613" y="397"/>
                  <a:pt x="613" y="397"/>
                </a:cubicBezTo>
                <a:cubicBezTo>
                  <a:pt x="613" y="396"/>
                  <a:pt x="613" y="396"/>
                  <a:pt x="613" y="396"/>
                </a:cubicBezTo>
                <a:cubicBezTo>
                  <a:pt x="597" y="396"/>
                  <a:pt x="597" y="396"/>
                  <a:pt x="597" y="396"/>
                </a:cubicBezTo>
                <a:close/>
                <a:moveTo>
                  <a:pt x="597" y="413"/>
                </a:moveTo>
                <a:cubicBezTo>
                  <a:pt x="613" y="413"/>
                  <a:pt x="613" y="413"/>
                  <a:pt x="613" y="413"/>
                </a:cubicBezTo>
                <a:cubicBezTo>
                  <a:pt x="613" y="430"/>
                  <a:pt x="613" y="430"/>
                  <a:pt x="613" y="430"/>
                </a:cubicBezTo>
                <a:cubicBezTo>
                  <a:pt x="597" y="430"/>
                  <a:pt x="597" y="430"/>
                  <a:pt x="597" y="430"/>
                </a:cubicBezTo>
                <a:cubicBezTo>
                  <a:pt x="597" y="413"/>
                  <a:pt x="597" y="413"/>
                  <a:pt x="597" y="413"/>
                </a:cubicBezTo>
                <a:close/>
                <a:moveTo>
                  <a:pt x="597" y="446"/>
                </a:moveTo>
                <a:cubicBezTo>
                  <a:pt x="613" y="446"/>
                  <a:pt x="613" y="446"/>
                  <a:pt x="613" y="446"/>
                </a:cubicBezTo>
                <a:cubicBezTo>
                  <a:pt x="613" y="462"/>
                  <a:pt x="613" y="462"/>
                  <a:pt x="613" y="462"/>
                </a:cubicBezTo>
                <a:cubicBezTo>
                  <a:pt x="597" y="462"/>
                  <a:pt x="597" y="462"/>
                  <a:pt x="597" y="462"/>
                </a:cubicBezTo>
                <a:cubicBezTo>
                  <a:pt x="597" y="446"/>
                  <a:pt x="597" y="446"/>
                  <a:pt x="597" y="446"/>
                </a:cubicBezTo>
                <a:close/>
                <a:moveTo>
                  <a:pt x="597" y="479"/>
                </a:moveTo>
                <a:cubicBezTo>
                  <a:pt x="613" y="479"/>
                  <a:pt x="613" y="479"/>
                  <a:pt x="613" y="479"/>
                </a:cubicBezTo>
                <a:cubicBezTo>
                  <a:pt x="613" y="495"/>
                  <a:pt x="613" y="495"/>
                  <a:pt x="613" y="495"/>
                </a:cubicBezTo>
                <a:cubicBezTo>
                  <a:pt x="597" y="495"/>
                  <a:pt x="597" y="495"/>
                  <a:pt x="597" y="495"/>
                </a:cubicBezTo>
                <a:cubicBezTo>
                  <a:pt x="597" y="479"/>
                  <a:pt x="597" y="479"/>
                  <a:pt x="597" y="479"/>
                </a:cubicBezTo>
                <a:close/>
                <a:moveTo>
                  <a:pt x="597" y="511"/>
                </a:moveTo>
                <a:cubicBezTo>
                  <a:pt x="613" y="511"/>
                  <a:pt x="613" y="511"/>
                  <a:pt x="613" y="511"/>
                </a:cubicBezTo>
                <a:cubicBezTo>
                  <a:pt x="613" y="528"/>
                  <a:pt x="613" y="528"/>
                  <a:pt x="613" y="528"/>
                </a:cubicBezTo>
                <a:cubicBezTo>
                  <a:pt x="597" y="528"/>
                  <a:pt x="597" y="528"/>
                  <a:pt x="597" y="528"/>
                </a:cubicBezTo>
                <a:cubicBezTo>
                  <a:pt x="597" y="511"/>
                  <a:pt x="597" y="511"/>
                  <a:pt x="597" y="511"/>
                </a:cubicBezTo>
                <a:close/>
                <a:moveTo>
                  <a:pt x="597" y="544"/>
                </a:moveTo>
                <a:cubicBezTo>
                  <a:pt x="613" y="544"/>
                  <a:pt x="613" y="544"/>
                  <a:pt x="613" y="544"/>
                </a:cubicBezTo>
                <a:cubicBezTo>
                  <a:pt x="613" y="560"/>
                  <a:pt x="613" y="560"/>
                  <a:pt x="613" y="560"/>
                </a:cubicBezTo>
                <a:cubicBezTo>
                  <a:pt x="597" y="560"/>
                  <a:pt x="597" y="560"/>
                  <a:pt x="597" y="560"/>
                </a:cubicBezTo>
                <a:cubicBezTo>
                  <a:pt x="597" y="544"/>
                  <a:pt x="597" y="544"/>
                  <a:pt x="597" y="544"/>
                </a:cubicBezTo>
                <a:close/>
                <a:moveTo>
                  <a:pt x="597" y="577"/>
                </a:moveTo>
                <a:cubicBezTo>
                  <a:pt x="613" y="577"/>
                  <a:pt x="613" y="577"/>
                  <a:pt x="613" y="577"/>
                </a:cubicBezTo>
                <a:cubicBezTo>
                  <a:pt x="613" y="593"/>
                  <a:pt x="613" y="593"/>
                  <a:pt x="613" y="593"/>
                </a:cubicBezTo>
                <a:cubicBezTo>
                  <a:pt x="597" y="593"/>
                  <a:pt x="597" y="593"/>
                  <a:pt x="597" y="593"/>
                </a:cubicBezTo>
                <a:cubicBezTo>
                  <a:pt x="597" y="577"/>
                  <a:pt x="597" y="577"/>
                  <a:pt x="597" y="577"/>
                </a:cubicBezTo>
                <a:close/>
                <a:moveTo>
                  <a:pt x="597" y="609"/>
                </a:moveTo>
                <a:cubicBezTo>
                  <a:pt x="613" y="609"/>
                  <a:pt x="613" y="609"/>
                  <a:pt x="613" y="609"/>
                </a:cubicBezTo>
                <a:cubicBezTo>
                  <a:pt x="613" y="625"/>
                  <a:pt x="613" y="625"/>
                  <a:pt x="613" y="625"/>
                </a:cubicBezTo>
                <a:cubicBezTo>
                  <a:pt x="597" y="625"/>
                  <a:pt x="597" y="625"/>
                  <a:pt x="597" y="625"/>
                </a:cubicBezTo>
                <a:cubicBezTo>
                  <a:pt x="597" y="609"/>
                  <a:pt x="597" y="609"/>
                  <a:pt x="597" y="609"/>
                </a:cubicBezTo>
                <a:close/>
                <a:moveTo>
                  <a:pt x="597" y="642"/>
                </a:moveTo>
                <a:cubicBezTo>
                  <a:pt x="613" y="642"/>
                  <a:pt x="613" y="642"/>
                  <a:pt x="613" y="642"/>
                </a:cubicBezTo>
                <a:cubicBezTo>
                  <a:pt x="613" y="658"/>
                  <a:pt x="613" y="658"/>
                  <a:pt x="613" y="658"/>
                </a:cubicBezTo>
                <a:cubicBezTo>
                  <a:pt x="597" y="658"/>
                  <a:pt x="597" y="658"/>
                  <a:pt x="597" y="658"/>
                </a:cubicBezTo>
                <a:cubicBezTo>
                  <a:pt x="597" y="642"/>
                  <a:pt x="597" y="642"/>
                  <a:pt x="597" y="642"/>
                </a:cubicBezTo>
                <a:close/>
                <a:moveTo>
                  <a:pt x="597" y="674"/>
                </a:moveTo>
                <a:cubicBezTo>
                  <a:pt x="613" y="674"/>
                  <a:pt x="613" y="674"/>
                  <a:pt x="613" y="674"/>
                </a:cubicBezTo>
                <a:cubicBezTo>
                  <a:pt x="613" y="691"/>
                  <a:pt x="613" y="691"/>
                  <a:pt x="613" y="691"/>
                </a:cubicBezTo>
                <a:cubicBezTo>
                  <a:pt x="597" y="691"/>
                  <a:pt x="597" y="691"/>
                  <a:pt x="597" y="691"/>
                </a:cubicBezTo>
                <a:cubicBezTo>
                  <a:pt x="597" y="674"/>
                  <a:pt x="597" y="674"/>
                  <a:pt x="597" y="674"/>
                </a:cubicBezTo>
                <a:close/>
                <a:moveTo>
                  <a:pt x="612" y="709"/>
                </a:moveTo>
                <a:cubicBezTo>
                  <a:pt x="612" y="692"/>
                  <a:pt x="612" y="692"/>
                  <a:pt x="612" y="692"/>
                </a:cubicBezTo>
                <a:cubicBezTo>
                  <a:pt x="628" y="692"/>
                  <a:pt x="628" y="692"/>
                  <a:pt x="628" y="692"/>
                </a:cubicBezTo>
                <a:cubicBezTo>
                  <a:pt x="628" y="709"/>
                  <a:pt x="628" y="709"/>
                  <a:pt x="628" y="709"/>
                </a:cubicBezTo>
                <a:cubicBezTo>
                  <a:pt x="612" y="709"/>
                  <a:pt x="612" y="709"/>
                  <a:pt x="612" y="709"/>
                </a:cubicBezTo>
                <a:close/>
                <a:moveTo>
                  <a:pt x="644" y="709"/>
                </a:moveTo>
                <a:cubicBezTo>
                  <a:pt x="644" y="692"/>
                  <a:pt x="644" y="692"/>
                  <a:pt x="644" y="692"/>
                </a:cubicBezTo>
                <a:cubicBezTo>
                  <a:pt x="661" y="692"/>
                  <a:pt x="661" y="692"/>
                  <a:pt x="661" y="692"/>
                </a:cubicBezTo>
                <a:cubicBezTo>
                  <a:pt x="661" y="709"/>
                  <a:pt x="661" y="709"/>
                  <a:pt x="661" y="709"/>
                </a:cubicBezTo>
                <a:cubicBezTo>
                  <a:pt x="644" y="709"/>
                  <a:pt x="644" y="709"/>
                  <a:pt x="644" y="709"/>
                </a:cubicBezTo>
                <a:close/>
                <a:moveTo>
                  <a:pt x="677" y="709"/>
                </a:moveTo>
                <a:cubicBezTo>
                  <a:pt x="677" y="692"/>
                  <a:pt x="677" y="692"/>
                  <a:pt x="677" y="692"/>
                </a:cubicBezTo>
                <a:cubicBezTo>
                  <a:pt x="693" y="692"/>
                  <a:pt x="693" y="692"/>
                  <a:pt x="693" y="692"/>
                </a:cubicBezTo>
                <a:cubicBezTo>
                  <a:pt x="693" y="709"/>
                  <a:pt x="693" y="709"/>
                  <a:pt x="693" y="709"/>
                </a:cubicBezTo>
                <a:cubicBezTo>
                  <a:pt x="677" y="709"/>
                  <a:pt x="677" y="709"/>
                  <a:pt x="677" y="709"/>
                </a:cubicBezTo>
                <a:close/>
                <a:moveTo>
                  <a:pt x="710" y="709"/>
                </a:moveTo>
                <a:cubicBezTo>
                  <a:pt x="710" y="692"/>
                  <a:pt x="710" y="692"/>
                  <a:pt x="710" y="692"/>
                </a:cubicBezTo>
                <a:cubicBezTo>
                  <a:pt x="726" y="692"/>
                  <a:pt x="726" y="692"/>
                  <a:pt x="726" y="692"/>
                </a:cubicBezTo>
                <a:cubicBezTo>
                  <a:pt x="726" y="709"/>
                  <a:pt x="726" y="709"/>
                  <a:pt x="726" y="709"/>
                </a:cubicBezTo>
                <a:cubicBezTo>
                  <a:pt x="710" y="709"/>
                  <a:pt x="710" y="709"/>
                  <a:pt x="710" y="709"/>
                </a:cubicBezTo>
                <a:close/>
                <a:moveTo>
                  <a:pt x="742" y="709"/>
                </a:moveTo>
                <a:cubicBezTo>
                  <a:pt x="742" y="692"/>
                  <a:pt x="742" y="692"/>
                  <a:pt x="742" y="692"/>
                </a:cubicBezTo>
                <a:cubicBezTo>
                  <a:pt x="759" y="692"/>
                  <a:pt x="759" y="692"/>
                  <a:pt x="759" y="692"/>
                </a:cubicBezTo>
                <a:cubicBezTo>
                  <a:pt x="759" y="709"/>
                  <a:pt x="759" y="709"/>
                  <a:pt x="759" y="709"/>
                </a:cubicBezTo>
                <a:cubicBezTo>
                  <a:pt x="742" y="709"/>
                  <a:pt x="742" y="709"/>
                  <a:pt x="742" y="709"/>
                </a:cubicBezTo>
                <a:close/>
                <a:moveTo>
                  <a:pt x="775" y="709"/>
                </a:moveTo>
                <a:cubicBezTo>
                  <a:pt x="775" y="692"/>
                  <a:pt x="775" y="692"/>
                  <a:pt x="775" y="692"/>
                </a:cubicBezTo>
                <a:cubicBezTo>
                  <a:pt x="791" y="692"/>
                  <a:pt x="791" y="692"/>
                  <a:pt x="791" y="692"/>
                </a:cubicBezTo>
                <a:cubicBezTo>
                  <a:pt x="791" y="709"/>
                  <a:pt x="791" y="709"/>
                  <a:pt x="791" y="709"/>
                </a:cubicBezTo>
                <a:cubicBezTo>
                  <a:pt x="775" y="709"/>
                  <a:pt x="775" y="709"/>
                  <a:pt x="775" y="709"/>
                </a:cubicBezTo>
                <a:close/>
                <a:moveTo>
                  <a:pt x="808" y="709"/>
                </a:moveTo>
                <a:cubicBezTo>
                  <a:pt x="808" y="692"/>
                  <a:pt x="808" y="692"/>
                  <a:pt x="808" y="692"/>
                </a:cubicBezTo>
                <a:cubicBezTo>
                  <a:pt x="824" y="692"/>
                  <a:pt x="824" y="692"/>
                  <a:pt x="824" y="692"/>
                </a:cubicBezTo>
                <a:cubicBezTo>
                  <a:pt x="824" y="709"/>
                  <a:pt x="824" y="709"/>
                  <a:pt x="824" y="709"/>
                </a:cubicBezTo>
                <a:cubicBezTo>
                  <a:pt x="808" y="709"/>
                  <a:pt x="808" y="709"/>
                  <a:pt x="808" y="709"/>
                </a:cubicBezTo>
                <a:close/>
                <a:moveTo>
                  <a:pt x="840" y="709"/>
                </a:moveTo>
                <a:cubicBezTo>
                  <a:pt x="840" y="692"/>
                  <a:pt x="840" y="692"/>
                  <a:pt x="840" y="692"/>
                </a:cubicBezTo>
                <a:cubicBezTo>
                  <a:pt x="856" y="692"/>
                  <a:pt x="856" y="692"/>
                  <a:pt x="856" y="692"/>
                </a:cubicBezTo>
                <a:cubicBezTo>
                  <a:pt x="856" y="709"/>
                  <a:pt x="856" y="709"/>
                  <a:pt x="856" y="709"/>
                </a:cubicBezTo>
                <a:cubicBezTo>
                  <a:pt x="840" y="709"/>
                  <a:pt x="840" y="709"/>
                  <a:pt x="840" y="709"/>
                </a:cubicBezTo>
                <a:close/>
                <a:moveTo>
                  <a:pt x="873" y="709"/>
                </a:moveTo>
                <a:cubicBezTo>
                  <a:pt x="873" y="692"/>
                  <a:pt x="873" y="692"/>
                  <a:pt x="873" y="692"/>
                </a:cubicBezTo>
                <a:cubicBezTo>
                  <a:pt x="889" y="692"/>
                  <a:pt x="889" y="692"/>
                  <a:pt x="889" y="692"/>
                </a:cubicBezTo>
                <a:cubicBezTo>
                  <a:pt x="889" y="709"/>
                  <a:pt x="889" y="709"/>
                  <a:pt x="889" y="709"/>
                </a:cubicBezTo>
                <a:cubicBezTo>
                  <a:pt x="873" y="709"/>
                  <a:pt x="873" y="709"/>
                  <a:pt x="873" y="709"/>
                </a:cubicBezTo>
                <a:close/>
                <a:moveTo>
                  <a:pt x="905" y="709"/>
                </a:moveTo>
                <a:cubicBezTo>
                  <a:pt x="905" y="692"/>
                  <a:pt x="905" y="692"/>
                  <a:pt x="905" y="692"/>
                </a:cubicBezTo>
                <a:cubicBezTo>
                  <a:pt x="922" y="692"/>
                  <a:pt x="922" y="692"/>
                  <a:pt x="922" y="692"/>
                </a:cubicBezTo>
                <a:cubicBezTo>
                  <a:pt x="922" y="709"/>
                  <a:pt x="922" y="709"/>
                  <a:pt x="922" y="709"/>
                </a:cubicBezTo>
                <a:cubicBezTo>
                  <a:pt x="905" y="709"/>
                  <a:pt x="905" y="709"/>
                  <a:pt x="905" y="709"/>
                </a:cubicBezTo>
                <a:close/>
                <a:moveTo>
                  <a:pt x="938" y="709"/>
                </a:moveTo>
                <a:cubicBezTo>
                  <a:pt x="938" y="692"/>
                  <a:pt x="938" y="692"/>
                  <a:pt x="938" y="692"/>
                </a:cubicBezTo>
                <a:cubicBezTo>
                  <a:pt x="954" y="692"/>
                  <a:pt x="954" y="692"/>
                  <a:pt x="954" y="692"/>
                </a:cubicBezTo>
                <a:cubicBezTo>
                  <a:pt x="954" y="709"/>
                  <a:pt x="954" y="709"/>
                  <a:pt x="954" y="709"/>
                </a:cubicBezTo>
                <a:cubicBezTo>
                  <a:pt x="938" y="709"/>
                  <a:pt x="938" y="709"/>
                  <a:pt x="938" y="709"/>
                </a:cubicBezTo>
                <a:close/>
                <a:moveTo>
                  <a:pt x="971" y="709"/>
                </a:moveTo>
                <a:cubicBezTo>
                  <a:pt x="971" y="692"/>
                  <a:pt x="971" y="692"/>
                  <a:pt x="971" y="692"/>
                </a:cubicBezTo>
                <a:cubicBezTo>
                  <a:pt x="987" y="692"/>
                  <a:pt x="987" y="692"/>
                  <a:pt x="987" y="692"/>
                </a:cubicBezTo>
                <a:cubicBezTo>
                  <a:pt x="987" y="709"/>
                  <a:pt x="987" y="709"/>
                  <a:pt x="987" y="709"/>
                </a:cubicBezTo>
                <a:cubicBezTo>
                  <a:pt x="971" y="709"/>
                  <a:pt x="971" y="709"/>
                  <a:pt x="971" y="709"/>
                </a:cubicBezTo>
                <a:close/>
                <a:moveTo>
                  <a:pt x="1003" y="709"/>
                </a:moveTo>
                <a:cubicBezTo>
                  <a:pt x="1003" y="692"/>
                  <a:pt x="1003" y="692"/>
                  <a:pt x="1003" y="692"/>
                </a:cubicBezTo>
                <a:cubicBezTo>
                  <a:pt x="1020" y="692"/>
                  <a:pt x="1020" y="692"/>
                  <a:pt x="1020" y="692"/>
                </a:cubicBezTo>
                <a:cubicBezTo>
                  <a:pt x="1020" y="709"/>
                  <a:pt x="1020" y="709"/>
                  <a:pt x="1020" y="709"/>
                </a:cubicBezTo>
                <a:cubicBezTo>
                  <a:pt x="1003" y="709"/>
                  <a:pt x="1003" y="709"/>
                  <a:pt x="1003" y="709"/>
                </a:cubicBezTo>
                <a:close/>
                <a:moveTo>
                  <a:pt x="1015" y="714"/>
                </a:moveTo>
                <a:cubicBezTo>
                  <a:pt x="1031" y="714"/>
                  <a:pt x="1031" y="714"/>
                  <a:pt x="1031" y="714"/>
                </a:cubicBezTo>
                <a:cubicBezTo>
                  <a:pt x="1031" y="730"/>
                  <a:pt x="1031" y="730"/>
                  <a:pt x="1031" y="730"/>
                </a:cubicBezTo>
                <a:cubicBezTo>
                  <a:pt x="1015" y="730"/>
                  <a:pt x="1015" y="730"/>
                  <a:pt x="1015" y="730"/>
                </a:cubicBezTo>
                <a:cubicBezTo>
                  <a:pt x="1015" y="714"/>
                  <a:pt x="1015" y="714"/>
                  <a:pt x="1015" y="714"/>
                </a:cubicBezTo>
                <a:close/>
                <a:moveTo>
                  <a:pt x="1015" y="746"/>
                </a:moveTo>
                <a:cubicBezTo>
                  <a:pt x="1031" y="746"/>
                  <a:pt x="1031" y="746"/>
                  <a:pt x="1031" y="746"/>
                </a:cubicBezTo>
                <a:cubicBezTo>
                  <a:pt x="1031" y="763"/>
                  <a:pt x="1031" y="763"/>
                  <a:pt x="1031" y="763"/>
                </a:cubicBezTo>
                <a:cubicBezTo>
                  <a:pt x="1015" y="763"/>
                  <a:pt x="1015" y="763"/>
                  <a:pt x="1015" y="763"/>
                </a:cubicBezTo>
                <a:cubicBezTo>
                  <a:pt x="1015" y="746"/>
                  <a:pt x="1015" y="746"/>
                  <a:pt x="1015" y="746"/>
                </a:cubicBezTo>
                <a:close/>
                <a:moveTo>
                  <a:pt x="1015" y="779"/>
                </a:moveTo>
                <a:cubicBezTo>
                  <a:pt x="1031" y="779"/>
                  <a:pt x="1031" y="779"/>
                  <a:pt x="1031" y="779"/>
                </a:cubicBezTo>
                <a:cubicBezTo>
                  <a:pt x="1031" y="795"/>
                  <a:pt x="1031" y="795"/>
                  <a:pt x="1031" y="795"/>
                </a:cubicBezTo>
                <a:cubicBezTo>
                  <a:pt x="1015" y="795"/>
                  <a:pt x="1015" y="795"/>
                  <a:pt x="1015" y="795"/>
                </a:cubicBezTo>
                <a:cubicBezTo>
                  <a:pt x="1015" y="779"/>
                  <a:pt x="1015" y="779"/>
                  <a:pt x="1015" y="779"/>
                </a:cubicBezTo>
                <a:close/>
                <a:moveTo>
                  <a:pt x="1015" y="812"/>
                </a:moveTo>
                <a:cubicBezTo>
                  <a:pt x="1031" y="812"/>
                  <a:pt x="1031" y="812"/>
                  <a:pt x="1031" y="812"/>
                </a:cubicBezTo>
                <a:cubicBezTo>
                  <a:pt x="1031" y="828"/>
                  <a:pt x="1031" y="828"/>
                  <a:pt x="1031" y="828"/>
                </a:cubicBezTo>
                <a:cubicBezTo>
                  <a:pt x="1015" y="828"/>
                  <a:pt x="1015" y="828"/>
                  <a:pt x="1015" y="828"/>
                </a:cubicBezTo>
                <a:cubicBezTo>
                  <a:pt x="1015" y="812"/>
                  <a:pt x="1015" y="812"/>
                  <a:pt x="1015" y="812"/>
                </a:cubicBezTo>
                <a:close/>
                <a:moveTo>
                  <a:pt x="1015" y="844"/>
                </a:moveTo>
                <a:cubicBezTo>
                  <a:pt x="1031" y="844"/>
                  <a:pt x="1031" y="844"/>
                  <a:pt x="1031" y="844"/>
                </a:cubicBezTo>
                <a:cubicBezTo>
                  <a:pt x="1031" y="861"/>
                  <a:pt x="1031" y="861"/>
                  <a:pt x="1031" y="861"/>
                </a:cubicBezTo>
                <a:cubicBezTo>
                  <a:pt x="1015" y="861"/>
                  <a:pt x="1015" y="861"/>
                  <a:pt x="1015" y="861"/>
                </a:cubicBezTo>
                <a:cubicBezTo>
                  <a:pt x="1015" y="844"/>
                  <a:pt x="1015" y="844"/>
                  <a:pt x="1015" y="844"/>
                </a:cubicBezTo>
                <a:close/>
                <a:moveTo>
                  <a:pt x="1015" y="877"/>
                </a:moveTo>
                <a:cubicBezTo>
                  <a:pt x="1031" y="877"/>
                  <a:pt x="1031" y="877"/>
                  <a:pt x="1031" y="877"/>
                </a:cubicBezTo>
                <a:cubicBezTo>
                  <a:pt x="1031" y="893"/>
                  <a:pt x="1031" y="893"/>
                  <a:pt x="1031" y="893"/>
                </a:cubicBezTo>
                <a:cubicBezTo>
                  <a:pt x="1015" y="893"/>
                  <a:pt x="1015" y="893"/>
                  <a:pt x="1015" y="893"/>
                </a:cubicBezTo>
                <a:cubicBezTo>
                  <a:pt x="1015" y="877"/>
                  <a:pt x="1015" y="877"/>
                  <a:pt x="1015" y="877"/>
                </a:cubicBezTo>
                <a:close/>
                <a:moveTo>
                  <a:pt x="1015" y="910"/>
                </a:moveTo>
                <a:cubicBezTo>
                  <a:pt x="1031" y="910"/>
                  <a:pt x="1031" y="910"/>
                  <a:pt x="1031" y="910"/>
                </a:cubicBezTo>
                <a:cubicBezTo>
                  <a:pt x="1031" y="926"/>
                  <a:pt x="1031" y="926"/>
                  <a:pt x="1031" y="926"/>
                </a:cubicBezTo>
                <a:cubicBezTo>
                  <a:pt x="1015" y="926"/>
                  <a:pt x="1015" y="926"/>
                  <a:pt x="1015" y="926"/>
                </a:cubicBezTo>
                <a:cubicBezTo>
                  <a:pt x="1015" y="910"/>
                  <a:pt x="1015" y="910"/>
                  <a:pt x="1015" y="910"/>
                </a:cubicBezTo>
                <a:close/>
                <a:moveTo>
                  <a:pt x="1015" y="942"/>
                </a:moveTo>
                <a:cubicBezTo>
                  <a:pt x="1031" y="942"/>
                  <a:pt x="1031" y="942"/>
                  <a:pt x="1031" y="942"/>
                </a:cubicBezTo>
                <a:cubicBezTo>
                  <a:pt x="1031" y="959"/>
                  <a:pt x="1031" y="959"/>
                  <a:pt x="1031" y="959"/>
                </a:cubicBezTo>
                <a:cubicBezTo>
                  <a:pt x="1015" y="959"/>
                  <a:pt x="1015" y="959"/>
                  <a:pt x="1015" y="959"/>
                </a:cubicBezTo>
                <a:cubicBezTo>
                  <a:pt x="1015" y="942"/>
                  <a:pt x="1015" y="942"/>
                  <a:pt x="1015" y="942"/>
                </a:cubicBezTo>
                <a:close/>
                <a:moveTo>
                  <a:pt x="1015" y="975"/>
                </a:moveTo>
                <a:cubicBezTo>
                  <a:pt x="1031" y="975"/>
                  <a:pt x="1031" y="975"/>
                  <a:pt x="1031" y="975"/>
                </a:cubicBezTo>
                <a:cubicBezTo>
                  <a:pt x="1031" y="991"/>
                  <a:pt x="1031" y="991"/>
                  <a:pt x="1031" y="991"/>
                </a:cubicBezTo>
                <a:cubicBezTo>
                  <a:pt x="1015" y="991"/>
                  <a:pt x="1015" y="991"/>
                  <a:pt x="1015" y="991"/>
                </a:cubicBezTo>
                <a:cubicBezTo>
                  <a:pt x="1015" y="975"/>
                  <a:pt x="1015" y="975"/>
                  <a:pt x="1015" y="975"/>
                </a:cubicBezTo>
                <a:close/>
                <a:moveTo>
                  <a:pt x="1015" y="1007"/>
                </a:moveTo>
                <a:cubicBezTo>
                  <a:pt x="1031" y="1007"/>
                  <a:pt x="1031" y="1007"/>
                  <a:pt x="1031" y="1007"/>
                </a:cubicBezTo>
                <a:cubicBezTo>
                  <a:pt x="1031" y="1024"/>
                  <a:pt x="1031" y="1024"/>
                  <a:pt x="1031" y="1024"/>
                </a:cubicBezTo>
                <a:cubicBezTo>
                  <a:pt x="1015" y="1024"/>
                  <a:pt x="1015" y="1024"/>
                  <a:pt x="1015" y="1024"/>
                </a:cubicBezTo>
                <a:cubicBezTo>
                  <a:pt x="1015" y="1007"/>
                  <a:pt x="1015" y="1007"/>
                  <a:pt x="1015" y="1007"/>
                </a:cubicBezTo>
                <a:close/>
                <a:moveTo>
                  <a:pt x="1015" y="1040"/>
                </a:moveTo>
                <a:cubicBezTo>
                  <a:pt x="1031" y="1040"/>
                  <a:pt x="1031" y="1040"/>
                  <a:pt x="1031" y="1040"/>
                </a:cubicBezTo>
                <a:cubicBezTo>
                  <a:pt x="1031" y="1056"/>
                  <a:pt x="1031" y="1056"/>
                  <a:pt x="1031" y="1056"/>
                </a:cubicBezTo>
                <a:cubicBezTo>
                  <a:pt x="1015" y="1056"/>
                  <a:pt x="1015" y="1056"/>
                  <a:pt x="1015" y="1056"/>
                </a:cubicBezTo>
                <a:cubicBezTo>
                  <a:pt x="1015" y="1040"/>
                  <a:pt x="1015" y="1040"/>
                  <a:pt x="1015" y="1040"/>
                </a:cubicBezTo>
                <a:close/>
                <a:moveTo>
                  <a:pt x="1015" y="1073"/>
                </a:moveTo>
                <a:cubicBezTo>
                  <a:pt x="1031" y="1073"/>
                  <a:pt x="1031" y="1073"/>
                  <a:pt x="1031" y="1073"/>
                </a:cubicBezTo>
                <a:cubicBezTo>
                  <a:pt x="1031" y="1089"/>
                  <a:pt x="1031" y="1089"/>
                  <a:pt x="1031" y="1089"/>
                </a:cubicBezTo>
                <a:cubicBezTo>
                  <a:pt x="1015" y="1089"/>
                  <a:pt x="1015" y="1089"/>
                  <a:pt x="1015" y="1089"/>
                </a:cubicBezTo>
                <a:cubicBezTo>
                  <a:pt x="1015" y="1073"/>
                  <a:pt x="1015" y="1073"/>
                  <a:pt x="1015" y="1073"/>
                </a:cubicBezTo>
                <a:close/>
                <a:moveTo>
                  <a:pt x="1015" y="1105"/>
                </a:moveTo>
                <a:cubicBezTo>
                  <a:pt x="1031" y="1105"/>
                  <a:pt x="1031" y="1105"/>
                  <a:pt x="1031" y="1105"/>
                </a:cubicBezTo>
                <a:cubicBezTo>
                  <a:pt x="1031" y="1122"/>
                  <a:pt x="1031" y="1122"/>
                  <a:pt x="1031" y="1122"/>
                </a:cubicBezTo>
                <a:cubicBezTo>
                  <a:pt x="1015" y="1122"/>
                  <a:pt x="1015" y="1122"/>
                  <a:pt x="1015" y="1122"/>
                </a:cubicBezTo>
                <a:cubicBezTo>
                  <a:pt x="1015" y="1105"/>
                  <a:pt x="1015" y="1105"/>
                  <a:pt x="1015" y="1105"/>
                </a:cubicBezTo>
                <a:close/>
                <a:moveTo>
                  <a:pt x="1015" y="1138"/>
                </a:moveTo>
                <a:cubicBezTo>
                  <a:pt x="1031" y="1138"/>
                  <a:pt x="1031" y="1138"/>
                  <a:pt x="1031" y="1138"/>
                </a:cubicBezTo>
                <a:cubicBezTo>
                  <a:pt x="1031" y="1154"/>
                  <a:pt x="1031" y="1154"/>
                  <a:pt x="1031" y="1154"/>
                </a:cubicBezTo>
                <a:cubicBezTo>
                  <a:pt x="1015" y="1154"/>
                  <a:pt x="1015" y="1154"/>
                  <a:pt x="1015" y="1154"/>
                </a:cubicBezTo>
                <a:cubicBezTo>
                  <a:pt x="1015" y="1138"/>
                  <a:pt x="1015" y="1138"/>
                  <a:pt x="1015" y="1138"/>
                </a:cubicBezTo>
                <a:close/>
                <a:moveTo>
                  <a:pt x="1015" y="1171"/>
                </a:moveTo>
                <a:cubicBezTo>
                  <a:pt x="1031" y="1171"/>
                  <a:pt x="1031" y="1171"/>
                  <a:pt x="1031" y="1171"/>
                </a:cubicBezTo>
                <a:cubicBezTo>
                  <a:pt x="1031" y="1187"/>
                  <a:pt x="1031" y="1187"/>
                  <a:pt x="1031" y="1187"/>
                </a:cubicBezTo>
                <a:cubicBezTo>
                  <a:pt x="1015" y="1187"/>
                  <a:pt x="1015" y="1187"/>
                  <a:pt x="1015" y="1187"/>
                </a:cubicBezTo>
                <a:cubicBezTo>
                  <a:pt x="1015" y="1171"/>
                  <a:pt x="1015" y="1171"/>
                  <a:pt x="1015" y="1171"/>
                </a:cubicBezTo>
                <a:close/>
                <a:moveTo>
                  <a:pt x="1015" y="1203"/>
                </a:moveTo>
                <a:cubicBezTo>
                  <a:pt x="1031" y="1203"/>
                  <a:pt x="1031" y="1203"/>
                  <a:pt x="1031" y="1203"/>
                </a:cubicBezTo>
                <a:cubicBezTo>
                  <a:pt x="1031" y="1220"/>
                  <a:pt x="1031" y="1220"/>
                  <a:pt x="1031" y="1220"/>
                </a:cubicBezTo>
                <a:cubicBezTo>
                  <a:pt x="1015" y="1220"/>
                  <a:pt x="1015" y="1220"/>
                  <a:pt x="1015" y="1220"/>
                </a:cubicBezTo>
                <a:cubicBezTo>
                  <a:pt x="1015" y="1203"/>
                  <a:pt x="1015" y="1203"/>
                  <a:pt x="1015" y="1203"/>
                </a:cubicBezTo>
                <a:close/>
                <a:moveTo>
                  <a:pt x="1015" y="1236"/>
                </a:moveTo>
                <a:cubicBezTo>
                  <a:pt x="1031" y="1236"/>
                  <a:pt x="1031" y="1236"/>
                  <a:pt x="1031" y="1236"/>
                </a:cubicBezTo>
                <a:cubicBezTo>
                  <a:pt x="1031" y="1252"/>
                  <a:pt x="1031" y="1252"/>
                  <a:pt x="1031" y="1252"/>
                </a:cubicBezTo>
                <a:cubicBezTo>
                  <a:pt x="1015" y="1252"/>
                  <a:pt x="1015" y="1252"/>
                  <a:pt x="1015" y="1252"/>
                </a:cubicBezTo>
                <a:cubicBezTo>
                  <a:pt x="1015" y="1236"/>
                  <a:pt x="1015" y="1236"/>
                  <a:pt x="1015" y="1236"/>
                </a:cubicBezTo>
                <a:close/>
                <a:moveTo>
                  <a:pt x="1015" y="1269"/>
                </a:moveTo>
                <a:cubicBezTo>
                  <a:pt x="1031" y="1269"/>
                  <a:pt x="1031" y="1269"/>
                  <a:pt x="1031" y="1269"/>
                </a:cubicBezTo>
                <a:cubicBezTo>
                  <a:pt x="1031" y="1285"/>
                  <a:pt x="1031" y="1285"/>
                  <a:pt x="1031" y="1285"/>
                </a:cubicBezTo>
                <a:cubicBezTo>
                  <a:pt x="1015" y="1285"/>
                  <a:pt x="1015" y="1285"/>
                  <a:pt x="1015" y="1285"/>
                </a:cubicBezTo>
                <a:cubicBezTo>
                  <a:pt x="1015" y="1269"/>
                  <a:pt x="1015" y="1269"/>
                  <a:pt x="1015" y="1269"/>
                </a:cubicBezTo>
                <a:close/>
                <a:moveTo>
                  <a:pt x="1015" y="1301"/>
                </a:moveTo>
                <a:cubicBezTo>
                  <a:pt x="1031" y="1301"/>
                  <a:pt x="1031" y="1301"/>
                  <a:pt x="1031" y="1301"/>
                </a:cubicBezTo>
                <a:cubicBezTo>
                  <a:pt x="1031" y="1318"/>
                  <a:pt x="1031" y="1318"/>
                  <a:pt x="1031" y="1318"/>
                </a:cubicBezTo>
                <a:cubicBezTo>
                  <a:pt x="1015" y="1318"/>
                  <a:pt x="1015" y="1318"/>
                  <a:pt x="1015" y="1318"/>
                </a:cubicBezTo>
                <a:cubicBezTo>
                  <a:pt x="1015" y="1301"/>
                  <a:pt x="1015" y="1301"/>
                  <a:pt x="1015" y="1301"/>
                </a:cubicBezTo>
                <a:close/>
                <a:moveTo>
                  <a:pt x="1015" y="1334"/>
                </a:moveTo>
                <a:cubicBezTo>
                  <a:pt x="1031" y="1334"/>
                  <a:pt x="1031" y="1334"/>
                  <a:pt x="1031" y="1334"/>
                </a:cubicBezTo>
                <a:cubicBezTo>
                  <a:pt x="1031" y="1350"/>
                  <a:pt x="1031" y="1350"/>
                  <a:pt x="1031" y="1350"/>
                </a:cubicBezTo>
                <a:cubicBezTo>
                  <a:pt x="1015" y="1350"/>
                  <a:pt x="1015" y="1350"/>
                  <a:pt x="1015" y="1350"/>
                </a:cubicBezTo>
                <a:cubicBezTo>
                  <a:pt x="1015" y="1334"/>
                  <a:pt x="1015" y="1334"/>
                  <a:pt x="1015" y="1334"/>
                </a:cubicBezTo>
                <a:close/>
                <a:moveTo>
                  <a:pt x="1015" y="1367"/>
                </a:moveTo>
                <a:cubicBezTo>
                  <a:pt x="1031" y="1367"/>
                  <a:pt x="1031" y="1367"/>
                  <a:pt x="1031" y="1367"/>
                </a:cubicBezTo>
                <a:cubicBezTo>
                  <a:pt x="1031" y="1383"/>
                  <a:pt x="1031" y="1383"/>
                  <a:pt x="1031" y="1383"/>
                </a:cubicBezTo>
                <a:cubicBezTo>
                  <a:pt x="1015" y="1383"/>
                  <a:pt x="1015" y="1383"/>
                  <a:pt x="1015" y="1383"/>
                </a:cubicBezTo>
                <a:cubicBezTo>
                  <a:pt x="1015" y="1367"/>
                  <a:pt x="1015" y="1367"/>
                  <a:pt x="1015" y="1367"/>
                </a:cubicBezTo>
                <a:close/>
                <a:moveTo>
                  <a:pt x="1015" y="1399"/>
                </a:moveTo>
                <a:cubicBezTo>
                  <a:pt x="1031" y="1399"/>
                  <a:pt x="1031" y="1399"/>
                  <a:pt x="1031" y="1399"/>
                </a:cubicBezTo>
                <a:cubicBezTo>
                  <a:pt x="1031" y="1415"/>
                  <a:pt x="1031" y="1415"/>
                  <a:pt x="1031" y="1415"/>
                </a:cubicBezTo>
                <a:cubicBezTo>
                  <a:pt x="1015" y="1415"/>
                  <a:pt x="1015" y="1415"/>
                  <a:pt x="1015" y="1415"/>
                </a:cubicBezTo>
                <a:cubicBezTo>
                  <a:pt x="1015" y="1399"/>
                  <a:pt x="1015" y="1399"/>
                  <a:pt x="1015" y="1399"/>
                </a:cubicBezTo>
                <a:close/>
                <a:moveTo>
                  <a:pt x="1015" y="1432"/>
                </a:moveTo>
                <a:cubicBezTo>
                  <a:pt x="1031" y="1432"/>
                  <a:pt x="1031" y="1432"/>
                  <a:pt x="1031" y="1432"/>
                </a:cubicBezTo>
                <a:cubicBezTo>
                  <a:pt x="1031" y="1448"/>
                  <a:pt x="1031" y="1448"/>
                  <a:pt x="1031" y="1448"/>
                </a:cubicBezTo>
                <a:cubicBezTo>
                  <a:pt x="1015" y="1448"/>
                  <a:pt x="1015" y="1448"/>
                  <a:pt x="1015" y="1448"/>
                </a:cubicBezTo>
                <a:cubicBezTo>
                  <a:pt x="1015" y="1432"/>
                  <a:pt x="1015" y="1432"/>
                  <a:pt x="1015" y="1432"/>
                </a:cubicBezTo>
                <a:close/>
                <a:moveTo>
                  <a:pt x="1962" y="708"/>
                </a:moveTo>
                <a:cubicBezTo>
                  <a:pt x="1978" y="708"/>
                  <a:pt x="1978" y="708"/>
                  <a:pt x="1978" y="708"/>
                </a:cubicBezTo>
                <a:cubicBezTo>
                  <a:pt x="1978" y="725"/>
                  <a:pt x="1978" y="725"/>
                  <a:pt x="1978" y="725"/>
                </a:cubicBezTo>
                <a:cubicBezTo>
                  <a:pt x="1962" y="725"/>
                  <a:pt x="1962" y="725"/>
                  <a:pt x="1962" y="725"/>
                </a:cubicBezTo>
                <a:cubicBezTo>
                  <a:pt x="1962" y="708"/>
                  <a:pt x="1962" y="708"/>
                  <a:pt x="1962" y="708"/>
                </a:cubicBezTo>
                <a:close/>
                <a:moveTo>
                  <a:pt x="1962" y="741"/>
                </a:moveTo>
                <a:cubicBezTo>
                  <a:pt x="1978" y="741"/>
                  <a:pt x="1978" y="741"/>
                  <a:pt x="1978" y="741"/>
                </a:cubicBezTo>
                <a:cubicBezTo>
                  <a:pt x="1978" y="757"/>
                  <a:pt x="1978" y="757"/>
                  <a:pt x="1978" y="757"/>
                </a:cubicBezTo>
                <a:cubicBezTo>
                  <a:pt x="1962" y="757"/>
                  <a:pt x="1962" y="757"/>
                  <a:pt x="1962" y="757"/>
                </a:cubicBezTo>
                <a:cubicBezTo>
                  <a:pt x="1962" y="741"/>
                  <a:pt x="1962" y="741"/>
                  <a:pt x="1962" y="741"/>
                </a:cubicBezTo>
                <a:close/>
                <a:moveTo>
                  <a:pt x="1962" y="774"/>
                </a:moveTo>
                <a:cubicBezTo>
                  <a:pt x="1978" y="774"/>
                  <a:pt x="1978" y="774"/>
                  <a:pt x="1978" y="774"/>
                </a:cubicBezTo>
                <a:cubicBezTo>
                  <a:pt x="1978" y="790"/>
                  <a:pt x="1978" y="790"/>
                  <a:pt x="1978" y="790"/>
                </a:cubicBezTo>
                <a:cubicBezTo>
                  <a:pt x="1962" y="790"/>
                  <a:pt x="1962" y="790"/>
                  <a:pt x="1962" y="790"/>
                </a:cubicBezTo>
                <a:cubicBezTo>
                  <a:pt x="1962" y="774"/>
                  <a:pt x="1962" y="774"/>
                  <a:pt x="1962" y="774"/>
                </a:cubicBezTo>
                <a:close/>
                <a:moveTo>
                  <a:pt x="1962" y="806"/>
                </a:moveTo>
                <a:cubicBezTo>
                  <a:pt x="1978" y="806"/>
                  <a:pt x="1978" y="806"/>
                  <a:pt x="1978" y="806"/>
                </a:cubicBezTo>
                <a:cubicBezTo>
                  <a:pt x="1978" y="823"/>
                  <a:pt x="1978" y="823"/>
                  <a:pt x="1978" y="823"/>
                </a:cubicBezTo>
                <a:cubicBezTo>
                  <a:pt x="1962" y="823"/>
                  <a:pt x="1962" y="823"/>
                  <a:pt x="1962" y="823"/>
                </a:cubicBezTo>
                <a:cubicBezTo>
                  <a:pt x="1962" y="806"/>
                  <a:pt x="1962" y="806"/>
                  <a:pt x="1962" y="806"/>
                </a:cubicBezTo>
                <a:close/>
                <a:moveTo>
                  <a:pt x="1961" y="822"/>
                </a:moveTo>
                <a:cubicBezTo>
                  <a:pt x="1961" y="838"/>
                  <a:pt x="1961" y="838"/>
                  <a:pt x="1961" y="838"/>
                </a:cubicBezTo>
                <a:cubicBezTo>
                  <a:pt x="1945" y="838"/>
                  <a:pt x="1945" y="838"/>
                  <a:pt x="1945" y="838"/>
                </a:cubicBezTo>
                <a:cubicBezTo>
                  <a:pt x="1945" y="822"/>
                  <a:pt x="1945" y="822"/>
                  <a:pt x="1945" y="822"/>
                </a:cubicBezTo>
                <a:cubicBezTo>
                  <a:pt x="1961" y="822"/>
                  <a:pt x="1961" y="822"/>
                  <a:pt x="1961" y="822"/>
                </a:cubicBezTo>
                <a:close/>
                <a:moveTo>
                  <a:pt x="1929" y="822"/>
                </a:moveTo>
                <a:cubicBezTo>
                  <a:pt x="1929" y="838"/>
                  <a:pt x="1929" y="838"/>
                  <a:pt x="1929" y="838"/>
                </a:cubicBezTo>
                <a:cubicBezTo>
                  <a:pt x="1912" y="838"/>
                  <a:pt x="1912" y="838"/>
                  <a:pt x="1912" y="838"/>
                </a:cubicBezTo>
                <a:cubicBezTo>
                  <a:pt x="1912" y="822"/>
                  <a:pt x="1912" y="822"/>
                  <a:pt x="1912" y="822"/>
                </a:cubicBezTo>
                <a:cubicBezTo>
                  <a:pt x="1929" y="822"/>
                  <a:pt x="1929" y="822"/>
                  <a:pt x="1929" y="822"/>
                </a:cubicBezTo>
                <a:close/>
                <a:moveTo>
                  <a:pt x="1896" y="822"/>
                </a:moveTo>
                <a:cubicBezTo>
                  <a:pt x="1896" y="838"/>
                  <a:pt x="1896" y="838"/>
                  <a:pt x="1896" y="838"/>
                </a:cubicBezTo>
                <a:cubicBezTo>
                  <a:pt x="1880" y="838"/>
                  <a:pt x="1880" y="838"/>
                  <a:pt x="1880" y="838"/>
                </a:cubicBezTo>
                <a:cubicBezTo>
                  <a:pt x="1880" y="822"/>
                  <a:pt x="1880" y="822"/>
                  <a:pt x="1880" y="822"/>
                </a:cubicBezTo>
                <a:cubicBezTo>
                  <a:pt x="1896" y="822"/>
                  <a:pt x="1896" y="822"/>
                  <a:pt x="1896" y="822"/>
                </a:cubicBezTo>
                <a:close/>
                <a:moveTo>
                  <a:pt x="1863" y="822"/>
                </a:moveTo>
                <a:cubicBezTo>
                  <a:pt x="1863" y="838"/>
                  <a:pt x="1863" y="838"/>
                  <a:pt x="1863" y="838"/>
                </a:cubicBezTo>
                <a:cubicBezTo>
                  <a:pt x="1847" y="838"/>
                  <a:pt x="1847" y="838"/>
                  <a:pt x="1847" y="838"/>
                </a:cubicBezTo>
                <a:cubicBezTo>
                  <a:pt x="1847" y="822"/>
                  <a:pt x="1847" y="822"/>
                  <a:pt x="1847" y="822"/>
                </a:cubicBezTo>
                <a:cubicBezTo>
                  <a:pt x="1863" y="822"/>
                  <a:pt x="1863" y="822"/>
                  <a:pt x="1863" y="822"/>
                </a:cubicBezTo>
                <a:close/>
                <a:moveTo>
                  <a:pt x="1831" y="822"/>
                </a:moveTo>
                <a:cubicBezTo>
                  <a:pt x="1831" y="838"/>
                  <a:pt x="1831" y="838"/>
                  <a:pt x="1831" y="838"/>
                </a:cubicBezTo>
                <a:cubicBezTo>
                  <a:pt x="1814" y="838"/>
                  <a:pt x="1814" y="838"/>
                  <a:pt x="1814" y="838"/>
                </a:cubicBezTo>
                <a:cubicBezTo>
                  <a:pt x="1814" y="822"/>
                  <a:pt x="1814" y="822"/>
                  <a:pt x="1814" y="822"/>
                </a:cubicBezTo>
                <a:cubicBezTo>
                  <a:pt x="1831" y="822"/>
                  <a:pt x="1831" y="822"/>
                  <a:pt x="1831" y="822"/>
                </a:cubicBezTo>
                <a:close/>
                <a:moveTo>
                  <a:pt x="1798" y="822"/>
                </a:moveTo>
                <a:cubicBezTo>
                  <a:pt x="1798" y="838"/>
                  <a:pt x="1798" y="838"/>
                  <a:pt x="1798" y="838"/>
                </a:cubicBezTo>
                <a:cubicBezTo>
                  <a:pt x="1782" y="838"/>
                  <a:pt x="1782" y="838"/>
                  <a:pt x="1782" y="838"/>
                </a:cubicBezTo>
                <a:cubicBezTo>
                  <a:pt x="1782" y="822"/>
                  <a:pt x="1782" y="822"/>
                  <a:pt x="1782" y="822"/>
                </a:cubicBezTo>
                <a:cubicBezTo>
                  <a:pt x="1798" y="822"/>
                  <a:pt x="1798" y="822"/>
                  <a:pt x="1798" y="822"/>
                </a:cubicBezTo>
                <a:close/>
                <a:moveTo>
                  <a:pt x="1766" y="822"/>
                </a:moveTo>
                <a:cubicBezTo>
                  <a:pt x="1766" y="838"/>
                  <a:pt x="1766" y="838"/>
                  <a:pt x="1766" y="838"/>
                </a:cubicBezTo>
                <a:cubicBezTo>
                  <a:pt x="1749" y="838"/>
                  <a:pt x="1749" y="838"/>
                  <a:pt x="1749" y="838"/>
                </a:cubicBezTo>
                <a:cubicBezTo>
                  <a:pt x="1749" y="822"/>
                  <a:pt x="1749" y="822"/>
                  <a:pt x="1749" y="822"/>
                </a:cubicBezTo>
                <a:cubicBezTo>
                  <a:pt x="1766" y="822"/>
                  <a:pt x="1766" y="822"/>
                  <a:pt x="1766" y="822"/>
                </a:cubicBezTo>
                <a:close/>
                <a:moveTo>
                  <a:pt x="1733" y="822"/>
                </a:moveTo>
                <a:cubicBezTo>
                  <a:pt x="1733" y="838"/>
                  <a:pt x="1733" y="838"/>
                  <a:pt x="1733" y="838"/>
                </a:cubicBezTo>
                <a:cubicBezTo>
                  <a:pt x="1717" y="838"/>
                  <a:pt x="1717" y="838"/>
                  <a:pt x="1717" y="838"/>
                </a:cubicBezTo>
                <a:cubicBezTo>
                  <a:pt x="1717" y="822"/>
                  <a:pt x="1717" y="822"/>
                  <a:pt x="1717" y="822"/>
                </a:cubicBezTo>
                <a:cubicBezTo>
                  <a:pt x="1733" y="822"/>
                  <a:pt x="1733" y="822"/>
                  <a:pt x="1733" y="822"/>
                </a:cubicBezTo>
                <a:close/>
                <a:moveTo>
                  <a:pt x="1706" y="844"/>
                </a:moveTo>
                <a:cubicBezTo>
                  <a:pt x="1723" y="844"/>
                  <a:pt x="1723" y="844"/>
                  <a:pt x="1723" y="844"/>
                </a:cubicBezTo>
                <a:cubicBezTo>
                  <a:pt x="1723" y="861"/>
                  <a:pt x="1723" y="861"/>
                  <a:pt x="1723" y="861"/>
                </a:cubicBezTo>
                <a:cubicBezTo>
                  <a:pt x="1706" y="861"/>
                  <a:pt x="1706" y="861"/>
                  <a:pt x="1706" y="861"/>
                </a:cubicBezTo>
                <a:cubicBezTo>
                  <a:pt x="1706" y="844"/>
                  <a:pt x="1706" y="844"/>
                  <a:pt x="1706" y="844"/>
                </a:cubicBezTo>
                <a:close/>
                <a:moveTo>
                  <a:pt x="1706" y="877"/>
                </a:moveTo>
                <a:cubicBezTo>
                  <a:pt x="1723" y="877"/>
                  <a:pt x="1723" y="877"/>
                  <a:pt x="1723" y="877"/>
                </a:cubicBezTo>
                <a:cubicBezTo>
                  <a:pt x="1723" y="893"/>
                  <a:pt x="1723" y="893"/>
                  <a:pt x="1723" y="893"/>
                </a:cubicBezTo>
                <a:cubicBezTo>
                  <a:pt x="1706" y="893"/>
                  <a:pt x="1706" y="893"/>
                  <a:pt x="1706" y="893"/>
                </a:cubicBezTo>
                <a:cubicBezTo>
                  <a:pt x="1706" y="877"/>
                  <a:pt x="1706" y="877"/>
                  <a:pt x="1706" y="877"/>
                </a:cubicBezTo>
                <a:close/>
                <a:moveTo>
                  <a:pt x="1706" y="910"/>
                </a:moveTo>
                <a:cubicBezTo>
                  <a:pt x="1723" y="910"/>
                  <a:pt x="1723" y="910"/>
                  <a:pt x="1723" y="910"/>
                </a:cubicBezTo>
                <a:cubicBezTo>
                  <a:pt x="1723" y="926"/>
                  <a:pt x="1723" y="926"/>
                  <a:pt x="1723" y="926"/>
                </a:cubicBezTo>
                <a:cubicBezTo>
                  <a:pt x="1706" y="926"/>
                  <a:pt x="1706" y="926"/>
                  <a:pt x="1706" y="926"/>
                </a:cubicBezTo>
                <a:cubicBezTo>
                  <a:pt x="1706" y="910"/>
                  <a:pt x="1706" y="910"/>
                  <a:pt x="1706" y="910"/>
                </a:cubicBezTo>
                <a:close/>
                <a:moveTo>
                  <a:pt x="1706" y="942"/>
                </a:moveTo>
                <a:cubicBezTo>
                  <a:pt x="1723" y="942"/>
                  <a:pt x="1723" y="942"/>
                  <a:pt x="1723" y="942"/>
                </a:cubicBezTo>
                <a:cubicBezTo>
                  <a:pt x="1723" y="959"/>
                  <a:pt x="1723" y="959"/>
                  <a:pt x="1723" y="959"/>
                </a:cubicBezTo>
                <a:cubicBezTo>
                  <a:pt x="1706" y="959"/>
                  <a:pt x="1706" y="959"/>
                  <a:pt x="1706" y="959"/>
                </a:cubicBezTo>
                <a:cubicBezTo>
                  <a:pt x="1706" y="942"/>
                  <a:pt x="1706" y="942"/>
                  <a:pt x="1706" y="942"/>
                </a:cubicBezTo>
                <a:close/>
                <a:moveTo>
                  <a:pt x="1706" y="975"/>
                </a:moveTo>
                <a:cubicBezTo>
                  <a:pt x="1723" y="975"/>
                  <a:pt x="1723" y="975"/>
                  <a:pt x="1723" y="975"/>
                </a:cubicBezTo>
                <a:cubicBezTo>
                  <a:pt x="1723" y="991"/>
                  <a:pt x="1723" y="991"/>
                  <a:pt x="1723" y="991"/>
                </a:cubicBezTo>
                <a:cubicBezTo>
                  <a:pt x="1706" y="991"/>
                  <a:pt x="1706" y="991"/>
                  <a:pt x="1706" y="991"/>
                </a:cubicBezTo>
                <a:cubicBezTo>
                  <a:pt x="1706" y="975"/>
                  <a:pt x="1706" y="975"/>
                  <a:pt x="1706" y="975"/>
                </a:cubicBezTo>
                <a:close/>
                <a:moveTo>
                  <a:pt x="1706" y="1007"/>
                </a:moveTo>
                <a:cubicBezTo>
                  <a:pt x="1723" y="1007"/>
                  <a:pt x="1723" y="1007"/>
                  <a:pt x="1723" y="1007"/>
                </a:cubicBezTo>
                <a:cubicBezTo>
                  <a:pt x="1723" y="1024"/>
                  <a:pt x="1723" y="1024"/>
                  <a:pt x="1723" y="1024"/>
                </a:cubicBezTo>
                <a:cubicBezTo>
                  <a:pt x="1706" y="1024"/>
                  <a:pt x="1706" y="1024"/>
                  <a:pt x="1706" y="1024"/>
                </a:cubicBezTo>
                <a:cubicBezTo>
                  <a:pt x="1706" y="1007"/>
                  <a:pt x="1706" y="1007"/>
                  <a:pt x="1706" y="1007"/>
                </a:cubicBezTo>
                <a:close/>
                <a:moveTo>
                  <a:pt x="1706" y="1040"/>
                </a:moveTo>
                <a:cubicBezTo>
                  <a:pt x="1723" y="1040"/>
                  <a:pt x="1723" y="1040"/>
                  <a:pt x="1723" y="1040"/>
                </a:cubicBezTo>
                <a:cubicBezTo>
                  <a:pt x="1723" y="1056"/>
                  <a:pt x="1723" y="1056"/>
                  <a:pt x="1723" y="1056"/>
                </a:cubicBezTo>
                <a:cubicBezTo>
                  <a:pt x="1706" y="1056"/>
                  <a:pt x="1706" y="1056"/>
                  <a:pt x="1706" y="1056"/>
                </a:cubicBezTo>
                <a:cubicBezTo>
                  <a:pt x="1706" y="1040"/>
                  <a:pt x="1706" y="1040"/>
                  <a:pt x="1706" y="1040"/>
                </a:cubicBezTo>
                <a:close/>
                <a:moveTo>
                  <a:pt x="1706" y="1073"/>
                </a:moveTo>
                <a:cubicBezTo>
                  <a:pt x="1723" y="1073"/>
                  <a:pt x="1723" y="1073"/>
                  <a:pt x="1723" y="1073"/>
                </a:cubicBezTo>
                <a:cubicBezTo>
                  <a:pt x="1723" y="1089"/>
                  <a:pt x="1723" y="1089"/>
                  <a:pt x="1723" y="1089"/>
                </a:cubicBezTo>
                <a:cubicBezTo>
                  <a:pt x="1706" y="1089"/>
                  <a:pt x="1706" y="1089"/>
                  <a:pt x="1706" y="1089"/>
                </a:cubicBezTo>
                <a:cubicBezTo>
                  <a:pt x="1706" y="1073"/>
                  <a:pt x="1706" y="1073"/>
                  <a:pt x="1706" y="1073"/>
                </a:cubicBezTo>
                <a:close/>
                <a:moveTo>
                  <a:pt x="1706" y="1105"/>
                </a:moveTo>
                <a:cubicBezTo>
                  <a:pt x="1723" y="1105"/>
                  <a:pt x="1723" y="1105"/>
                  <a:pt x="1723" y="1105"/>
                </a:cubicBezTo>
                <a:cubicBezTo>
                  <a:pt x="1723" y="1122"/>
                  <a:pt x="1723" y="1122"/>
                  <a:pt x="1723" y="1122"/>
                </a:cubicBezTo>
                <a:cubicBezTo>
                  <a:pt x="1706" y="1122"/>
                  <a:pt x="1706" y="1122"/>
                  <a:pt x="1706" y="1122"/>
                </a:cubicBezTo>
                <a:cubicBezTo>
                  <a:pt x="1706" y="1105"/>
                  <a:pt x="1706" y="1105"/>
                  <a:pt x="1706" y="1105"/>
                </a:cubicBezTo>
                <a:close/>
                <a:moveTo>
                  <a:pt x="1706" y="1138"/>
                </a:moveTo>
                <a:cubicBezTo>
                  <a:pt x="1723" y="1138"/>
                  <a:pt x="1723" y="1138"/>
                  <a:pt x="1723" y="1138"/>
                </a:cubicBezTo>
                <a:cubicBezTo>
                  <a:pt x="1723" y="1154"/>
                  <a:pt x="1723" y="1154"/>
                  <a:pt x="1723" y="1154"/>
                </a:cubicBezTo>
                <a:cubicBezTo>
                  <a:pt x="1706" y="1154"/>
                  <a:pt x="1706" y="1154"/>
                  <a:pt x="1706" y="1154"/>
                </a:cubicBezTo>
                <a:cubicBezTo>
                  <a:pt x="1706" y="1138"/>
                  <a:pt x="1706" y="1138"/>
                  <a:pt x="1706" y="1138"/>
                </a:cubicBezTo>
                <a:close/>
                <a:moveTo>
                  <a:pt x="1706" y="1171"/>
                </a:moveTo>
                <a:cubicBezTo>
                  <a:pt x="1723" y="1171"/>
                  <a:pt x="1723" y="1171"/>
                  <a:pt x="1723" y="1171"/>
                </a:cubicBezTo>
                <a:cubicBezTo>
                  <a:pt x="1723" y="1187"/>
                  <a:pt x="1723" y="1187"/>
                  <a:pt x="1723" y="1187"/>
                </a:cubicBezTo>
                <a:cubicBezTo>
                  <a:pt x="1706" y="1187"/>
                  <a:pt x="1706" y="1187"/>
                  <a:pt x="1706" y="1187"/>
                </a:cubicBezTo>
                <a:cubicBezTo>
                  <a:pt x="1706" y="1171"/>
                  <a:pt x="1706" y="1171"/>
                  <a:pt x="1706" y="1171"/>
                </a:cubicBezTo>
                <a:close/>
                <a:moveTo>
                  <a:pt x="1706" y="1203"/>
                </a:moveTo>
                <a:cubicBezTo>
                  <a:pt x="1723" y="1203"/>
                  <a:pt x="1723" y="1203"/>
                  <a:pt x="1723" y="1203"/>
                </a:cubicBezTo>
                <a:cubicBezTo>
                  <a:pt x="1723" y="1220"/>
                  <a:pt x="1723" y="1220"/>
                  <a:pt x="1723" y="1220"/>
                </a:cubicBezTo>
                <a:cubicBezTo>
                  <a:pt x="1706" y="1220"/>
                  <a:pt x="1706" y="1220"/>
                  <a:pt x="1706" y="1220"/>
                </a:cubicBezTo>
                <a:cubicBezTo>
                  <a:pt x="1706" y="1203"/>
                  <a:pt x="1706" y="1203"/>
                  <a:pt x="1706" y="1203"/>
                </a:cubicBezTo>
                <a:close/>
                <a:moveTo>
                  <a:pt x="1706" y="1236"/>
                </a:moveTo>
                <a:cubicBezTo>
                  <a:pt x="1723" y="1236"/>
                  <a:pt x="1723" y="1236"/>
                  <a:pt x="1723" y="1236"/>
                </a:cubicBezTo>
                <a:cubicBezTo>
                  <a:pt x="1723" y="1252"/>
                  <a:pt x="1723" y="1252"/>
                  <a:pt x="1723" y="1252"/>
                </a:cubicBezTo>
                <a:cubicBezTo>
                  <a:pt x="1706" y="1252"/>
                  <a:pt x="1706" y="1252"/>
                  <a:pt x="1706" y="1252"/>
                </a:cubicBezTo>
                <a:cubicBezTo>
                  <a:pt x="1706" y="1236"/>
                  <a:pt x="1706" y="1236"/>
                  <a:pt x="1706" y="1236"/>
                </a:cubicBezTo>
                <a:close/>
                <a:moveTo>
                  <a:pt x="1706" y="1269"/>
                </a:moveTo>
                <a:cubicBezTo>
                  <a:pt x="1723" y="1269"/>
                  <a:pt x="1723" y="1269"/>
                  <a:pt x="1723" y="1269"/>
                </a:cubicBezTo>
                <a:cubicBezTo>
                  <a:pt x="1723" y="1285"/>
                  <a:pt x="1723" y="1285"/>
                  <a:pt x="1723" y="1285"/>
                </a:cubicBezTo>
                <a:cubicBezTo>
                  <a:pt x="1706" y="1285"/>
                  <a:pt x="1706" y="1285"/>
                  <a:pt x="1706" y="1285"/>
                </a:cubicBezTo>
                <a:cubicBezTo>
                  <a:pt x="1706" y="1269"/>
                  <a:pt x="1706" y="1269"/>
                  <a:pt x="1706" y="1269"/>
                </a:cubicBezTo>
                <a:close/>
                <a:moveTo>
                  <a:pt x="1706" y="1301"/>
                </a:moveTo>
                <a:cubicBezTo>
                  <a:pt x="1723" y="1301"/>
                  <a:pt x="1723" y="1301"/>
                  <a:pt x="1723" y="1301"/>
                </a:cubicBezTo>
                <a:cubicBezTo>
                  <a:pt x="1723" y="1318"/>
                  <a:pt x="1723" y="1318"/>
                  <a:pt x="1723" y="1318"/>
                </a:cubicBezTo>
                <a:cubicBezTo>
                  <a:pt x="1706" y="1318"/>
                  <a:pt x="1706" y="1318"/>
                  <a:pt x="1706" y="1318"/>
                </a:cubicBezTo>
                <a:cubicBezTo>
                  <a:pt x="1706" y="1301"/>
                  <a:pt x="1706" y="1301"/>
                  <a:pt x="1706" y="1301"/>
                </a:cubicBezTo>
                <a:close/>
                <a:moveTo>
                  <a:pt x="1706" y="1334"/>
                </a:moveTo>
                <a:cubicBezTo>
                  <a:pt x="1723" y="1334"/>
                  <a:pt x="1723" y="1334"/>
                  <a:pt x="1723" y="1334"/>
                </a:cubicBezTo>
                <a:cubicBezTo>
                  <a:pt x="1723" y="1350"/>
                  <a:pt x="1723" y="1350"/>
                  <a:pt x="1723" y="1350"/>
                </a:cubicBezTo>
                <a:cubicBezTo>
                  <a:pt x="1706" y="1350"/>
                  <a:pt x="1706" y="1350"/>
                  <a:pt x="1706" y="1350"/>
                </a:cubicBezTo>
                <a:cubicBezTo>
                  <a:pt x="1706" y="1334"/>
                  <a:pt x="1706" y="1334"/>
                  <a:pt x="1706" y="1334"/>
                </a:cubicBezTo>
                <a:close/>
                <a:moveTo>
                  <a:pt x="1706" y="1367"/>
                </a:moveTo>
                <a:cubicBezTo>
                  <a:pt x="1723" y="1367"/>
                  <a:pt x="1723" y="1367"/>
                  <a:pt x="1723" y="1367"/>
                </a:cubicBezTo>
                <a:cubicBezTo>
                  <a:pt x="1723" y="1383"/>
                  <a:pt x="1723" y="1383"/>
                  <a:pt x="1723" y="1383"/>
                </a:cubicBezTo>
                <a:cubicBezTo>
                  <a:pt x="1706" y="1383"/>
                  <a:pt x="1706" y="1383"/>
                  <a:pt x="1706" y="1383"/>
                </a:cubicBezTo>
                <a:cubicBezTo>
                  <a:pt x="1706" y="1367"/>
                  <a:pt x="1706" y="1367"/>
                  <a:pt x="1706" y="1367"/>
                </a:cubicBezTo>
                <a:close/>
                <a:moveTo>
                  <a:pt x="1706" y="1399"/>
                </a:moveTo>
                <a:cubicBezTo>
                  <a:pt x="1723" y="1399"/>
                  <a:pt x="1723" y="1399"/>
                  <a:pt x="1723" y="1399"/>
                </a:cubicBezTo>
                <a:cubicBezTo>
                  <a:pt x="1723" y="1415"/>
                  <a:pt x="1723" y="1415"/>
                  <a:pt x="1723" y="1415"/>
                </a:cubicBezTo>
                <a:cubicBezTo>
                  <a:pt x="1706" y="1415"/>
                  <a:pt x="1706" y="1415"/>
                  <a:pt x="1706" y="1415"/>
                </a:cubicBezTo>
                <a:cubicBezTo>
                  <a:pt x="1706" y="1399"/>
                  <a:pt x="1706" y="1399"/>
                  <a:pt x="1706" y="1399"/>
                </a:cubicBezTo>
                <a:close/>
                <a:moveTo>
                  <a:pt x="1706" y="1432"/>
                </a:moveTo>
                <a:cubicBezTo>
                  <a:pt x="1723" y="1432"/>
                  <a:pt x="1723" y="1432"/>
                  <a:pt x="1723" y="1432"/>
                </a:cubicBezTo>
                <a:cubicBezTo>
                  <a:pt x="1723" y="1448"/>
                  <a:pt x="1723" y="1448"/>
                  <a:pt x="1723" y="1448"/>
                </a:cubicBezTo>
                <a:cubicBezTo>
                  <a:pt x="1706" y="1448"/>
                  <a:pt x="1706" y="1448"/>
                  <a:pt x="1706" y="1448"/>
                </a:cubicBezTo>
                <a:cubicBezTo>
                  <a:pt x="1706" y="1432"/>
                  <a:pt x="1706" y="1432"/>
                  <a:pt x="1706" y="1432"/>
                </a:cubicBezTo>
                <a:close/>
                <a:moveTo>
                  <a:pt x="1331" y="708"/>
                </a:moveTo>
                <a:cubicBezTo>
                  <a:pt x="1347" y="708"/>
                  <a:pt x="1347" y="708"/>
                  <a:pt x="1347" y="708"/>
                </a:cubicBezTo>
                <a:cubicBezTo>
                  <a:pt x="1347" y="725"/>
                  <a:pt x="1347" y="725"/>
                  <a:pt x="1347" y="725"/>
                </a:cubicBezTo>
                <a:cubicBezTo>
                  <a:pt x="1331" y="725"/>
                  <a:pt x="1331" y="725"/>
                  <a:pt x="1331" y="725"/>
                </a:cubicBezTo>
                <a:cubicBezTo>
                  <a:pt x="1331" y="708"/>
                  <a:pt x="1331" y="708"/>
                  <a:pt x="1331" y="708"/>
                </a:cubicBezTo>
                <a:close/>
                <a:moveTo>
                  <a:pt x="1331" y="741"/>
                </a:moveTo>
                <a:cubicBezTo>
                  <a:pt x="1347" y="741"/>
                  <a:pt x="1347" y="741"/>
                  <a:pt x="1347" y="741"/>
                </a:cubicBezTo>
                <a:cubicBezTo>
                  <a:pt x="1347" y="757"/>
                  <a:pt x="1347" y="757"/>
                  <a:pt x="1347" y="757"/>
                </a:cubicBezTo>
                <a:cubicBezTo>
                  <a:pt x="1331" y="757"/>
                  <a:pt x="1331" y="757"/>
                  <a:pt x="1331" y="757"/>
                </a:cubicBezTo>
                <a:cubicBezTo>
                  <a:pt x="1331" y="741"/>
                  <a:pt x="1331" y="741"/>
                  <a:pt x="1331" y="741"/>
                </a:cubicBezTo>
                <a:close/>
                <a:moveTo>
                  <a:pt x="1331" y="774"/>
                </a:moveTo>
                <a:cubicBezTo>
                  <a:pt x="1347" y="774"/>
                  <a:pt x="1347" y="774"/>
                  <a:pt x="1347" y="774"/>
                </a:cubicBezTo>
                <a:cubicBezTo>
                  <a:pt x="1347" y="790"/>
                  <a:pt x="1347" y="790"/>
                  <a:pt x="1347" y="790"/>
                </a:cubicBezTo>
                <a:cubicBezTo>
                  <a:pt x="1331" y="790"/>
                  <a:pt x="1331" y="790"/>
                  <a:pt x="1331" y="790"/>
                </a:cubicBezTo>
                <a:cubicBezTo>
                  <a:pt x="1331" y="774"/>
                  <a:pt x="1331" y="774"/>
                  <a:pt x="1331" y="774"/>
                </a:cubicBezTo>
                <a:close/>
                <a:moveTo>
                  <a:pt x="1331" y="806"/>
                </a:moveTo>
                <a:cubicBezTo>
                  <a:pt x="1347" y="806"/>
                  <a:pt x="1347" y="806"/>
                  <a:pt x="1347" y="806"/>
                </a:cubicBezTo>
                <a:cubicBezTo>
                  <a:pt x="1347" y="822"/>
                  <a:pt x="1347" y="822"/>
                  <a:pt x="1347" y="822"/>
                </a:cubicBezTo>
                <a:cubicBezTo>
                  <a:pt x="1331" y="822"/>
                  <a:pt x="1331" y="822"/>
                  <a:pt x="1331" y="822"/>
                </a:cubicBezTo>
                <a:cubicBezTo>
                  <a:pt x="1331" y="806"/>
                  <a:pt x="1331" y="806"/>
                  <a:pt x="1331" y="806"/>
                </a:cubicBezTo>
                <a:close/>
                <a:moveTo>
                  <a:pt x="1331" y="839"/>
                </a:moveTo>
                <a:cubicBezTo>
                  <a:pt x="1347" y="839"/>
                  <a:pt x="1347" y="839"/>
                  <a:pt x="1347" y="839"/>
                </a:cubicBezTo>
                <a:cubicBezTo>
                  <a:pt x="1347" y="855"/>
                  <a:pt x="1347" y="855"/>
                  <a:pt x="1347" y="855"/>
                </a:cubicBezTo>
                <a:cubicBezTo>
                  <a:pt x="1331" y="855"/>
                  <a:pt x="1331" y="855"/>
                  <a:pt x="1331" y="855"/>
                </a:cubicBezTo>
                <a:cubicBezTo>
                  <a:pt x="1331" y="839"/>
                  <a:pt x="1331" y="839"/>
                  <a:pt x="1331" y="839"/>
                </a:cubicBezTo>
                <a:close/>
                <a:moveTo>
                  <a:pt x="1331" y="871"/>
                </a:moveTo>
                <a:cubicBezTo>
                  <a:pt x="1347" y="871"/>
                  <a:pt x="1347" y="871"/>
                  <a:pt x="1347" y="871"/>
                </a:cubicBezTo>
                <a:cubicBezTo>
                  <a:pt x="1347" y="888"/>
                  <a:pt x="1347" y="888"/>
                  <a:pt x="1347" y="888"/>
                </a:cubicBezTo>
                <a:cubicBezTo>
                  <a:pt x="1331" y="888"/>
                  <a:pt x="1331" y="888"/>
                  <a:pt x="1331" y="888"/>
                </a:cubicBezTo>
                <a:cubicBezTo>
                  <a:pt x="1331" y="871"/>
                  <a:pt x="1331" y="871"/>
                  <a:pt x="1331" y="871"/>
                </a:cubicBezTo>
                <a:close/>
                <a:moveTo>
                  <a:pt x="1331" y="904"/>
                </a:moveTo>
                <a:cubicBezTo>
                  <a:pt x="1347" y="904"/>
                  <a:pt x="1347" y="904"/>
                  <a:pt x="1347" y="904"/>
                </a:cubicBezTo>
                <a:cubicBezTo>
                  <a:pt x="1347" y="920"/>
                  <a:pt x="1347" y="920"/>
                  <a:pt x="1347" y="920"/>
                </a:cubicBezTo>
                <a:cubicBezTo>
                  <a:pt x="1331" y="920"/>
                  <a:pt x="1331" y="920"/>
                  <a:pt x="1331" y="920"/>
                </a:cubicBezTo>
                <a:cubicBezTo>
                  <a:pt x="1331" y="904"/>
                  <a:pt x="1331" y="904"/>
                  <a:pt x="1331" y="904"/>
                </a:cubicBezTo>
                <a:close/>
                <a:moveTo>
                  <a:pt x="1331" y="937"/>
                </a:moveTo>
                <a:cubicBezTo>
                  <a:pt x="1347" y="937"/>
                  <a:pt x="1347" y="937"/>
                  <a:pt x="1347" y="937"/>
                </a:cubicBezTo>
                <a:cubicBezTo>
                  <a:pt x="1347" y="953"/>
                  <a:pt x="1347" y="953"/>
                  <a:pt x="1347" y="953"/>
                </a:cubicBezTo>
                <a:cubicBezTo>
                  <a:pt x="1331" y="953"/>
                  <a:pt x="1331" y="953"/>
                  <a:pt x="1331" y="953"/>
                </a:cubicBezTo>
                <a:cubicBezTo>
                  <a:pt x="1331" y="937"/>
                  <a:pt x="1331" y="937"/>
                  <a:pt x="1331" y="937"/>
                </a:cubicBezTo>
                <a:close/>
                <a:moveTo>
                  <a:pt x="1331" y="969"/>
                </a:moveTo>
                <a:cubicBezTo>
                  <a:pt x="1347" y="969"/>
                  <a:pt x="1347" y="969"/>
                  <a:pt x="1347" y="969"/>
                </a:cubicBezTo>
                <a:cubicBezTo>
                  <a:pt x="1347" y="986"/>
                  <a:pt x="1347" y="986"/>
                  <a:pt x="1347" y="986"/>
                </a:cubicBezTo>
                <a:cubicBezTo>
                  <a:pt x="1331" y="986"/>
                  <a:pt x="1331" y="986"/>
                  <a:pt x="1331" y="986"/>
                </a:cubicBezTo>
                <a:cubicBezTo>
                  <a:pt x="1331" y="969"/>
                  <a:pt x="1331" y="969"/>
                  <a:pt x="1331" y="969"/>
                </a:cubicBezTo>
                <a:close/>
                <a:moveTo>
                  <a:pt x="1331" y="1002"/>
                </a:moveTo>
                <a:cubicBezTo>
                  <a:pt x="1347" y="1002"/>
                  <a:pt x="1347" y="1002"/>
                  <a:pt x="1347" y="1002"/>
                </a:cubicBezTo>
                <a:cubicBezTo>
                  <a:pt x="1347" y="1018"/>
                  <a:pt x="1347" y="1018"/>
                  <a:pt x="1347" y="1018"/>
                </a:cubicBezTo>
                <a:cubicBezTo>
                  <a:pt x="1331" y="1018"/>
                  <a:pt x="1331" y="1018"/>
                  <a:pt x="1331" y="1018"/>
                </a:cubicBezTo>
                <a:cubicBezTo>
                  <a:pt x="1331" y="1002"/>
                  <a:pt x="1331" y="1002"/>
                  <a:pt x="1331" y="1002"/>
                </a:cubicBezTo>
                <a:close/>
                <a:moveTo>
                  <a:pt x="1331" y="1035"/>
                </a:moveTo>
                <a:cubicBezTo>
                  <a:pt x="1347" y="1035"/>
                  <a:pt x="1347" y="1035"/>
                  <a:pt x="1347" y="1035"/>
                </a:cubicBezTo>
                <a:cubicBezTo>
                  <a:pt x="1347" y="1051"/>
                  <a:pt x="1347" y="1051"/>
                  <a:pt x="1347" y="1051"/>
                </a:cubicBezTo>
                <a:cubicBezTo>
                  <a:pt x="1331" y="1051"/>
                  <a:pt x="1331" y="1051"/>
                  <a:pt x="1331" y="1051"/>
                </a:cubicBezTo>
                <a:cubicBezTo>
                  <a:pt x="1331" y="1035"/>
                  <a:pt x="1331" y="1035"/>
                  <a:pt x="1331" y="1035"/>
                </a:cubicBezTo>
                <a:close/>
                <a:moveTo>
                  <a:pt x="1331" y="1067"/>
                </a:moveTo>
                <a:cubicBezTo>
                  <a:pt x="1347" y="1067"/>
                  <a:pt x="1347" y="1067"/>
                  <a:pt x="1347" y="1067"/>
                </a:cubicBezTo>
                <a:cubicBezTo>
                  <a:pt x="1347" y="1084"/>
                  <a:pt x="1347" y="1084"/>
                  <a:pt x="1347" y="1084"/>
                </a:cubicBezTo>
                <a:cubicBezTo>
                  <a:pt x="1331" y="1084"/>
                  <a:pt x="1331" y="1084"/>
                  <a:pt x="1331" y="1084"/>
                </a:cubicBezTo>
                <a:cubicBezTo>
                  <a:pt x="1331" y="1067"/>
                  <a:pt x="1331" y="1067"/>
                  <a:pt x="1331" y="1067"/>
                </a:cubicBezTo>
                <a:close/>
                <a:moveTo>
                  <a:pt x="1331" y="1100"/>
                </a:moveTo>
                <a:cubicBezTo>
                  <a:pt x="1347" y="1100"/>
                  <a:pt x="1347" y="1100"/>
                  <a:pt x="1347" y="1100"/>
                </a:cubicBezTo>
                <a:cubicBezTo>
                  <a:pt x="1347" y="1116"/>
                  <a:pt x="1347" y="1116"/>
                  <a:pt x="1347" y="1116"/>
                </a:cubicBezTo>
                <a:cubicBezTo>
                  <a:pt x="1331" y="1116"/>
                  <a:pt x="1331" y="1116"/>
                  <a:pt x="1331" y="1116"/>
                </a:cubicBezTo>
                <a:cubicBezTo>
                  <a:pt x="1331" y="1100"/>
                  <a:pt x="1331" y="1100"/>
                  <a:pt x="1331" y="1100"/>
                </a:cubicBezTo>
                <a:close/>
                <a:moveTo>
                  <a:pt x="1331" y="1133"/>
                </a:moveTo>
                <a:cubicBezTo>
                  <a:pt x="1347" y="1133"/>
                  <a:pt x="1347" y="1133"/>
                  <a:pt x="1347" y="1133"/>
                </a:cubicBezTo>
                <a:cubicBezTo>
                  <a:pt x="1347" y="1149"/>
                  <a:pt x="1347" y="1149"/>
                  <a:pt x="1347" y="1149"/>
                </a:cubicBezTo>
                <a:cubicBezTo>
                  <a:pt x="1331" y="1149"/>
                  <a:pt x="1331" y="1149"/>
                  <a:pt x="1331" y="1149"/>
                </a:cubicBezTo>
                <a:cubicBezTo>
                  <a:pt x="1331" y="1133"/>
                  <a:pt x="1331" y="1133"/>
                  <a:pt x="1331" y="1133"/>
                </a:cubicBezTo>
                <a:close/>
                <a:moveTo>
                  <a:pt x="1331" y="1165"/>
                </a:moveTo>
                <a:cubicBezTo>
                  <a:pt x="1347" y="1165"/>
                  <a:pt x="1347" y="1165"/>
                  <a:pt x="1347" y="1165"/>
                </a:cubicBezTo>
                <a:cubicBezTo>
                  <a:pt x="1347" y="1182"/>
                  <a:pt x="1347" y="1182"/>
                  <a:pt x="1347" y="1182"/>
                </a:cubicBezTo>
                <a:cubicBezTo>
                  <a:pt x="1331" y="1182"/>
                  <a:pt x="1331" y="1182"/>
                  <a:pt x="1331" y="1182"/>
                </a:cubicBezTo>
                <a:cubicBezTo>
                  <a:pt x="1331" y="1165"/>
                  <a:pt x="1331" y="1165"/>
                  <a:pt x="1331" y="1165"/>
                </a:cubicBezTo>
                <a:close/>
                <a:moveTo>
                  <a:pt x="1331" y="1198"/>
                </a:moveTo>
                <a:cubicBezTo>
                  <a:pt x="1347" y="1198"/>
                  <a:pt x="1347" y="1198"/>
                  <a:pt x="1347" y="1198"/>
                </a:cubicBezTo>
                <a:cubicBezTo>
                  <a:pt x="1347" y="1214"/>
                  <a:pt x="1347" y="1214"/>
                  <a:pt x="1347" y="1214"/>
                </a:cubicBezTo>
                <a:cubicBezTo>
                  <a:pt x="1331" y="1214"/>
                  <a:pt x="1331" y="1214"/>
                  <a:pt x="1331" y="1214"/>
                </a:cubicBezTo>
                <a:cubicBezTo>
                  <a:pt x="1331" y="1198"/>
                  <a:pt x="1331" y="1198"/>
                  <a:pt x="1331" y="1198"/>
                </a:cubicBezTo>
                <a:close/>
                <a:moveTo>
                  <a:pt x="1331" y="1230"/>
                </a:moveTo>
                <a:cubicBezTo>
                  <a:pt x="1347" y="1230"/>
                  <a:pt x="1347" y="1230"/>
                  <a:pt x="1347" y="1230"/>
                </a:cubicBezTo>
                <a:cubicBezTo>
                  <a:pt x="1347" y="1247"/>
                  <a:pt x="1347" y="1247"/>
                  <a:pt x="1347" y="1247"/>
                </a:cubicBezTo>
                <a:cubicBezTo>
                  <a:pt x="1331" y="1247"/>
                  <a:pt x="1331" y="1247"/>
                  <a:pt x="1331" y="1247"/>
                </a:cubicBezTo>
                <a:cubicBezTo>
                  <a:pt x="1331" y="1230"/>
                  <a:pt x="1331" y="1230"/>
                  <a:pt x="1331" y="1230"/>
                </a:cubicBezTo>
                <a:close/>
                <a:moveTo>
                  <a:pt x="1331" y="1263"/>
                </a:moveTo>
                <a:cubicBezTo>
                  <a:pt x="1347" y="1263"/>
                  <a:pt x="1347" y="1263"/>
                  <a:pt x="1347" y="1263"/>
                </a:cubicBezTo>
                <a:cubicBezTo>
                  <a:pt x="1347" y="1279"/>
                  <a:pt x="1347" y="1279"/>
                  <a:pt x="1347" y="1279"/>
                </a:cubicBezTo>
                <a:cubicBezTo>
                  <a:pt x="1331" y="1279"/>
                  <a:pt x="1331" y="1279"/>
                  <a:pt x="1331" y="1279"/>
                </a:cubicBezTo>
                <a:cubicBezTo>
                  <a:pt x="1331" y="1263"/>
                  <a:pt x="1331" y="1263"/>
                  <a:pt x="1331" y="1263"/>
                </a:cubicBezTo>
                <a:close/>
                <a:moveTo>
                  <a:pt x="1331" y="1296"/>
                </a:moveTo>
                <a:cubicBezTo>
                  <a:pt x="1347" y="1296"/>
                  <a:pt x="1347" y="1296"/>
                  <a:pt x="1347" y="1296"/>
                </a:cubicBezTo>
                <a:cubicBezTo>
                  <a:pt x="1347" y="1312"/>
                  <a:pt x="1347" y="1312"/>
                  <a:pt x="1347" y="1312"/>
                </a:cubicBezTo>
                <a:cubicBezTo>
                  <a:pt x="1331" y="1312"/>
                  <a:pt x="1331" y="1312"/>
                  <a:pt x="1331" y="1312"/>
                </a:cubicBezTo>
                <a:cubicBezTo>
                  <a:pt x="1331" y="1296"/>
                  <a:pt x="1331" y="1296"/>
                  <a:pt x="1331" y="1296"/>
                </a:cubicBezTo>
                <a:close/>
                <a:moveTo>
                  <a:pt x="1331" y="1328"/>
                </a:moveTo>
                <a:cubicBezTo>
                  <a:pt x="1347" y="1328"/>
                  <a:pt x="1347" y="1328"/>
                  <a:pt x="1347" y="1328"/>
                </a:cubicBezTo>
                <a:cubicBezTo>
                  <a:pt x="1347" y="1345"/>
                  <a:pt x="1347" y="1345"/>
                  <a:pt x="1347" y="1345"/>
                </a:cubicBezTo>
                <a:cubicBezTo>
                  <a:pt x="1331" y="1345"/>
                  <a:pt x="1331" y="1345"/>
                  <a:pt x="1331" y="1345"/>
                </a:cubicBezTo>
                <a:cubicBezTo>
                  <a:pt x="1331" y="1328"/>
                  <a:pt x="1331" y="1328"/>
                  <a:pt x="1331" y="1328"/>
                </a:cubicBezTo>
                <a:close/>
                <a:moveTo>
                  <a:pt x="1331" y="1361"/>
                </a:moveTo>
                <a:cubicBezTo>
                  <a:pt x="1347" y="1361"/>
                  <a:pt x="1347" y="1361"/>
                  <a:pt x="1347" y="1361"/>
                </a:cubicBezTo>
                <a:cubicBezTo>
                  <a:pt x="1347" y="1377"/>
                  <a:pt x="1347" y="1377"/>
                  <a:pt x="1347" y="1377"/>
                </a:cubicBezTo>
                <a:cubicBezTo>
                  <a:pt x="1331" y="1377"/>
                  <a:pt x="1331" y="1377"/>
                  <a:pt x="1331" y="1377"/>
                </a:cubicBezTo>
                <a:lnTo>
                  <a:pt x="1331" y="1361"/>
                </a:lnTo>
                <a:close/>
              </a:path>
            </a:pathLst>
          </a:custGeom>
          <a:solidFill>
            <a:srgbClr val="D2CD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34" name="Freeform 1985"/>
          <p:cNvSpPr>
            <a:spLocks noEditPoints="1" noChangeArrowheads="1"/>
          </p:cNvSpPr>
          <p:nvPr/>
        </p:nvSpPr>
        <p:spPr bwMode="auto">
          <a:xfrm>
            <a:off x="6521450" y="2178050"/>
            <a:ext cx="454025" cy="455613"/>
          </a:xfrm>
          <a:custGeom>
            <a:avLst/>
            <a:gdLst>
              <a:gd name="T0" fmla="*/ 146 w 292"/>
              <a:gd name="T1" fmla="*/ 0 h 293"/>
              <a:gd name="T2" fmla="*/ 249 w 292"/>
              <a:gd name="T3" fmla="*/ 43 h 293"/>
              <a:gd name="T4" fmla="*/ 292 w 292"/>
              <a:gd name="T5" fmla="*/ 146 h 293"/>
              <a:gd name="T6" fmla="*/ 249 w 292"/>
              <a:gd name="T7" fmla="*/ 250 h 293"/>
              <a:gd name="T8" fmla="*/ 146 w 292"/>
              <a:gd name="T9" fmla="*/ 293 h 293"/>
              <a:gd name="T10" fmla="*/ 146 w 292"/>
              <a:gd name="T11" fmla="*/ 269 h 293"/>
              <a:gd name="T12" fmla="*/ 232 w 292"/>
              <a:gd name="T13" fmla="*/ 233 h 293"/>
              <a:gd name="T14" fmla="*/ 268 w 292"/>
              <a:gd name="T15" fmla="*/ 146 h 293"/>
              <a:gd name="T16" fmla="*/ 232 w 292"/>
              <a:gd name="T17" fmla="*/ 60 h 293"/>
              <a:gd name="T18" fmla="*/ 146 w 292"/>
              <a:gd name="T19" fmla="*/ 24 h 293"/>
              <a:gd name="T20" fmla="*/ 146 w 292"/>
              <a:gd name="T21" fmla="*/ 0 h 293"/>
              <a:gd name="T22" fmla="*/ 146 w 292"/>
              <a:gd name="T23" fmla="*/ 293 h 293"/>
              <a:gd name="T24" fmla="*/ 43 w 292"/>
              <a:gd name="T25" fmla="*/ 250 h 293"/>
              <a:gd name="T26" fmla="*/ 0 w 292"/>
              <a:gd name="T27" fmla="*/ 146 h 293"/>
              <a:gd name="T28" fmla="*/ 43 w 292"/>
              <a:gd name="T29" fmla="*/ 43 h 293"/>
              <a:gd name="T30" fmla="*/ 146 w 292"/>
              <a:gd name="T31" fmla="*/ 0 h 293"/>
              <a:gd name="T32" fmla="*/ 146 w 292"/>
              <a:gd name="T33" fmla="*/ 24 h 293"/>
              <a:gd name="T34" fmla="*/ 60 w 292"/>
              <a:gd name="T35" fmla="*/ 60 h 293"/>
              <a:gd name="T36" fmla="*/ 24 w 292"/>
              <a:gd name="T37" fmla="*/ 146 h 293"/>
              <a:gd name="T38" fmla="*/ 60 w 292"/>
              <a:gd name="T39" fmla="*/ 233 h 293"/>
              <a:gd name="T40" fmla="*/ 146 w 292"/>
              <a:gd name="T41" fmla="*/ 269 h 293"/>
              <a:gd name="T42" fmla="*/ 146 w 292"/>
              <a:gd name="T43" fmla="*/ 293 h 29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2"/>
              <a:gd name="T67" fmla="*/ 0 h 293"/>
              <a:gd name="T68" fmla="*/ 292 w 292"/>
              <a:gd name="T69" fmla="*/ 293 h 29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2" h="293">
                <a:moveTo>
                  <a:pt x="146" y="0"/>
                </a:moveTo>
                <a:cubicBezTo>
                  <a:pt x="186" y="0"/>
                  <a:pt x="223" y="17"/>
                  <a:pt x="249" y="43"/>
                </a:cubicBezTo>
                <a:cubicBezTo>
                  <a:pt x="276" y="70"/>
                  <a:pt x="292" y="106"/>
                  <a:pt x="292" y="146"/>
                </a:cubicBezTo>
                <a:cubicBezTo>
                  <a:pt x="292" y="187"/>
                  <a:pt x="276" y="223"/>
                  <a:pt x="249" y="250"/>
                </a:cubicBezTo>
                <a:cubicBezTo>
                  <a:pt x="223" y="276"/>
                  <a:pt x="186" y="293"/>
                  <a:pt x="146" y="293"/>
                </a:cubicBezTo>
                <a:cubicBezTo>
                  <a:pt x="146" y="269"/>
                  <a:pt x="146" y="269"/>
                  <a:pt x="146" y="269"/>
                </a:cubicBezTo>
                <a:cubicBezTo>
                  <a:pt x="180" y="269"/>
                  <a:pt x="210" y="255"/>
                  <a:pt x="232" y="233"/>
                </a:cubicBezTo>
                <a:cubicBezTo>
                  <a:pt x="254" y="211"/>
                  <a:pt x="268" y="180"/>
                  <a:pt x="268" y="146"/>
                </a:cubicBezTo>
                <a:cubicBezTo>
                  <a:pt x="268" y="113"/>
                  <a:pt x="254" y="82"/>
                  <a:pt x="232" y="60"/>
                </a:cubicBezTo>
                <a:cubicBezTo>
                  <a:pt x="210" y="38"/>
                  <a:pt x="180" y="24"/>
                  <a:pt x="146" y="24"/>
                </a:cubicBezTo>
                <a:lnTo>
                  <a:pt x="146" y="0"/>
                </a:lnTo>
                <a:close/>
                <a:moveTo>
                  <a:pt x="146" y="293"/>
                </a:moveTo>
                <a:cubicBezTo>
                  <a:pt x="106" y="293"/>
                  <a:pt x="69" y="276"/>
                  <a:pt x="43" y="250"/>
                </a:cubicBezTo>
                <a:cubicBezTo>
                  <a:pt x="16" y="223"/>
                  <a:pt x="0" y="187"/>
                  <a:pt x="0" y="146"/>
                </a:cubicBezTo>
                <a:cubicBezTo>
                  <a:pt x="0" y="106"/>
                  <a:pt x="16" y="70"/>
                  <a:pt x="43" y="43"/>
                </a:cubicBezTo>
                <a:cubicBezTo>
                  <a:pt x="69" y="17"/>
                  <a:pt x="106" y="0"/>
                  <a:pt x="146" y="0"/>
                </a:cubicBezTo>
                <a:cubicBezTo>
                  <a:pt x="146" y="24"/>
                  <a:pt x="146" y="24"/>
                  <a:pt x="146" y="24"/>
                </a:cubicBezTo>
                <a:cubicBezTo>
                  <a:pt x="112" y="24"/>
                  <a:pt x="82" y="38"/>
                  <a:pt x="60" y="60"/>
                </a:cubicBezTo>
                <a:cubicBezTo>
                  <a:pt x="38" y="82"/>
                  <a:pt x="24" y="113"/>
                  <a:pt x="24" y="146"/>
                </a:cubicBezTo>
                <a:cubicBezTo>
                  <a:pt x="24" y="180"/>
                  <a:pt x="38" y="211"/>
                  <a:pt x="60" y="233"/>
                </a:cubicBezTo>
                <a:cubicBezTo>
                  <a:pt x="82" y="255"/>
                  <a:pt x="112" y="269"/>
                  <a:pt x="146" y="269"/>
                </a:cubicBezTo>
                <a:lnTo>
                  <a:pt x="146" y="293"/>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35" name="Oval 1986"/>
          <p:cNvSpPr>
            <a:spLocks noChangeArrowheads="1"/>
          </p:cNvSpPr>
          <p:nvPr/>
        </p:nvSpPr>
        <p:spPr bwMode="auto">
          <a:xfrm>
            <a:off x="6540500" y="2197100"/>
            <a:ext cx="415925" cy="41751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nvGrpSpPr>
          <p:cNvPr id="17436" name="Group 28"/>
          <p:cNvGrpSpPr>
            <a:grpSpLocks/>
          </p:cNvGrpSpPr>
          <p:nvPr/>
        </p:nvGrpSpPr>
        <p:grpSpPr bwMode="auto">
          <a:xfrm>
            <a:off x="6615113" y="2282825"/>
            <a:ext cx="266700" cy="220663"/>
            <a:chOff x="0" y="0"/>
            <a:chExt cx="266905" cy="221656"/>
          </a:xfrm>
        </p:grpSpPr>
        <p:sp>
          <p:nvSpPr>
            <p:cNvPr id="17437" name="Freeform 1987"/>
            <p:cNvSpPr>
              <a:spLocks noEditPoints="1" noChangeArrowheads="1"/>
            </p:cNvSpPr>
            <p:nvPr/>
          </p:nvSpPr>
          <p:spPr bwMode="auto">
            <a:xfrm>
              <a:off x="0" y="99024"/>
              <a:ext cx="266905" cy="122632"/>
            </a:xfrm>
            <a:custGeom>
              <a:avLst/>
              <a:gdLst>
                <a:gd name="T0" fmla="*/ 362 w 407"/>
                <a:gd name="T1" fmla="*/ 26 h 187"/>
                <a:gd name="T2" fmla="*/ 336 w 407"/>
                <a:gd name="T3" fmla="*/ 187 h 187"/>
                <a:gd name="T4" fmla="*/ 343 w 407"/>
                <a:gd name="T5" fmla="*/ 26 h 187"/>
                <a:gd name="T6" fmla="*/ 353 w 407"/>
                <a:gd name="T7" fmla="*/ 79 h 187"/>
                <a:gd name="T8" fmla="*/ 336 w 407"/>
                <a:gd name="T9" fmla="*/ 135 h 187"/>
                <a:gd name="T10" fmla="*/ 308 w 407"/>
                <a:gd name="T11" fmla="*/ 187 h 187"/>
                <a:gd name="T12" fmla="*/ 308 w 407"/>
                <a:gd name="T13" fmla="*/ 187 h 187"/>
                <a:gd name="T14" fmla="*/ 327 w 407"/>
                <a:gd name="T15" fmla="*/ 62 h 187"/>
                <a:gd name="T16" fmla="*/ 317 w 407"/>
                <a:gd name="T17" fmla="*/ 114 h 187"/>
                <a:gd name="T18" fmla="*/ 308 w 407"/>
                <a:gd name="T19" fmla="*/ 187 h 187"/>
                <a:gd name="T20" fmla="*/ 308 w 407"/>
                <a:gd name="T21" fmla="*/ 0 h 187"/>
                <a:gd name="T22" fmla="*/ 282 w 407"/>
                <a:gd name="T23" fmla="*/ 114 h 187"/>
                <a:gd name="T24" fmla="*/ 291 w 407"/>
                <a:gd name="T25" fmla="*/ 26 h 187"/>
                <a:gd name="T26" fmla="*/ 282 w 407"/>
                <a:gd name="T27" fmla="*/ 187 h 187"/>
                <a:gd name="T28" fmla="*/ 282 w 407"/>
                <a:gd name="T29" fmla="*/ 0 h 187"/>
                <a:gd name="T30" fmla="*/ 256 w 407"/>
                <a:gd name="T31" fmla="*/ 62 h 187"/>
                <a:gd name="T32" fmla="*/ 265 w 407"/>
                <a:gd name="T33" fmla="*/ 114 h 187"/>
                <a:gd name="T34" fmla="*/ 256 w 407"/>
                <a:gd name="T35" fmla="*/ 187 h 187"/>
                <a:gd name="T36" fmla="*/ 256 w 407"/>
                <a:gd name="T37" fmla="*/ 0 h 187"/>
                <a:gd name="T38" fmla="*/ 230 w 407"/>
                <a:gd name="T39" fmla="*/ 114 h 187"/>
                <a:gd name="T40" fmla="*/ 237 w 407"/>
                <a:gd name="T41" fmla="*/ 26 h 187"/>
                <a:gd name="T42" fmla="*/ 230 w 407"/>
                <a:gd name="T43" fmla="*/ 187 h 187"/>
                <a:gd name="T44" fmla="*/ 230 w 407"/>
                <a:gd name="T45" fmla="*/ 0 h 187"/>
                <a:gd name="T46" fmla="*/ 201 w 407"/>
                <a:gd name="T47" fmla="*/ 62 h 187"/>
                <a:gd name="T48" fmla="*/ 211 w 407"/>
                <a:gd name="T49" fmla="*/ 114 h 187"/>
                <a:gd name="T50" fmla="*/ 201 w 407"/>
                <a:gd name="T51" fmla="*/ 187 h 187"/>
                <a:gd name="T52" fmla="*/ 201 w 407"/>
                <a:gd name="T53" fmla="*/ 0 h 187"/>
                <a:gd name="T54" fmla="*/ 175 w 407"/>
                <a:gd name="T55" fmla="*/ 114 h 187"/>
                <a:gd name="T56" fmla="*/ 185 w 407"/>
                <a:gd name="T57" fmla="*/ 26 h 187"/>
                <a:gd name="T58" fmla="*/ 175 w 407"/>
                <a:gd name="T59" fmla="*/ 187 h 187"/>
                <a:gd name="T60" fmla="*/ 175 w 407"/>
                <a:gd name="T61" fmla="*/ 0 h 187"/>
                <a:gd name="T62" fmla="*/ 149 w 407"/>
                <a:gd name="T63" fmla="*/ 62 h 187"/>
                <a:gd name="T64" fmla="*/ 159 w 407"/>
                <a:gd name="T65" fmla="*/ 114 h 187"/>
                <a:gd name="T66" fmla="*/ 149 w 407"/>
                <a:gd name="T67" fmla="*/ 187 h 187"/>
                <a:gd name="T68" fmla="*/ 149 w 407"/>
                <a:gd name="T69" fmla="*/ 0 h 187"/>
                <a:gd name="T70" fmla="*/ 123 w 407"/>
                <a:gd name="T71" fmla="*/ 114 h 187"/>
                <a:gd name="T72" fmla="*/ 130 w 407"/>
                <a:gd name="T73" fmla="*/ 26 h 187"/>
                <a:gd name="T74" fmla="*/ 123 w 407"/>
                <a:gd name="T75" fmla="*/ 187 h 187"/>
                <a:gd name="T76" fmla="*/ 123 w 407"/>
                <a:gd name="T77" fmla="*/ 0 h 187"/>
                <a:gd name="T78" fmla="*/ 95 w 407"/>
                <a:gd name="T79" fmla="*/ 62 h 187"/>
                <a:gd name="T80" fmla="*/ 104 w 407"/>
                <a:gd name="T81" fmla="*/ 114 h 187"/>
                <a:gd name="T82" fmla="*/ 95 w 407"/>
                <a:gd name="T83" fmla="*/ 187 h 187"/>
                <a:gd name="T84" fmla="*/ 95 w 407"/>
                <a:gd name="T85" fmla="*/ 0 h 187"/>
                <a:gd name="T86" fmla="*/ 69 w 407"/>
                <a:gd name="T87" fmla="*/ 114 h 187"/>
                <a:gd name="T88" fmla="*/ 78 w 407"/>
                <a:gd name="T89" fmla="*/ 26 h 187"/>
                <a:gd name="T90" fmla="*/ 69 w 407"/>
                <a:gd name="T91" fmla="*/ 187 h 187"/>
                <a:gd name="T92" fmla="*/ 69 w 407"/>
                <a:gd name="T93" fmla="*/ 114 h 187"/>
                <a:gd name="T94" fmla="*/ 69 w 407"/>
                <a:gd name="T95" fmla="*/ 0 h 187"/>
                <a:gd name="T96" fmla="*/ 43 w 407"/>
                <a:gd name="T97" fmla="*/ 62 h 187"/>
                <a:gd name="T98" fmla="*/ 26 w 407"/>
                <a:gd name="T99" fmla="*/ 62 h 187"/>
                <a:gd name="T100" fmla="*/ 0 w 407"/>
                <a:gd name="T101" fmla="*/ 0 h 18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07"/>
                <a:gd name="T154" fmla="*/ 0 h 187"/>
                <a:gd name="T155" fmla="*/ 407 w 407"/>
                <a:gd name="T156" fmla="*/ 187 h 18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07" h="187">
                  <a:moveTo>
                    <a:pt x="362" y="187"/>
                  </a:moveTo>
                  <a:lnTo>
                    <a:pt x="407" y="187"/>
                  </a:lnTo>
                  <a:lnTo>
                    <a:pt x="407" y="0"/>
                  </a:lnTo>
                  <a:lnTo>
                    <a:pt x="362" y="0"/>
                  </a:lnTo>
                  <a:lnTo>
                    <a:pt x="362" y="26"/>
                  </a:lnTo>
                  <a:lnTo>
                    <a:pt x="379" y="26"/>
                  </a:lnTo>
                  <a:lnTo>
                    <a:pt x="379" y="62"/>
                  </a:lnTo>
                  <a:lnTo>
                    <a:pt x="362" y="62"/>
                  </a:lnTo>
                  <a:lnTo>
                    <a:pt x="362" y="187"/>
                  </a:lnTo>
                  <a:close/>
                  <a:moveTo>
                    <a:pt x="336" y="187"/>
                  </a:moveTo>
                  <a:lnTo>
                    <a:pt x="362" y="187"/>
                  </a:lnTo>
                  <a:lnTo>
                    <a:pt x="362" y="62"/>
                  </a:lnTo>
                  <a:lnTo>
                    <a:pt x="343" y="62"/>
                  </a:lnTo>
                  <a:lnTo>
                    <a:pt x="343" y="26"/>
                  </a:lnTo>
                  <a:lnTo>
                    <a:pt x="343" y="26"/>
                  </a:lnTo>
                  <a:lnTo>
                    <a:pt x="362" y="26"/>
                  </a:lnTo>
                  <a:lnTo>
                    <a:pt x="362" y="0"/>
                  </a:lnTo>
                  <a:lnTo>
                    <a:pt x="336" y="0"/>
                  </a:lnTo>
                  <a:lnTo>
                    <a:pt x="336" y="79"/>
                  </a:lnTo>
                  <a:lnTo>
                    <a:pt x="353" y="79"/>
                  </a:lnTo>
                  <a:lnTo>
                    <a:pt x="353" y="114"/>
                  </a:lnTo>
                  <a:lnTo>
                    <a:pt x="353" y="114"/>
                  </a:lnTo>
                  <a:lnTo>
                    <a:pt x="336" y="114"/>
                  </a:lnTo>
                  <a:lnTo>
                    <a:pt x="336" y="135"/>
                  </a:lnTo>
                  <a:lnTo>
                    <a:pt x="336" y="135"/>
                  </a:lnTo>
                  <a:lnTo>
                    <a:pt x="336" y="171"/>
                  </a:lnTo>
                  <a:lnTo>
                    <a:pt x="336" y="171"/>
                  </a:lnTo>
                  <a:lnTo>
                    <a:pt x="336" y="171"/>
                  </a:lnTo>
                  <a:lnTo>
                    <a:pt x="336" y="187"/>
                  </a:lnTo>
                  <a:close/>
                  <a:moveTo>
                    <a:pt x="308" y="187"/>
                  </a:moveTo>
                  <a:lnTo>
                    <a:pt x="336" y="187"/>
                  </a:lnTo>
                  <a:lnTo>
                    <a:pt x="336" y="171"/>
                  </a:lnTo>
                  <a:lnTo>
                    <a:pt x="308" y="171"/>
                  </a:lnTo>
                  <a:lnTo>
                    <a:pt x="308" y="187"/>
                  </a:lnTo>
                  <a:lnTo>
                    <a:pt x="308" y="187"/>
                  </a:lnTo>
                  <a:close/>
                  <a:moveTo>
                    <a:pt x="336" y="0"/>
                  </a:moveTo>
                  <a:lnTo>
                    <a:pt x="308" y="0"/>
                  </a:lnTo>
                  <a:lnTo>
                    <a:pt x="308" y="26"/>
                  </a:lnTo>
                  <a:lnTo>
                    <a:pt x="327" y="26"/>
                  </a:lnTo>
                  <a:lnTo>
                    <a:pt x="327" y="62"/>
                  </a:lnTo>
                  <a:lnTo>
                    <a:pt x="308" y="62"/>
                  </a:lnTo>
                  <a:lnTo>
                    <a:pt x="308" y="135"/>
                  </a:lnTo>
                  <a:lnTo>
                    <a:pt x="336" y="135"/>
                  </a:lnTo>
                  <a:lnTo>
                    <a:pt x="336" y="114"/>
                  </a:lnTo>
                  <a:lnTo>
                    <a:pt x="317" y="114"/>
                  </a:lnTo>
                  <a:lnTo>
                    <a:pt x="317" y="79"/>
                  </a:lnTo>
                  <a:lnTo>
                    <a:pt x="336" y="79"/>
                  </a:lnTo>
                  <a:lnTo>
                    <a:pt x="336" y="0"/>
                  </a:lnTo>
                  <a:close/>
                  <a:moveTo>
                    <a:pt x="282" y="187"/>
                  </a:moveTo>
                  <a:lnTo>
                    <a:pt x="308" y="187"/>
                  </a:lnTo>
                  <a:lnTo>
                    <a:pt x="308" y="171"/>
                  </a:lnTo>
                  <a:lnTo>
                    <a:pt x="282" y="171"/>
                  </a:lnTo>
                  <a:lnTo>
                    <a:pt x="282" y="187"/>
                  </a:lnTo>
                  <a:lnTo>
                    <a:pt x="282" y="187"/>
                  </a:lnTo>
                  <a:close/>
                  <a:moveTo>
                    <a:pt x="308" y="0"/>
                  </a:moveTo>
                  <a:lnTo>
                    <a:pt x="282" y="0"/>
                  </a:lnTo>
                  <a:lnTo>
                    <a:pt x="282" y="79"/>
                  </a:lnTo>
                  <a:lnTo>
                    <a:pt x="301" y="79"/>
                  </a:lnTo>
                  <a:lnTo>
                    <a:pt x="301" y="114"/>
                  </a:lnTo>
                  <a:lnTo>
                    <a:pt x="282" y="114"/>
                  </a:lnTo>
                  <a:lnTo>
                    <a:pt x="282" y="135"/>
                  </a:lnTo>
                  <a:lnTo>
                    <a:pt x="308" y="135"/>
                  </a:lnTo>
                  <a:lnTo>
                    <a:pt x="308" y="62"/>
                  </a:lnTo>
                  <a:lnTo>
                    <a:pt x="291" y="62"/>
                  </a:lnTo>
                  <a:lnTo>
                    <a:pt x="291" y="26"/>
                  </a:lnTo>
                  <a:lnTo>
                    <a:pt x="291" y="26"/>
                  </a:lnTo>
                  <a:lnTo>
                    <a:pt x="308" y="26"/>
                  </a:lnTo>
                  <a:lnTo>
                    <a:pt x="308" y="0"/>
                  </a:lnTo>
                  <a:close/>
                  <a:moveTo>
                    <a:pt x="256" y="187"/>
                  </a:moveTo>
                  <a:lnTo>
                    <a:pt x="282" y="187"/>
                  </a:lnTo>
                  <a:lnTo>
                    <a:pt x="282" y="171"/>
                  </a:lnTo>
                  <a:lnTo>
                    <a:pt x="256" y="171"/>
                  </a:lnTo>
                  <a:lnTo>
                    <a:pt x="256" y="187"/>
                  </a:lnTo>
                  <a:lnTo>
                    <a:pt x="256" y="187"/>
                  </a:lnTo>
                  <a:close/>
                  <a:moveTo>
                    <a:pt x="282" y="0"/>
                  </a:moveTo>
                  <a:lnTo>
                    <a:pt x="256" y="0"/>
                  </a:lnTo>
                  <a:lnTo>
                    <a:pt x="256" y="26"/>
                  </a:lnTo>
                  <a:lnTo>
                    <a:pt x="272" y="26"/>
                  </a:lnTo>
                  <a:lnTo>
                    <a:pt x="272" y="62"/>
                  </a:lnTo>
                  <a:lnTo>
                    <a:pt x="256" y="62"/>
                  </a:lnTo>
                  <a:lnTo>
                    <a:pt x="256" y="135"/>
                  </a:lnTo>
                  <a:lnTo>
                    <a:pt x="282" y="135"/>
                  </a:lnTo>
                  <a:lnTo>
                    <a:pt x="282" y="114"/>
                  </a:lnTo>
                  <a:lnTo>
                    <a:pt x="265" y="114"/>
                  </a:lnTo>
                  <a:lnTo>
                    <a:pt x="265" y="114"/>
                  </a:lnTo>
                  <a:lnTo>
                    <a:pt x="265" y="79"/>
                  </a:lnTo>
                  <a:lnTo>
                    <a:pt x="282" y="79"/>
                  </a:lnTo>
                  <a:lnTo>
                    <a:pt x="282" y="0"/>
                  </a:lnTo>
                  <a:close/>
                  <a:moveTo>
                    <a:pt x="230" y="187"/>
                  </a:moveTo>
                  <a:lnTo>
                    <a:pt x="256" y="187"/>
                  </a:lnTo>
                  <a:lnTo>
                    <a:pt x="256" y="171"/>
                  </a:lnTo>
                  <a:lnTo>
                    <a:pt x="230" y="171"/>
                  </a:lnTo>
                  <a:lnTo>
                    <a:pt x="230" y="187"/>
                  </a:lnTo>
                  <a:lnTo>
                    <a:pt x="230" y="187"/>
                  </a:lnTo>
                  <a:close/>
                  <a:moveTo>
                    <a:pt x="256" y="0"/>
                  </a:moveTo>
                  <a:lnTo>
                    <a:pt x="230" y="0"/>
                  </a:lnTo>
                  <a:lnTo>
                    <a:pt x="230" y="79"/>
                  </a:lnTo>
                  <a:lnTo>
                    <a:pt x="246" y="79"/>
                  </a:lnTo>
                  <a:lnTo>
                    <a:pt x="246" y="114"/>
                  </a:lnTo>
                  <a:lnTo>
                    <a:pt x="230" y="114"/>
                  </a:lnTo>
                  <a:lnTo>
                    <a:pt x="230" y="135"/>
                  </a:lnTo>
                  <a:lnTo>
                    <a:pt x="256" y="135"/>
                  </a:lnTo>
                  <a:lnTo>
                    <a:pt x="256" y="62"/>
                  </a:lnTo>
                  <a:lnTo>
                    <a:pt x="237" y="62"/>
                  </a:lnTo>
                  <a:lnTo>
                    <a:pt x="237" y="26"/>
                  </a:lnTo>
                  <a:lnTo>
                    <a:pt x="237" y="26"/>
                  </a:lnTo>
                  <a:lnTo>
                    <a:pt x="256" y="26"/>
                  </a:lnTo>
                  <a:lnTo>
                    <a:pt x="256" y="0"/>
                  </a:lnTo>
                  <a:close/>
                  <a:moveTo>
                    <a:pt x="201" y="187"/>
                  </a:moveTo>
                  <a:lnTo>
                    <a:pt x="230" y="187"/>
                  </a:lnTo>
                  <a:lnTo>
                    <a:pt x="230" y="171"/>
                  </a:lnTo>
                  <a:lnTo>
                    <a:pt x="201" y="171"/>
                  </a:lnTo>
                  <a:lnTo>
                    <a:pt x="201" y="187"/>
                  </a:lnTo>
                  <a:lnTo>
                    <a:pt x="201" y="187"/>
                  </a:lnTo>
                  <a:close/>
                  <a:moveTo>
                    <a:pt x="230" y="0"/>
                  </a:moveTo>
                  <a:lnTo>
                    <a:pt x="201" y="0"/>
                  </a:lnTo>
                  <a:lnTo>
                    <a:pt x="201" y="26"/>
                  </a:lnTo>
                  <a:lnTo>
                    <a:pt x="220" y="26"/>
                  </a:lnTo>
                  <a:lnTo>
                    <a:pt x="220" y="62"/>
                  </a:lnTo>
                  <a:lnTo>
                    <a:pt x="201" y="62"/>
                  </a:lnTo>
                  <a:lnTo>
                    <a:pt x="201" y="135"/>
                  </a:lnTo>
                  <a:lnTo>
                    <a:pt x="230" y="135"/>
                  </a:lnTo>
                  <a:lnTo>
                    <a:pt x="230" y="114"/>
                  </a:lnTo>
                  <a:lnTo>
                    <a:pt x="211" y="114"/>
                  </a:lnTo>
                  <a:lnTo>
                    <a:pt x="211" y="114"/>
                  </a:lnTo>
                  <a:lnTo>
                    <a:pt x="211" y="79"/>
                  </a:lnTo>
                  <a:lnTo>
                    <a:pt x="230" y="79"/>
                  </a:lnTo>
                  <a:lnTo>
                    <a:pt x="230" y="0"/>
                  </a:lnTo>
                  <a:close/>
                  <a:moveTo>
                    <a:pt x="175" y="187"/>
                  </a:moveTo>
                  <a:lnTo>
                    <a:pt x="201" y="187"/>
                  </a:lnTo>
                  <a:lnTo>
                    <a:pt x="201" y="171"/>
                  </a:lnTo>
                  <a:lnTo>
                    <a:pt x="175" y="171"/>
                  </a:lnTo>
                  <a:lnTo>
                    <a:pt x="175" y="187"/>
                  </a:lnTo>
                  <a:lnTo>
                    <a:pt x="175" y="187"/>
                  </a:lnTo>
                  <a:close/>
                  <a:moveTo>
                    <a:pt x="201" y="0"/>
                  </a:moveTo>
                  <a:lnTo>
                    <a:pt x="175" y="0"/>
                  </a:lnTo>
                  <a:lnTo>
                    <a:pt x="175" y="79"/>
                  </a:lnTo>
                  <a:lnTo>
                    <a:pt x="194" y="79"/>
                  </a:lnTo>
                  <a:lnTo>
                    <a:pt x="194" y="114"/>
                  </a:lnTo>
                  <a:lnTo>
                    <a:pt x="175" y="114"/>
                  </a:lnTo>
                  <a:lnTo>
                    <a:pt x="175" y="135"/>
                  </a:lnTo>
                  <a:lnTo>
                    <a:pt x="201" y="135"/>
                  </a:lnTo>
                  <a:lnTo>
                    <a:pt x="201" y="62"/>
                  </a:lnTo>
                  <a:lnTo>
                    <a:pt x="185" y="62"/>
                  </a:lnTo>
                  <a:lnTo>
                    <a:pt x="185" y="26"/>
                  </a:lnTo>
                  <a:lnTo>
                    <a:pt x="185" y="26"/>
                  </a:lnTo>
                  <a:lnTo>
                    <a:pt x="201" y="26"/>
                  </a:lnTo>
                  <a:lnTo>
                    <a:pt x="201" y="0"/>
                  </a:lnTo>
                  <a:close/>
                  <a:moveTo>
                    <a:pt x="149" y="187"/>
                  </a:moveTo>
                  <a:lnTo>
                    <a:pt x="175" y="187"/>
                  </a:lnTo>
                  <a:lnTo>
                    <a:pt x="175" y="171"/>
                  </a:lnTo>
                  <a:lnTo>
                    <a:pt x="149" y="171"/>
                  </a:lnTo>
                  <a:lnTo>
                    <a:pt x="149" y="187"/>
                  </a:lnTo>
                  <a:lnTo>
                    <a:pt x="149" y="187"/>
                  </a:lnTo>
                  <a:close/>
                  <a:moveTo>
                    <a:pt x="175" y="0"/>
                  </a:moveTo>
                  <a:lnTo>
                    <a:pt x="149" y="0"/>
                  </a:lnTo>
                  <a:lnTo>
                    <a:pt x="149" y="26"/>
                  </a:lnTo>
                  <a:lnTo>
                    <a:pt x="166" y="26"/>
                  </a:lnTo>
                  <a:lnTo>
                    <a:pt x="166" y="62"/>
                  </a:lnTo>
                  <a:lnTo>
                    <a:pt x="149" y="62"/>
                  </a:lnTo>
                  <a:lnTo>
                    <a:pt x="149" y="135"/>
                  </a:lnTo>
                  <a:lnTo>
                    <a:pt x="175" y="135"/>
                  </a:lnTo>
                  <a:lnTo>
                    <a:pt x="175" y="114"/>
                  </a:lnTo>
                  <a:lnTo>
                    <a:pt x="159" y="114"/>
                  </a:lnTo>
                  <a:lnTo>
                    <a:pt x="159" y="114"/>
                  </a:lnTo>
                  <a:lnTo>
                    <a:pt x="159" y="79"/>
                  </a:lnTo>
                  <a:lnTo>
                    <a:pt x="175" y="79"/>
                  </a:lnTo>
                  <a:lnTo>
                    <a:pt x="175" y="0"/>
                  </a:lnTo>
                  <a:close/>
                  <a:moveTo>
                    <a:pt x="123" y="187"/>
                  </a:moveTo>
                  <a:lnTo>
                    <a:pt x="149" y="187"/>
                  </a:lnTo>
                  <a:lnTo>
                    <a:pt x="149" y="171"/>
                  </a:lnTo>
                  <a:lnTo>
                    <a:pt x="123" y="171"/>
                  </a:lnTo>
                  <a:lnTo>
                    <a:pt x="123" y="187"/>
                  </a:lnTo>
                  <a:lnTo>
                    <a:pt x="123" y="187"/>
                  </a:lnTo>
                  <a:close/>
                  <a:moveTo>
                    <a:pt x="149" y="0"/>
                  </a:moveTo>
                  <a:lnTo>
                    <a:pt x="123" y="0"/>
                  </a:lnTo>
                  <a:lnTo>
                    <a:pt x="123" y="79"/>
                  </a:lnTo>
                  <a:lnTo>
                    <a:pt x="140" y="79"/>
                  </a:lnTo>
                  <a:lnTo>
                    <a:pt x="140" y="114"/>
                  </a:lnTo>
                  <a:lnTo>
                    <a:pt x="123" y="114"/>
                  </a:lnTo>
                  <a:lnTo>
                    <a:pt x="123" y="135"/>
                  </a:lnTo>
                  <a:lnTo>
                    <a:pt x="149" y="135"/>
                  </a:lnTo>
                  <a:lnTo>
                    <a:pt x="149" y="62"/>
                  </a:lnTo>
                  <a:lnTo>
                    <a:pt x="130" y="62"/>
                  </a:lnTo>
                  <a:lnTo>
                    <a:pt x="130" y="26"/>
                  </a:lnTo>
                  <a:lnTo>
                    <a:pt x="130" y="26"/>
                  </a:lnTo>
                  <a:lnTo>
                    <a:pt x="149" y="26"/>
                  </a:lnTo>
                  <a:lnTo>
                    <a:pt x="149" y="0"/>
                  </a:lnTo>
                  <a:close/>
                  <a:moveTo>
                    <a:pt x="95" y="187"/>
                  </a:moveTo>
                  <a:lnTo>
                    <a:pt x="123" y="187"/>
                  </a:lnTo>
                  <a:lnTo>
                    <a:pt x="123" y="171"/>
                  </a:lnTo>
                  <a:lnTo>
                    <a:pt x="95" y="171"/>
                  </a:lnTo>
                  <a:lnTo>
                    <a:pt x="95" y="187"/>
                  </a:lnTo>
                  <a:lnTo>
                    <a:pt x="95" y="187"/>
                  </a:lnTo>
                  <a:close/>
                  <a:moveTo>
                    <a:pt x="123" y="0"/>
                  </a:moveTo>
                  <a:lnTo>
                    <a:pt x="95" y="0"/>
                  </a:lnTo>
                  <a:lnTo>
                    <a:pt x="95" y="26"/>
                  </a:lnTo>
                  <a:lnTo>
                    <a:pt x="114" y="26"/>
                  </a:lnTo>
                  <a:lnTo>
                    <a:pt x="114" y="62"/>
                  </a:lnTo>
                  <a:lnTo>
                    <a:pt x="95" y="62"/>
                  </a:lnTo>
                  <a:lnTo>
                    <a:pt x="95" y="135"/>
                  </a:lnTo>
                  <a:lnTo>
                    <a:pt x="123" y="135"/>
                  </a:lnTo>
                  <a:lnTo>
                    <a:pt x="123" y="114"/>
                  </a:lnTo>
                  <a:lnTo>
                    <a:pt x="104" y="114"/>
                  </a:lnTo>
                  <a:lnTo>
                    <a:pt x="104" y="114"/>
                  </a:lnTo>
                  <a:lnTo>
                    <a:pt x="104" y="79"/>
                  </a:lnTo>
                  <a:lnTo>
                    <a:pt x="123" y="79"/>
                  </a:lnTo>
                  <a:lnTo>
                    <a:pt x="123" y="0"/>
                  </a:lnTo>
                  <a:close/>
                  <a:moveTo>
                    <a:pt x="69" y="187"/>
                  </a:moveTo>
                  <a:lnTo>
                    <a:pt x="95" y="187"/>
                  </a:lnTo>
                  <a:lnTo>
                    <a:pt x="95" y="171"/>
                  </a:lnTo>
                  <a:lnTo>
                    <a:pt x="69" y="171"/>
                  </a:lnTo>
                  <a:lnTo>
                    <a:pt x="69" y="187"/>
                  </a:lnTo>
                  <a:lnTo>
                    <a:pt x="69" y="187"/>
                  </a:lnTo>
                  <a:close/>
                  <a:moveTo>
                    <a:pt x="95" y="0"/>
                  </a:moveTo>
                  <a:lnTo>
                    <a:pt x="69" y="0"/>
                  </a:lnTo>
                  <a:lnTo>
                    <a:pt x="69" y="79"/>
                  </a:lnTo>
                  <a:lnTo>
                    <a:pt x="88" y="79"/>
                  </a:lnTo>
                  <a:lnTo>
                    <a:pt x="88" y="114"/>
                  </a:lnTo>
                  <a:lnTo>
                    <a:pt x="69" y="114"/>
                  </a:lnTo>
                  <a:lnTo>
                    <a:pt x="69" y="135"/>
                  </a:lnTo>
                  <a:lnTo>
                    <a:pt x="95" y="135"/>
                  </a:lnTo>
                  <a:lnTo>
                    <a:pt x="95" y="62"/>
                  </a:lnTo>
                  <a:lnTo>
                    <a:pt x="78" y="62"/>
                  </a:lnTo>
                  <a:lnTo>
                    <a:pt x="78" y="26"/>
                  </a:lnTo>
                  <a:lnTo>
                    <a:pt x="78" y="26"/>
                  </a:lnTo>
                  <a:lnTo>
                    <a:pt x="95" y="26"/>
                  </a:lnTo>
                  <a:lnTo>
                    <a:pt x="95" y="0"/>
                  </a:lnTo>
                  <a:close/>
                  <a:moveTo>
                    <a:pt x="43" y="187"/>
                  </a:moveTo>
                  <a:lnTo>
                    <a:pt x="69" y="187"/>
                  </a:lnTo>
                  <a:lnTo>
                    <a:pt x="69" y="171"/>
                  </a:lnTo>
                  <a:lnTo>
                    <a:pt x="69" y="171"/>
                  </a:lnTo>
                  <a:lnTo>
                    <a:pt x="69" y="135"/>
                  </a:lnTo>
                  <a:lnTo>
                    <a:pt x="69" y="135"/>
                  </a:lnTo>
                  <a:lnTo>
                    <a:pt x="69" y="114"/>
                  </a:lnTo>
                  <a:lnTo>
                    <a:pt x="52" y="114"/>
                  </a:lnTo>
                  <a:lnTo>
                    <a:pt x="52" y="114"/>
                  </a:lnTo>
                  <a:lnTo>
                    <a:pt x="52" y="79"/>
                  </a:lnTo>
                  <a:lnTo>
                    <a:pt x="69" y="79"/>
                  </a:lnTo>
                  <a:lnTo>
                    <a:pt x="69" y="0"/>
                  </a:lnTo>
                  <a:lnTo>
                    <a:pt x="43" y="0"/>
                  </a:lnTo>
                  <a:lnTo>
                    <a:pt x="43" y="26"/>
                  </a:lnTo>
                  <a:lnTo>
                    <a:pt x="59" y="26"/>
                  </a:lnTo>
                  <a:lnTo>
                    <a:pt x="59" y="62"/>
                  </a:lnTo>
                  <a:lnTo>
                    <a:pt x="43" y="62"/>
                  </a:lnTo>
                  <a:lnTo>
                    <a:pt x="43" y="187"/>
                  </a:lnTo>
                  <a:close/>
                  <a:moveTo>
                    <a:pt x="0" y="187"/>
                  </a:moveTo>
                  <a:lnTo>
                    <a:pt x="43" y="187"/>
                  </a:lnTo>
                  <a:lnTo>
                    <a:pt x="43" y="62"/>
                  </a:lnTo>
                  <a:lnTo>
                    <a:pt x="26" y="62"/>
                  </a:lnTo>
                  <a:lnTo>
                    <a:pt x="26" y="26"/>
                  </a:lnTo>
                  <a:lnTo>
                    <a:pt x="26" y="26"/>
                  </a:lnTo>
                  <a:lnTo>
                    <a:pt x="43" y="26"/>
                  </a:lnTo>
                  <a:lnTo>
                    <a:pt x="43" y="0"/>
                  </a:lnTo>
                  <a:lnTo>
                    <a:pt x="0" y="0"/>
                  </a:lnTo>
                  <a:lnTo>
                    <a:pt x="0" y="187"/>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38" name="Freeform 1988"/>
            <p:cNvSpPr>
              <a:spLocks noChangeArrowheads="1"/>
            </p:cNvSpPr>
            <p:nvPr/>
          </p:nvSpPr>
          <p:spPr bwMode="auto">
            <a:xfrm>
              <a:off x="49840" y="41970"/>
              <a:ext cx="153454" cy="37380"/>
            </a:xfrm>
            <a:custGeom>
              <a:avLst/>
              <a:gdLst>
                <a:gd name="T0" fmla="*/ 0 w 99"/>
                <a:gd name="T1" fmla="*/ 12 h 24"/>
                <a:gd name="T2" fmla="*/ 7 w 99"/>
                <a:gd name="T3" fmla="*/ 24 h 24"/>
                <a:gd name="T4" fmla="*/ 50 w 99"/>
                <a:gd name="T5" fmla="*/ 14 h 24"/>
                <a:gd name="T6" fmla="*/ 92 w 99"/>
                <a:gd name="T7" fmla="*/ 24 h 24"/>
                <a:gd name="T8" fmla="*/ 99 w 99"/>
                <a:gd name="T9" fmla="*/ 12 h 24"/>
                <a:gd name="T10" fmla="*/ 50 w 99"/>
                <a:gd name="T11" fmla="*/ 0 h 24"/>
                <a:gd name="T12" fmla="*/ 0 w 99"/>
                <a:gd name="T13" fmla="*/ 12 h 24"/>
                <a:gd name="T14" fmla="*/ 0 60000 65536"/>
                <a:gd name="T15" fmla="*/ 0 60000 65536"/>
                <a:gd name="T16" fmla="*/ 0 60000 65536"/>
                <a:gd name="T17" fmla="*/ 0 60000 65536"/>
                <a:gd name="T18" fmla="*/ 0 60000 65536"/>
                <a:gd name="T19" fmla="*/ 0 60000 65536"/>
                <a:gd name="T20" fmla="*/ 0 60000 65536"/>
                <a:gd name="T21" fmla="*/ 0 w 99"/>
                <a:gd name="T22" fmla="*/ 0 h 24"/>
                <a:gd name="T23" fmla="*/ 99 w 99"/>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 h="24">
                  <a:moveTo>
                    <a:pt x="0" y="12"/>
                  </a:moveTo>
                  <a:cubicBezTo>
                    <a:pt x="7" y="24"/>
                    <a:pt x="7" y="24"/>
                    <a:pt x="7" y="24"/>
                  </a:cubicBezTo>
                  <a:cubicBezTo>
                    <a:pt x="19" y="18"/>
                    <a:pt x="34" y="14"/>
                    <a:pt x="50" y="14"/>
                  </a:cubicBezTo>
                  <a:cubicBezTo>
                    <a:pt x="65" y="14"/>
                    <a:pt x="80" y="18"/>
                    <a:pt x="92" y="24"/>
                  </a:cubicBezTo>
                  <a:cubicBezTo>
                    <a:pt x="99" y="12"/>
                    <a:pt x="99" y="12"/>
                    <a:pt x="99" y="12"/>
                  </a:cubicBezTo>
                  <a:cubicBezTo>
                    <a:pt x="85" y="4"/>
                    <a:pt x="68" y="0"/>
                    <a:pt x="50" y="0"/>
                  </a:cubicBezTo>
                  <a:cubicBezTo>
                    <a:pt x="32" y="0"/>
                    <a:pt x="14" y="4"/>
                    <a:pt x="0" y="1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39" name="Freeform 1989"/>
            <p:cNvSpPr>
              <a:spLocks noChangeArrowheads="1"/>
            </p:cNvSpPr>
            <p:nvPr/>
          </p:nvSpPr>
          <p:spPr bwMode="auto">
            <a:xfrm>
              <a:off x="24920" y="0"/>
              <a:ext cx="204606" cy="43282"/>
            </a:xfrm>
            <a:custGeom>
              <a:avLst/>
              <a:gdLst>
                <a:gd name="T0" fmla="*/ 132 w 132"/>
                <a:gd name="T1" fmla="*/ 16 h 28"/>
                <a:gd name="T2" fmla="*/ 66 w 132"/>
                <a:gd name="T3" fmla="*/ 0 h 28"/>
                <a:gd name="T4" fmla="*/ 0 w 132"/>
                <a:gd name="T5" fmla="*/ 16 h 28"/>
                <a:gd name="T6" fmla="*/ 6 w 132"/>
                <a:gd name="T7" fmla="*/ 28 h 28"/>
                <a:gd name="T8" fmla="*/ 66 w 132"/>
                <a:gd name="T9" fmla="*/ 14 h 28"/>
                <a:gd name="T10" fmla="*/ 125 w 132"/>
                <a:gd name="T11" fmla="*/ 28 h 28"/>
                <a:gd name="T12" fmla="*/ 132 w 132"/>
                <a:gd name="T13" fmla="*/ 16 h 28"/>
                <a:gd name="T14" fmla="*/ 0 60000 65536"/>
                <a:gd name="T15" fmla="*/ 0 60000 65536"/>
                <a:gd name="T16" fmla="*/ 0 60000 65536"/>
                <a:gd name="T17" fmla="*/ 0 60000 65536"/>
                <a:gd name="T18" fmla="*/ 0 60000 65536"/>
                <a:gd name="T19" fmla="*/ 0 60000 65536"/>
                <a:gd name="T20" fmla="*/ 0 60000 65536"/>
                <a:gd name="T21" fmla="*/ 0 w 132"/>
                <a:gd name="T22" fmla="*/ 0 h 28"/>
                <a:gd name="T23" fmla="*/ 132 w 132"/>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2" h="28">
                  <a:moveTo>
                    <a:pt x="132" y="16"/>
                  </a:moveTo>
                  <a:cubicBezTo>
                    <a:pt x="113" y="6"/>
                    <a:pt x="90" y="0"/>
                    <a:pt x="66" y="0"/>
                  </a:cubicBezTo>
                  <a:cubicBezTo>
                    <a:pt x="42" y="0"/>
                    <a:pt x="18" y="6"/>
                    <a:pt x="0" y="16"/>
                  </a:cubicBezTo>
                  <a:cubicBezTo>
                    <a:pt x="6" y="28"/>
                    <a:pt x="6" y="28"/>
                    <a:pt x="6" y="28"/>
                  </a:cubicBezTo>
                  <a:cubicBezTo>
                    <a:pt x="23" y="19"/>
                    <a:pt x="44" y="14"/>
                    <a:pt x="66" y="14"/>
                  </a:cubicBezTo>
                  <a:cubicBezTo>
                    <a:pt x="87" y="14"/>
                    <a:pt x="108" y="19"/>
                    <a:pt x="125" y="28"/>
                  </a:cubicBezTo>
                  <a:lnTo>
                    <a:pt x="132" y="1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7440" name="Freeform 1990"/>
          <p:cNvSpPr>
            <a:spLocks noEditPoints="1" noChangeArrowheads="1"/>
          </p:cNvSpPr>
          <p:nvPr/>
        </p:nvSpPr>
        <p:spPr bwMode="auto">
          <a:xfrm>
            <a:off x="5270500" y="2187575"/>
            <a:ext cx="450850" cy="452438"/>
          </a:xfrm>
          <a:custGeom>
            <a:avLst/>
            <a:gdLst>
              <a:gd name="T0" fmla="*/ 146 w 291"/>
              <a:gd name="T1" fmla="*/ 0 h 292"/>
              <a:gd name="T2" fmla="*/ 249 w 291"/>
              <a:gd name="T3" fmla="*/ 43 h 292"/>
              <a:gd name="T4" fmla="*/ 291 w 291"/>
              <a:gd name="T5" fmla="*/ 146 h 292"/>
              <a:gd name="T6" fmla="*/ 249 w 291"/>
              <a:gd name="T7" fmla="*/ 249 h 292"/>
              <a:gd name="T8" fmla="*/ 146 w 291"/>
              <a:gd name="T9" fmla="*/ 292 h 292"/>
              <a:gd name="T10" fmla="*/ 146 w 291"/>
              <a:gd name="T11" fmla="*/ 268 h 292"/>
              <a:gd name="T12" fmla="*/ 232 w 291"/>
              <a:gd name="T13" fmla="*/ 232 h 292"/>
              <a:gd name="T14" fmla="*/ 267 w 291"/>
              <a:gd name="T15" fmla="*/ 146 h 292"/>
              <a:gd name="T16" fmla="*/ 232 w 291"/>
              <a:gd name="T17" fmla="*/ 60 h 292"/>
              <a:gd name="T18" fmla="*/ 146 w 291"/>
              <a:gd name="T19" fmla="*/ 24 h 292"/>
              <a:gd name="T20" fmla="*/ 146 w 291"/>
              <a:gd name="T21" fmla="*/ 0 h 292"/>
              <a:gd name="T22" fmla="*/ 146 w 291"/>
              <a:gd name="T23" fmla="*/ 292 h 292"/>
              <a:gd name="T24" fmla="*/ 43 w 291"/>
              <a:gd name="T25" fmla="*/ 249 h 292"/>
              <a:gd name="T26" fmla="*/ 0 w 291"/>
              <a:gd name="T27" fmla="*/ 146 h 292"/>
              <a:gd name="T28" fmla="*/ 43 w 291"/>
              <a:gd name="T29" fmla="*/ 43 h 292"/>
              <a:gd name="T30" fmla="*/ 146 w 291"/>
              <a:gd name="T31" fmla="*/ 0 h 292"/>
              <a:gd name="T32" fmla="*/ 146 w 291"/>
              <a:gd name="T33" fmla="*/ 24 h 292"/>
              <a:gd name="T34" fmla="*/ 60 w 291"/>
              <a:gd name="T35" fmla="*/ 60 h 292"/>
              <a:gd name="T36" fmla="*/ 24 w 291"/>
              <a:gd name="T37" fmla="*/ 146 h 292"/>
              <a:gd name="T38" fmla="*/ 60 w 291"/>
              <a:gd name="T39" fmla="*/ 232 h 292"/>
              <a:gd name="T40" fmla="*/ 146 w 291"/>
              <a:gd name="T41" fmla="*/ 268 h 292"/>
              <a:gd name="T42" fmla="*/ 146 w 291"/>
              <a:gd name="T43" fmla="*/ 292 h 29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1"/>
              <a:gd name="T67" fmla="*/ 0 h 292"/>
              <a:gd name="T68" fmla="*/ 291 w 291"/>
              <a:gd name="T69" fmla="*/ 292 h 29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1" h="292">
                <a:moveTo>
                  <a:pt x="146" y="0"/>
                </a:moveTo>
                <a:cubicBezTo>
                  <a:pt x="186" y="0"/>
                  <a:pt x="222" y="17"/>
                  <a:pt x="249" y="43"/>
                </a:cubicBezTo>
                <a:cubicBezTo>
                  <a:pt x="275" y="69"/>
                  <a:pt x="291" y="106"/>
                  <a:pt x="291" y="146"/>
                </a:cubicBezTo>
                <a:cubicBezTo>
                  <a:pt x="291" y="186"/>
                  <a:pt x="275" y="223"/>
                  <a:pt x="249" y="249"/>
                </a:cubicBezTo>
                <a:cubicBezTo>
                  <a:pt x="222" y="276"/>
                  <a:pt x="186" y="292"/>
                  <a:pt x="146" y="292"/>
                </a:cubicBezTo>
                <a:cubicBezTo>
                  <a:pt x="146" y="268"/>
                  <a:pt x="146" y="268"/>
                  <a:pt x="146" y="268"/>
                </a:cubicBezTo>
                <a:cubicBezTo>
                  <a:pt x="179" y="268"/>
                  <a:pt x="210" y="254"/>
                  <a:pt x="232" y="232"/>
                </a:cubicBezTo>
                <a:cubicBezTo>
                  <a:pt x="254" y="210"/>
                  <a:pt x="267" y="180"/>
                  <a:pt x="267" y="146"/>
                </a:cubicBezTo>
                <a:cubicBezTo>
                  <a:pt x="267" y="113"/>
                  <a:pt x="254" y="82"/>
                  <a:pt x="232" y="60"/>
                </a:cubicBezTo>
                <a:cubicBezTo>
                  <a:pt x="210" y="38"/>
                  <a:pt x="179" y="24"/>
                  <a:pt x="146" y="24"/>
                </a:cubicBezTo>
                <a:lnTo>
                  <a:pt x="146" y="0"/>
                </a:lnTo>
                <a:close/>
                <a:moveTo>
                  <a:pt x="146" y="292"/>
                </a:moveTo>
                <a:cubicBezTo>
                  <a:pt x="105" y="292"/>
                  <a:pt x="69" y="276"/>
                  <a:pt x="43" y="249"/>
                </a:cubicBezTo>
                <a:cubicBezTo>
                  <a:pt x="16" y="223"/>
                  <a:pt x="0" y="186"/>
                  <a:pt x="0" y="146"/>
                </a:cubicBezTo>
                <a:cubicBezTo>
                  <a:pt x="0" y="106"/>
                  <a:pt x="16" y="69"/>
                  <a:pt x="43" y="43"/>
                </a:cubicBezTo>
                <a:cubicBezTo>
                  <a:pt x="69" y="17"/>
                  <a:pt x="105" y="0"/>
                  <a:pt x="146" y="0"/>
                </a:cubicBezTo>
                <a:cubicBezTo>
                  <a:pt x="146" y="24"/>
                  <a:pt x="146" y="24"/>
                  <a:pt x="146" y="24"/>
                </a:cubicBezTo>
                <a:cubicBezTo>
                  <a:pt x="112" y="24"/>
                  <a:pt x="82" y="38"/>
                  <a:pt x="60" y="60"/>
                </a:cubicBezTo>
                <a:cubicBezTo>
                  <a:pt x="37" y="82"/>
                  <a:pt x="24" y="113"/>
                  <a:pt x="24" y="146"/>
                </a:cubicBezTo>
                <a:cubicBezTo>
                  <a:pt x="24" y="180"/>
                  <a:pt x="37" y="210"/>
                  <a:pt x="60" y="232"/>
                </a:cubicBezTo>
                <a:cubicBezTo>
                  <a:pt x="82" y="254"/>
                  <a:pt x="112" y="268"/>
                  <a:pt x="146" y="268"/>
                </a:cubicBezTo>
                <a:lnTo>
                  <a:pt x="146" y="292"/>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41" name="Oval 1991"/>
          <p:cNvSpPr>
            <a:spLocks noChangeArrowheads="1"/>
          </p:cNvSpPr>
          <p:nvPr/>
        </p:nvSpPr>
        <p:spPr bwMode="auto">
          <a:xfrm>
            <a:off x="5289550" y="2206625"/>
            <a:ext cx="414338" cy="415925"/>
          </a:xfrm>
          <a:prstGeom prst="ellipse">
            <a:avLst/>
          </a:prstGeom>
          <a:solidFill>
            <a:srgbClr val="FFE1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42" name="Freeform 1992"/>
          <p:cNvSpPr>
            <a:spLocks noEditPoints="1" noChangeArrowheads="1"/>
          </p:cNvSpPr>
          <p:nvPr/>
        </p:nvSpPr>
        <p:spPr bwMode="auto">
          <a:xfrm>
            <a:off x="5411788" y="2279650"/>
            <a:ext cx="169862" cy="271463"/>
          </a:xfrm>
          <a:custGeom>
            <a:avLst/>
            <a:gdLst>
              <a:gd name="T0" fmla="*/ 258 w 258"/>
              <a:gd name="T1" fmla="*/ 414 h 414"/>
              <a:gd name="T2" fmla="*/ 230 w 258"/>
              <a:gd name="T3" fmla="*/ 8 h 414"/>
              <a:gd name="T4" fmla="*/ 206 w 258"/>
              <a:gd name="T5" fmla="*/ 0 h 414"/>
              <a:gd name="T6" fmla="*/ 230 w 258"/>
              <a:gd name="T7" fmla="*/ 34 h 414"/>
              <a:gd name="T8" fmla="*/ 230 w 258"/>
              <a:gd name="T9" fmla="*/ 268 h 414"/>
              <a:gd name="T10" fmla="*/ 206 w 258"/>
              <a:gd name="T11" fmla="*/ 296 h 414"/>
              <a:gd name="T12" fmla="*/ 230 w 258"/>
              <a:gd name="T13" fmla="*/ 329 h 414"/>
              <a:gd name="T14" fmla="*/ 206 w 258"/>
              <a:gd name="T15" fmla="*/ 329 h 414"/>
              <a:gd name="T16" fmla="*/ 230 w 258"/>
              <a:gd name="T17" fmla="*/ 353 h 414"/>
              <a:gd name="T18" fmla="*/ 230 w 258"/>
              <a:gd name="T19" fmla="*/ 386 h 414"/>
              <a:gd name="T20" fmla="*/ 206 w 258"/>
              <a:gd name="T21" fmla="*/ 414 h 414"/>
              <a:gd name="T22" fmla="*/ 180 w 258"/>
              <a:gd name="T23" fmla="*/ 8 h 414"/>
              <a:gd name="T24" fmla="*/ 130 w 258"/>
              <a:gd name="T25" fmla="*/ 34 h 414"/>
              <a:gd name="T26" fmla="*/ 206 w 258"/>
              <a:gd name="T27" fmla="*/ 0 h 414"/>
              <a:gd name="T28" fmla="*/ 180 w 258"/>
              <a:gd name="T29" fmla="*/ 0 h 414"/>
              <a:gd name="T30" fmla="*/ 206 w 258"/>
              <a:gd name="T31" fmla="*/ 414 h 414"/>
              <a:gd name="T32" fmla="*/ 180 w 258"/>
              <a:gd name="T33" fmla="*/ 386 h 414"/>
              <a:gd name="T34" fmla="*/ 206 w 258"/>
              <a:gd name="T35" fmla="*/ 353 h 414"/>
              <a:gd name="T36" fmla="*/ 180 w 258"/>
              <a:gd name="T37" fmla="*/ 329 h 414"/>
              <a:gd name="T38" fmla="*/ 206 w 258"/>
              <a:gd name="T39" fmla="*/ 296 h 414"/>
              <a:gd name="T40" fmla="*/ 130 w 258"/>
              <a:gd name="T41" fmla="*/ 268 h 414"/>
              <a:gd name="T42" fmla="*/ 154 w 258"/>
              <a:gd name="T43" fmla="*/ 296 h 414"/>
              <a:gd name="T44" fmla="*/ 154 w 258"/>
              <a:gd name="T45" fmla="*/ 329 h 414"/>
              <a:gd name="T46" fmla="*/ 130 w 258"/>
              <a:gd name="T47" fmla="*/ 353 h 414"/>
              <a:gd name="T48" fmla="*/ 154 w 258"/>
              <a:gd name="T49" fmla="*/ 386 h 414"/>
              <a:gd name="T50" fmla="*/ 130 w 258"/>
              <a:gd name="T51" fmla="*/ 386 h 414"/>
              <a:gd name="T52" fmla="*/ 130 w 258"/>
              <a:gd name="T53" fmla="*/ 8 h 414"/>
              <a:gd name="T54" fmla="*/ 52 w 258"/>
              <a:gd name="T55" fmla="*/ 34 h 414"/>
              <a:gd name="T56" fmla="*/ 130 w 258"/>
              <a:gd name="T57" fmla="*/ 8 h 414"/>
              <a:gd name="T58" fmla="*/ 52 w 258"/>
              <a:gd name="T59" fmla="*/ 414 h 414"/>
              <a:gd name="T60" fmla="*/ 130 w 258"/>
              <a:gd name="T61" fmla="*/ 386 h 414"/>
              <a:gd name="T62" fmla="*/ 104 w 258"/>
              <a:gd name="T63" fmla="*/ 353 h 414"/>
              <a:gd name="T64" fmla="*/ 130 w 258"/>
              <a:gd name="T65" fmla="*/ 329 h 414"/>
              <a:gd name="T66" fmla="*/ 104 w 258"/>
              <a:gd name="T67" fmla="*/ 296 h 414"/>
              <a:gd name="T68" fmla="*/ 130 w 258"/>
              <a:gd name="T69" fmla="*/ 268 h 414"/>
              <a:gd name="T70" fmla="*/ 52 w 258"/>
              <a:gd name="T71" fmla="*/ 296 h 414"/>
              <a:gd name="T72" fmla="*/ 78 w 258"/>
              <a:gd name="T73" fmla="*/ 329 h 414"/>
              <a:gd name="T74" fmla="*/ 52 w 258"/>
              <a:gd name="T75" fmla="*/ 329 h 414"/>
              <a:gd name="T76" fmla="*/ 78 w 258"/>
              <a:gd name="T77" fmla="*/ 353 h 414"/>
              <a:gd name="T78" fmla="*/ 78 w 258"/>
              <a:gd name="T79" fmla="*/ 386 h 414"/>
              <a:gd name="T80" fmla="*/ 52 w 258"/>
              <a:gd name="T81" fmla="*/ 414 h 414"/>
              <a:gd name="T82" fmla="*/ 0 w 258"/>
              <a:gd name="T83" fmla="*/ 8 h 414"/>
              <a:gd name="T84" fmla="*/ 52 w 258"/>
              <a:gd name="T85" fmla="*/ 414 h 414"/>
              <a:gd name="T86" fmla="*/ 29 w 258"/>
              <a:gd name="T87" fmla="*/ 386 h 414"/>
              <a:gd name="T88" fmla="*/ 52 w 258"/>
              <a:gd name="T89" fmla="*/ 353 h 414"/>
              <a:gd name="T90" fmla="*/ 29 w 258"/>
              <a:gd name="T91" fmla="*/ 329 h 414"/>
              <a:gd name="T92" fmla="*/ 52 w 258"/>
              <a:gd name="T93" fmla="*/ 296 h 414"/>
              <a:gd name="T94" fmla="*/ 29 w 258"/>
              <a:gd name="T95" fmla="*/ 268 h 414"/>
              <a:gd name="T96" fmla="*/ 52 w 258"/>
              <a:gd name="T97" fmla="*/ 34 h 4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8"/>
              <a:gd name="T148" fmla="*/ 0 h 414"/>
              <a:gd name="T149" fmla="*/ 258 w 258"/>
              <a:gd name="T150" fmla="*/ 414 h 41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8" h="414">
                <a:moveTo>
                  <a:pt x="206" y="414"/>
                </a:moveTo>
                <a:lnTo>
                  <a:pt x="258" y="414"/>
                </a:lnTo>
                <a:lnTo>
                  <a:pt x="258" y="8"/>
                </a:lnTo>
                <a:lnTo>
                  <a:pt x="230" y="8"/>
                </a:lnTo>
                <a:lnTo>
                  <a:pt x="230" y="0"/>
                </a:lnTo>
                <a:lnTo>
                  <a:pt x="206" y="0"/>
                </a:lnTo>
                <a:lnTo>
                  <a:pt x="206" y="34"/>
                </a:lnTo>
                <a:lnTo>
                  <a:pt x="230" y="34"/>
                </a:lnTo>
                <a:lnTo>
                  <a:pt x="230" y="268"/>
                </a:lnTo>
                <a:lnTo>
                  <a:pt x="230" y="268"/>
                </a:lnTo>
                <a:lnTo>
                  <a:pt x="206" y="268"/>
                </a:lnTo>
                <a:lnTo>
                  <a:pt x="206" y="296"/>
                </a:lnTo>
                <a:lnTo>
                  <a:pt x="230" y="296"/>
                </a:lnTo>
                <a:lnTo>
                  <a:pt x="230" y="329"/>
                </a:lnTo>
                <a:lnTo>
                  <a:pt x="230" y="329"/>
                </a:lnTo>
                <a:lnTo>
                  <a:pt x="206" y="329"/>
                </a:lnTo>
                <a:lnTo>
                  <a:pt x="206" y="353"/>
                </a:lnTo>
                <a:lnTo>
                  <a:pt x="230" y="353"/>
                </a:lnTo>
                <a:lnTo>
                  <a:pt x="230" y="386"/>
                </a:lnTo>
                <a:lnTo>
                  <a:pt x="230" y="386"/>
                </a:lnTo>
                <a:lnTo>
                  <a:pt x="206" y="386"/>
                </a:lnTo>
                <a:lnTo>
                  <a:pt x="206" y="414"/>
                </a:lnTo>
                <a:close/>
                <a:moveTo>
                  <a:pt x="180" y="0"/>
                </a:moveTo>
                <a:lnTo>
                  <a:pt x="180" y="8"/>
                </a:lnTo>
                <a:lnTo>
                  <a:pt x="130" y="8"/>
                </a:lnTo>
                <a:lnTo>
                  <a:pt x="130" y="34"/>
                </a:lnTo>
                <a:lnTo>
                  <a:pt x="206" y="34"/>
                </a:lnTo>
                <a:lnTo>
                  <a:pt x="206" y="0"/>
                </a:lnTo>
                <a:lnTo>
                  <a:pt x="180" y="0"/>
                </a:lnTo>
                <a:lnTo>
                  <a:pt x="180" y="0"/>
                </a:lnTo>
                <a:close/>
                <a:moveTo>
                  <a:pt x="130" y="414"/>
                </a:moveTo>
                <a:lnTo>
                  <a:pt x="206" y="414"/>
                </a:lnTo>
                <a:lnTo>
                  <a:pt x="206" y="386"/>
                </a:lnTo>
                <a:lnTo>
                  <a:pt x="180" y="386"/>
                </a:lnTo>
                <a:lnTo>
                  <a:pt x="180" y="353"/>
                </a:lnTo>
                <a:lnTo>
                  <a:pt x="206" y="353"/>
                </a:lnTo>
                <a:lnTo>
                  <a:pt x="206" y="329"/>
                </a:lnTo>
                <a:lnTo>
                  <a:pt x="180" y="329"/>
                </a:lnTo>
                <a:lnTo>
                  <a:pt x="180" y="296"/>
                </a:lnTo>
                <a:lnTo>
                  <a:pt x="206" y="296"/>
                </a:lnTo>
                <a:lnTo>
                  <a:pt x="206" y="268"/>
                </a:lnTo>
                <a:lnTo>
                  <a:pt x="130" y="268"/>
                </a:lnTo>
                <a:lnTo>
                  <a:pt x="130" y="296"/>
                </a:lnTo>
                <a:lnTo>
                  <a:pt x="154" y="296"/>
                </a:lnTo>
                <a:lnTo>
                  <a:pt x="154" y="329"/>
                </a:lnTo>
                <a:lnTo>
                  <a:pt x="154" y="329"/>
                </a:lnTo>
                <a:lnTo>
                  <a:pt x="130" y="329"/>
                </a:lnTo>
                <a:lnTo>
                  <a:pt x="130" y="353"/>
                </a:lnTo>
                <a:lnTo>
                  <a:pt x="154" y="353"/>
                </a:lnTo>
                <a:lnTo>
                  <a:pt x="154" y="386"/>
                </a:lnTo>
                <a:lnTo>
                  <a:pt x="154" y="386"/>
                </a:lnTo>
                <a:lnTo>
                  <a:pt x="130" y="386"/>
                </a:lnTo>
                <a:lnTo>
                  <a:pt x="130" y="414"/>
                </a:lnTo>
                <a:close/>
                <a:moveTo>
                  <a:pt x="130" y="8"/>
                </a:moveTo>
                <a:lnTo>
                  <a:pt x="52" y="8"/>
                </a:lnTo>
                <a:lnTo>
                  <a:pt x="52" y="34"/>
                </a:lnTo>
                <a:lnTo>
                  <a:pt x="130" y="34"/>
                </a:lnTo>
                <a:lnTo>
                  <a:pt x="130" y="8"/>
                </a:lnTo>
                <a:lnTo>
                  <a:pt x="130" y="8"/>
                </a:lnTo>
                <a:close/>
                <a:moveTo>
                  <a:pt x="52" y="414"/>
                </a:moveTo>
                <a:lnTo>
                  <a:pt x="130" y="414"/>
                </a:lnTo>
                <a:lnTo>
                  <a:pt x="130" y="386"/>
                </a:lnTo>
                <a:lnTo>
                  <a:pt x="104" y="386"/>
                </a:lnTo>
                <a:lnTo>
                  <a:pt x="104" y="353"/>
                </a:lnTo>
                <a:lnTo>
                  <a:pt x="130" y="353"/>
                </a:lnTo>
                <a:lnTo>
                  <a:pt x="130" y="329"/>
                </a:lnTo>
                <a:lnTo>
                  <a:pt x="104" y="329"/>
                </a:lnTo>
                <a:lnTo>
                  <a:pt x="104" y="296"/>
                </a:lnTo>
                <a:lnTo>
                  <a:pt x="130" y="296"/>
                </a:lnTo>
                <a:lnTo>
                  <a:pt x="130" y="268"/>
                </a:lnTo>
                <a:lnTo>
                  <a:pt x="52" y="268"/>
                </a:lnTo>
                <a:lnTo>
                  <a:pt x="52" y="296"/>
                </a:lnTo>
                <a:lnTo>
                  <a:pt x="78" y="296"/>
                </a:lnTo>
                <a:lnTo>
                  <a:pt x="78" y="329"/>
                </a:lnTo>
                <a:lnTo>
                  <a:pt x="78" y="329"/>
                </a:lnTo>
                <a:lnTo>
                  <a:pt x="52" y="329"/>
                </a:lnTo>
                <a:lnTo>
                  <a:pt x="52" y="353"/>
                </a:lnTo>
                <a:lnTo>
                  <a:pt x="78" y="353"/>
                </a:lnTo>
                <a:lnTo>
                  <a:pt x="78" y="386"/>
                </a:lnTo>
                <a:lnTo>
                  <a:pt x="78" y="386"/>
                </a:lnTo>
                <a:lnTo>
                  <a:pt x="52" y="386"/>
                </a:lnTo>
                <a:lnTo>
                  <a:pt x="52" y="414"/>
                </a:lnTo>
                <a:close/>
                <a:moveTo>
                  <a:pt x="52" y="8"/>
                </a:moveTo>
                <a:lnTo>
                  <a:pt x="0" y="8"/>
                </a:lnTo>
                <a:lnTo>
                  <a:pt x="0" y="414"/>
                </a:lnTo>
                <a:lnTo>
                  <a:pt x="52" y="414"/>
                </a:lnTo>
                <a:lnTo>
                  <a:pt x="52" y="386"/>
                </a:lnTo>
                <a:lnTo>
                  <a:pt x="29" y="386"/>
                </a:lnTo>
                <a:lnTo>
                  <a:pt x="29" y="353"/>
                </a:lnTo>
                <a:lnTo>
                  <a:pt x="52" y="353"/>
                </a:lnTo>
                <a:lnTo>
                  <a:pt x="52" y="329"/>
                </a:lnTo>
                <a:lnTo>
                  <a:pt x="29" y="329"/>
                </a:lnTo>
                <a:lnTo>
                  <a:pt x="29" y="296"/>
                </a:lnTo>
                <a:lnTo>
                  <a:pt x="52" y="296"/>
                </a:lnTo>
                <a:lnTo>
                  <a:pt x="52" y="268"/>
                </a:lnTo>
                <a:lnTo>
                  <a:pt x="29" y="268"/>
                </a:lnTo>
                <a:lnTo>
                  <a:pt x="29" y="34"/>
                </a:lnTo>
                <a:lnTo>
                  <a:pt x="52" y="34"/>
                </a:lnTo>
                <a:lnTo>
                  <a:pt x="52" y="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43" name="Freeform 1993"/>
          <p:cNvSpPr>
            <a:spLocks noEditPoints="1" noChangeArrowheads="1"/>
          </p:cNvSpPr>
          <p:nvPr/>
        </p:nvSpPr>
        <p:spPr bwMode="auto">
          <a:xfrm>
            <a:off x="6870700" y="2863850"/>
            <a:ext cx="536575" cy="536575"/>
          </a:xfrm>
          <a:custGeom>
            <a:avLst/>
            <a:gdLst>
              <a:gd name="T0" fmla="*/ 173 w 346"/>
              <a:gd name="T1" fmla="*/ 0 h 346"/>
              <a:gd name="T2" fmla="*/ 296 w 346"/>
              <a:gd name="T3" fmla="*/ 50 h 346"/>
              <a:gd name="T4" fmla="*/ 346 w 346"/>
              <a:gd name="T5" fmla="*/ 173 h 346"/>
              <a:gd name="T6" fmla="*/ 296 w 346"/>
              <a:gd name="T7" fmla="*/ 295 h 346"/>
              <a:gd name="T8" fmla="*/ 173 w 346"/>
              <a:gd name="T9" fmla="*/ 346 h 346"/>
              <a:gd name="T10" fmla="*/ 173 w 346"/>
              <a:gd name="T11" fmla="*/ 322 h 346"/>
              <a:gd name="T12" fmla="*/ 279 w 346"/>
              <a:gd name="T13" fmla="*/ 278 h 346"/>
              <a:gd name="T14" fmla="*/ 322 w 346"/>
              <a:gd name="T15" fmla="*/ 173 h 346"/>
              <a:gd name="T16" fmla="*/ 279 w 346"/>
              <a:gd name="T17" fmla="*/ 67 h 346"/>
              <a:gd name="T18" fmla="*/ 173 w 346"/>
              <a:gd name="T19" fmla="*/ 24 h 346"/>
              <a:gd name="T20" fmla="*/ 173 w 346"/>
              <a:gd name="T21" fmla="*/ 0 h 346"/>
              <a:gd name="T22" fmla="*/ 173 w 346"/>
              <a:gd name="T23" fmla="*/ 346 h 346"/>
              <a:gd name="T24" fmla="*/ 51 w 346"/>
              <a:gd name="T25" fmla="*/ 295 h 346"/>
              <a:gd name="T26" fmla="*/ 0 w 346"/>
              <a:gd name="T27" fmla="*/ 173 h 346"/>
              <a:gd name="T28" fmla="*/ 51 w 346"/>
              <a:gd name="T29" fmla="*/ 50 h 346"/>
              <a:gd name="T30" fmla="*/ 173 w 346"/>
              <a:gd name="T31" fmla="*/ 0 h 346"/>
              <a:gd name="T32" fmla="*/ 173 w 346"/>
              <a:gd name="T33" fmla="*/ 24 h 346"/>
              <a:gd name="T34" fmla="*/ 68 w 346"/>
              <a:gd name="T35" fmla="*/ 67 h 346"/>
              <a:gd name="T36" fmla="*/ 24 w 346"/>
              <a:gd name="T37" fmla="*/ 173 h 346"/>
              <a:gd name="T38" fmla="*/ 68 w 346"/>
              <a:gd name="T39" fmla="*/ 278 h 346"/>
              <a:gd name="T40" fmla="*/ 173 w 346"/>
              <a:gd name="T41" fmla="*/ 322 h 346"/>
              <a:gd name="T42" fmla="*/ 173 w 346"/>
              <a:gd name="T43" fmla="*/ 346 h 34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46"/>
              <a:gd name="T67" fmla="*/ 0 h 346"/>
              <a:gd name="T68" fmla="*/ 346 w 346"/>
              <a:gd name="T69" fmla="*/ 346 h 34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46" h="346">
                <a:moveTo>
                  <a:pt x="173" y="0"/>
                </a:moveTo>
                <a:cubicBezTo>
                  <a:pt x="221" y="0"/>
                  <a:pt x="264" y="19"/>
                  <a:pt x="296" y="50"/>
                </a:cubicBezTo>
                <a:cubicBezTo>
                  <a:pt x="327" y="82"/>
                  <a:pt x="346" y="125"/>
                  <a:pt x="346" y="173"/>
                </a:cubicBezTo>
                <a:cubicBezTo>
                  <a:pt x="346" y="221"/>
                  <a:pt x="327" y="264"/>
                  <a:pt x="296" y="295"/>
                </a:cubicBezTo>
                <a:cubicBezTo>
                  <a:pt x="264" y="327"/>
                  <a:pt x="221" y="346"/>
                  <a:pt x="173" y="346"/>
                </a:cubicBezTo>
                <a:cubicBezTo>
                  <a:pt x="173" y="322"/>
                  <a:pt x="173" y="322"/>
                  <a:pt x="173" y="322"/>
                </a:cubicBezTo>
                <a:cubicBezTo>
                  <a:pt x="214" y="322"/>
                  <a:pt x="252" y="305"/>
                  <a:pt x="279" y="278"/>
                </a:cubicBezTo>
                <a:cubicBezTo>
                  <a:pt x="306" y="251"/>
                  <a:pt x="322" y="214"/>
                  <a:pt x="322" y="173"/>
                </a:cubicBezTo>
                <a:cubicBezTo>
                  <a:pt x="322" y="132"/>
                  <a:pt x="306" y="94"/>
                  <a:pt x="279" y="67"/>
                </a:cubicBezTo>
                <a:cubicBezTo>
                  <a:pt x="252" y="40"/>
                  <a:pt x="214" y="24"/>
                  <a:pt x="173" y="24"/>
                </a:cubicBezTo>
                <a:lnTo>
                  <a:pt x="173" y="0"/>
                </a:lnTo>
                <a:close/>
                <a:moveTo>
                  <a:pt x="173" y="346"/>
                </a:moveTo>
                <a:cubicBezTo>
                  <a:pt x="125" y="346"/>
                  <a:pt x="82" y="327"/>
                  <a:pt x="51" y="295"/>
                </a:cubicBezTo>
                <a:cubicBezTo>
                  <a:pt x="19" y="264"/>
                  <a:pt x="0" y="221"/>
                  <a:pt x="0" y="173"/>
                </a:cubicBezTo>
                <a:cubicBezTo>
                  <a:pt x="0" y="125"/>
                  <a:pt x="19" y="82"/>
                  <a:pt x="51" y="50"/>
                </a:cubicBezTo>
                <a:cubicBezTo>
                  <a:pt x="82" y="19"/>
                  <a:pt x="125" y="0"/>
                  <a:pt x="173" y="0"/>
                </a:cubicBezTo>
                <a:cubicBezTo>
                  <a:pt x="173" y="24"/>
                  <a:pt x="173" y="24"/>
                  <a:pt x="173" y="24"/>
                </a:cubicBezTo>
                <a:cubicBezTo>
                  <a:pt x="132" y="24"/>
                  <a:pt x="95" y="40"/>
                  <a:pt x="68" y="67"/>
                </a:cubicBezTo>
                <a:cubicBezTo>
                  <a:pt x="41" y="94"/>
                  <a:pt x="24" y="132"/>
                  <a:pt x="24" y="173"/>
                </a:cubicBezTo>
                <a:cubicBezTo>
                  <a:pt x="24" y="214"/>
                  <a:pt x="41" y="251"/>
                  <a:pt x="68" y="278"/>
                </a:cubicBezTo>
                <a:cubicBezTo>
                  <a:pt x="95" y="305"/>
                  <a:pt x="132" y="322"/>
                  <a:pt x="173" y="322"/>
                </a:cubicBezTo>
                <a:lnTo>
                  <a:pt x="173" y="34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44" name="Oval 1994"/>
          <p:cNvSpPr>
            <a:spLocks noChangeArrowheads="1"/>
          </p:cNvSpPr>
          <p:nvPr/>
        </p:nvSpPr>
        <p:spPr bwMode="auto">
          <a:xfrm>
            <a:off x="6889750" y="2882900"/>
            <a:ext cx="498475" cy="498475"/>
          </a:xfrm>
          <a:prstGeom prst="ellipse">
            <a:avLst/>
          </a:prstGeom>
          <a:solidFill>
            <a:srgbClr val="9C806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45" name="Freeform 1995"/>
          <p:cNvSpPr>
            <a:spLocks noChangeArrowheads="1"/>
          </p:cNvSpPr>
          <p:nvPr/>
        </p:nvSpPr>
        <p:spPr bwMode="auto">
          <a:xfrm>
            <a:off x="6985000" y="3160713"/>
            <a:ext cx="311150" cy="79375"/>
          </a:xfrm>
          <a:custGeom>
            <a:avLst/>
            <a:gdLst>
              <a:gd name="T0" fmla="*/ 310 w 475"/>
              <a:gd name="T1" fmla="*/ 63 h 122"/>
              <a:gd name="T2" fmla="*/ 166 w 475"/>
              <a:gd name="T3" fmla="*/ 63 h 122"/>
              <a:gd name="T4" fmla="*/ 166 w 475"/>
              <a:gd name="T5" fmla="*/ 0 h 122"/>
              <a:gd name="T6" fmla="*/ 0 w 475"/>
              <a:gd name="T7" fmla="*/ 0 h 122"/>
              <a:gd name="T8" fmla="*/ 0 w 475"/>
              <a:gd name="T9" fmla="*/ 122 h 122"/>
              <a:gd name="T10" fmla="*/ 475 w 475"/>
              <a:gd name="T11" fmla="*/ 122 h 122"/>
              <a:gd name="T12" fmla="*/ 475 w 475"/>
              <a:gd name="T13" fmla="*/ 0 h 122"/>
              <a:gd name="T14" fmla="*/ 310 w 475"/>
              <a:gd name="T15" fmla="*/ 0 h 122"/>
              <a:gd name="T16" fmla="*/ 310 w 475"/>
              <a:gd name="T17" fmla="*/ 63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5"/>
              <a:gd name="T28" fmla="*/ 0 h 122"/>
              <a:gd name="T29" fmla="*/ 475 w 475"/>
              <a:gd name="T30" fmla="*/ 122 h 1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5" h="122">
                <a:moveTo>
                  <a:pt x="310" y="63"/>
                </a:moveTo>
                <a:lnTo>
                  <a:pt x="166" y="63"/>
                </a:lnTo>
                <a:lnTo>
                  <a:pt x="166" y="0"/>
                </a:lnTo>
                <a:lnTo>
                  <a:pt x="0" y="0"/>
                </a:lnTo>
                <a:lnTo>
                  <a:pt x="0" y="122"/>
                </a:lnTo>
                <a:lnTo>
                  <a:pt x="475" y="122"/>
                </a:lnTo>
                <a:lnTo>
                  <a:pt x="475" y="0"/>
                </a:lnTo>
                <a:lnTo>
                  <a:pt x="310" y="0"/>
                </a:lnTo>
                <a:lnTo>
                  <a:pt x="310" y="63"/>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46" name="Rectangle 1996"/>
          <p:cNvSpPr>
            <a:spLocks noChangeArrowheads="1"/>
          </p:cNvSpPr>
          <p:nvPr/>
        </p:nvSpPr>
        <p:spPr bwMode="auto">
          <a:xfrm>
            <a:off x="7110413" y="3160713"/>
            <a:ext cx="58737" cy="22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47" name="Freeform 1997"/>
          <p:cNvSpPr>
            <a:spLocks noEditPoints="1" noChangeArrowheads="1"/>
          </p:cNvSpPr>
          <p:nvPr/>
        </p:nvSpPr>
        <p:spPr bwMode="auto">
          <a:xfrm>
            <a:off x="6985000" y="2978150"/>
            <a:ext cx="311150" cy="163513"/>
          </a:xfrm>
          <a:custGeom>
            <a:avLst/>
            <a:gdLst>
              <a:gd name="T0" fmla="*/ 352 w 475"/>
              <a:gd name="T1" fmla="*/ 0 h 248"/>
              <a:gd name="T2" fmla="*/ 236 w 475"/>
              <a:gd name="T3" fmla="*/ 0 h 248"/>
              <a:gd name="T4" fmla="*/ 236 w 475"/>
              <a:gd name="T5" fmla="*/ 42 h 248"/>
              <a:gd name="T6" fmla="*/ 312 w 475"/>
              <a:gd name="T7" fmla="*/ 42 h 248"/>
              <a:gd name="T8" fmla="*/ 312 w 475"/>
              <a:gd name="T9" fmla="*/ 92 h 248"/>
              <a:gd name="T10" fmla="*/ 236 w 475"/>
              <a:gd name="T11" fmla="*/ 92 h 248"/>
              <a:gd name="T12" fmla="*/ 236 w 475"/>
              <a:gd name="T13" fmla="*/ 248 h 248"/>
              <a:gd name="T14" fmla="*/ 310 w 475"/>
              <a:gd name="T15" fmla="*/ 248 h 248"/>
              <a:gd name="T16" fmla="*/ 475 w 475"/>
              <a:gd name="T17" fmla="*/ 248 h 248"/>
              <a:gd name="T18" fmla="*/ 475 w 475"/>
              <a:gd name="T19" fmla="*/ 92 h 248"/>
              <a:gd name="T20" fmla="*/ 352 w 475"/>
              <a:gd name="T21" fmla="*/ 92 h 248"/>
              <a:gd name="T22" fmla="*/ 352 w 475"/>
              <a:gd name="T23" fmla="*/ 0 h 248"/>
              <a:gd name="T24" fmla="*/ 236 w 475"/>
              <a:gd name="T25" fmla="*/ 0 h 248"/>
              <a:gd name="T26" fmla="*/ 121 w 475"/>
              <a:gd name="T27" fmla="*/ 0 h 248"/>
              <a:gd name="T28" fmla="*/ 121 w 475"/>
              <a:gd name="T29" fmla="*/ 92 h 248"/>
              <a:gd name="T30" fmla="*/ 0 w 475"/>
              <a:gd name="T31" fmla="*/ 92 h 248"/>
              <a:gd name="T32" fmla="*/ 0 w 475"/>
              <a:gd name="T33" fmla="*/ 248 h 248"/>
              <a:gd name="T34" fmla="*/ 166 w 475"/>
              <a:gd name="T35" fmla="*/ 248 h 248"/>
              <a:gd name="T36" fmla="*/ 236 w 475"/>
              <a:gd name="T37" fmla="*/ 248 h 248"/>
              <a:gd name="T38" fmla="*/ 236 w 475"/>
              <a:gd name="T39" fmla="*/ 92 h 248"/>
              <a:gd name="T40" fmla="*/ 161 w 475"/>
              <a:gd name="T41" fmla="*/ 92 h 248"/>
              <a:gd name="T42" fmla="*/ 161 w 475"/>
              <a:gd name="T43" fmla="*/ 92 h 248"/>
              <a:gd name="T44" fmla="*/ 161 w 475"/>
              <a:gd name="T45" fmla="*/ 42 h 248"/>
              <a:gd name="T46" fmla="*/ 236 w 475"/>
              <a:gd name="T47" fmla="*/ 42 h 248"/>
              <a:gd name="T48" fmla="*/ 236 w 475"/>
              <a:gd name="T49" fmla="*/ 0 h 24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75"/>
              <a:gd name="T76" fmla="*/ 0 h 248"/>
              <a:gd name="T77" fmla="*/ 475 w 475"/>
              <a:gd name="T78" fmla="*/ 248 h 24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75" h="248">
                <a:moveTo>
                  <a:pt x="352" y="0"/>
                </a:moveTo>
                <a:lnTo>
                  <a:pt x="236" y="0"/>
                </a:lnTo>
                <a:lnTo>
                  <a:pt x="236" y="42"/>
                </a:lnTo>
                <a:lnTo>
                  <a:pt x="312" y="42"/>
                </a:lnTo>
                <a:lnTo>
                  <a:pt x="312" y="92"/>
                </a:lnTo>
                <a:lnTo>
                  <a:pt x="236" y="92"/>
                </a:lnTo>
                <a:lnTo>
                  <a:pt x="236" y="248"/>
                </a:lnTo>
                <a:lnTo>
                  <a:pt x="310" y="248"/>
                </a:lnTo>
                <a:lnTo>
                  <a:pt x="475" y="248"/>
                </a:lnTo>
                <a:lnTo>
                  <a:pt x="475" y="92"/>
                </a:lnTo>
                <a:lnTo>
                  <a:pt x="352" y="92"/>
                </a:lnTo>
                <a:lnTo>
                  <a:pt x="352" y="0"/>
                </a:lnTo>
                <a:close/>
                <a:moveTo>
                  <a:pt x="236" y="0"/>
                </a:moveTo>
                <a:lnTo>
                  <a:pt x="121" y="0"/>
                </a:lnTo>
                <a:lnTo>
                  <a:pt x="121" y="92"/>
                </a:lnTo>
                <a:lnTo>
                  <a:pt x="0" y="92"/>
                </a:lnTo>
                <a:lnTo>
                  <a:pt x="0" y="248"/>
                </a:lnTo>
                <a:lnTo>
                  <a:pt x="166" y="248"/>
                </a:lnTo>
                <a:lnTo>
                  <a:pt x="236" y="248"/>
                </a:lnTo>
                <a:lnTo>
                  <a:pt x="236" y="92"/>
                </a:lnTo>
                <a:lnTo>
                  <a:pt x="161" y="92"/>
                </a:lnTo>
                <a:lnTo>
                  <a:pt x="161" y="92"/>
                </a:lnTo>
                <a:lnTo>
                  <a:pt x="161" y="42"/>
                </a:lnTo>
                <a:lnTo>
                  <a:pt x="236" y="42"/>
                </a:lnTo>
                <a:lnTo>
                  <a:pt x="23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48" name="Freeform 1998"/>
          <p:cNvSpPr>
            <a:spLocks noEditPoints="1" noChangeArrowheads="1"/>
          </p:cNvSpPr>
          <p:nvPr/>
        </p:nvSpPr>
        <p:spPr bwMode="auto">
          <a:xfrm>
            <a:off x="4265613" y="2009775"/>
            <a:ext cx="301625" cy="300038"/>
          </a:xfrm>
          <a:custGeom>
            <a:avLst/>
            <a:gdLst>
              <a:gd name="T0" fmla="*/ 97 w 194"/>
              <a:gd name="T1" fmla="*/ 0 h 193"/>
              <a:gd name="T2" fmla="*/ 166 w 194"/>
              <a:gd name="T3" fmla="*/ 28 h 193"/>
              <a:gd name="T4" fmla="*/ 194 w 194"/>
              <a:gd name="T5" fmla="*/ 96 h 193"/>
              <a:gd name="T6" fmla="*/ 166 w 194"/>
              <a:gd name="T7" fmla="*/ 165 h 193"/>
              <a:gd name="T8" fmla="*/ 97 w 194"/>
              <a:gd name="T9" fmla="*/ 193 h 193"/>
              <a:gd name="T10" fmla="*/ 97 w 194"/>
              <a:gd name="T11" fmla="*/ 169 h 193"/>
              <a:gd name="T12" fmla="*/ 149 w 194"/>
              <a:gd name="T13" fmla="*/ 148 h 193"/>
              <a:gd name="T14" fmla="*/ 170 w 194"/>
              <a:gd name="T15" fmla="*/ 96 h 193"/>
              <a:gd name="T16" fmla="*/ 149 w 194"/>
              <a:gd name="T17" fmla="*/ 45 h 193"/>
              <a:gd name="T18" fmla="*/ 97 w 194"/>
              <a:gd name="T19" fmla="*/ 24 h 193"/>
              <a:gd name="T20" fmla="*/ 97 w 194"/>
              <a:gd name="T21" fmla="*/ 0 h 193"/>
              <a:gd name="T22" fmla="*/ 97 w 194"/>
              <a:gd name="T23" fmla="*/ 193 h 193"/>
              <a:gd name="T24" fmla="*/ 29 w 194"/>
              <a:gd name="T25" fmla="*/ 165 h 193"/>
              <a:gd name="T26" fmla="*/ 0 w 194"/>
              <a:gd name="T27" fmla="*/ 96 h 193"/>
              <a:gd name="T28" fmla="*/ 29 w 194"/>
              <a:gd name="T29" fmla="*/ 28 h 193"/>
              <a:gd name="T30" fmla="*/ 97 w 194"/>
              <a:gd name="T31" fmla="*/ 0 h 193"/>
              <a:gd name="T32" fmla="*/ 97 w 194"/>
              <a:gd name="T33" fmla="*/ 24 h 193"/>
              <a:gd name="T34" fmla="*/ 46 w 194"/>
              <a:gd name="T35" fmla="*/ 45 h 193"/>
              <a:gd name="T36" fmla="*/ 24 w 194"/>
              <a:gd name="T37" fmla="*/ 96 h 193"/>
              <a:gd name="T38" fmla="*/ 46 w 194"/>
              <a:gd name="T39" fmla="*/ 148 h 193"/>
              <a:gd name="T40" fmla="*/ 97 w 194"/>
              <a:gd name="T41" fmla="*/ 169 h 193"/>
              <a:gd name="T42" fmla="*/ 97 w 194"/>
              <a:gd name="T43" fmla="*/ 193 h 19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94"/>
              <a:gd name="T67" fmla="*/ 0 h 193"/>
              <a:gd name="T68" fmla="*/ 194 w 194"/>
              <a:gd name="T69" fmla="*/ 193 h 19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94" h="193">
                <a:moveTo>
                  <a:pt x="97" y="0"/>
                </a:moveTo>
                <a:cubicBezTo>
                  <a:pt x="124" y="0"/>
                  <a:pt x="148" y="11"/>
                  <a:pt x="166" y="28"/>
                </a:cubicBezTo>
                <a:cubicBezTo>
                  <a:pt x="183" y="46"/>
                  <a:pt x="194" y="70"/>
                  <a:pt x="194" y="96"/>
                </a:cubicBezTo>
                <a:cubicBezTo>
                  <a:pt x="194" y="123"/>
                  <a:pt x="183" y="147"/>
                  <a:pt x="166" y="165"/>
                </a:cubicBezTo>
                <a:cubicBezTo>
                  <a:pt x="148" y="182"/>
                  <a:pt x="124" y="193"/>
                  <a:pt x="97" y="193"/>
                </a:cubicBezTo>
                <a:cubicBezTo>
                  <a:pt x="97" y="169"/>
                  <a:pt x="97" y="169"/>
                  <a:pt x="97" y="169"/>
                </a:cubicBezTo>
                <a:cubicBezTo>
                  <a:pt x="117" y="169"/>
                  <a:pt x="135" y="161"/>
                  <a:pt x="149" y="148"/>
                </a:cubicBezTo>
                <a:cubicBezTo>
                  <a:pt x="162" y="135"/>
                  <a:pt x="170" y="117"/>
                  <a:pt x="170" y="96"/>
                </a:cubicBezTo>
                <a:cubicBezTo>
                  <a:pt x="170" y="76"/>
                  <a:pt x="162" y="58"/>
                  <a:pt x="149" y="45"/>
                </a:cubicBezTo>
                <a:cubicBezTo>
                  <a:pt x="135" y="32"/>
                  <a:pt x="117" y="24"/>
                  <a:pt x="97" y="24"/>
                </a:cubicBezTo>
                <a:lnTo>
                  <a:pt x="97" y="0"/>
                </a:lnTo>
                <a:close/>
                <a:moveTo>
                  <a:pt x="97" y="193"/>
                </a:moveTo>
                <a:cubicBezTo>
                  <a:pt x="70" y="193"/>
                  <a:pt x="46" y="182"/>
                  <a:pt x="29" y="165"/>
                </a:cubicBezTo>
                <a:cubicBezTo>
                  <a:pt x="11" y="147"/>
                  <a:pt x="0" y="123"/>
                  <a:pt x="0" y="96"/>
                </a:cubicBezTo>
                <a:cubicBezTo>
                  <a:pt x="0" y="70"/>
                  <a:pt x="11" y="46"/>
                  <a:pt x="29" y="28"/>
                </a:cubicBezTo>
                <a:cubicBezTo>
                  <a:pt x="46" y="11"/>
                  <a:pt x="70" y="0"/>
                  <a:pt x="97" y="0"/>
                </a:cubicBezTo>
                <a:cubicBezTo>
                  <a:pt x="97" y="24"/>
                  <a:pt x="97" y="24"/>
                  <a:pt x="97" y="24"/>
                </a:cubicBezTo>
                <a:cubicBezTo>
                  <a:pt x="77" y="24"/>
                  <a:pt x="59" y="32"/>
                  <a:pt x="46" y="45"/>
                </a:cubicBezTo>
                <a:cubicBezTo>
                  <a:pt x="32" y="58"/>
                  <a:pt x="24" y="76"/>
                  <a:pt x="24" y="96"/>
                </a:cubicBezTo>
                <a:cubicBezTo>
                  <a:pt x="24" y="117"/>
                  <a:pt x="32" y="135"/>
                  <a:pt x="46" y="148"/>
                </a:cubicBezTo>
                <a:cubicBezTo>
                  <a:pt x="59" y="161"/>
                  <a:pt x="77" y="169"/>
                  <a:pt x="97" y="169"/>
                </a:cubicBezTo>
                <a:lnTo>
                  <a:pt x="97" y="193"/>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49" name="Oval 1999"/>
          <p:cNvSpPr>
            <a:spLocks noChangeArrowheads="1"/>
          </p:cNvSpPr>
          <p:nvPr/>
        </p:nvSpPr>
        <p:spPr bwMode="auto">
          <a:xfrm>
            <a:off x="4284663" y="2028825"/>
            <a:ext cx="263525" cy="261938"/>
          </a:xfrm>
          <a:prstGeom prst="ellipse">
            <a:avLst/>
          </a:prstGeom>
          <a:solidFill>
            <a:srgbClr val="765B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0" name="Freeform 2000"/>
          <p:cNvSpPr>
            <a:spLocks noChangeArrowheads="1"/>
          </p:cNvSpPr>
          <p:nvPr/>
        </p:nvSpPr>
        <p:spPr bwMode="auto">
          <a:xfrm>
            <a:off x="4330700" y="2065338"/>
            <a:ext cx="171450" cy="174625"/>
          </a:xfrm>
          <a:custGeom>
            <a:avLst/>
            <a:gdLst>
              <a:gd name="T0" fmla="*/ 55 w 110"/>
              <a:gd name="T1" fmla="*/ 0 h 113"/>
              <a:gd name="T2" fmla="*/ 43 w 110"/>
              <a:gd name="T3" fmla="*/ 24 h 113"/>
              <a:gd name="T4" fmla="*/ 43 w 110"/>
              <a:gd name="T5" fmla="*/ 41 h 113"/>
              <a:gd name="T6" fmla="*/ 0 w 110"/>
              <a:gd name="T7" fmla="*/ 60 h 113"/>
              <a:gd name="T8" fmla="*/ 0 w 110"/>
              <a:gd name="T9" fmla="*/ 72 h 113"/>
              <a:gd name="T10" fmla="*/ 43 w 110"/>
              <a:gd name="T11" fmla="*/ 63 h 113"/>
              <a:gd name="T12" fmla="*/ 43 w 110"/>
              <a:gd name="T13" fmla="*/ 87 h 113"/>
              <a:gd name="T14" fmla="*/ 25 w 110"/>
              <a:gd name="T15" fmla="*/ 101 h 113"/>
              <a:gd name="T16" fmla="*/ 25 w 110"/>
              <a:gd name="T17" fmla="*/ 113 h 113"/>
              <a:gd name="T18" fmla="*/ 55 w 110"/>
              <a:gd name="T19" fmla="*/ 102 h 113"/>
              <a:gd name="T20" fmla="*/ 85 w 110"/>
              <a:gd name="T21" fmla="*/ 113 h 113"/>
              <a:gd name="T22" fmla="*/ 85 w 110"/>
              <a:gd name="T23" fmla="*/ 101 h 113"/>
              <a:gd name="T24" fmla="*/ 68 w 110"/>
              <a:gd name="T25" fmla="*/ 87 h 113"/>
              <a:gd name="T26" fmla="*/ 68 w 110"/>
              <a:gd name="T27" fmla="*/ 63 h 113"/>
              <a:gd name="T28" fmla="*/ 110 w 110"/>
              <a:gd name="T29" fmla="*/ 72 h 113"/>
              <a:gd name="T30" fmla="*/ 110 w 110"/>
              <a:gd name="T31" fmla="*/ 60 h 113"/>
              <a:gd name="T32" fmla="*/ 68 w 110"/>
              <a:gd name="T33" fmla="*/ 41 h 113"/>
              <a:gd name="T34" fmla="*/ 68 w 110"/>
              <a:gd name="T35" fmla="*/ 24 h 113"/>
              <a:gd name="T36" fmla="*/ 55 w 110"/>
              <a:gd name="T37" fmla="*/ 0 h 11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0"/>
              <a:gd name="T58" fmla="*/ 0 h 113"/>
              <a:gd name="T59" fmla="*/ 110 w 110"/>
              <a:gd name="T60" fmla="*/ 113 h 11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0" h="113">
                <a:moveTo>
                  <a:pt x="55" y="0"/>
                </a:moveTo>
                <a:cubicBezTo>
                  <a:pt x="49" y="0"/>
                  <a:pt x="43" y="17"/>
                  <a:pt x="43" y="24"/>
                </a:cubicBezTo>
                <a:cubicBezTo>
                  <a:pt x="43" y="41"/>
                  <a:pt x="43" y="41"/>
                  <a:pt x="43" y="41"/>
                </a:cubicBezTo>
                <a:cubicBezTo>
                  <a:pt x="0" y="60"/>
                  <a:pt x="0" y="60"/>
                  <a:pt x="0" y="60"/>
                </a:cubicBezTo>
                <a:cubicBezTo>
                  <a:pt x="0" y="72"/>
                  <a:pt x="0" y="72"/>
                  <a:pt x="0" y="72"/>
                </a:cubicBezTo>
                <a:cubicBezTo>
                  <a:pt x="43" y="63"/>
                  <a:pt x="43" y="63"/>
                  <a:pt x="43" y="63"/>
                </a:cubicBezTo>
                <a:cubicBezTo>
                  <a:pt x="43" y="87"/>
                  <a:pt x="43" y="87"/>
                  <a:pt x="43" y="87"/>
                </a:cubicBezTo>
                <a:cubicBezTo>
                  <a:pt x="25" y="101"/>
                  <a:pt x="25" y="101"/>
                  <a:pt x="25" y="101"/>
                </a:cubicBezTo>
                <a:cubicBezTo>
                  <a:pt x="25" y="113"/>
                  <a:pt x="25" y="113"/>
                  <a:pt x="25" y="113"/>
                </a:cubicBezTo>
                <a:cubicBezTo>
                  <a:pt x="55" y="102"/>
                  <a:pt x="55" y="102"/>
                  <a:pt x="55" y="102"/>
                </a:cubicBezTo>
                <a:cubicBezTo>
                  <a:pt x="85" y="113"/>
                  <a:pt x="85" y="113"/>
                  <a:pt x="85" y="113"/>
                </a:cubicBezTo>
                <a:cubicBezTo>
                  <a:pt x="85" y="101"/>
                  <a:pt x="85" y="101"/>
                  <a:pt x="85" y="101"/>
                </a:cubicBezTo>
                <a:cubicBezTo>
                  <a:pt x="68" y="87"/>
                  <a:pt x="68" y="87"/>
                  <a:pt x="68" y="87"/>
                </a:cubicBezTo>
                <a:cubicBezTo>
                  <a:pt x="68" y="63"/>
                  <a:pt x="68" y="63"/>
                  <a:pt x="68" y="63"/>
                </a:cubicBezTo>
                <a:cubicBezTo>
                  <a:pt x="110" y="72"/>
                  <a:pt x="110" y="72"/>
                  <a:pt x="110" y="72"/>
                </a:cubicBezTo>
                <a:cubicBezTo>
                  <a:pt x="110" y="60"/>
                  <a:pt x="110" y="60"/>
                  <a:pt x="110" y="60"/>
                </a:cubicBezTo>
                <a:cubicBezTo>
                  <a:pt x="68" y="41"/>
                  <a:pt x="68" y="41"/>
                  <a:pt x="68" y="41"/>
                </a:cubicBezTo>
                <a:cubicBezTo>
                  <a:pt x="68" y="24"/>
                  <a:pt x="68" y="24"/>
                  <a:pt x="68" y="24"/>
                </a:cubicBezTo>
                <a:cubicBezTo>
                  <a:pt x="68" y="17"/>
                  <a:pt x="62" y="0"/>
                  <a:pt x="55"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1" name="Freeform 2001"/>
          <p:cNvSpPr>
            <a:spLocks noEditPoints="1" noChangeArrowheads="1"/>
          </p:cNvSpPr>
          <p:nvPr/>
        </p:nvSpPr>
        <p:spPr bwMode="auto">
          <a:xfrm>
            <a:off x="7931150" y="3205163"/>
            <a:ext cx="355600" cy="355600"/>
          </a:xfrm>
          <a:custGeom>
            <a:avLst/>
            <a:gdLst>
              <a:gd name="T0" fmla="*/ 114 w 229"/>
              <a:gd name="T1" fmla="*/ 0 h 229"/>
              <a:gd name="T2" fmla="*/ 195 w 229"/>
              <a:gd name="T3" fmla="*/ 34 h 229"/>
              <a:gd name="T4" fmla="*/ 229 w 229"/>
              <a:gd name="T5" fmla="*/ 115 h 229"/>
              <a:gd name="T6" fmla="*/ 195 w 229"/>
              <a:gd name="T7" fmla="*/ 196 h 229"/>
              <a:gd name="T8" fmla="*/ 114 w 229"/>
              <a:gd name="T9" fmla="*/ 229 h 229"/>
              <a:gd name="T10" fmla="*/ 114 w 229"/>
              <a:gd name="T11" fmla="*/ 205 h 229"/>
              <a:gd name="T12" fmla="*/ 178 w 229"/>
              <a:gd name="T13" fmla="*/ 179 h 229"/>
              <a:gd name="T14" fmla="*/ 205 w 229"/>
              <a:gd name="T15" fmla="*/ 115 h 229"/>
              <a:gd name="T16" fmla="*/ 178 w 229"/>
              <a:gd name="T17" fmla="*/ 51 h 229"/>
              <a:gd name="T18" fmla="*/ 114 w 229"/>
              <a:gd name="T19" fmla="*/ 24 h 229"/>
              <a:gd name="T20" fmla="*/ 114 w 229"/>
              <a:gd name="T21" fmla="*/ 0 h 229"/>
              <a:gd name="T22" fmla="*/ 114 w 229"/>
              <a:gd name="T23" fmla="*/ 229 h 229"/>
              <a:gd name="T24" fmla="*/ 33 w 229"/>
              <a:gd name="T25" fmla="*/ 196 h 229"/>
              <a:gd name="T26" fmla="*/ 0 w 229"/>
              <a:gd name="T27" fmla="*/ 115 h 229"/>
              <a:gd name="T28" fmla="*/ 33 w 229"/>
              <a:gd name="T29" fmla="*/ 34 h 229"/>
              <a:gd name="T30" fmla="*/ 114 w 229"/>
              <a:gd name="T31" fmla="*/ 0 h 229"/>
              <a:gd name="T32" fmla="*/ 114 w 229"/>
              <a:gd name="T33" fmla="*/ 24 h 229"/>
              <a:gd name="T34" fmla="*/ 50 w 229"/>
              <a:gd name="T35" fmla="*/ 51 h 229"/>
              <a:gd name="T36" fmla="*/ 24 w 229"/>
              <a:gd name="T37" fmla="*/ 115 h 229"/>
              <a:gd name="T38" fmla="*/ 50 w 229"/>
              <a:gd name="T39" fmla="*/ 179 h 229"/>
              <a:gd name="T40" fmla="*/ 114 w 229"/>
              <a:gd name="T41" fmla="*/ 205 h 229"/>
              <a:gd name="T42" fmla="*/ 114 w 229"/>
              <a:gd name="T43" fmla="*/ 229 h 22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29"/>
              <a:gd name="T67" fmla="*/ 0 h 229"/>
              <a:gd name="T68" fmla="*/ 229 w 229"/>
              <a:gd name="T69" fmla="*/ 229 h 22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29" h="229">
                <a:moveTo>
                  <a:pt x="114" y="0"/>
                </a:moveTo>
                <a:cubicBezTo>
                  <a:pt x="146" y="0"/>
                  <a:pt x="174" y="13"/>
                  <a:pt x="195" y="34"/>
                </a:cubicBezTo>
                <a:cubicBezTo>
                  <a:pt x="216" y="55"/>
                  <a:pt x="229" y="83"/>
                  <a:pt x="229" y="115"/>
                </a:cubicBezTo>
                <a:cubicBezTo>
                  <a:pt x="229" y="146"/>
                  <a:pt x="216" y="175"/>
                  <a:pt x="195" y="196"/>
                </a:cubicBezTo>
                <a:cubicBezTo>
                  <a:pt x="174" y="216"/>
                  <a:pt x="146" y="229"/>
                  <a:pt x="114" y="229"/>
                </a:cubicBezTo>
                <a:cubicBezTo>
                  <a:pt x="114" y="205"/>
                  <a:pt x="114" y="205"/>
                  <a:pt x="114" y="205"/>
                </a:cubicBezTo>
                <a:cubicBezTo>
                  <a:pt x="139" y="205"/>
                  <a:pt x="162" y="195"/>
                  <a:pt x="178" y="179"/>
                </a:cubicBezTo>
                <a:cubicBezTo>
                  <a:pt x="195" y="162"/>
                  <a:pt x="205" y="140"/>
                  <a:pt x="205" y="115"/>
                </a:cubicBezTo>
                <a:cubicBezTo>
                  <a:pt x="205" y="90"/>
                  <a:pt x="195" y="67"/>
                  <a:pt x="178" y="51"/>
                </a:cubicBezTo>
                <a:cubicBezTo>
                  <a:pt x="162" y="35"/>
                  <a:pt x="139" y="24"/>
                  <a:pt x="114" y="24"/>
                </a:cubicBezTo>
                <a:lnTo>
                  <a:pt x="114" y="0"/>
                </a:lnTo>
                <a:close/>
                <a:moveTo>
                  <a:pt x="114" y="229"/>
                </a:moveTo>
                <a:cubicBezTo>
                  <a:pt x="83" y="229"/>
                  <a:pt x="54" y="216"/>
                  <a:pt x="33" y="196"/>
                </a:cubicBezTo>
                <a:cubicBezTo>
                  <a:pt x="13" y="175"/>
                  <a:pt x="0" y="146"/>
                  <a:pt x="0" y="115"/>
                </a:cubicBezTo>
                <a:cubicBezTo>
                  <a:pt x="0" y="83"/>
                  <a:pt x="13" y="55"/>
                  <a:pt x="33" y="34"/>
                </a:cubicBezTo>
                <a:cubicBezTo>
                  <a:pt x="54" y="13"/>
                  <a:pt x="83" y="0"/>
                  <a:pt x="114" y="0"/>
                </a:cubicBezTo>
                <a:cubicBezTo>
                  <a:pt x="114" y="24"/>
                  <a:pt x="114" y="24"/>
                  <a:pt x="114" y="24"/>
                </a:cubicBezTo>
                <a:cubicBezTo>
                  <a:pt x="89" y="24"/>
                  <a:pt x="67" y="35"/>
                  <a:pt x="50" y="51"/>
                </a:cubicBezTo>
                <a:cubicBezTo>
                  <a:pt x="34" y="67"/>
                  <a:pt x="24" y="90"/>
                  <a:pt x="24" y="115"/>
                </a:cubicBezTo>
                <a:cubicBezTo>
                  <a:pt x="24" y="140"/>
                  <a:pt x="34" y="162"/>
                  <a:pt x="50" y="179"/>
                </a:cubicBezTo>
                <a:cubicBezTo>
                  <a:pt x="67" y="195"/>
                  <a:pt x="89" y="205"/>
                  <a:pt x="114" y="205"/>
                </a:cubicBezTo>
                <a:lnTo>
                  <a:pt x="114" y="229"/>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2" name="Oval 2002"/>
          <p:cNvSpPr>
            <a:spLocks noChangeArrowheads="1"/>
          </p:cNvSpPr>
          <p:nvPr/>
        </p:nvSpPr>
        <p:spPr bwMode="auto">
          <a:xfrm>
            <a:off x="7950200" y="3222625"/>
            <a:ext cx="317500" cy="319088"/>
          </a:xfrm>
          <a:prstGeom prst="ellipse">
            <a:avLst/>
          </a:prstGeom>
          <a:solidFill>
            <a:srgbClr val="FF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3" name="Freeform 2003"/>
          <p:cNvSpPr>
            <a:spLocks noEditPoints="1" noChangeArrowheads="1"/>
          </p:cNvSpPr>
          <p:nvPr/>
        </p:nvSpPr>
        <p:spPr bwMode="auto">
          <a:xfrm>
            <a:off x="7593013" y="2071688"/>
            <a:ext cx="455612" cy="454025"/>
          </a:xfrm>
          <a:custGeom>
            <a:avLst/>
            <a:gdLst>
              <a:gd name="T0" fmla="*/ 146 w 293"/>
              <a:gd name="T1" fmla="*/ 0 h 293"/>
              <a:gd name="T2" fmla="*/ 250 w 293"/>
              <a:gd name="T3" fmla="*/ 43 h 293"/>
              <a:gd name="T4" fmla="*/ 293 w 293"/>
              <a:gd name="T5" fmla="*/ 146 h 293"/>
              <a:gd name="T6" fmla="*/ 250 w 293"/>
              <a:gd name="T7" fmla="*/ 250 h 293"/>
              <a:gd name="T8" fmla="*/ 146 w 293"/>
              <a:gd name="T9" fmla="*/ 293 h 293"/>
              <a:gd name="T10" fmla="*/ 146 w 293"/>
              <a:gd name="T11" fmla="*/ 269 h 293"/>
              <a:gd name="T12" fmla="*/ 233 w 293"/>
              <a:gd name="T13" fmla="*/ 233 h 293"/>
              <a:gd name="T14" fmla="*/ 269 w 293"/>
              <a:gd name="T15" fmla="*/ 146 h 293"/>
              <a:gd name="T16" fmla="*/ 233 w 293"/>
              <a:gd name="T17" fmla="*/ 60 h 293"/>
              <a:gd name="T18" fmla="*/ 146 w 293"/>
              <a:gd name="T19" fmla="*/ 24 h 293"/>
              <a:gd name="T20" fmla="*/ 146 w 293"/>
              <a:gd name="T21" fmla="*/ 0 h 293"/>
              <a:gd name="T22" fmla="*/ 146 w 293"/>
              <a:gd name="T23" fmla="*/ 293 h 293"/>
              <a:gd name="T24" fmla="*/ 43 w 293"/>
              <a:gd name="T25" fmla="*/ 250 h 293"/>
              <a:gd name="T26" fmla="*/ 0 w 293"/>
              <a:gd name="T27" fmla="*/ 146 h 293"/>
              <a:gd name="T28" fmla="*/ 43 w 293"/>
              <a:gd name="T29" fmla="*/ 43 h 293"/>
              <a:gd name="T30" fmla="*/ 146 w 293"/>
              <a:gd name="T31" fmla="*/ 0 h 293"/>
              <a:gd name="T32" fmla="*/ 146 w 293"/>
              <a:gd name="T33" fmla="*/ 24 h 293"/>
              <a:gd name="T34" fmla="*/ 60 w 293"/>
              <a:gd name="T35" fmla="*/ 60 h 293"/>
              <a:gd name="T36" fmla="*/ 24 w 293"/>
              <a:gd name="T37" fmla="*/ 146 h 293"/>
              <a:gd name="T38" fmla="*/ 60 w 293"/>
              <a:gd name="T39" fmla="*/ 233 h 293"/>
              <a:gd name="T40" fmla="*/ 146 w 293"/>
              <a:gd name="T41" fmla="*/ 269 h 293"/>
              <a:gd name="T42" fmla="*/ 146 w 293"/>
              <a:gd name="T43" fmla="*/ 293 h 29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3"/>
              <a:gd name="T67" fmla="*/ 0 h 293"/>
              <a:gd name="T68" fmla="*/ 293 w 293"/>
              <a:gd name="T69" fmla="*/ 293 h 29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3" h="293">
                <a:moveTo>
                  <a:pt x="146" y="0"/>
                </a:moveTo>
                <a:cubicBezTo>
                  <a:pt x="187" y="0"/>
                  <a:pt x="223" y="16"/>
                  <a:pt x="250" y="43"/>
                </a:cubicBezTo>
                <a:cubicBezTo>
                  <a:pt x="277" y="69"/>
                  <a:pt x="293" y="106"/>
                  <a:pt x="293" y="146"/>
                </a:cubicBezTo>
                <a:cubicBezTo>
                  <a:pt x="293" y="187"/>
                  <a:pt x="277" y="224"/>
                  <a:pt x="250" y="250"/>
                </a:cubicBezTo>
                <a:cubicBezTo>
                  <a:pt x="223" y="277"/>
                  <a:pt x="187" y="293"/>
                  <a:pt x="146" y="293"/>
                </a:cubicBezTo>
                <a:cubicBezTo>
                  <a:pt x="146" y="269"/>
                  <a:pt x="146" y="269"/>
                  <a:pt x="146" y="269"/>
                </a:cubicBezTo>
                <a:cubicBezTo>
                  <a:pt x="180" y="269"/>
                  <a:pt x="211" y="255"/>
                  <a:pt x="233" y="233"/>
                </a:cubicBezTo>
                <a:cubicBezTo>
                  <a:pt x="255" y="211"/>
                  <a:pt x="269" y="180"/>
                  <a:pt x="269" y="146"/>
                </a:cubicBezTo>
                <a:cubicBezTo>
                  <a:pt x="269" y="113"/>
                  <a:pt x="255" y="82"/>
                  <a:pt x="233" y="60"/>
                </a:cubicBezTo>
                <a:cubicBezTo>
                  <a:pt x="211" y="37"/>
                  <a:pt x="180" y="24"/>
                  <a:pt x="146" y="24"/>
                </a:cubicBezTo>
                <a:lnTo>
                  <a:pt x="146" y="0"/>
                </a:lnTo>
                <a:close/>
                <a:moveTo>
                  <a:pt x="146" y="293"/>
                </a:moveTo>
                <a:cubicBezTo>
                  <a:pt x="106" y="293"/>
                  <a:pt x="69" y="277"/>
                  <a:pt x="43" y="250"/>
                </a:cubicBezTo>
                <a:cubicBezTo>
                  <a:pt x="16" y="224"/>
                  <a:pt x="0" y="187"/>
                  <a:pt x="0" y="146"/>
                </a:cubicBezTo>
                <a:cubicBezTo>
                  <a:pt x="0" y="106"/>
                  <a:pt x="16" y="69"/>
                  <a:pt x="43" y="43"/>
                </a:cubicBezTo>
                <a:cubicBezTo>
                  <a:pt x="69" y="16"/>
                  <a:pt x="106" y="0"/>
                  <a:pt x="146" y="0"/>
                </a:cubicBezTo>
                <a:cubicBezTo>
                  <a:pt x="146" y="24"/>
                  <a:pt x="146" y="24"/>
                  <a:pt x="146" y="24"/>
                </a:cubicBezTo>
                <a:cubicBezTo>
                  <a:pt x="112" y="24"/>
                  <a:pt x="82" y="37"/>
                  <a:pt x="60" y="60"/>
                </a:cubicBezTo>
                <a:cubicBezTo>
                  <a:pt x="37" y="82"/>
                  <a:pt x="24" y="113"/>
                  <a:pt x="24" y="146"/>
                </a:cubicBezTo>
                <a:cubicBezTo>
                  <a:pt x="24" y="180"/>
                  <a:pt x="37" y="211"/>
                  <a:pt x="60" y="233"/>
                </a:cubicBezTo>
                <a:cubicBezTo>
                  <a:pt x="82" y="255"/>
                  <a:pt x="112" y="269"/>
                  <a:pt x="146" y="269"/>
                </a:cubicBezTo>
                <a:lnTo>
                  <a:pt x="146" y="29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4" name="Oval 2004"/>
          <p:cNvSpPr>
            <a:spLocks noChangeArrowheads="1"/>
          </p:cNvSpPr>
          <p:nvPr/>
        </p:nvSpPr>
        <p:spPr bwMode="auto">
          <a:xfrm>
            <a:off x="7612063" y="2089150"/>
            <a:ext cx="417512" cy="417513"/>
          </a:xfrm>
          <a:prstGeom prst="ellipse">
            <a:avLst/>
          </a:prstGeom>
          <a:solidFill>
            <a:srgbClr val="BEDB3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5" name="Rectangle 2005"/>
          <p:cNvSpPr>
            <a:spLocks noChangeArrowheads="1"/>
          </p:cNvSpPr>
          <p:nvPr/>
        </p:nvSpPr>
        <p:spPr bwMode="auto">
          <a:xfrm>
            <a:off x="7677150" y="2206625"/>
            <a:ext cx="285750" cy="333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6" name="Freeform 2006"/>
          <p:cNvSpPr>
            <a:spLocks noEditPoints="1" noChangeArrowheads="1"/>
          </p:cNvSpPr>
          <p:nvPr/>
        </p:nvSpPr>
        <p:spPr bwMode="auto">
          <a:xfrm>
            <a:off x="7677150" y="2273300"/>
            <a:ext cx="285750" cy="117475"/>
          </a:xfrm>
          <a:custGeom>
            <a:avLst/>
            <a:gdLst>
              <a:gd name="T0" fmla="*/ 371 w 435"/>
              <a:gd name="T1" fmla="*/ 178 h 178"/>
              <a:gd name="T2" fmla="*/ 435 w 435"/>
              <a:gd name="T3" fmla="*/ 178 h 178"/>
              <a:gd name="T4" fmla="*/ 435 w 435"/>
              <a:gd name="T5" fmla="*/ 0 h 178"/>
              <a:gd name="T6" fmla="*/ 371 w 435"/>
              <a:gd name="T7" fmla="*/ 0 h 178"/>
              <a:gd name="T8" fmla="*/ 371 w 435"/>
              <a:gd name="T9" fmla="*/ 85 h 178"/>
              <a:gd name="T10" fmla="*/ 371 w 435"/>
              <a:gd name="T11" fmla="*/ 85 h 178"/>
              <a:gd name="T12" fmla="*/ 402 w 435"/>
              <a:gd name="T13" fmla="*/ 119 h 178"/>
              <a:gd name="T14" fmla="*/ 371 w 435"/>
              <a:gd name="T15" fmla="*/ 152 h 178"/>
              <a:gd name="T16" fmla="*/ 371 w 435"/>
              <a:gd name="T17" fmla="*/ 178 h 178"/>
              <a:gd name="T18" fmla="*/ 0 w 435"/>
              <a:gd name="T19" fmla="*/ 178 h 178"/>
              <a:gd name="T20" fmla="*/ 371 w 435"/>
              <a:gd name="T21" fmla="*/ 178 h 178"/>
              <a:gd name="T22" fmla="*/ 371 w 435"/>
              <a:gd name="T23" fmla="*/ 152 h 178"/>
              <a:gd name="T24" fmla="*/ 338 w 435"/>
              <a:gd name="T25" fmla="*/ 119 h 178"/>
              <a:gd name="T26" fmla="*/ 371 w 435"/>
              <a:gd name="T27" fmla="*/ 85 h 178"/>
              <a:gd name="T28" fmla="*/ 371 w 435"/>
              <a:gd name="T29" fmla="*/ 0 h 178"/>
              <a:gd name="T30" fmla="*/ 0 w 435"/>
              <a:gd name="T31" fmla="*/ 0 h 178"/>
              <a:gd name="T32" fmla="*/ 0 w 435"/>
              <a:gd name="T33" fmla="*/ 178 h 178"/>
              <a:gd name="T34" fmla="*/ 0 w 435"/>
              <a:gd name="T35" fmla="*/ 178 h 178"/>
              <a:gd name="T36" fmla="*/ 371 w 435"/>
              <a:gd name="T37" fmla="*/ 85 h 178"/>
              <a:gd name="T38" fmla="*/ 371 w 435"/>
              <a:gd name="T39" fmla="*/ 85 h 17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5"/>
              <a:gd name="T61" fmla="*/ 0 h 178"/>
              <a:gd name="T62" fmla="*/ 435 w 435"/>
              <a:gd name="T63" fmla="*/ 178 h 17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5" h="178">
                <a:moveTo>
                  <a:pt x="371" y="178"/>
                </a:moveTo>
                <a:lnTo>
                  <a:pt x="435" y="178"/>
                </a:lnTo>
                <a:lnTo>
                  <a:pt x="435" y="0"/>
                </a:lnTo>
                <a:lnTo>
                  <a:pt x="371" y="0"/>
                </a:lnTo>
                <a:lnTo>
                  <a:pt x="371" y="85"/>
                </a:lnTo>
                <a:lnTo>
                  <a:pt x="371" y="85"/>
                </a:lnTo>
                <a:lnTo>
                  <a:pt x="402" y="119"/>
                </a:lnTo>
                <a:lnTo>
                  <a:pt x="371" y="152"/>
                </a:lnTo>
                <a:lnTo>
                  <a:pt x="371" y="178"/>
                </a:lnTo>
                <a:close/>
                <a:moveTo>
                  <a:pt x="0" y="178"/>
                </a:moveTo>
                <a:lnTo>
                  <a:pt x="371" y="178"/>
                </a:lnTo>
                <a:lnTo>
                  <a:pt x="371" y="152"/>
                </a:lnTo>
                <a:lnTo>
                  <a:pt x="338" y="119"/>
                </a:lnTo>
                <a:lnTo>
                  <a:pt x="371" y="85"/>
                </a:lnTo>
                <a:lnTo>
                  <a:pt x="371" y="0"/>
                </a:lnTo>
                <a:lnTo>
                  <a:pt x="0" y="0"/>
                </a:lnTo>
                <a:lnTo>
                  <a:pt x="0" y="178"/>
                </a:lnTo>
                <a:lnTo>
                  <a:pt x="0" y="178"/>
                </a:lnTo>
                <a:close/>
                <a:moveTo>
                  <a:pt x="371" y="85"/>
                </a:moveTo>
                <a:lnTo>
                  <a:pt x="371" y="85"/>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7" name="Freeform 2007"/>
          <p:cNvSpPr>
            <a:spLocks noEditPoints="1" noChangeArrowheads="1"/>
          </p:cNvSpPr>
          <p:nvPr/>
        </p:nvSpPr>
        <p:spPr bwMode="auto">
          <a:xfrm>
            <a:off x="7677150" y="2273300"/>
            <a:ext cx="285750" cy="117475"/>
          </a:xfrm>
          <a:custGeom>
            <a:avLst/>
            <a:gdLst>
              <a:gd name="T0" fmla="*/ 371 w 435"/>
              <a:gd name="T1" fmla="*/ 178 h 178"/>
              <a:gd name="T2" fmla="*/ 435 w 435"/>
              <a:gd name="T3" fmla="*/ 178 h 178"/>
              <a:gd name="T4" fmla="*/ 435 w 435"/>
              <a:gd name="T5" fmla="*/ 0 h 178"/>
              <a:gd name="T6" fmla="*/ 371 w 435"/>
              <a:gd name="T7" fmla="*/ 0 h 178"/>
              <a:gd name="T8" fmla="*/ 371 w 435"/>
              <a:gd name="T9" fmla="*/ 85 h 178"/>
              <a:gd name="T10" fmla="*/ 371 w 435"/>
              <a:gd name="T11" fmla="*/ 85 h 178"/>
              <a:gd name="T12" fmla="*/ 402 w 435"/>
              <a:gd name="T13" fmla="*/ 119 h 178"/>
              <a:gd name="T14" fmla="*/ 371 w 435"/>
              <a:gd name="T15" fmla="*/ 152 h 178"/>
              <a:gd name="T16" fmla="*/ 371 w 435"/>
              <a:gd name="T17" fmla="*/ 178 h 178"/>
              <a:gd name="T18" fmla="*/ 0 w 435"/>
              <a:gd name="T19" fmla="*/ 178 h 178"/>
              <a:gd name="T20" fmla="*/ 371 w 435"/>
              <a:gd name="T21" fmla="*/ 178 h 178"/>
              <a:gd name="T22" fmla="*/ 371 w 435"/>
              <a:gd name="T23" fmla="*/ 152 h 178"/>
              <a:gd name="T24" fmla="*/ 338 w 435"/>
              <a:gd name="T25" fmla="*/ 119 h 178"/>
              <a:gd name="T26" fmla="*/ 371 w 435"/>
              <a:gd name="T27" fmla="*/ 85 h 178"/>
              <a:gd name="T28" fmla="*/ 371 w 435"/>
              <a:gd name="T29" fmla="*/ 0 h 178"/>
              <a:gd name="T30" fmla="*/ 0 w 435"/>
              <a:gd name="T31" fmla="*/ 0 h 178"/>
              <a:gd name="T32" fmla="*/ 0 w 435"/>
              <a:gd name="T33" fmla="*/ 178 h 178"/>
              <a:gd name="T34" fmla="*/ 0 w 435"/>
              <a:gd name="T35" fmla="*/ 178 h 178"/>
              <a:gd name="T36" fmla="*/ 371 w 435"/>
              <a:gd name="T37" fmla="*/ 85 h 178"/>
              <a:gd name="T38" fmla="*/ 371 w 435"/>
              <a:gd name="T39" fmla="*/ 85 h 17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5"/>
              <a:gd name="T61" fmla="*/ 0 h 178"/>
              <a:gd name="T62" fmla="*/ 435 w 435"/>
              <a:gd name="T63" fmla="*/ 178 h 17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5" h="178">
                <a:moveTo>
                  <a:pt x="371" y="178"/>
                </a:moveTo>
                <a:lnTo>
                  <a:pt x="435" y="178"/>
                </a:lnTo>
                <a:lnTo>
                  <a:pt x="435" y="0"/>
                </a:lnTo>
                <a:lnTo>
                  <a:pt x="371" y="0"/>
                </a:lnTo>
                <a:lnTo>
                  <a:pt x="371" y="85"/>
                </a:lnTo>
                <a:lnTo>
                  <a:pt x="371" y="85"/>
                </a:lnTo>
                <a:lnTo>
                  <a:pt x="402" y="119"/>
                </a:lnTo>
                <a:lnTo>
                  <a:pt x="371" y="152"/>
                </a:lnTo>
                <a:lnTo>
                  <a:pt x="371" y="178"/>
                </a:lnTo>
                <a:moveTo>
                  <a:pt x="0" y="178"/>
                </a:moveTo>
                <a:lnTo>
                  <a:pt x="371" y="178"/>
                </a:lnTo>
                <a:lnTo>
                  <a:pt x="371" y="152"/>
                </a:lnTo>
                <a:lnTo>
                  <a:pt x="338" y="119"/>
                </a:lnTo>
                <a:lnTo>
                  <a:pt x="371" y="85"/>
                </a:lnTo>
                <a:lnTo>
                  <a:pt x="371" y="0"/>
                </a:lnTo>
                <a:lnTo>
                  <a:pt x="0" y="0"/>
                </a:lnTo>
                <a:lnTo>
                  <a:pt x="0" y="178"/>
                </a:lnTo>
                <a:lnTo>
                  <a:pt x="0" y="178"/>
                </a:lnTo>
                <a:moveTo>
                  <a:pt x="371" y="85"/>
                </a:moveTo>
                <a:lnTo>
                  <a:pt x="371" y="8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8" name="Freeform 2008"/>
          <p:cNvSpPr>
            <a:spLocks noEditPoints="1" noChangeArrowheads="1"/>
          </p:cNvSpPr>
          <p:nvPr/>
        </p:nvSpPr>
        <p:spPr bwMode="auto">
          <a:xfrm>
            <a:off x="5861050" y="2933700"/>
            <a:ext cx="603250" cy="603250"/>
          </a:xfrm>
          <a:custGeom>
            <a:avLst/>
            <a:gdLst>
              <a:gd name="T0" fmla="*/ 194 w 389"/>
              <a:gd name="T1" fmla="*/ 0 h 389"/>
              <a:gd name="T2" fmla="*/ 332 w 389"/>
              <a:gd name="T3" fmla="*/ 57 h 389"/>
              <a:gd name="T4" fmla="*/ 389 w 389"/>
              <a:gd name="T5" fmla="*/ 195 h 389"/>
              <a:gd name="T6" fmla="*/ 332 w 389"/>
              <a:gd name="T7" fmla="*/ 332 h 389"/>
              <a:gd name="T8" fmla="*/ 194 w 389"/>
              <a:gd name="T9" fmla="*/ 389 h 389"/>
              <a:gd name="T10" fmla="*/ 194 w 389"/>
              <a:gd name="T11" fmla="*/ 365 h 389"/>
              <a:gd name="T12" fmla="*/ 315 w 389"/>
              <a:gd name="T13" fmla="*/ 315 h 389"/>
              <a:gd name="T14" fmla="*/ 365 w 389"/>
              <a:gd name="T15" fmla="*/ 195 h 389"/>
              <a:gd name="T16" fmla="*/ 315 w 389"/>
              <a:gd name="T17" fmla="*/ 74 h 389"/>
              <a:gd name="T18" fmla="*/ 194 w 389"/>
              <a:gd name="T19" fmla="*/ 24 h 389"/>
              <a:gd name="T20" fmla="*/ 194 w 389"/>
              <a:gd name="T21" fmla="*/ 0 h 389"/>
              <a:gd name="T22" fmla="*/ 194 w 389"/>
              <a:gd name="T23" fmla="*/ 389 h 389"/>
              <a:gd name="T24" fmla="*/ 57 w 389"/>
              <a:gd name="T25" fmla="*/ 332 h 389"/>
              <a:gd name="T26" fmla="*/ 0 w 389"/>
              <a:gd name="T27" fmla="*/ 195 h 389"/>
              <a:gd name="T28" fmla="*/ 57 w 389"/>
              <a:gd name="T29" fmla="*/ 57 h 389"/>
              <a:gd name="T30" fmla="*/ 194 w 389"/>
              <a:gd name="T31" fmla="*/ 0 h 389"/>
              <a:gd name="T32" fmla="*/ 194 w 389"/>
              <a:gd name="T33" fmla="*/ 24 h 389"/>
              <a:gd name="T34" fmla="*/ 74 w 389"/>
              <a:gd name="T35" fmla="*/ 74 h 389"/>
              <a:gd name="T36" fmla="*/ 24 w 389"/>
              <a:gd name="T37" fmla="*/ 195 h 389"/>
              <a:gd name="T38" fmla="*/ 74 w 389"/>
              <a:gd name="T39" fmla="*/ 315 h 389"/>
              <a:gd name="T40" fmla="*/ 194 w 389"/>
              <a:gd name="T41" fmla="*/ 365 h 389"/>
              <a:gd name="T42" fmla="*/ 194 w 389"/>
              <a:gd name="T43" fmla="*/ 389 h 38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89"/>
              <a:gd name="T67" fmla="*/ 0 h 389"/>
              <a:gd name="T68" fmla="*/ 389 w 389"/>
              <a:gd name="T69" fmla="*/ 389 h 38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89" h="389">
                <a:moveTo>
                  <a:pt x="194" y="0"/>
                </a:moveTo>
                <a:cubicBezTo>
                  <a:pt x="248" y="0"/>
                  <a:pt x="297" y="22"/>
                  <a:pt x="332" y="57"/>
                </a:cubicBezTo>
                <a:cubicBezTo>
                  <a:pt x="367" y="92"/>
                  <a:pt x="389" y="141"/>
                  <a:pt x="389" y="195"/>
                </a:cubicBezTo>
                <a:cubicBezTo>
                  <a:pt x="389" y="249"/>
                  <a:pt x="367" y="297"/>
                  <a:pt x="332" y="332"/>
                </a:cubicBezTo>
                <a:cubicBezTo>
                  <a:pt x="297" y="368"/>
                  <a:pt x="248" y="389"/>
                  <a:pt x="194" y="389"/>
                </a:cubicBezTo>
                <a:cubicBezTo>
                  <a:pt x="194" y="365"/>
                  <a:pt x="194" y="365"/>
                  <a:pt x="194" y="365"/>
                </a:cubicBezTo>
                <a:cubicBezTo>
                  <a:pt x="241" y="365"/>
                  <a:pt x="284" y="346"/>
                  <a:pt x="315" y="315"/>
                </a:cubicBezTo>
                <a:cubicBezTo>
                  <a:pt x="346" y="285"/>
                  <a:pt x="365" y="242"/>
                  <a:pt x="365" y="195"/>
                </a:cubicBezTo>
                <a:cubicBezTo>
                  <a:pt x="365" y="148"/>
                  <a:pt x="346" y="105"/>
                  <a:pt x="315" y="74"/>
                </a:cubicBezTo>
                <a:cubicBezTo>
                  <a:pt x="284" y="43"/>
                  <a:pt x="241" y="24"/>
                  <a:pt x="194" y="24"/>
                </a:cubicBezTo>
                <a:lnTo>
                  <a:pt x="194" y="0"/>
                </a:lnTo>
                <a:close/>
                <a:moveTo>
                  <a:pt x="194" y="389"/>
                </a:moveTo>
                <a:cubicBezTo>
                  <a:pt x="140" y="389"/>
                  <a:pt x="92" y="368"/>
                  <a:pt x="57" y="332"/>
                </a:cubicBezTo>
                <a:cubicBezTo>
                  <a:pt x="21" y="297"/>
                  <a:pt x="0" y="249"/>
                  <a:pt x="0" y="195"/>
                </a:cubicBezTo>
                <a:cubicBezTo>
                  <a:pt x="0" y="141"/>
                  <a:pt x="21" y="92"/>
                  <a:pt x="57" y="57"/>
                </a:cubicBezTo>
                <a:cubicBezTo>
                  <a:pt x="92" y="22"/>
                  <a:pt x="140" y="0"/>
                  <a:pt x="194" y="0"/>
                </a:cubicBezTo>
                <a:cubicBezTo>
                  <a:pt x="194" y="24"/>
                  <a:pt x="194" y="24"/>
                  <a:pt x="194" y="24"/>
                </a:cubicBezTo>
                <a:cubicBezTo>
                  <a:pt x="147" y="24"/>
                  <a:pt x="104" y="43"/>
                  <a:pt x="74" y="74"/>
                </a:cubicBezTo>
                <a:cubicBezTo>
                  <a:pt x="43" y="105"/>
                  <a:pt x="24" y="148"/>
                  <a:pt x="24" y="195"/>
                </a:cubicBezTo>
                <a:cubicBezTo>
                  <a:pt x="24" y="242"/>
                  <a:pt x="43" y="285"/>
                  <a:pt x="74" y="315"/>
                </a:cubicBezTo>
                <a:cubicBezTo>
                  <a:pt x="104" y="346"/>
                  <a:pt x="147" y="365"/>
                  <a:pt x="194" y="365"/>
                </a:cubicBezTo>
                <a:lnTo>
                  <a:pt x="194" y="389"/>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9" name="Oval 2009"/>
          <p:cNvSpPr>
            <a:spLocks noChangeArrowheads="1"/>
          </p:cNvSpPr>
          <p:nvPr/>
        </p:nvSpPr>
        <p:spPr bwMode="auto">
          <a:xfrm>
            <a:off x="5878513" y="2952750"/>
            <a:ext cx="566737" cy="565150"/>
          </a:xfrm>
          <a:prstGeom prst="ellipse">
            <a:avLst/>
          </a:prstGeom>
          <a:solidFill>
            <a:srgbClr val="FFE1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nvGrpSpPr>
          <p:cNvPr id="17460" name="Group 52"/>
          <p:cNvGrpSpPr>
            <a:grpSpLocks/>
          </p:cNvGrpSpPr>
          <p:nvPr/>
        </p:nvGrpSpPr>
        <p:grpSpPr bwMode="auto">
          <a:xfrm>
            <a:off x="5989638" y="3098800"/>
            <a:ext cx="342900" cy="293688"/>
            <a:chOff x="0" y="0"/>
            <a:chExt cx="342976" cy="293136"/>
          </a:xfrm>
        </p:grpSpPr>
        <p:sp>
          <p:nvSpPr>
            <p:cNvPr id="17461" name="Freeform 2010"/>
            <p:cNvSpPr>
              <a:spLocks noChangeArrowheads="1"/>
            </p:cNvSpPr>
            <p:nvPr/>
          </p:nvSpPr>
          <p:spPr bwMode="auto">
            <a:xfrm>
              <a:off x="110173" y="224935"/>
              <a:ext cx="121320" cy="40659"/>
            </a:xfrm>
            <a:custGeom>
              <a:avLst/>
              <a:gdLst>
                <a:gd name="T0" fmla="*/ 3 w 185"/>
                <a:gd name="T1" fmla="*/ 0 h 62"/>
                <a:gd name="T2" fmla="*/ 0 w 185"/>
                <a:gd name="T3" fmla="*/ 62 h 62"/>
                <a:gd name="T4" fmla="*/ 185 w 185"/>
                <a:gd name="T5" fmla="*/ 62 h 62"/>
                <a:gd name="T6" fmla="*/ 182 w 185"/>
                <a:gd name="T7" fmla="*/ 0 h 62"/>
                <a:gd name="T8" fmla="*/ 3 w 185"/>
                <a:gd name="T9" fmla="*/ 0 h 62"/>
                <a:gd name="T10" fmla="*/ 0 60000 65536"/>
                <a:gd name="T11" fmla="*/ 0 60000 65536"/>
                <a:gd name="T12" fmla="*/ 0 60000 65536"/>
                <a:gd name="T13" fmla="*/ 0 60000 65536"/>
                <a:gd name="T14" fmla="*/ 0 60000 65536"/>
                <a:gd name="T15" fmla="*/ 0 w 185"/>
                <a:gd name="T16" fmla="*/ 0 h 62"/>
                <a:gd name="T17" fmla="*/ 185 w 185"/>
                <a:gd name="T18" fmla="*/ 62 h 62"/>
              </a:gdLst>
              <a:ahLst/>
              <a:cxnLst>
                <a:cxn ang="T10">
                  <a:pos x="T0" y="T1"/>
                </a:cxn>
                <a:cxn ang="T11">
                  <a:pos x="T2" y="T3"/>
                </a:cxn>
                <a:cxn ang="T12">
                  <a:pos x="T4" y="T5"/>
                </a:cxn>
                <a:cxn ang="T13">
                  <a:pos x="T6" y="T7"/>
                </a:cxn>
                <a:cxn ang="T14">
                  <a:pos x="T8" y="T9"/>
                </a:cxn>
              </a:cxnLst>
              <a:rect l="T15" t="T16" r="T17" b="T18"/>
              <a:pathLst>
                <a:path w="185" h="62">
                  <a:moveTo>
                    <a:pt x="3" y="0"/>
                  </a:moveTo>
                  <a:lnTo>
                    <a:pt x="0" y="62"/>
                  </a:lnTo>
                  <a:lnTo>
                    <a:pt x="185" y="62"/>
                  </a:lnTo>
                  <a:lnTo>
                    <a:pt x="182"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62" name="Freeform 2011"/>
            <p:cNvSpPr>
              <a:spLocks noEditPoints="1" noChangeArrowheads="1"/>
            </p:cNvSpPr>
            <p:nvPr/>
          </p:nvSpPr>
          <p:spPr bwMode="auto">
            <a:xfrm>
              <a:off x="0" y="0"/>
              <a:ext cx="342976" cy="214443"/>
            </a:xfrm>
            <a:custGeom>
              <a:avLst/>
              <a:gdLst>
                <a:gd name="T0" fmla="*/ 350 w 523"/>
                <a:gd name="T1" fmla="*/ 327 h 327"/>
                <a:gd name="T2" fmla="*/ 523 w 523"/>
                <a:gd name="T3" fmla="*/ 327 h 327"/>
                <a:gd name="T4" fmla="*/ 523 w 523"/>
                <a:gd name="T5" fmla="*/ 0 h 327"/>
                <a:gd name="T6" fmla="*/ 260 w 523"/>
                <a:gd name="T7" fmla="*/ 0 h 327"/>
                <a:gd name="T8" fmla="*/ 260 w 523"/>
                <a:gd name="T9" fmla="*/ 40 h 327"/>
                <a:gd name="T10" fmla="*/ 476 w 523"/>
                <a:gd name="T11" fmla="*/ 40 h 327"/>
                <a:gd name="T12" fmla="*/ 476 w 523"/>
                <a:gd name="T13" fmla="*/ 286 h 327"/>
                <a:gd name="T14" fmla="*/ 348 w 523"/>
                <a:gd name="T15" fmla="*/ 286 h 327"/>
                <a:gd name="T16" fmla="*/ 260 w 523"/>
                <a:gd name="T17" fmla="*/ 286 h 327"/>
                <a:gd name="T18" fmla="*/ 260 w 523"/>
                <a:gd name="T19" fmla="*/ 327 h 327"/>
                <a:gd name="T20" fmla="*/ 350 w 523"/>
                <a:gd name="T21" fmla="*/ 327 h 327"/>
                <a:gd name="T22" fmla="*/ 260 w 523"/>
                <a:gd name="T23" fmla="*/ 0 h 327"/>
                <a:gd name="T24" fmla="*/ 0 w 523"/>
                <a:gd name="T25" fmla="*/ 0 h 327"/>
                <a:gd name="T26" fmla="*/ 0 w 523"/>
                <a:gd name="T27" fmla="*/ 327 h 327"/>
                <a:gd name="T28" fmla="*/ 173 w 523"/>
                <a:gd name="T29" fmla="*/ 327 h 327"/>
                <a:gd name="T30" fmla="*/ 260 w 523"/>
                <a:gd name="T31" fmla="*/ 327 h 327"/>
                <a:gd name="T32" fmla="*/ 260 w 523"/>
                <a:gd name="T33" fmla="*/ 286 h 327"/>
                <a:gd name="T34" fmla="*/ 173 w 523"/>
                <a:gd name="T35" fmla="*/ 286 h 327"/>
                <a:gd name="T36" fmla="*/ 48 w 523"/>
                <a:gd name="T37" fmla="*/ 286 h 327"/>
                <a:gd name="T38" fmla="*/ 48 w 523"/>
                <a:gd name="T39" fmla="*/ 286 h 327"/>
                <a:gd name="T40" fmla="*/ 48 w 523"/>
                <a:gd name="T41" fmla="*/ 40 h 327"/>
                <a:gd name="T42" fmla="*/ 260 w 523"/>
                <a:gd name="T43" fmla="*/ 40 h 327"/>
                <a:gd name="T44" fmla="*/ 260 w 523"/>
                <a:gd name="T45" fmla="*/ 0 h 3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3"/>
                <a:gd name="T70" fmla="*/ 0 h 327"/>
                <a:gd name="T71" fmla="*/ 523 w 523"/>
                <a:gd name="T72" fmla="*/ 327 h 3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3" h="327">
                  <a:moveTo>
                    <a:pt x="350" y="327"/>
                  </a:moveTo>
                  <a:lnTo>
                    <a:pt x="523" y="327"/>
                  </a:lnTo>
                  <a:lnTo>
                    <a:pt x="523" y="0"/>
                  </a:lnTo>
                  <a:lnTo>
                    <a:pt x="260" y="0"/>
                  </a:lnTo>
                  <a:lnTo>
                    <a:pt x="260" y="40"/>
                  </a:lnTo>
                  <a:lnTo>
                    <a:pt x="476" y="40"/>
                  </a:lnTo>
                  <a:lnTo>
                    <a:pt x="476" y="286"/>
                  </a:lnTo>
                  <a:lnTo>
                    <a:pt x="348" y="286"/>
                  </a:lnTo>
                  <a:lnTo>
                    <a:pt x="260" y="286"/>
                  </a:lnTo>
                  <a:lnTo>
                    <a:pt x="260" y="327"/>
                  </a:lnTo>
                  <a:lnTo>
                    <a:pt x="350" y="327"/>
                  </a:lnTo>
                  <a:close/>
                  <a:moveTo>
                    <a:pt x="260" y="0"/>
                  </a:moveTo>
                  <a:lnTo>
                    <a:pt x="0" y="0"/>
                  </a:lnTo>
                  <a:lnTo>
                    <a:pt x="0" y="327"/>
                  </a:lnTo>
                  <a:lnTo>
                    <a:pt x="173" y="327"/>
                  </a:lnTo>
                  <a:lnTo>
                    <a:pt x="260" y="327"/>
                  </a:lnTo>
                  <a:lnTo>
                    <a:pt x="260" y="286"/>
                  </a:lnTo>
                  <a:lnTo>
                    <a:pt x="173" y="286"/>
                  </a:lnTo>
                  <a:lnTo>
                    <a:pt x="48" y="286"/>
                  </a:lnTo>
                  <a:lnTo>
                    <a:pt x="48" y="286"/>
                  </a:lnTo>
                  <a:lnTo>
                    <a:pt x="48" y="40"/>
                  </a:lnTo>
                  <a:lnTo>
                    <a:pt x="260" y="40"/>
                  </a:lnTo>
                  <a:lnTo>
                    <a:pt x="2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63" name="Freeform 2012"/>
            <p:cNvSpPr>
              <a:spLocks noChangeArrowheads="1"/>
            </p:cNvSpPr>
            <p:nvPr/>
          </p:nvSpPr>
          <p:spPr bwMode="auto">
            <a:xfrm>
              <a:off x="87220" y="276086"/>
              <a:ext cx="168537" cy="17050"/>
            </a:xfrm>
            <a:custGeom>
              <a:avLst/>
              <a:gdLst>
                <a:gd name="T0" fmla="*/ 0 w 257"/>
                <a:gd name="T1" fmla="*/ 0 h 26"/>
                <a:gd name="T2" fmla="*/ 0 w 257"/>
                <a:gd name="T3" fmla="*/ 26 h 26"/>
                <a:gd name="T4" fmla="*/ 257 w 257"/>
                <a:gd name="T5" fmla="*/ 26 h 26"/>
                <a:gd name="T6" fmla="*/ 257 w 257"/>
                <a:gd name="T7" fmla="*/ 0 h 26"/>
                <a:gd name="T8" fmla="*/ 222 w 257"/>
                <a:gd name="T9" fmla="*/ 0 h 26"/>
                <a:gd name="T10" fmla="*/ 35 w 257"/>
                <a:gd name="T11" fmla="*/ 0 h 26"/>
                <a:gd name="T12" fmla="*/ 0 w 257"/>
                <a:gd name="T13" fmla="*/ 0 h 26"/>
                <a:gd name="T14" fmla="*/ 0 60000 65536"/>
                <a:gd name="T15" fmla="*/ 0 60000 65536"/>
                <a:gd name="T16" fmla="*/ 0 60000 65536"/>
                <a:gd name="T17" fmla="*/ 0 60000 65536"/>
                <a:gd name="T18" fmla="*/ 0 60000 65536"/>
                <a:gd name="T19" fmla="*/ 0 60000 65536"/>
                <a:gd name="T20" fmla="*/ 0 60000 65536"/>
                <a:gd name="T21" fmla="*/ 0 w 257"/>
                <a:gd name="T22" fmla="*/ 0 h 26"/>
                <a:gd name="T23" fmla="*/ 257 w 257"/>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7" h="26">
                  <a:moveTo>
                    <a:pt x="0" y="0"/>
                  </a:moveTo>
                  <a:lnTo>
                    <a:pt x="0" y="26"/>
                  </a:lnTo>
                  <a:lnTo>
                    <a:pt x="257" y="26"/>
                  </a:lnTo>
                  <a:lnTo>
                    <a:pt x="257" y="0"/>
                  </a:lnTo>
                  <a:lnTo>
                    <a:pt x="222" y="0"/>
                  </a:lnTo>
                  <a:lnTo>
                    <a:pt x="3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7464" name="Freeform 2013"/>
          <p:cNvSpPr>
            <a:spLocks noEditPoints="1" noChangeArrowheads="1"/>
          </p:cNvSpPr>
          <p:nvPr/>
        </p:nvSpPr>
        <p:spPr bwMode="auto">
          <a:xfrm>
            <a:off x="4470400" y="3116263"/>
            <a:ext cx="450850" cy="449262"/>
          </a:xfrm>
          <a:custGeom>
            <a:avLst/>
            <a:gdLst>
              <a:gd name="T0" fmla="*/ 145 w 290"/>
              <a:gd name="T1" fmla="*/ 0 h 290"/>
              <a:gd name="T2" fmla="*/ 248 w 290"/>
              <a:gd name="T3" fmla="*/ 42 h 290"/>
              <a:gd name="T4" fmla="*/ 290 w 290"/>
              <a:gd name="T5" fmla="*/ 145 h 290"/>
              <a:gd name="T6" fmla="*/ 248 w 290"/>
              <a:gd name="T7" fmla="*/ 248 h 290"/>
              <a:gd name="T8" fmla="*/ 145 w 290"/>
              <a:gd name="T9" fmla="*/ 290 h 290"/>
              <a:gd name="T10" fmla="*/ 145 w 290"/>
              <a:gd name="T11" fmla="*/ 266 h 290"/>
              <a:gd name="T12" fmla="*/ 231 w 290"/>
              <a:gd name="T13" fmla="*/ 231 h 290"/>
              <a:gd name="T14" fmla="*/ 266 w 290"/>
              <a:gd name="T15" fmla="*/ 145 h 290"/>
              <a:gd name="T16" fmla="*/ 231 w 290"/>
              <a:gd name="T17" fmla="*/ 59 h 290"/>
              <a:gd name="T18" fmla="*/ 145 w 290"/>
              <a:gd name="T19" fmla="*/ 24 h 290"/>
              <a:gd name="T20" fmla="*/ 145 w 290"/>
              <a:gd name="T21" fmla="*/ 0 h 290"/>
              <a:gd name="T22" fmla="*/ 145 w 290"/>
              <a:gd name="T23" fmla="*/ 290 h 290"/>
              <a:gd name="T24" fmla="*/ 42 w 290"/>
              <a:gd name="T25" fmla="*/ 248 h 290"/>
              <a:gd name="T26" fmla="*/ 0 w 290"/>
              <a:gd name="T27" fmla="*/ 145 h 290"/>
              <a:gd name="T28" fmla="*/ 42 w 290"/>
              <a:gd name="T29" fmla="*/ 42 h 290"/>
              <a:gd name="T30" fmla="*/ 145 w 290"/>
              <a:gd name="T31" fmla="*/ 0 h 290"/>
              <a:gd name="T32" fmla="*/ 145 w 290"/>
              <a:gd name="T33" fmla="*/ 24 h 290"/>
              <a:gd name="T34" fmla="*/ 59 w 290"/>
              <a:gd name="T35" fmla="*/ 59 h 290"/>
              <a:gd name="T36" fmla="*/ 24 w 290"/>
              <a:gd name="T37" fmla="*/ 145 h 290"/>
              <a:gd name="T38" fmla="*/ 59 w 290"/>
              <a:gd name="T39" fmla="*/ 231 h 290"/>
              <a:gd name="T40" fmla="*/ 145 w 290"/>
              <a:gd name="T41" fmla="*/ 266 h 290"/>
              <a:gd name="T42" fmla="*/ 145 w 290"/>
              <a:gd name="T43" fmla="*/ 290 h 29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0"/>
              <a:gd name="T67" fmla="*/ 0 h 290"/>
              <a:gd name="T68" fmla="*/ 290 w 290"/>
              <a:gd name="T69" fmla="*/ 290 h 29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0" h="290">
                <a:moveTo>
                  <a:pt x="145" y="0"/>
                </a:moveTo>
                <a:cubicBezTo>
                  <a:pt x="185" y="0"/>
                  <a:pt x="222" y="16"/>
                  <a:pt x="248" y="42"/>
                </a:cubicBezTo>
                <a:cubicBezTo>
                  <a:pt x="274" y="68"/>
                  <a:pt x="290" y="105"/>
                  <a:pt x="290" y="145"/>
                </a:cubicBezTo>
                <a:cubicBezTo>
                  <a:pt x="290" y="185"/>
                  <a:pt x="274" y="221"/>
                  <a:pt x="248" y="248"/>
                </a:cubicBezTo>
                <a:cubicBezTo>
                  <a:pt x="222" y="274"/>
                  <a:pt x="185" y="290"/>
                  <a:pt x="145" y="290"/>
                </a:cubicBezTo>
                <a:cubicBezTo>
                  <a:pt x="145" y="266"/>
                  <a:pt x="145" y="266"/>
                  <a:pt x="145" y="266"/>
                </a:cubicBezTo>
                <a:cubicBezTo>
                  <a:pt x="179" y="266"/>
                  <a:pt x="209" y="252"/>
                  <a:pt x="231" y="231"/>
                </a:cubicBezTo>
                <a:cubicBezTo>
                  <a:pt x="253" y="209"/>
                  <a:pt x="266" y="178"/>
                  <a:pt x="266" y="145"/>
                </a:cubicBezTo>
                <a:cubicBezTo>
                  <a:pt x="266" y="111"/>
                  <a:pt x="253" y="81"/>
                  <a:pt x="231" y="59"/>
                </a:cubicBezTo>
                <a:cubicBezTo>
                  <a:pt x="209" y="37"/>
                  <a:pt x="179" y="24"/>
                  <a:pt x="145" y="24"/>
                </a:cubicBezTo>
                <a:lnTo>
                  <a:pt x="145" y="0"/>
                </a:lnTo>
                <a:close/>
                <a:moveTo>
                  <a:pt x="145" y="290"/>
                </a:moveTo>
                <a:cubicBezTo>
                  <a:pt x="105" y="290"/>
                  <a:pt x="69" y="274"/>
                  <a:pt x="42" y="248"/>
                </a:cubicBezTo>
                <a:cubicBezTo>
                  <a:pt x="16" y="221"/>
                  <a:pt x="0" y="185"/>
                  <a:pt x="0" y="145"/>
                </a:cubicBezTo>
                <a:cubicBezTo>
                  <a:pt x="0" y="105"/>
                  <a:pt x="16" y="68"/>
                  <a:pt x="42" y="42"/>
                </a:cubicBezTo>
                <a:cubicBezTo>
                  <a:pt x="69" y="16"/>
                  <a:pt x="105" y="0"/>
                  <a:pt x="145" y="0"/>
                </a:cubicBezTo>
                <a:cubicBezTo>
                  <a:pt x="145" y="24"/>
                  <a:pt x="145" y="24"/>
                  <a:pt x="145" y="24"/>
                </a:cubicBezTo>
                <a:cubicBezTo>
                  <a:pt x="112" y="24"/>
                  <a:pt x="81" y="37"/>
                  <a:pt x="59" y="59"/>
                </a:cubicBezTo>
                <a:cubicBezTo>
                  <a:pt x="38" y="81"/>
                  <a:pt x="24" y="111"/>
                  <a:pt x="24" y="145"/>
                </a:cubicBezTo>
                <a:cubicBezTo>
                  <a:pt x="24" y="178"/>
                  <a:pt x="38" y="209"/>
                  <a:pt x="59" y="231"/>
                </a:cubicBezTo>
                <a:cubicBezTo>
                  <a:pt x="81" y="252"/>
                  <a:pt x="112" y="266"/>
                  <a:pt x="145" y="266"/>
                </a:cubicBezTo>
                <a:lnTo>
                  <a:pt x="145" y="29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65" name="Oval 2014"/>
          <p:cNvSpPr>
            <a:spLocks noChangeArrowheads="1"/>
          </p:cNvSpPr>
          <p:nvPr/>
        </p:nvSpPr>
        <p:spPr bwMode="auto">
          <a:xfrm>
            <a:off x="4489450" y="3135313"/>
            <a:ext cx="412750" cy="412750"/>
          </a:xfrm>
          <a:prstGeom prst="ellipse">
            <a:avLst/>
          </a:prstGeom>
          <a:solidFill>
            <a:srgbClr val="9C806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66" name="Freeform 2015"/>
          <p:cNvSpPr>
            <a:spLocks noEditPoints="1" noChangeArrowheads="1"/>
          </p:cNvSpPr>
          <p:nvPr/>
        </p:nvSpPr>
        <p:spPr bwMode="auto">
          <a:xfrm>
            <a:off x="4568825" y="3201988"/>
            <a:ext cx="255588" cy="239712"/>
          </a:xfrm>
          <a:custGeom>
            <a:avLst/>
            <a:gdLst>
              <a:gd name="T0" fmla="*/ 148 w 165"/>
              <a:gd name="T1" fmla="*/ 25 h 154"/>
              <a:gd name="T2" fmla="*/ 123 w 165"/>
              <a:gd name="T3" fmla="*/ 0 h 154"/>
              <a:gd name="T4" fmla="*/ 82 w 165"/>
              <a:gd name="T5" fmla="*/ 0 h 154"/>
              <a:gd name="T6" fmla="*/ 82 w 165"/>
              <a:gd name="T7" fmla="*/ 20 h 154"/>
              <a:gd name="T8" fmla="*/ 123 w 165"/>
              <a:gd name="T9" fmla="*/ 20 h 154"/>
              <a:gd name="T10" fmla="*/ 128 w 165"/>
              <a:gd name="T11" fmla="*/ 25 h 154"/>
              <a:gd name="T12" fmla="*/ 128 w 165"/>
              <a:gd name="T13" fmla="*/ 66 h 154"/>
              <a:gd name="T14" fmla="*/ 82 w 165"/>
              <a:gd name="T15" fmla="*/ 66 h 154"/>
              <a:gd name="T16" fmla="*/ 82 w 165"/>
              <a:gd name="T17" fmla="*/ 85 h 154"/>
              <a:gd name="T18" fmla="*/ 82 w 165"/>
              <a:gd name="T19" fmla="*/ 85 h 154"/>
              <a:gd name="T20" fmla="*/ 97 w 165"/>
              <a:gd name="T21" fmla="*/ 100 h 154"/>
              <a:gd name="T22" fmla="*/ 91 w 165"/>
              <a:gd name="T23" fmla="*/ 112 h 154"/>
              <a:gd name="T24" fmla="*/ 89 w 165"/>
              <a:gd name="T25" fmla="*/ 114 h 154"/>
              <a:gd name="T26" fmla="*/ 89 w 165"/>
              <a:gd name="T27" fmla="*/ 132 h 154"/>
              <a:gd name="T28" fmla="*/ 89 w 165"/>
              <a:gd name="T29" fmla="*/ 136 h 154"/>
              <a:gd name="T30" fmla="*/ 89 w 165"/>
              <a:gd name="T31" fmla="*/ 136 h 154"/>
              <a:gd name="T32" fmla="*/ 82 w 165"/>
              <a:gd name="T33" fmla="*/ 136 h 154"/>
              <a:gd name="T34" fmla="*/ 82 w 165"/>
              <a:gd name="T35" fmla="*/ 154 h 154"/>
              <a:gd name="T36" fmla="*/ 165 w 165"/>
              <a:gd name="T37" fmla="*/ 154 h 154"/>
              <a:gd name="T38" fmla="*/ 165 w 165"/>
              <a:gd name="T39" fmla="*/ 66 h 154"/>
              <a:gd name="T40" fmla="*/ 148 w 165"/>
              <a:gd name="T41" fmla="*/ 66 h 154"/>
              <a:gd name="T42" fmla="*/ 148 w 165"/>
              <a:gd name="T43" fmla="*/ 25 h 154"/>
              <a:gd name="T44" fmla="*/ 82 w 165"/>
              <a:gd name="T45" fmla="*/ 0 h 154"/>
              <a:gd name="T46" fmla="*/ 41 w 165"/>
              <a:gd name="T47" fmla="*/ 0 h 154"/>
              <a:gd name="T48" fmla="*/ 16 w 165"/>
              <a:gd name="T49" fmla="*/ 25 h 154"/>
              <a:gd name="T50" fmla="*/ 16 w 165"/>
              <a:gd name="T51" fmla="*/ 66 h 154"/>
              <a:gd name="T52" fmla="*/ 0 w 165"/>
              <a:gd name="T53" fmla="*/ 66 h 154"/>
              <a:gd name="T54" fmla="*/ 0 w 165"/>
              <a:gd name="T55" fmla="*/ 154 h 154"/>
              <a:gd name="T56" fmla="*/ 82 w 165"/>
              <a:gd name="T57" fmla="*/ 154 h 154"/>
              <a:gd name="T58" fmla="*/ 82 w 165"/>
              <a:gd name="T59" fmla="*/ 136 h 154"/>
              <a:gd name="T60" fmla="*/ 76 w 165"/>
              <a:gd name="T61" fmla="*/ 136 h 154"/>
              <a:gd name="T62" fmla="*/ 76 w 165"/>
              <a:gd name="T63" fmla="*/ 132 h 154"/>
              <a:gd name="T64" fmla="*/ 76 w 165"/>
              <a:gd name="T65" fmla="*/ 114 h 154"/>
              <a:gd name="T66" fmla="*/ 73 w 165"/>
              <a:gd name="T67" fmla="*/ 112 h 154"/>
              <a:gd name="T68" fmla="*/ 67 w 165"/>
              <a:gd name="T69" fmla="*/ 100 h 154"/>
              <a:gd name="T70" fmla="*/ 82 w 165"/>
              <a:gd name="T71" fmla="*/ 85 h 154"/>
              <a:gd name="T72" fmla="*/ 82 w 165"/>
              <a:gd name="T73" fmla="*/ 66 h 154"/>
              <a:gd name="T74" fmla="*/ 36 w 165"/>
              <a:gd name="T75" fmla="*/ 66 h 154"/>
              <a:gd name="T76" fmla="*/ 36 w 165"/>
              <a:gd name="T77" fmla="*/ 66 h 154"/>
              <a:gd name="T78" fmla="*/ 36 w 165"/>
              <a:gd name="T79" fmla="*/ 25 h 154"/>
              <a:gd name="T80" fmla="*/ 41 w 165"/>
              <a:gd name="T81" fmla="*/ 20 h 154"/>
              <a:gd name="T82" fmla="*/ 82 w 165"/>
              <a:gd name="T83" fmla="*/ 20 h 154"/>
              <a:gd name="T84" fmla="*/ 82 w 165"/>
              <a:gd name="T85" fmla="*/ 0 h 1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5"/>
              <a:gd name="T130" fmla="*/ 0 h 154"/>
              <a:gd name="T131" fmla="*/ 165 w 165"/>
              <a:gd name="T132" fmla="*/ 154 h 15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5" h="154">
                <a:moveTo>
                  <a:pt x="148" y="25"/>
                </a:moveTo>
                <a:cubicBezTo>
                  <a:pt x="148" y="11"/>
                  <a:pt x="137" y="0"/>
                  <a:pt x="123" y="0"/>
                </a:cubicBezTo>
                <a:cubicBezTo>
                  <a:pt x="82" y="0"/>
                  <a:pt x="82" y="0"/>
                  <a:pt x="82" y="0"/>
                </a:cubicBezTo>
                <a:cubicBezTo>
                  <a:pt x="82" y="20"/>
                  <a:pt x="82" y="20"/>
                  <a:pt x="82" y="20"/>
                </a:cubicBezTo>
                <a:cubicBezTo>
                  <a:pt x="123" y="20"/>
                  <a:pt x="123" y="20"/>
                  <a:pt x="123" y="20"/>
                </a:cubicBezTo>
                <a:cubicBezTo>
                  <a:pt x="126" y="20"/>
                  <a:pt x="128" y="22"/>
                  <a:pt x="128" y="25"/>
                </a:cubicBezTo>
                <a:cubicBezTo>
                  <a:pt x="128" y="66"/>
                  <a:pt x="128" y="66"/>
                  <a:pt x="128" y="66"/>
                </a:cubicBezTo>
                <a:cubicBezTo>
                  <a:pt x="82" y="66"/>
                  <a:pt x="82" y="66"/>
                  <a:pt x="82" y="66"/>
                </a:cubicBezTo>
                <a:cubicBezTo>
                  <a:pt x="82" y="85"/>
                  <a:pt x="82" y="85"/>
                  <a:pt x="82" y="85"/>
                </a:cubicBezTo>
                <a:cubicBezTo>
                  <a:pt x="82" y="85"/>
                  <a:pt x="82" y="85"/>
                  <a:pt x="82" y="85"/>
                </a:cubicBezTo>
                <a:cubicBezTo>
                  <a:pt x="90" y="85"/>
                  <a:pt x="97" y="92"/>
                  <a:pt x="97" y="100"/>
                </a:cubicBezTo>
                <a:cubicBezTo>
                  <a:pt x="97" y="105"/>
                  <a:pt x="95" y="110"/>
                  <a:pt x="91" y="112"/>
                </a:cubicBezTo>
                <a:cubicBezTo>
                  <a:pt x="90" y="113"/>
                  <a:pt x="89" y="113"/>
                  <a:pt x="89" y="114"/>
                </a:cubicBezTo>
                <a:cubicBezTo>
                  <a:pt x="89" y="132"/>
                  <a:pt x="89" y="132"/>
                  <a:pt x="89" y="132"/>
                </a:cubicBezTo>
                <a:cubicBezTo>
                  <a:pt x="89" y="136"/>
                  <a:pt x="89" y="136"/>
                  <a:pt x="89" y="136"/>
                </a:cubicBezTo>
                <a:cubicBezTo>
                  <a:pt x="89" y="136"/>
                  <a:pt x="89" y="136"/>
                  <a:pt x="89" y="136"/>
                </a:cubicBezTo>
                <a:cubicBezTo>
                  <a:pt x="82" y="136"/>
                  <a:pt x="82" y="136"/>
                  <a:pt x="82" y="136"/>
                </a:cubicBezTo>
                <a:cubicBezTo>
                  <a:pt x="82" y="154"/>
                  <a:pt x="82" y="154"/>
                  <a:pt x="82" y="154"/>
                </a:cubicBezTo>
                <a:cubicBezTo>
                  <a:pt x="165" y="154"/>
                  <a:pt x="165" y="154"/>
                  <a:pt x="165" y="154"/>
                </a:cubicBezTo>
                <a:cubicBezTo>
                  <a:pt x="165" y="66"/>
                  <a:pt x="165" y="66"/>
                  <a:pt x="165" y="66"/>
                </a:cubicBezTo>
                <a:cubicBezTo>
                  <a:pt x="148" y="66"/>
                  <a:pt x="148" y="66"/>
                  <a:pt x="148" y="66"/>
                </a:cubicBezTo>
                <a:lnTo>
                  <a:pt x="148" y="25"/>
                </a:lnTo>
                <a:close/>
                <a:moveTo>
                  <a:pt x="82" y="0"/>
                </a:moveTo>
                <a:cubicBezTo>
                  <a:pt x="41" y="0"/>
                  <a:pt x="41" y="0"/>
                  <a:pt x="41" y="0"/>
                </a:cubicBezTo>
                <a:cubicBezTo>
                  <a:pt x="27" y="0"/>
                  <a:pt x="16" y="11"/>
                  <a:pt x="16" y="25"/>
                </a:cubicBezTo>
                <a:cubicBezTo>
                  <a:pt x="16" y="66"/>
                  <a:pt x="16" y="66"/>
                  <a:pt x="16" y="66"/>
                </a:cubicBezTo>
                <a:cubicBezTo>
                  <a:pt x="0" y="66"/>
                  <a:pt x="0" y="66"/>
                  <a:pt x="0" y="66"/>
                </a:cubicBezTo>
                <a:cubicBezTo>
                  <a:pt x="0" y="154"/>
                  <a:pt x="0" y="154"/>
                  <a:pt x="0" y="154"/>
                </a:cubicBezTo>
                <a:cubicBezTo>
                  <a:pt x="82" y="154"/>
                  <a:pt x="82" y="154"/>
                  <a:pt x="82" y="154"/>
                </a:cubicBezTo>
                <a:cubicBezTo>
                  <a:pt x="82" y="136"/>
                  <a:pt x="82" y="136"/>
                  <a:pt x="82" y="136"/>
                </a:cubicBezTo>
                <a:cubicBezTo>
                  <a:pt x="76" y="136"/>
                  <a:pt x="76" y="136"/>
                  <a:pt x="76" y="136"/>
                </a:cubicBezTo>
                <a:cubicBezTo>
                  <a:pt x="76" y="132"/>
                  <a:pt x="76" y="132"/>
                  <a:pt x="76" y="132"/>
                </a:cubicBezTo>
                <a:cubicBezTo>
                  <a:pt x="76" y="114"/>
                  <a:pt x="76" y="114"/>
                  <a:pt x="76" y="114"/>
                </a:cubicBezTo>
                <a:cubicBezTo>
                  <a:pt x="75" y="113"/>
                  <a:pt x="74" y="113"/>
                  <a:pt x="73" y="112"/>
                </a:cubicBezTo>
                <a:cubicBezTo>
                  <a:pt x="70" y="110"/>
                  <a:pt x="67" y="105"/>
                  <a:pt x="67" y="100"/>
                </a:cubicBezTo>
                <a:cubicBezTo>
                  <a:pt x="67" y="92"/>
                  <a:pt x="74" y="85"/>
                  <a:pt x="82" y="85"/>
                </a:cubicBezTo>
                <a:cubicBezTo>
                  <a:pt x="82" y="66"/>
                  <a:pt x="82" y="66"/>
                  <a:pt x="82" y="66"/>
                </a:cubicBezTo>
                <a:cubicBezTo>
                  <a:pt x="36" y="66"/>
                  <a:pt x="36" y="66"/>
                  <a:pt x="36" y="66"/>
                </a:cubicBezTo>
                <a:cubicBezTo>
                  <a:pt x="36" y="66"/>
                  <a:pt x="36" y="66"/>
                  <a:pt x="36" y="66"/>
                </a:cubicBezTo>
                <a:cubicBezTo>
                  <a:pt x="36" y="25"/>
                  <a:pt x="36" y="25"/>
                  <a:pt x="36" y="25"/>
                </a:cubicBezTo>
                <a:cubicBezTo>
                  <a:pt x="36" y="22"/>
                  <a:pt x="38" y="20"/>
                  <a:pt x="41" y="20"/>
                </a:cubicBezTo>
                <a:cubicBezTo>
                  <a:pt x="82" y="20"/>
                  <a:pt x="82" y="20"/>
                  <a:pt x="82" y="20"/>
                </a:cubicBezTo>
                <a:lnTo>
                  <a:pt x="82"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67" name="Freeform 2016"/>
          <p:cNvSpPr>
            <a:spLocks noEditPoints="1" noChangeArrowheads="1"/>
          </p:cNvSpPr>
          <p:nvPr/>
        </p:nvSpPr>
        <p:spPr bwMode="auto">
          <a:xfrm>
            <a:off x="3875088" y="2573338"/>
            <a:ext cx="446087" cy="442912"/>
          </a:xfrm>
          <a:custGeom>
            <a:avLst/>
            <a:gdLst>
              <a:gd name="T0" fmla="*/ 143 w 287"/>
              <a:gd name="T1" fmla="*/ 0 h 286"/>
              <a:gd name="T2" fmla="*/ 245 w 287"/>
              <a:gd name="T3" fmla="*/ 42 h 286"/>
              <a:gd name="T4" fmla="*/ 287 w 287"/>
              <a:gd name="T5" fmla="*/ 143 h 286"/>
              <a:gd name="T6" fmla="*/ 245 w 287"/>
              <a:gd name="T7" fmla="*/ 244 h 286"/>
              <a:gd name="T8" fmla="*/ 143 w 287"/>
              <a:gd name="T9" fmla="*/ 286 h 286"/>
              <a:gd name="T10" fmla="*/ 143 w 287"/>
              <a:gd name="T11" fmla="*/ 262 h 286"/>
              <a:gd name="T12" fmla="*/ 228 w 287"/>
              <a:gd name="T13" fmla="*/ 227 h 286"/>
              <a:gd name="T14" fmla="*/ 263 w 287"/>
              <a:gd name="T15" fmla="*/ 143 h 286"/>
              <a:gd name="T16" fmla="*/ 228 w 287"/>
              <a:gd name="T17" fmla="*/ 59 h 286"/>
              <a:gd name="T18" fmla="*/ 143 w 287"/>
              <a:gd name="T19" fmla="*/ 24 h 286"/>
              <a:gd name="T20" fmla="*/ 143 w 287"/>
              <a:gd name="T21" fmla="*/ 0 h 286"/>
              <a:gd name="T22" fmla="*/ 143 w 287"/>
              <a:gd name="T23" fmla="*/ 286 h 286"/>
              <a:gd name="T24" fmla="*/ 42 w 287"/>
              <a:gd name="T25" fmla="*/ 244 h 286"/>
              <a:gd name="T26" fmla="*/ 0 w 287"/>
              <a:gd name="T27" fmla="*/ 143 h 286"/>
              <a:gd name="T28" fmla="*/ 42 w 287"/>
              <a:gd name="T29" fmla="*/ 42 h 286"/>
              <a:gd name="T30" fmla="*/ 143 w 287"/>
              <a:gd name="T31" fmla="*/ 0 h 286"/>
              <a:gd name="T32" fmla="*/ 143 w 287"/>
              <a:gd name="T33" fmla="*/ 24 h 286"/>
              <a:gd name="T34" fmla="*/ 59 w 287"/>
              <a:gd name="T35" fmla="*/ 59 h 286"/>
              <a:gd name="T36" fmla="*/ 24 w 287"/>
              <a:gd name="T37" fmla="*/ 143 h 286"/>
              <a:gd name="T38" fmla="*/ 59 w 287"/>
              <a:gd name="T39" fmla="*/ 227 h 286"/>
              <a:gd name="T40" fmla="*/ 143 w 287"/>
              <a:gd name="T41" fmla="*/ 262 h 286"/>
              <a:gd name="T42" fmla="*/ 143 w 287"/>
              <a:gd name="T43" fmla="*/ 286 h 28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7"/>
              <a:gd name="T67" fmla="*/ 0 h 286"/>
              <a:gd name="T68" fmla="*/ 287 w 287"/>
              <a:gd name="T69" fmla="*/ 286 h 28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7" h="286">
                <a:moveTo>
                  <a:pt x="143" y="0"/>
                </a:moveTo>
                <a:cubicBezTo>
                  <a:pt x="183" y="0"/>
                  <a:pt x="219" y="16"/>
                  <a:pt x="245" y="42"/>
                </a:cubicBezTo>
                <a:cubicBezTo>
                  <a:pt x="271" y="68"/>
                  <a:pt x="287" y="103"/>
                  <a:pt x="287" y="143"/>
                </a:cubicBezTo>
                <a:cubicBezTo>
                  <a:pt x="287" y="183"/>
                  <a:pt x="271" y="218"/>
                  <a:pt x="245" y="244"/>
                </a:cubicBezTo>
                <a:cubicBezTo>
                  <a:pt x="219" y="270"/>
                  <a:pt x="183" y="286"/>
                  <a:pt x="143" y="286"/>
                </a:cubicBezTo>
                <a:cubicBezTo>
                  <a:pt x="143" y="262"/>
                  <a:pt x="143" y="262"/>
                  <a:pt x="143" y="262"/>
                </a:cubicBezTo>
                <a:cubicBezTo>
                  <a:pt x="176" y="262"/>
                  <a:pt x="206" y="249"/>
                  <a:pt x="228" y="227"/>
                </a:cubicBezTo>
                <a:cubicBezTo>
                  <a:pt x="249" y="206"/>
                  <a:pt x="263" y="176"/>
                  <a:pt x="263" y="143"/>
                </a:cubicBezTo>
                <a:cubicBezTo>
                  <a:pt x="263" y="110"/>
                  <a:pt x="249" y="80"/>
                  <a:pt x="228" y="59"/>
                </a:cubicBezTo>
                <a:cubicBezTo>
                  <a:pt x="206" y="37"/>
                  <a:pt x="176" y="24"/>
                  <a:pt x="143" y="24"/>
                </a:cubicBezTo>
                <a:lnTo>
                  <a:pt x="143" y="0"/>
                </a:lnTo>
                <a:close/>
                <a:moveTo>
                  <a:pt x="143" y="286"/>
                </a:moveTo>
                <a:cubicBezTo>
                  <a:pt x="104" y="286"/>
                  <a:pt x="68" y="270"/>
                  <a:pt x="42" y="244"/>
                </a:cubicBezTo>
                <a:cubicBezTo>
                  <a:pt x="16" y="218"/>
                  <a:pt x="0" y="183"/>
                  <a:pt x="0" y="143"/>
                </a:cubicBezTo>
                <a:cubicBezTo>
                  <a:pt x="0" y="103"/>
                  <a:pt x="16" y="68"/>
                  <a:pt x="42" y="42"/>
                </a:cubicBezTo>
                <a:cubicBezTo>
                  <a:pt x="68" y="16"/>
                  <a:pt x="104" y="0"/>
                  <a:pt x="143" y="0"/>
                </a:cubicBezTo>
                <a:cubicBezTo>
                  <a:pt x="143" y="24"/>
                  <a:pt x="143" y="24"/>
                  <a:pt x="143" y="24"/>
                </a:cubicBezTo>
                <a:cubicBezTo>
                  <a:pt x="110" y="24"/>
                  <a:pt x="80" y="37"/>
                  <a:pt x="59" y="59"/>
                </a:cubicBezTo>
                <a:cubicBezTo>
                  <a:pt x="37" y="80"/>
                  <a:pt x="24" y="110"/>
                  <a:pt x="24" y="143"/>
                </a:cubicBezTo>
                <a:cubicBezTo>
                  <a:pt x="24" y="176"/>
                  <a:pt x="37" y="206"/>
                  <a:pt x="59" y="227"/>
                </a:cubicBezTo>
                <a:cubicBezTo>
                  <a:pt x="80" y="249"/>
                  <a:pt x="110" y="262"/>
                  <a:pt x="143" y="262"/>
                </a:cubicBezTo>
                <a:lnTo>
                  <a:pt x="143" y="28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68" name="Oval 2017"/>
          <p:cNvSpPr>
            <a:spLocks noChangeArrowheads="1"/>
          </p:cNvSpPr>
          <p:nvPr/>
        </p:nvSpPr>
        <p:spPr bwMode="auto">
          <a:xfrm>
            <a:off x="3894138" y="2592388"/>
            <a:ext cx="407987" cy="406400"/>
          </a:xfrm>
          <a:prstGeom prst="ellipse">
            <a:avLst/>
          </a:prstGeom>
          <a:solidFill>
            <a:srgbClr val="B49E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69" name="Freeform 2018"/>
          <p:cNvSpPr>
            <a:spLocks noEditPoints="1" noChangeArrowheads="1"/>
          </p:cNvSpPr>
          <p:nvPr/>
        </p:nvSpPr>
        <p:spPr bwMode="auto">
          <a:xfrm>
            <a:off x="3965575" y="2663825"/>
            <a:ext cx="263525" cy="263525"/>
          </a:xfrm>
          <a:custGeom>
            <a:avLst/>
            <a:gdLst>
              <a:gd name="T0" fmla="*/ 128 w 170"/>
              <a:gd name="T1" fmla="*/ 159 h 170"/>
              <a:gd name="T2" fmla="*/ 159 w 170"/>
              <a:gd name="T3" fmla="*/ 127 h 170"/>
              <a:gd name="T4" fmla="*/ 169 w 170"/>
              <a:gd name="T5" fmla="*/ 102 h 170"/>
              <a:gd name="T6" fmla="*/ 169 w 170"/>
              <a:gd name="T7" fmla="*/ 68 h 170"/>
              <a:gd name="T8" fmla="*/ 159 w 170"/>
              <a:gd name="T9" fmla="*/ 43 h 170"/>
              <a:gd name="T10" fmla="*/ 128 w 170"/>
              <a:gd name="T11" fmla="*/ 11 h 170"/>
              <a:gd name="T12" fmla="*/ 116 w 170"/>
              <a:gd name="T13" fmla="*/ 6 h 170"/>
              <a:gd name="T14" fmla="*/ 91 w 170"/>
              <a:gd name="T15" fmla="*/ 0 h 170"/>
              <a:gd name="T16" fmla="*/ 95 w 170"/>
              <a:gd name="T17" fmla="*/ 8 h 170"/>
              <a:gd name="T18" fmla="*/ 105 w 170"/>
              <a:gd name="T19" fmla="*/ 8 h 170"/>
              <a:gd name="T20" fmla="*/ 115 w 170"/>
              <a:gd name="T21" fmla="*/ 11 h 170"/>
              <a:gd name="T22" fmla="*/ 112 w 170"/>
              <a:gd name="T23" fmla="*/ 13 h 170"/>
              <a:gd name="T24" fmla="*/ 99 w 170"/>
              <a:gd name="T25" fmla="*/ 18 h 170"/>
              <a:gd name="T26" fmla="*/ 101 w 170"/>
              <a:gd name="T27" fmla="*/ 27 h 170"/>
              <a:gd name="T28" fmla="*/ 109 w 170"/>
              <a:gd name="T29" fmla="*/ 32 h 170"/>
              <a:gd name="T30" fmla="*/ 121 w 170"/>
              <a:gd name="T31" fmla="*/ 17 h 170"/>
              <a:gd name="T32" fmla="*/ 129 w 170"/>
              <a:gd name="T33" fmla="*/ 20 h 170"/>
              <a:gd name="T34" fmla="*/ 137 w 170"/>
              <a:gd name="T35" fmla="*/ 23 h 170"/>
              <a:gd name="T36" fmla="*/ 140 w 170"/>
              <a:gd name="T37" fmla="*/ 35 h 170"/>
              <a:gd name="T38" fmla="*/ 138 w 170"/>
              <a:gd name="T39" fmla="*/ 41 h 170"/>
              <a:gd name="T40" fmla="*/ 133 w 170"/>
              <a:gd name="T41" fmla="*/ 36 h 170"/>
              <a:gd name="T42" fmla="*/ 123 w 170"/>
              <a:gd name="T43" fmla="*/ 38 h 170"/>
              <a:gd name="T44" fmla="*/ 130 w 170"/>
              <a:gd name="T45" fmla="*/ 42 h 170"/>
              <a:gd name="T46" fmla="*/ 112 w 170"/>
              <a:gd name="T47" fmla="*/ 49 h 170"/>
              <a:gd name="T48" fmla="*/ 103 w 170"/>
              <a:gd name="T49" fmla="*/ 55 h 170"/>
              <a:gd name="T50" fmla="*/ 92 w 170"/>
              <a:gd name="T51" fmla="*/ 65 h 170"/>
              <a:gd name="T52" fmla="*/ 98 w 170"/>
              <a:gd name="T53" fmla="*/ 101 h 170"/>
              <a:gd name="T54" fmla="*/ 108 w 170"/>
              <a:gd name="T55" fmla="*/ 103 h 170"/>
              <a:gd name="T56" fmla="*/ 117 w 170"/>
              <a:gd name="T57" fmla="*/ 106 h 170"/>
              <a:gd name="T58" fmla="*/ 133 w 170"/>
              <a:gd name="T59" fmla="*/ 115 h 170"/>
              <a:gd name="T60" fmla="*/ 142 w 170"/>
              <a:gd name="T61" fmla="*/ 123 h 170"/>
              <a:gd name="T62" fmla="*/ 154 w 170"/>
              <a:gd name="T63" fmla="*/ 127 h 170"/>
              <a:gd name="T64" fmla="*/ 97 w 170"/>
              <a:gd name="T65" fmla="*/ 149 h 170"/>
              <a:gd name="T66" fmla="*/ 1 w 170"/>
              <a:gd name="T67" fmla="*/ 72 h 170"/>
              <a:gd name="T68" fmla="*/ 3 w 170"/>
              <a:gd name="T69" fmla="*/ 106 h 170"/>
              <a:gd name="T70" fmla="*/ 18 w 170"/>
              <a:gd name="T71" fmla="*/ 138 h 170"/>
              <a:gd name="T72" fmla="*/ 54 w 170"/>
              <a:gd name="T73" fmla="*/ 164 h 170"/>
              <a:gd name="T74" fmla="*/ 87 w 170"/>
              <a:gd name="T75" fmla="*/ 135 h 170"/>
              <a:gd name="T76" fmla="*/ 84 w 170"/>
              <a:gd name="T77" fmla="*/ 121 h 170"/>
              <a:gd name="T78" fmla="*/ 88 w 170"/>
              <a:gd name="T79" fmla="*/ 108 h 170"/>
              <a:gd name="T80" fmla="*/ 78 w 170"/>
              <a:gd name="T81" fmla="*/ 105 h 170"/>
              <a:gd name="T82" fmla="*/ 67 w 170"/>
              <a:gd name="T83" fmla="*/ 97 h 170"/>
              <a:gd name="T84" fmla="*/ 49 w 170"/>
              <a:gd name="T85" fmla="*/ 90 h 170"/>
              <a:gd name="T86" fmla="*/ 41 w 170"/>
              <a:gd name="T87" fmla="*/ 76 h 170"/>
              <a:gd name="T88" fmla="*/ 37 w 170"/>
              <a:gd name="T89" fmla="*/ 74 h 170"/>
              <a:gd name="T90" fmla="*/ 37 w 170"/>
              <a:gd name="T91" fmla="*/ 77 h 170"/>
              <a:gd name="T92" fmla="*/ 31 w 170"/>
              <a:gd name="T93" fmla="*/ 63 h 170"/>
              <a:gd name="T94" fmla="*/ 31 w 170"/>
              <a:gd name="T95" fmla="*/ 49 h 170"/>
              <a:gd name="T96" fmla="*/ 37 w 170"/>
              <a:gd name="T97" fmla="*/ 33 h 170"/>
              <a:gd name="T98" fmla="*/ 36 w 170"/>
              <a:gd name="T99" fmla="*/ 24 h 170"/>
              <a:gd name="T100" fmla="*/ 76 w 170"/>
              <a:gd name="T101" fmla="*/ 6 h 170"/>
              <a:gd name="T102" fmla="*/ 91 w 170"/>
              <a:gd name="T103" fmla="*/ 0 h 170"/>
              <a:gd name="T104" fmla="*/ 53 w 170"/>
              <a:gd name="T105" fmla="*/ 6 h 170"/>
              <a:gd name="T106" fmla="*/ 25 w 170"/>
              <a:gd name="T107" fmla="*/ 25 h 170"/>
              <a:gd name="T108" fmla="*/ 6 w 170"/>
              <a:gd name="T109" fmla="*/ 54 h 170"/>
              <a:gd name="T110" fmla="*/ 90 w 170"/>
              <a:gd name="T111" fmla="*/ 107 h 170"/>
              <a:gd name="T112" fmla="*/ 78 w 170"/>
              <a:gd name="T113" fmla="*/ 94 h 170"/>
              <a:gd name="T114" fmla="*/ 76 w 170"/>
              <a:gd name="T115" fmla="*/ 86 h 170"/>
              <a:gd name="T116" fmla="*/ 61 w 170"/>
              <a:gd name="T117" fmla="*/ 89 h 170"/>
              <a:gd name="T118" fmla="*/ 69 w 170"/>
              <a:gd name="T119" fmla="*/ 71 h 170"/>
              <a:gd name="T120" fmla="*/ 84 w 170"/>
              <a:gd name="T121" fmla="*/ 70 h 170"/>
              <a:gd name="T122" fmla="*/ 89 w 170"/>
              <a:gd name="T123" fmla="*/ 70 h 17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70"/>
              <a:gd name="T187" fmla="*/ 0 h 170"/>
              <a:gd name="T188" fmla="*/ 170 w 170"/>
              <a:gd name="T189" fmla="*/ 170 h 17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70" h="170">
                <a:moveTo>
                  <a:pt x="91" y="170"/>
                </a:moveTo>
                <a:cubicBezTo>
                  <a:pt x="96" y="170"/>
                  <a:pt x="100" y="169"/>
                  <a:pt x="104" y="168"/>
                </a:cubicBezTo>
                <a:cubicBezTo>
                  <a:pt x="107" y="167"/>
                  <a:pt x="110" y="167"/>
                  <a:pt x="112" y="166"/>
                </a:cubicBezTo>
                <a:cubicBezTo>
                  <a:pt x="114" y="165"/>
                  <a:pt x="115" y="165"/>
                  <a:pt x="116" y="164"/>
                </a:cubicBezTo>
                <a:cubicBezTo>
                  <a:pt x="119" y="163"/>
                  <a:pt x="121" y="162"/>
                  <a:pt x="124" y="161"/>
                </a:cubicBezTo>
                <a:cubicBezTo>
                  <a:pt x="125" y="160"/>
                  <a:pt x="126" y="160"/>
                  <a:pt x="128" y="159"/>
                </a:cubicBezTo>
                <a:cubicBezTo>
                  <a:pt x="133" y="156"/>
                  <a:pt x="138" y="152"/>
                  <a:pt x="142" y="148"/>
                </a:cubicBezTo>
                <a:cubicBezTo>
                  <a:pt x="143" y="147"/>
                  <a:pt x="144" y="146"/>
                  <a:pt x="145" y="145"/>
                </a:cubicBezTo>
                <a:cubicBezTo>
                  <a:pt x="146" y="144"/>
                  <a:pt x="147" y="143"/>
                  <a:pt x="148" y="142"/>
                </a:cubicBezTo>
                <a:cubicBezTo>
                  <a:pt x="150" y="141"/>
                  <a:pt x="151" y="139"/>
                  <a:pt x="152" y="138"/>
                </a:cubicBezTo>
                <a:cubicBezTo>
                  <a:pt x="154" y="135"/>
                  <a:pt x="156" y="132"/>
                  <a:pt x="158" y="130"/>
                </a:cubicBezTo>
                <a:cubicBezTo>
                  <a:pt x="158" y="129"/>
                  <a:pt x="159" y="128"/>
                  <a:pt x="159" y="127"/>
                </a:cubicBezTo>
                <a:cubicBezTo>
                  <a:pt x="160" y="126"/>
                  <a:pt x="160" y="125"/>
                  <a:pt x="161" y="124"/>
                </a:cubicBezTo>
                <a:cubicBezTo>
                  <a:pt x="161" y="123"/>
                  <a:pt x="162" y="123"/>
                  <a:pt x="162" y="122"/>
                </a:cubicBezTo>
                <a:cubicBezTo>
                  <a:pt x="163" y="121"/>
                  <a:pt x="163" y="119"/>
                  <a:pt x="164" y="118"/>
                </a:cubicBezTo>
                <a:cubicBezTo>
                  <a:pt x="164" y="117"/>
                  <a:pt x="165" y="116"/>
                  <a:pt x="165" y="114"/>
                </a:cubicBezTo>
                <a:cubicBezTo>
                  <a:pt x="166" y="112"/>
                  <a:pt x="167" y="109"/>
                  <a:pt x="168" y="106"/>
                </a:cubicBezTo>
                <a:cubicBezTo>
                  <a:pt x="168" y="105"/>
                  <a:pt x="168" y="104"/>
                  <a:pt x="169" y="102"/>
                </a:cubicBezTo>
                <a:cubicBezTo>
                  <a:pt x="169" y="101"/>
                  <a:pt x="169" y="99"/>
                  <a:pt x="169" y="98"/>
                </a:cubicBezTo>
                <a:cubicBezTo>
                  <a:pt x="170" y="97"/>
                  <a:pt x="170" y="95"/>
                  <a:pt x="170" y="94"/>
                </a:cubicBezTo>
                <a:cubicBezTo>
                  <a:pt x="170" y="91"/>
                  <a:pt x="170" y="88"/>
                  <a:pt x="170" y="85"/>
                </a:cubicBezTo>
                <a:cubicBezTo>
                  <a:pt x="170" y="82"/>
                  <a:pt x="170" y="79"/>
                  <a:pt x="170" y="76"/>
                </a:cubicBezTo>
                <a:cubicBezTo>
                  <a:pt x="170" y="75"/>
                  <a:pt x="170" y="73"/>
                  <a:pt x="169" y="72"/>
                </a:cubicBezTo>
                <a:cubicBezTo>
                  <a:pt x="169" y="71"/>
                  <a:pt x="169" y="69"/>
                  <a:pt x="169" y="68"/>
                </a:cubicBezTo>
                <a:cubicBezTo>
                  <a:pt x="168" y="66"/>
                  <a:pt x="168" y="65"/>
                  <a:pt x="168" y="64"/>
                </a:cubicBezTo>
                <a:cubicBezTo>
                  <a:pt x="167" y="61"/>
                  <a:pt x="166" y="58"/>
                  <a:pt x="165" y="56"/>
                </a:cubicBezTo>
                <a:cubicBezTo>
                  <a:pt x="165" y="55"/>
                  <a:pt x="165" y="54"/>
                  <a:pt x="164" y="54"/>
                </a:cubicBezTo>
                <a:cubicBezTo>
                  <a:pt x="164" y="52"/>
                  <a:pt x="163" y="50"/>
                  <a:pt x="162" y="48"/>
                </a:cubicBezTo>
                <a:cubicBezTo>
                  <a:pt x="162" y="47"/>
                  <a:pt x="161" y="47"/>
                  <a:pt x="161" y="46"/>
                </a:cubicBezTo>
                <a:cubicBezTo>
                  <a:pt x="160" y="45"/>
                  <a:pt x="160" y="44"/>
                  <a:pt x="159" y="43"/>
                </a:cubicBezTo>
                <a:cubicBezTo>
                  <a:pt x="157" y="39"/>
                  <a:pt x="155" y="36"/>
                  <a:pt x="152" y="32"/>
                </a:cubicBezTo>
                <a:cubicBezTo>
                  <a:pt x="151" y="31"/>
                  <a:pt x="150" y="29"/>
                  <a:pt x="148" y="28"/>
                </a:cubicBezTo>
                <a:cubicBezTo>
                  <a:pt x="147" y="27"/>
                  <a:pt x="146" y="26"/>
                  <a:pt x="145" y="25"/>
                </a:cubicBezTo>
                <a:cubicBezTo>
                  <a:pt x="144" y="24"/>
                  <a:pt x="143" y="23"/>
                  <a:pt x="142" y="22"/>
                </a:cubicBezTo>
                <a:cubicBezTo>
                  <a:pt x="140" y="20"/>
                  <a:pt x="138" y="18"/>
                  <a:pt x="136" y="17"/>
                </a:cubicBezTo>
                <a:cubicBezTo>
                  <a:pt x="134" y="15"/>
                  <a:pt x="131" y="13"/>
                  <a:pt x="128" y="11"/>
                </a:cubicBezTo>
                <a:cubicBezTo>
                  <a:pt x="126" y="10"/>
                  <a:pt x="125" y="10"/>
                  <a:pt x="124" y="9"/>
                </a:cubicBezTo>
                <a:cubicBezTo>
                  <a:pt x="123" y="9"/>
                  <a:pt x="123" y="9"/>
                  <a:pt x="122" y="8"/>
                </a:cubicBezTo>
                <a:cubicBezTo>
                  <a:pt x="122" y="8"/>
                  <a:pt x="121" y="8"/>
                  <a:pt x="120" y="7"/>
                </a:cubicBezTo>
                <a:cubicBezTo>
                  <a:pt x="120" y="7"/>
                  <a:pt x="120" y="7"/>
                  <a:pt x="119" y="7"/>
                </a:cubicBezTo>
                <a:cubicBezTo>
                  <a:pt x="118" y="6"/>
                  <a:pt x="117" y="6"/>
                  <a:pt x="116" y="6"/>
                </a:cubicBezTo>
                <a:cubicBezTo>
                  <a:pt x="116" y="6"/>
                  <a:pt x="116" y="6"/>
                  <a:pt x="116" y="6"/>
                </a:cubicBezTo>
                <a:cubicBezTo>
                  <a:pt x="115" y="5"/>
                  <a:pt x="114" y="5"/>
                  <a:pt x="113" y="4"/>
                </a:cubicBezTo>
                <a:cubicBezTo>
                  <a:pt x="113" y="4"/>
                  <a:pt x="113" y="4"/>
                  <a:pt x="112" y="4"/>
                </a:cubicBezTo>
                <a:cubicBezTo>
                  <a:pt x="110" y="3"/>
                  <a:pt x="107" y="3"/>
                  <a:pt x="105" y="2"/>
                </a:cubicBezTo>
                <a:cubicBezTo>
                  <a:pt x="104" y="2"/>
                  <a:pt x="103" y="2"/>
                  <a:pt x="102" y="2"/>
                </a:cubicBezTo>
                <a:cubicBezTo>
                  <a:pt x="102" y="1"/>
                  <a:pt x="101" y="1"/>
                  <a:pt x="100" y="1"/>
                </a:cubicBezTo>
                <a:cubicBezTo>
                  <a:pt x="97" y="1"/>
                  <a:pt x="94" y="0"/>
                  <a:pt x="91" y="0"/>
                </a:cubicBezTo>
                <a:cubicBezTo>
                  <a:pt x="91" y="5"/>
                  <a:pt x="91" y="5"/>
                  <a:pt x="91" y="5"/>
                </a:cubicBezTo>
                <a:cubicBezTo>
                  <a:pt x="95" y="5"/>
                  <a:pt x="98" y="5"/>
                  <a:pt x="101" y="6"/>
                </a:cubicBezTo>
                <a:cubicBezTo>
                  <a:pt x="101" y="7"/>
                  <a:pt x="100" y="6"/>
                  <a:pt x="100" y="7"/>
                </a:cubicBezTo>
                <a:cubicBezTo>
                  <a:pt x="99" y="7"/>
                  <a:pt x="99" y="7"/>
                  <a:pt x="98" y="7"/>
                </a:cubicBezTo>
                <a:cubicBezTo>
                  <a:pt x="97" y="8"/>
                  <a:pt x="95" y="7"/>
                  <a:pt x="94" y="7"/>
                </a:cubicBezTo>
                <a:cubicBezTo>
                  <a:pt x="94" y="8"/>
                  <a:pt x="95" y="8"/>
                  <a:pt x="95" y="8"/>
                </a:cubicBezTo>
                <a:cubicBezTo>
                  <a:pt x="96" y="9"/>
                  <a:pt x="97" y="9"/>
                  <a:pt x="99" y="9"/>
                </a:cubicBezTo>
                <a:cubicBezTo>
                  <a:pt x="100" y="9"/>
                  <a:pt x="101" y="9"/>
                  <a:pt x="102" y="9"/>
                </a:cubicBezTo>
                <a:cubicBezTo>
                  <a:pt x="103" y="8"/>
                  <a:pt x="102" y="7"/>
                  <a:pt x="103" y="7"/>
                </a:cubicBezTo>
                <a:cubicBezTo>
                  <a:pt x="103" y="7"/>
                  <a:pt x="103" y="7"/>
                  <a:pt x="104" y="6"/>
                </a:cubicBezTo>
                <a:cubicBezTo>
                  <a:pt x="105" y="7"/>
                  <a:pt x="105" y="7"/>
                  <a:pt x="106" y="7"/>
                </a:cubicBezTo>
                <a:cubicBezTo>
                  <a:pt x="106" y="8"/>
                  <a:pt x="105" y="8"/>
                  <a:pt x="105" y="8"/>
                </a:cubicBezTo>
                <a:cubicBezTo>
                  <a:pt x="106" y="9"/>
                  <a:pt x="107" y="8"/>
                  <a:pt x="108" y="8"/>
                </a:cubicBezTo>
                <a:cubicBezTo>
                  <a:pt x="108" y="8"/>
                  <a:pt x="108" y="8"/>
                  <a:pt x="109" y="8"/>
                </a:cubicBezTo>
                <a:cubicBezTo>
                  <a:pt x="110" y="8"/>
                  <a:pt x="111" y="9"/>
                  <a:pt x="112" y="9"/>
                </a:cubicBezTo>
                <a:cubicBezTo>
                  <a:pt x="114" y="10"/>
                  <a:pt x="116" y="10"/>
                  <a:pt x="118" y="11"/>
                </a:cubicBezTo>
                <a:cubicBezTo>
                  <a:pt x="117" y="11"/>
                  <a:pt x="117" y="12"/>
                  <a:pt x="117" y="12"/>
                </a:cubicBezTo>
                <a:cubicBezTo>
                  <a:pt x="116" y="12"/>
                  <a:pt x="116" y="11"/>
                  <a:pt x="115" y="11"/>
                </a:cubicBezTo>
                <a:cubicBezTo>
                  <a:pt x="115" y="12"/>
                  <a:pt x="116" y="12"/>
                  <a:pt x="117" y="13"/>
                </a:cubicBezTo>
                <a:cubicBezTo>
                  <a:pt x="117" y="13"/>
                  <a:pt x="118" y="14"/>
                  <a:pt x="118" y="15"/>
                </a:cubicBezTo>
                <a:cubicBezTo>
                  <a:pt x="118" y="16"/>
                  <a:pt x="116" y="15"/>
                  <a:pt x="115" y="15"/>
                </a:cubicBezTo>
                <a:cubicBezTo>
                  <a:pt x="114" y="15"/>
                  <a:pt x="112" y="17"/>
                  <a:pt x="111" y="15"/>
                </a:cubicBezTo>
                <a:cubicBezTo>
                  <a:pt x="111" y="14"/>
                  <a:pt x="112" y="14"/>
                  <a:pt x="113" y="13"/>
                </a:cubicBezTo>
                <a:cubicBezTo>
                  <a:pt x="112" y="13"/>
                  <a:pt x="112" y="13"/>
                  <a:pt x="112" y="13"/>
                </a:cubicBezTo>
                <a:cubicBezTo>
                  <a:pt x="112" y="13"/>
                  <a:pt x="111" y="13"/>
                  <a:pt x="111" y="14"/>
                </a:cubicBezTo>
                <a:cubicBezTo>
                  <a:pt x="110" y="14"/>
                  <a:pt x="109" y="14"/>
                  <a:pt x="109" y="14"/>
                </a:cubicBezTo>
                <a:cubicBezTo>
                  <a:pt x="108" y="15"/>
                  <a:pt x="108" y="15"/>
                  <a:pt x="107" y="15"/>
                </a:cubicBezTo>
                <a:cubicBezTo>
                  <a:pt x="106" y="15"/>
                  <a:pt x="105" y="16"/>
                  <a:pt x="104" y="16"/>
                </a:cubicBezTo>
                <a:cubicBezTo>
                  <a:pt x="103" y="16"/>
                  <a:pt x="103" y="16"/>
                  <a:pt x="102" y="16"/>
                </a:cubicBezTo>
                <a:cubicBezTo>
                  <a:pt x="101" y="17"/>
                  <a:pt x="100" y="18"/>
                  <a:pt x="99" y="18"/>
                </a:cubicBezTo>
                <a:cubicBezTo>
                  <a:pt x="98" y="19"/>
                  <a:pt x="96" y="19"/>
                  <a:pt x="96" y="20"/>
                </a:cubicBezTo>
                <a:cubicBezTo>
                  <a:pt x="95" y="20"/>
                  <a:pt x="94" y="22"/>
                  <a:pt x="94" y="22"/>
                </a:cubicBezTo>
                <a:cubicBezTo>
                  <a:pt x="94" y="23"/>
                  <a:pt x="95" y="23"/>
                  <a:pt x="95" y="23"/>
                </a:cubicBezTo>
                <a:cubicBezTo>
                  <a:pt x="95" y="24"/>
                  <a:pt x="95" y="24"/>
                  <a:pt x="95" y="25"/>
                </a:cubicBezTo>
                <a:cubicBezTo>
                  <a:pt x="96" y="25"/>
                  <a:pt x="96" y="25"/>
                  <a:pt x="97" y="25"/>
                </a:cubicBezTo>
                <a:cubicBezTo>
                  <a:pt x="99" y="25"/>
                  <a:pt x="99" y="26"/>
                  <a:pt x="101" y="27"/>
                </a:cubicBezTo>
                <a:cubicBezTo>
                  <a:pt x="101" y="27"/>
                  <a:pt x="103" y="28"/>
                  <a:pt x="103" y="28"/>
                </a:cubicBezTo>
                <a:cubicBezTo>
                  <a:pt x="105" y="28"/>
                  <a:pt x="106" y="28"/>
                  <a:pt x="106" y="29"/>
                </a:cubicBezTo>
                <a:cubicBezTo>
                  <a:pt x="106" y="30"/>
                  <a:pt x="105" y="30"/>
                  <a:pt x="105" y="31"/>
                </a:cubicBezTo>
                <a:cubicBezTo>
                  <a:pt x="106" y="31"/>
                  <a:pt x="105" y="32"/>
                  <a:pt x="105" y="33"/>
                </a:cubicBezTo>
                <a:cubicBezTo>
                  <a:pt x="105" y="33"/>
                  <a:pt x="105" y="34"/>
                  <a:pt x="106" y="34"/>
                </a:cubicBezTo>
                <a:cubicBezTo>
                  <a:pt x="107" y="34"/>
                  <a:pt x="108" y="33"/>
                  <a:pt x="109" y="32"/>
                </a:cubicBezTo>
                <a:cubicBezTo>
                  <a:pt x="109" y="31"/>
                  <a:pt x="109" y="30"/>
                  <a:pt x="110" y="29"/>
                </a:cubicBezTo>
                <a:cubicBezTo>
                  <a:pt x="114" y="29"/>
                  <a:pt x="118" y="27"/>
                  <a:pt x="117" y="23"/>
                </a:cubicBezTo>
                <a:cubicBezTo>
                  <a:pt x="117" y="22"/>
                  <a:pt x="117" y="22"/>
                  <a:pt x="117" y="21"/>
                </a:cubicBezTo>
                <a:cubicBezTo>
                  <a:pt x="117" y="21"/>
                  <a:pt x="119" y="20"/>
                  <a:pt x="118" y="19"/>
                </a:cubicBezTo>
                <a:cubicBezTo>
                  <a:pt x="119" y="19"/>
                  <a:pt x="119" y="19"/>
                  <a:pt x="119" y="18"/>
                </a:cubicBezTo>
                <a:cubicBezTo>
                  <a:pt x="120" y="18"/>
                  <a:pt x="120" y="17"/>
                  <a:pt x="121" y="17"/>
                </a:cubicBezTo>
                <a:cubicBezTo>
                  <a:pt x="121" y="17"/>
                  <a:pt x="121" y="17"/>
                  <a:pt x="121" y="17"/>
                </a:cubicBezTo>
                <a:cubicBezTo>
                  <a:pt x="121" y="17"/>
                  <a:pt x="122" y="17"/>
                  <a:pt x="122" y="17"/>
                </a:cubicBezTo>
                <a:cubicBezTo>
                  <a:pt x="123" y="17"/>
                  <a:pt x="123" y="17"/>
                  <a:pt x="124" y="17"/>
                </a:cubicBezTo>
                <a:cubicBezTo>
                  <a:pt x="125" y="17"/>
                  <a:pt x="125" y="17"/>
                  <a:pt x="126" y="17"/>
                </a:cubicBezTo>
                <a:cubicBezTo>
                  <a:pt x="127" y="17"/>
                  <a:pt x="127" y="18"/>
                  <a:pt x="128" y="19"/>
                </a:cubicBezTo>
                <a:cubicBezTo>
                  <a:pt x="129" y="19"/>
                  <a:pt x="129" y="19"/>
                  <a:pt x="129" y="20"/>
                </a:cubicBezTo>
                <a:cubicBezTo>
                  <a:pt x="129" y="21"/>
                  <a:pt x="128" y="21"/>
                  <a:pt x="128" y="21"/>
                </a:cubicBezTo>
                <a:cubicBezTo>
                  <a:pt x="128" y="22"/>
                  <a:pt x="128" y="22"/>
                  <a:pt x="128" y="22"/>
                </a:cubicBezTo>
                <a:cubicBezTo>
                  <a:pt x="129" y="22"/>
                  <a:pt x="129" y="23"/>
                  <a:pt x="130" y="23"/>
                </a:cubicBezTo>
                <a:cubicBezTo>
                  <a:pt x="130" y="23"/>
                  <a:pt x="131" y="23"/>
                  <a:pt x="132" y="23"/>
                </a:cubicBezTo>
                <a:cubicBezTo>
                  <a:pt x="133" y="22"/>
                  <a:pt x="133" y="21"/>
                  <a:pt x="134" y="21"/>
                </a:cubicBezTo>
                <a:cubicBezTo>
                  <a:pt x="135" y="22"/>
                  <a:pt x="136" y="22"/>
                  <a:pt x="137" y="23"/>
                </a:cubicBezTo>
                <a:cubicBezTo>
                  <a:pt x="137" y="23"/>
                  <a:pt x="137" y="24"/>
                  <a:pt x="137" y="24"/>
                </a:cubicBezTo>
                <a:cubicBezTo>
                  <a:pt x="137" y="25"/>
                  <a:pt x="137" y="26"/>
                  <a:pt x="137" y="27"/>
                </a:cubicBezTo>
                <a:cubicBezTo>
                  <a:pt x="137" y="28"/>
                  <a:pt x="139" y="28"/>
                  <a:pt x="140" y="29"/>
                </a:cubicBezTo>
                <a:cubicBezTo>
                  <a:pt x="140" y="29"/>
                  <a:pt x="140" y="30"/>
                  <a:pt x="141" y="30"/>
                </a:cubicBezTo>
                <a:cubicBezTo>
                  <a:pt x="141" y="31"/>
                  <a:pt x="142" y="31"/>
                  <a:pt x="142" y="31"/>
                </a:cubicBezTo>
                <a:cubicBezTo>
                  <a:pt x="142" y="33"/>
                  <a:pt x="140" y="33"/>
                  <a:pt x="140" y="35"/>
                </a:cubicBezTo>
                <a:cubicBezTo>
                  <a:pt x="140" y="36"/>
                  <a:pt x="139" y="36"/>
                  <a:pt x="139" y="36"/>
                </a:cubicBezTo>
                <a:cubicBezTo>
                  <a:pt x="139" y="38"/>
                  <a:pt x="141" y="37"/>
                  <a:pt x="142" y="38"/>
                </a:cubicBezTo>
                <a:cubicBezTo>
                  <a:pt x="142" y="38"/>
                  <a:pt x="142" y="39"/>
                  <a:pt x="142" y="40"/>
                </a:cubicBezTo>
                <a:cubicBezTo>
                  <a:pt x="142" y="41"/>
                  <a:pt x="142" y="42"/>
                  <a:pt x="141" y="42"/>
                </a:cubicBezTo>
                <a:cubicBezTo>
                  <a:pt x="140" y="42"/>
                  <a:pt x="140" y="41"/>
                  <a:pt x="139" y="41"/>
                </a:cubicBezTo>
                <a:cubicBezTo>
                  <a:pt x="139" y="41"/>
                  <a:pt x="138" y="41"/>
                  <a:pt x="138" y="41"/>
                </a:cubicBezTo>
                <a:cubicBezTo>
                  <a:pt x="137" y="41"/>
                  <a:pt x="137" y="41"/>
                  <a:pt x="136" y="41"/>
                </a:cubicBezTo>
                <a:cubicBezTo>
                  <a:pt x="135" y="40"/>
                  <a:pt x="134" y="41"/>
                  <a:pt x="133" y="40"/>
                </a:cubicBezTo>
                <a:cubicBezTo>
                  <a:pt x="134" y="39"/>
                  <a:pt x="136" y="37"/>
                  <a:pt x="137" y="36"/>
                </a:cubicBezTo>
                <a:cubicBezTo>
                  <a:pt x="138" y="36"/>
                  <a:pt x="139" y="35"/>
                  <a:pt x="138" y="35"/>
                </a:cubicBezTo>
                <a:cubicBezTo>
                  <a:pt x="138" y="34"/>
                  <a:pt x="137" y="35"/>
                  <a:pt x="136" y="35"/>
                </a:cubicBezTo>
                <a:cubicBezTo>
                  <a:pt x="135" y="35"/>
                  <a:pt x="134" y="36"/>
                  <a:pt x="133" y="36"/>
                </a:cubicBezTo>
                <a:cubicBezTo>
                  <a:pt x="132" y="36"/>
                  <a:pt x="130" y="36"/>
                  <a:pt x="129" y="37"/>
                </a:cubicBezTo>
                <a:cubicBezTo>
                  <a:pt x="128" y="37"/>
                  <a:pt x="130" y="37"/>
                  <a:pt x="130" y="38"/>
                </a:cubicBezTo>
                <a:cubicBezTo>
                  <a:pt x="129" y="38"/>
                  <a:pt x="129" y="38"/>
                  <a:pt x="128" y="38"/>
                </a:cubicBezTo>
                <a:cubicBezTo>
                  <a:pt x="128" y="37"/>
                  <a:pt x="128" y="37"/>
                  <a:pt x="128" y="37"/>
                </a:cubicBezTo>
                <a:cubicBezTo>
                  <a:pt x="127" y="36"/>
                  <a:pt x="125" y="36"/>
                  <a:pt x="125" y="36"/>
                </a:cubicBezTo>
                <a:cubicBezTo>
                  <a:pt x="124" y="36"/>
                  <a:pt x="123" y="37"/>
                  <a:pt x="123" y="38"/>
                </a:cubicBezTo>
                <a:cubicBezTo>
                  <a:pt x="124" y="38"/>
                  <a:pt x="126" y="37"/>
                  <a:pt x="126" y="39"/>
                </a:cubicBezTo>
                <a:cubicBezTo>
                  <a:pt x="126" y="40"/>
                  <a:pt x="124" y="40"/>
                  <a:pt x="124" y="42"/>
                </a:cubicBezTo>
                <a:cubicBezTo>
                  <a:pt x="124" y="42"/>
                  <a:pt x="125" y="43"/>
                  <a:pt x="126" y="43"/>
                </a:cubicBezTo>
                <a:cubicBezTo>
                  <a:pt x="126" y="43"/>
                  <a:pt x="126" y="43"/>
                  <a:pt x="127" y="43"/>
                </a:cubicBezTo>
                <a:cubicBezTo>
                  <a:pt x="127" y="43"/>
                  <a:pt x="127" y="44"/>
                  <a:pt x="128" y="44"/>
                </a:cubicBezTo>
                <a:cubicBezTo>
                  <a:pt x="129" y="43"/>
                  <a:pt x="129" y="42"/>
                  <a:pt x="130" y="42"/>
                </a:cubicBezTo>
                <a:cubicBezTo>
                  <a:pt x="132" y="43"/>
                  <a:pt x="129" y="44"/>
                  <a:pt x="128" y="45"/>
                </a:cubicBezTo>
                <a:cubicBezTo>
                  <a:pt x="126" y="45"/>
                  <a:pt x="125" y="45"/>
                  <a:pt x="123" y="46"/>
                </a:cubicBezTo>
                <a:cubicBezTo>
                  <a:pt x="123" y="46"/>
                  <a:pt x="121" y="48"/>
                  <a:pt x="120" y="47"/>
                </a:cubicBezTo>
                <a:cubicBezTo>
                  <a:pt x="120" y="45"/>
                  <a:pt x="121" y="46"/>
                  <a:pt x="122" y="45"/>
                </a:cubicBezTo>
                <a:cubicBezTo>
                  <a:pt x="120" y="45"/>
                  <a:pt x="119" y="45"/>
                  <a:pt x="118" y="46"/>
                </a:cubicBezTo>
                <a:cubicBezTo>
                  <a:pt x="116" y="47"/>
                  <a:pt x="113" y="47"/>
                  <a:pt x="112" y="49"/>
                </a:cubicBezTo>
                <a:cubicBezTo>
                  <a:pt x="112" y="50"/>
                  <a:pt x="112" y="50"/>
                  <a:pt x="112" y="51"/>
                </a:cubicBezTo>
                <a:cubicBezTo>
                  <a:pt x="112" y="51"/>
                  <a:pt x="111" y="51"/>
                  <a:pt x="110" y="51"/>
                </a:cubicBezTo>
                <a:cubicBezTo>
                  <a:pt x="109" y="51"/>
                  <a:pt x="108" y="52"/>
                  <a:pt x="108" y="52"/>
                </a:cubicBezTo>
                <a:cubicBezTo>
                  <a:pt x="107" y="52"/>
                  <a:pt x="107" y="52"/>
                  <a:pt x="107" y="52"/>
                </a:cubicBezTo>
                <a:cubicBezTo>
                  <a:pt x="106" y="53"/>
                  <a:pt x="106" y="54"/>
                  <a:pt x="105" y="54"/>
                </a:cubicBezTo>
                <a:cubicBezTo>
                  <a:pt x="104" y="54"/>
                  <a:pt x="104" y="55"/>
                  <a:pt x="103" y="55"/>
                </a:cubicBezTo>
                <a:cubicBezTo>
                  <a:pt x="103" y="55"/>
                  <a:pt x="103" y="57"/>
                  <a:pt x="102" y="57"/>
                </a:cubicBezTo>
                <a:cubicBezTo>
                  <a:pt x="101" y="57"/>
                  <a:pt x="101" y="56"/>
                  <a:pt x="101" y="57"/>
                </a:cubicBezTo>
                <a:cubicBezTo>
                  <a:pt x="100" y="58"/>
                  <a:pt x="101" y="59"/>
                  <a:pt x="100" y="61"/>
                </a:cubicBezTo>
                <a:cubicBezTo>
                  <a:pt x="99" y="62"/>
                  <a:pt x="98" y="62"/>
                  <a:pt x="97" y="63"/>
                </a:cubicBezTo>
                <a:cubicBezTo>
                  <a:pt x="96" y="63"/>
                  <a:pt x="95" y="63"/>
                  <a:pt x="94" y="64"/>
                </a:cubicBezTo>
                <a:cubicBezTo>
                  <a:pt x="94" y="64"/>
                  <a:pt x="93" y="65"/>
                  <a:pt x="92" y="65"/>
                </a:cubicBezTo>
                <a:cubicBezTo>
                  <a:pt x="92" y="66"/>
                  <a:pt x="92" y="66"/>
                  <a:pt x="91" y="66"/>
                </a:cubicBezTo>
                <a:cubicBezTo>
                  <a:pt x="91" y="106"/>
                  <a:pt x="91" y="106"/>
                  <a:pt x="91" y="106"/>
                </a:cubicBezTo>
                <a:cubicBezTo>
                  <a:pt x="92" y="106"/>
                  <a:pt x="92" y="105"/>
                  <a:pt x="92" y="105"/>
                </a:cubicBezTo>
                <a:cubicBezTo>
                  <a:pt x="93" y="104"/>
                  <a:pt x="93" y="103"/>
                  <a:pt x="94" y="102"/>
                </a:cubicBezTo>
                <a:cubicBezTo>
                  <a:pt x="95" y="102"/>
                  <a:pt x="95" y="102"/>
                  <a:pt x="97" y="102"/>
                </a:cubicBezTo>
                <a:cubicBezTo>
                  <a:pt x="97" y="102"/>
                  <a:pt x="98" y="101"/>
                  <a:pt x="98" y="101"/>
                </a:cubicBezTo>
                <a:cubicBezTo>
                  <a:pt x="99" y="101"/>
                  <a:pt x="99" y="100"/>
                  <a:pt x="100" y="100"/>
                </a:cubicBezTo>
                <a:cubicBezTo>
                  <a:pt x="100" y="101"/>
                  <a:pt x="99" y="101"/>
                  <a:pt x="99" y="102"/>
                </a:cubicBezTo>
                <a:cubicBezTo>
                  <a:pt x="101" y="103"/>
                  <a:pt x="101" y="101"/>
                  <a:pt x="102" y="101"/>
                </a:cubicBezTo>
                <a:cubicBezTo>
                  <a:pt x="103" y="101"/>
                  <a:pt x="104" y="101"/>
                  <a:pt x="104" y="102"/>
                </a:cubicBezTo>
                <a:cubicBezTo>
                  <a:pt x="105" y="102"/>
                  <a:pt x="105" y="103"/>
                  <a:pt x="106" y="103"/>
                </a:cubicBezTo>
                <a:cubicBezTo>
                  <a:pt x="106" y="103"/>
                  <a:pt x="107" y="103"/>
                  <a:pt x="108" y="103"/>
                </a:cubicBezTo>
                <a:cubicBezTo>
                  <a:pt x="109" y="103"/>
                  <a:pt x="109" y="104"/>
                  <a:pt x="110" y="104"/>
                </a:cubicBezTo>
                <a:cubicBezTo>
                  <a:pt x="111" y="104"/>
                  <a:pt x="111" y="103"/>
                  <a:pt x="112" y="103"/>
                </a:cubicBezTo>
                <a:cubicBezTo>
                  <a:pt x="114" y="103"/>
                  <a:pt x="114" y="103"/>
                  <a:pt x="115" y="104"/>
                </a:cubicBezTo>
                <a:cubicBezTo>
                  <a:pt x="116" y="104"/>
                  <a:pt x="116" y="103"/>
                  <a:pt x="117" y="103"/>
                </a:cubicBezTo>
                <a:cubicBezTo>
                  <a:pt x="116" y="104"/>
                  <a:pt x="117" y="105"/>
                  <a:pt x="117" y="105"/>
                </a:cubicBezTo>
                <a:cubicBezTo>
                  <a:pt x="117" y="106"/>
                  <a:pt x="117" y="106"/>
                  <a:pt x="117" y="106"/>
                </a:cubicBezTo>
                <a:cubicBezTo>
                  <a:pt x="118" y="107"/>
                  <a:pt x="119" y="107"/>
                  <a:pt x="119" y="107"/>
                </a:cubicBezTo>
                <a:cubicBezTo>
                  <a:pt x="120" y="107"/>
                  <a:pt x="120" y="108"/>
                  <a:pt x="121" y="109"/>
                </a:cubicBezTo>
                <a:cubicBezTo>
                  <a:pt x="122" y="110"/>
                  <a:pt x="123" y="111"/>
                  <a:pt x="124" y="111"/>
                </a:cubicBezTo>
                <a:cubicBezTo>
                  <a:pt x="125" y="111"/>
                  <a:pt x="126" y="111"/>
                  <a:pt x="127" y="111"/>
                </a:cubicBezTo>
                <a:cubicBezTo>
                  <a:pt x="129" y="111"/>
                  <a:pt x="130" y="112"/>
                  <a:pt x="131" y="113"/>
                </a:cubicBezTo>
                <a:cubicBezTo>
                  <a:pt x="132" y="114"/>
                  <a:pt x="133" y="114"/>
                  <a:pt x="133" y="115"/>
                </a:cubicBezTo>
                <a:cubicBezTo>
                  <a:pt x="133" y="115"/>
                  <a:pt x="133" y="116"/>
                  <a:pt x="133" y="116"/>
                </a:cubicBezTo>
                <a:cubicBezTo>
                  <a:pt x="134" y="117"/>
                  <a:pt x="135" y="118"/>
                  <a:pt x="135" y="120"/>
                </a:cubicBezTo>
                <a:cubicBezTo>
                  <a:pt x="135" y="121"/>
                  <a:pt x="136" y="121"/>
                  <a:pt x="136" y="121"/>
                </a:cubicBezTo>
                <a:cubicBezTo>
                  <a:pt x="137" y="122"/>
                  <a:pt x="137" y="122"/>
                  <a:pt x="138" y="122"/>
                </a:cubicBezTo>
                <a:cubicBezTo>
                  <a:pt x="138" y="122"/>
                  <a:pt x="139" y="122"/>
                  <a:pt x="139" y="122"/>
                </a:cubicBezTo>
                <a:cubicBezTo>
                  <a:pt x="140" y="122"/>
                  <a:pt x="141" y="123"/>
                  <a:pt x="142" y="123"/>
                </a:cubicBezTo>
                <a:cubicBezTo>
                  <a:pt x="142" y="123"/>
                  <a:pt x="143" y="123"/>
                  <a:pt x="143" y="124"/>
                </a:cubicBezTo>
                <a:cubicBezTo>
                  <a:pt x="144" y="124"/>
                  <a:pt x="144" y="125"/>
                  <a:pt x="144" y="125"/>
                </a:cubicBezTo>
                <a:cubicBezTo>
                  <a:pt x="145" y="125"/>
                  <a:pt x="146" y="125"/>
                  <a:pt x="146" y="125"/>
                </a:cubicBezTo>
                <a:cubicBezTo>
                  <a:pt x="147" y="125"/>
                  <a:pt x="149" y="126"/>
                  <a:pt x="149" y="126"/>
                </a:cubicBezTo>
                <a:cubicBezTo>
                  <a:pt x="150" y="126"/>
                  <a:pt x="150" y="126"/>
                  <a:pt x="151" y="126"/>
                </a:cubicBezTo>
                <a:cubicBezTo>
                  <a:pt x="152" y="126"/>
                  <a:pt x="153" y="127"/>
                  <a:pt x="154" y="127"/>
                </a:cubicBezTo>
                <a:cubicBezTo>
                  <a:pt x="143" y="145"/>
                  <a:pt x="125" y="158"/>
                  <a:pt x="104" y="163"/>
                </a:cubicBezTo>
                <a:cubicBezTo>
                  <a:pt x="104" y="163"/>
                  <a:pt x="104" y="162"/>
                  <a:pt x="104" y="161"/>
                </a:cubicBezTo>
                <a:cubicBezTo>
                  <a:pt x="104" y="159"/>
                  <a:pt x="104" y="158"/>
                  <a:pt x="104" y="156"/>
                </a:cubicBezTo>
                <a:cubicBezTo>
                  <a:pt x="103" y="155"/>
                  <a:pt x="103" y="153"/>
                  <a:pt x="103" y="153"/>
                </a:cubicBezTo>
                <a:cubicBezTo>
                  <a:pt x="102" y="152"/>
                  <a:pt x="100" y="150"/>
                  <a:pt x="99" y="150"/>
                </a:cubicBezTo>
                <a:cubicBezTo>
                  <a:pt x="99" y="149"/>
                  <a:pt x="98" y="149"/>
                  <a:pt x="97" y="149"/>
                </a:cubicBezTo>
                <a:cubicBezTo>
                  <a:pt x="96" y="148"/>
                  <a:pt x="93" y="147"/>
                  <a:pt x="92" y="145"/>
                </a:cubicBezTo>
                <a:cubicBezTo>
                  <a:pt x="92" y="145"/>
                  <a:pt x="92" y="144"/>
                  <a:pt x="92" y="144"/>
                </a:cubicBezTo>
                <a:cubicBezTo>
                  <a:pt x="92" y="143"/>
                  <a:pt x="91" y="143"/>
                  <a:pt x="91" y="142"/>
                </a:cubicBezTo>
                <a:lnTo>
                  <a:pt x="91" y="170"/>
                </a:lnTo>
                <a:close/>
                <a:moveTo>
                  <a:pt x="2" y="68"/>
                </a:moveTo>
                <a:cubicBezTo>
                  <a:pt x="1" y="69"/>
                  <a:pt x="1" y="71"/>
                  <a:pt x="1" y="72"/>
                </a:cubicBezTo>
                <a:cubicBezTo>
                  <a:pt x="1" y="73"/>
                  <a:pt x="1" y="75"/>
                  <a:pt x="0" y="76"/>
                </a:cubicBezTo>
                <a:cubicBezTo>
                  <a:pt x="0" y="79"/>
                  <a:pt x="0" y="82"/>
                  <a:pt x="0" y="85"/>
                </a:cubicBezTo>
                <a:cubicBezTo>
                  <a:pt x="0" y="88"/>
                  <a:pt x="0" y="91"/>
                  <a:pt x="0" y="94"/>
                </a:cubicBezTo>
                <a:cubicBezTo>
                  <a:pt x="1" y="95"/>
                  <a:pt x="1" y="97"/>
                  <a:pt x="1" y="98"/>
                </a:cubicBezTo>
                <a:cubicBezTo>
                  <a:pt x="1" y="99"/>
                  <a:pt x="1" y="101"/>
                  <a:pt x="2" y="102"/>
                </a:cubicBezTo>
                <a:cubicBezTo>
                  <a:pt x="2" y="104"/>
                  <a:pt x="2" y="105"/>
                  <a:pt x="3" y="106"/>
                </a:cubicBezTo>
                <a:cubicBezTo>
                  <a:pt x="3" y="109"/>
                  <a:pt x="4" y="112"/>
                  <a:pt x="5" y="114"/>
                </a:cubicBezTo>
                <a:cubicBezTo>
                  <a:pt x="6" y="116"/>
                  <a:pt x="6" y="117"/>
                  <a:pt x="7" y="118"/>
                </a:cubicBezTo>
                <a:cubicBezTo>
                  <a:pt x="7" y="119"/>
                  <a:pt x="8" y="121"/>
                  <a:pt x="8" y="122"/>
                </a:cubicBezTo>
                <a:cubicBezTo>
                  <a:pt x="9" y="123"/>
                  <a:pt x="9" y="123"/>
                  <a:pt x="9" y="124"/>
                </a:cubicBezTo>
                <a:cubicBezTo>
                  <a:pt x="10" y="125"/>
                  <a:pt x="11" y="126"/>
                  <a:pt x="11" y="127"/>
                </a:cubicBezTo>
                <a:cubicBezTo>
                  <a:pt x="13" y="131"/>
                  <a:pt x="16" y="134"/>
                  <a:pt x="18" y="138"/>
                </a:cubicBezTo>
                <a:cubicBezTo>
                  <a:pt x="19" y="139"/>
                  <a:pt x="21" y="141"/>
                  <a:pt x="22" y="142"/>
                </a:cubicBezTo>
                <a:cubicBezTo>
                  <a:pt x="23" y="143"/>
                  <a:pt x="24" y="144"/>
                  <a:pt x="25" y="145"/>
                </a:cubicBezTo>
                <a:cubicBezTo>
                  <a:pt x="26" y="146"/>
                  <a:pt x="27" y="147"/>
                  <a:pt x="28" y="148"/>
                </a:cubicBezTo>
                <a:cubicBezTo>
                  <a:pt x="32" y="152"/>
                  <a:pt x="37" y="156"/>
                  <a:pt x="43" y="159"/>
                </a:cubicBezTo>
                <a:cubicBezTo>
                  <a:pt x="44" y="160"/>
                  <a:pt x="45" y="160"/>
                  <a:pt x="46" y="161"/>
                </a:cubicBezTo>
                <a:cubicBezTo>
                  <a:pt x="49" y="162"/>
                  <a:pt x="51" y="163"/>
                  <a:pt x="54" y="164"/>
                </a:cubicBezTo>
                <a:cubicBezTo>
                  <a:pt x="55" y="165"/>
                  <a:pt x="57" y="165"/>
                  <a:pt x="58" y="166"/>
                </a:cubicBezTo>
                <a:cubicBezTo>
                  <a:pt x="66" y="169"/>
                  <a:pt x="76" y="170"/>
                  <a:pt x="85" y="170"/>
                </a:cubicBezTo>
                <a:cubicBezTo>
                  <a:pt x="87" y="170"/>
                  <a:pt x="89" y="170"/>
                  <a:pt x="91" y="170"/>
                </a:cubicBezTo>
                <a:cubicBezTo>
                  <a:pt x="91" y="142"/>
                  <a:pt x="91" y="142"/>
                  <a:pt x="91" y="142"/>
                </a:cubicBezTo>
                <a:cubicBezTo>
                  <a:pt x="91" y="142"/>
                  <a:pt x="90" y="141"/>
                  <a:pt x="90" y="141"/>
                </a:cubicBezTo>
                <a:cubicBezTo>
                  <a:pt x="89" y="139"/>
                  <a:pt x="88" y="137"/>
                  <a:pt x="87" y="135"/>
                </a:cubicBezTo>
                <a:cubicBezTo>
                  <a:pt x="86" y="134"/>
                  <a:pt x="86" y="133"/>
                  <a:pt x="85" y="133"/>
                </a:cubicBezTo>
                <a:cubicBezTo>
                  <a:pt x="85" y="132"/>
                  <a:pt x="83" y="132"/>
                  <a:pt x="83" y="131"/>
                </a:cubicBezTo>
                <a:cubicBezTo>
                  <a:pt x="83" y="130"/>
                  <a:pt x="83" y="129"/>
                  <a:pt x="83" y="129"/>
                </a:cubicBezTo>
                <a:cubicBezTo>
                  <a:pt x="83" y="128"/>
                  <a:pt x="84" y="127"/>
                  <a:pt x="84" y="126"/>
                </a:cubicBezTo>
                <a:cubicBezTo>
                  <a:pt x="84" y="126"/>
                  <a:pt x="84" y="125"/>
                  <a:pt x="83" y="125"/>
                </a:cubicBezTo>
                <a:cubicBezTo>
                  <a:pt x="83" y="123"/>
                  <a:pt x="84" y="122"/>
                  <a:pt x="84" y="121"/>
                </a:cubicBezTo>
                <a:cubicBezTo>
                  <a:pt x="84" y="121"/>
                  <a:pt x="85" y="120"/>
                  <a:pt x="85" y="120"/>
                </a:cubicBezTo>
                <a:cubicBezTo>
                  <a:pt x="85" y="119"/>
                  <a:pt x="86" y="119"/>
                  <a:pt x="86" y="119"/>
                </a:cubicBezTo>
                <a:cubicBezTo>
                  <a:pt x="86" y="118"/>
                  <a:pt x="87" y="118"/>
                  <a:pt x="87" y="117"/>
                </a:cubicBezTo>
                <a:cubicBezTo>
                  <a:pt x="88" y="116"/>
                  <a:pt x="89" y="116"/>
                  <a:pt x="89" y="115"/>
                </a:cubicBezTo>
                <a:cubicBezTo>
                  <a:pt x="89" y="115"/>
                  <a:pt x="89" y="111"/>
                  <a:pt x="89" y="110"/>
                </a:cubicBezTo>
                <a:cubicBezTo>
                  <a:pt x="89" y="109"/>
                  <a:pt x="88" y="109"/>
                  <a:pt x="88" y="108"/>
                </a:cubicBezTo>
                <a:cubicBezTo>
                  <a:pt x="88" y="107"/>
                  <a:pt x="88" y="106"/>
                  <a:pt x="86" y="106"/>
                </a:cubicBezTo>
                <a:cubicBezTo>
                  <a:pt x="86" y="106"/>
                  <a:pt x="85" y="107"/>
                  <a:pt x="85" y="107"/>
                </a:cubicBezTo>
                <a:cubicBezTo>
                  <a:pt x="85" y="108"/>
                  <a:pt x="85" y="109"/>
                  <a:pt x="84" y="109"/>
                </a:cubicBezTo>
                <a:cubicBezTo>
                  <a:pt x="83" y="109"/>
                  <a:pt x="83" y="108"/>
                  <a:pt x="81" y="107"/>
                </a:cubicBezTo>
                <a:cubicBezTo>
                  <a:pt x="81" y="107"/>
                  <a:pt x="80" y="107"/>
                  <a:pt x="80" y="107"/>
                </a:cubicBezTo>
                <a:cubicBezTo>
                  <a:pt x="79" y="107"/>
                  <a:pt x="79" y="105"/>
                  <a:pt x="78" y="105"/>
                </a:cubicBezTo>
                <a:cubicBezTo>
                  <a:pt x="77" y="104"/>
                  <a:pt x="76" y="105"/>
                  <a:pt x="76" y="104"/>
                </a:cubicBezTo>
                <a:cubicBezTo>
                  <a:pt x="76" y="103"/>
                  <a:pt x="76" y="103"/>
                  <a:pt x="76" y="102"/>
                </a:cubicBezTo>
                <a:cubicBezTo>
                  <a:pt x="75" y="102"/>
                  <a:pt x="74" y="99"/>
                  <a:pt x="73" y="99"/>
                </a:cubicBezTo>
                <a:cubicBezTo>
                  <a:pt x="72" y="98"/>
                  <a:pt x="71" y="98"/>
                  <a:pt x="70" y="98"/>
                </a:cubicBezTo>
                <a:cubicBezTo>
                  <a:pt x="69" y="98"/>
                  <a:pt x="69" y="98"/>
                  <a:pt x="69" y="98"/>
                </a:cubicBezTo>
                <a:cubicBezTo>
                  <a:pt x="68" y="98"/>
                  <a:pt x="67" y="98"/>
                  <a:pt x="67" y="97"/>
                </a:cubicBezTo>
                <a:cubicBezTo>
                  <a:pt x="65" y="96"/>
                  <a:pt x="64" y="94"/>
                  <a:pt x="62" y="94"/>
                </a:cubicBezTo>
                <a:cubicBezTo>
                  <a:pt x="61" y="94"/>
                  <a:pt x="60" y="95"/>
                  <a:pt x="59" y="95"/>
                </a:cubicBezTo>
                <a:cubicBezTo>
                  <a:pt x="58" y="95"/>
                  <a:pt x="57" y="94"/>
                  <a:pt x="56" y="93"/>
                </a:cubicBezTo>
                <a:cubicBezTo>
                  <a:pt x="55" y="93"/>
                  <a:pt x="53" y="93"/>
                  <a:pt x="52" y="92"/>
                </a:cubicBezTo>
                <a:cubicBezTo>
                  <a:pt x="52" y="92"/>
                  <a:pt x="51" y="91"/>
                  <a:pt x="50" y="91"/>
                </a:cubicBezTo>
                <a:cubicBezTo>
                  <a:pt x="50" y="90"/>
                  <a:pt x="49" y="90"/>
                  <a:pt x="49" y="90"/>
                </a:cubicBezTo>
                <a:cubicBezTo>
                  <a:pt x="48" y="90"/>
                  <a:pt x="48" y="89"/>
                  <a:pt x="47" y="89"/>
                </a:cubicBezTo>
                <a:cubicBezTo>
                  <a:pt x="46" y="88"/>
                  <a:pt x="45" y="88"/>
                  <a:pt x="45" y="87"/>
                </a:cubicBezTo>
                <a:cubicBezTo>
                  <a:pt x="45" y="86"/>
                  <a:pt x="46" y="86"/>
                  <a:pt x="46" y="85"/>
                </a:cubicBezTo>
                <a:cubicBezTo>
                  <a:pt x="46" y="83"/>
                  <a:pt x="45" y="81"/>
                  <a:pt x="44" y="80"/>
                </a:cubicBezTo>
                <a:cubicBezTo>
                  <a:pt x="43" y="79"/>
                  <a:pt x="42" y="78"/>
                  <a:pt x="41" y="77"/>
                </a:cubicBezTo>
                <a:cubicBezTo>
                  <a:pt x="41" y="77"/>
                  <a:pt x="41" y="77"/>
                  <a:pt x="41" y="76"/>
                </a:cubicBezTo>
                <a:cubicBezTo>
                  <a:pt x="41" y="76"/>
                  <a:pt x="40" y="75"/>
                  <a:pt x="40" y="74"/>
                </a:cubicBezTo>
                <a:cubicBezTo>
                  <a:pt x="39" y="73"/>
                  <a:pt x="38" y="72"/>
                  <a:pt x="38" y="71"/>
                </a:cubicBezTo>
                <a:cubicBezTo>
                  <a:pt x="38" y="70"/>
                  <a:pt x="38" y="70"/>
                  <a:pt x="38" y="69"/>
                </a:cubicBezTo>
                <a:cubicBezTo>
                  <a:pt x="37" y="67"/>
                  <a:pt x="35" y="68"/>
                  <a:pt x="35" y="70"/>
                </a:cubicBezTo>
                <a:cubicBezTo>
                  <a:pt x="35" y="70"/>
                  <a:pt x="36" y="71"/>
                  <a:pt x="37" y="72"/>
                </a:cubicBezTo>
                <a:cubicBezTo>
                  <a:pt x="37" y="72"/>
                  <a:pt x="37" y="73"/>
                  <a:pt x="37" y="74"/>
                </a:cubicBezTo>
                <a:cubicBezTo>
                  <a:pt x="37" y="75"/>
                  <a:pt x="38" y="75"/>
                  <a:pt x="38" y="76"/>
                </a:cubicBezTo>
                <a:cubicBezTo>
                  <a:pt x="39" y="77"/>
                  <a:pt x="39" y="79"/>
                  <a:pt x="39" y="79"/>
                </a:cubicBezTo>
                <a:cubicBezTo>
                  <a:pt x="39" y="80"/>
                  <a:pt x="40" y="81"/>
                  <a:pt x="40" y="82"/>
                </a:cubicBezTo>
                <a:cubicBezTo>
                  <a:pt x="39" y="82"/>
                  <a:pt x="39" y="81"/>
                  <a:pt x="38" y="80"/>
                </a:cubicBezTo>
                <a:cubicBezTo>
                  <a:pt x="38" y="80"/>
                  <a:pt x="37" y="80"/>
                  <a:pt x="36" y="79"/>
                </a:cubicBezTo>
                <a:cubicBezTo>
                  <a:pt x="36" y="78"/>
                  <a:pt x="37" y="78"/>
                  <a:pt x="37" y="77"/>
                </a:cubicBezTo>
                <a:cubicBezTo>
                  <a:pt x="36" y="76"/>
                  <a:pt x="34" y="76"/>
                  <a:pt x="34" y="74"/>
                </a:cubicBezTo>
                <a:cubicBezTo>
                  <a:pt x="34" y="74"/>
                  <a:pt x="35" y="73"/>
                  <a:pt x="35" y="73"/>
                </a:cubicBezTo>
                <a:cubicBezTo>
                  <a:pt x="35" y="72"/>
                  <a:pt x="34" y="71"/>
                  <a:pt x="33" y="70"/>
                </a:cubicBezTo>
                <a:cubicBezTo>
                  <a:pt x="33" y="70"/>
                  <a:pt x="33" y="69"/>
                  <a:pt x="33" y="68"/>
                </a:cubicBezTo>
                <a:cubicBezTo>
                  <a:pt x="33" y="67"/>
                  <a:pt x="33" y="66"/>
                  <a:pt x="33" y="65"/>
                </a:cubicBezTo>
                <a:cubicBezTo>
                  <a:pt x="33" y="64"/>
                  <a:pt x="32" y="63"/>
                  <a:pt x="31" y="63"/>
                </a:cubicBezTo>
                <a:cubicBezTo>
                  <a:pt x="30" y="63"/>
                  <a:pt x="30" y="63"/>
                  <a:pt x="29" y="62"/>
                </a:cubicBezTo>
                <a:cubicBezTo>
                  <a:pt x="29" y="62"/>
                  <a:pt x="29" y="60"/>
                  <a:pt x="29" y="60"/>
                </a:cubicBezTo>
                <a:cubicBezTo>
                  <a:pt x="28" y="59"/>
                  <a:pt x="29" y="58"/>
                  <a:pt x="29" y="56"/>
                </a:cubicBezTo>
                <a:cubicBezTo>
                  <a:pt x="28" y="55"/>
                  <a:pt x="28" y="54"/>
                  <a:pt x="29" y="53"/>
                </a:cubicBezTo>
                <a:cubicBezTo>
                  <a:pt x="29" y="52"/>
                  <a:pt x="30" y="51"/>
                  <a:pt x="30" y="51"/>
                </a:cubicBezTo>
                <a:cubicBezTo>
                  <a:pt x="31" y="50"/>
                  <a:pt x="31" y="49"/>
                  <a:pt x="31" y="49"/>
                </a:cubicBezTo>
                <a:cubicBezTo>
                  <a:pt x="32" y="47"/>
                  <a:pt x="33" y="46"/>
                  <a:pt x="34" y="45"/>
                </a:cubicBezTo>
                <a:cubicBezTo>
                  <a:pt x="35" y="44"/>
                  <a:pt x="36" y="43"/>
                  <a:pt x="37" y="41"/>
                </a:cubicBezTo>
                <a:cubicBezTo>
                  <a:pt x="37" y="41"/>
                  <a:pt x="38" y="40"/>
                  <a:pt x="37" y="39"/>
                </a:cubicBezTo>
                <a:cubicBezTo>
                  <a:pt x="37" y="38"/>
                  <a:pt x="36" y="37"/>
                  <a:pt x="36" y="36"/>
                </a:cubicBezTo>
                <a:cubicBezTo>
                  <a:pt x="36" y="36"/>
                  <a:pt x="37" y="36"/>
                  <a:pt x="37" y="35"/>
                </a:cubicBezTo>
                <a:cubicBezTo>
                  <a:pt x="37" y="35"/>
                  <a:pt x="37" y="34"/>
                  <a:pt x="37" y="33"/>
                </a:cubicBezTo>
                <a:cubicBezTo>
                  <a:pt x="37" y="32"/>
                  <a:pt x="37" y="32"/>
                  <a:pt x="37" y="31"/>
                </a:cubicBezTo>
                <a:cubicBezTo>
                  <a:pt x="37" y="30"/>
                  <a:pt x="38" y="29"/>
                  <a:pt x="38" y="29"/>
                </a:cubicBezTo>
                <a:cubicBezTo>
                  <a:pt x="37" y="28"/>
                  <a:pt x="36" y="29"/>
                  <a:pt x="35" y="28"/>
                </a:cubicBezTo>
                <a:cubicBezTo>
                  <a:pt x="35" y="28"/>
                  <a:pt x="36" y="27"/>
                  <a:pt x="36" y="26"/>
                </a:cubicBezTo>
                <a:cubicBezTo>
                  <a:pt x="36" y="26"/>
                  <a:pt x="35" y="26"/>
                  <a:pt x="35" y="25"/>
                </a:cubicBezTo>
                <a:cubicBezTo>
                  <a:pt x="36" y="25"/>
                  <a:pt x="36" y="24"/>
                  <a:pt x="36" y="24"/>
                </a:cubicBezTo>
                <a:cubicBezTo>
                  <a:pt x="36" y="23"/>
                  <a:pt x="35" y="23"/>
                  <a:pt x="35" y="22"/>
                </a:cubicBezTo>
                <a:cubicBezTo>
                  <a:pt x="45" y="14"/>
                  <a:pt x="57" y="8"/>
                  <a:pt x="71" y="6"/>
                </a:cubicBezTo>
                <a:cubicBezTo>
                  <a:pt x="71" y="6"/>
                  <a:pt x="71" y="6"/>
                  <a:pt x="71" y="6"/>
                </a:cubicBezTo>
                <a:cubicBezTo>
                  <a:pt x="71" y="6"/>
                  <a:pt x="71" y="6"/>
                  <a:pt x="71" y="6"/>
                </a:cubicBezTo>
                <a:cubicBezTo>
                  <a:pt x="72" y="6"/>
                  <a:pt x="73" y="6"/>
                  <a:pt x="74" y="6"/>
                </a:cubicBezTo>
                <a:cubicBezTo>
                  <a:pt x="75" y="6"/>
                  <a:pt x="76" y="6"/>
                  <a:pt x="76" y="6"/>
                </a:cubicBezTo>
                <a:cubicBezTo>
                  <a:pt x="78" y="6"/>
                  <a:pt x="80" y="8"/>
                  <a:pt x="82" y="7"/>
                </a:cubicBezTo>
                <a:cubicBezTo>
                  <a:pt x="82" y="7"/>
                  <a:pt x="82" y="6"/>
                  <a:pt x="82" y="6"/>
                </a:cubicBezTo>
                <a:cubicBezTo>
                  <a:pt x="83" y="5"/>
                  <a:pt x="83" y="5"/>
                  <a:pt x="83" y="4"/>
                </a:cubicBezTo>
                <a:cubicBezTo>
                  <a:pt x="84" y="4"/>
                  <a:pt x="84" y="4"/>
                  <a:pt x="85" y="4"/>
                </a:cubicBezTo>
                <a:cubicBezTo>
                  <a:pt x="87" y="4"/>
                  <a:pt x="89" y="4"/>
                  <a:pt x="91" y="5"/>
                </a:cubicBezTo>
                <a:cubicBezTo>
                  <a:pt x="91" y="0"/>
                  <a:pt x="91" y="0"/>
                  <a:pt x="91" y="0"/>
                </a:cubicBezTo>
                <a:cubicBezTo>
                  <a:pt x="90" y="0"/>
                  <a:pt x="88" y="0"/>
                  <a:pt x="87" y="0"/>
                </a:cubicBezTo>
                <a:cubicBezTo>
                  <a:pt x="86" y="0"/>
                  <a:pt x="86" y="0"/>
                  <a:pt x="85" y="0"/>
                </a:cubicBezTo>
                <a:cubicBezTo>
                  <a:pt x="84" y="0"/>
                  <a:pt x="83" y="0"/>
                  <a:pt x="83" y="0"/>
                </a:cubicBezTo>
                <a:cubicBezTo>
                  <a:pt x="74" y="0"/>
                  <a:pt x="66" y="2"/>
                  <a:pt x="58" y="4"/>
                </a:cubicBezTo>
                <a:cubicBezTo>
                  <a:pt x="57" y="5"/>
                  <a:pt x="55" y="5"/>
                  <a:pt x="54" y="6"/>
                </a:cubicBezTo>
                <a:cubicBezTo>
                  <a:pt x="54" y="6"/>
                  <a:pt x="53" y="6"/>
                  <a:pt x="53" y="6"/>
                </a:cubicBezTo>
                <a:cubicBezTo>
                  <a:pt x="52" y="7"/>
                  <a:pt x="51" y="7"/>
                  <a:pt x="50" y="7"/>
                </a:cubicBezTo>
                <a:cubicBezTo>
                  <a:pt x="49" y="8"/>
                  <a:pt x="48" y="8"/>
                  <a:pt x="46" y="9"/>
                </a:cubicBezTo>
                <a:cubicBezTo>
                  <a:pt x="45" y="10"/>
                  <a:pt x="44" y="10"/>
                  <a:pt x="43" y="11"/>
                </a:cubicBezTo>
                <a:cubicBezTo>
                  <a:pt x="38" y="14"/>
                  <a:pt x="33" y="17"/>
                  <a:pt x="29" y="21"/>
                </a:cubicBezTo>
                <a:cubicBezTo>
                  <a:pt x="29" y="21"/>
                  <a:pt x="28" y="21"/>
                  <a:pt x="28" y="22"/>
                </a:cubicBezTo>
                <a:cubicBezTo>
                  <a:pt x="27" y="23"/>
                  <a:pt x="26" y="24"/>
                  <a:pt x="25" y="25"/>
                </a:cubicBezTo>
                <a:cubicBezTo>
                  <a:pt x="24" y="26"/>
                  <a:pt x="23" y="27"/>
                  <a:pt x="22" y="28"/>
                </a:cubicBezTo>
                <a:cubicBezTo>
                  <a:pt x="21" y="29"/>
                  <a:pt x="19" y="31"/>
                  <a:pt x="18" y="32"/>
                </a:cubicBezTo>
                <a:cubicBezTo>
                  <a:pt x="16" y="36"/>
                  <a:pt x="13" y="39"/>
                  <a:pt x="11" y="43"/>
                </a:cubicBezTo>
                <a:cubicBezTo>
                  <a:pt x="11" y="44"/>
                  <a:pt x="10" y="45"/>
                  <a:pt x="9" y="46"/>
                </a:cubicBezTo>
                <a:cubicBezTo>
                  <a:pt x="9" y="47"/>
                  <a:pt x="9" y="47"/>
                  <a:pt x="8" y="48"/>
                </a:cubicBezTo>
                <a:cubicBezTo>
                  <a:pt x="7" y="50"/>
                  <a:pt x="7" y="52"/>
                  <a:pt x="6" y="54"/>
                </a:cubicBezTo>
                <a:cubicBezTo>
                  <a:pt x="6" y="54"/>
                  <a:pt x="5" y="55"/>
                  <a:pt x="5" y="56"/>
                </a:cubicBezTo>
                <a:cubicBezTo>
                  <a:pt x="4" y="58"/>
                  <a:pt x="3" y="61"/>
                  <a:pt x="3" y="64"/>
                </a:cubicBezTo>
                <a:cubicBezTo>
                  <a:pt x="2" y="65"/>
                  <a:pt x="2" y="66"/>
                  <a:pt x="2" y="68"/>
                </a:cubicBezTo>
                <a:close/>
                <a:moveTo>
                  <a:pt x="91" y="66"/>
                </a:moveTo>
                <a:cubicBezTo>
                  <a:pt x="91" y="106"/>
                  <a:pt x="91" y="106"/>
                  <a:pt x="91" y="106"/>
                </a:cubicBezTo>
                <a:cubicBezTo>
                  <a:pt x="91" y="106"/>
                  <a:pt x="90" y="107"/>
                  <a:pt x="90" y="107"/>
                </a:cubicBezTo>
                <a:cubicBezTo>
                  <a:pt x="89" y="107"/>
                  <a:pt x="89" y="106"/>
                  <a:pt x="88" y="105"/>
                </a:cubicBezTo>
                <a:cubicBezTo>
                  <a:pt x="86" y="104"/>
                  <a:pt x="85" y="106"/>
                  <a:pt x="83" y="106"/>
                </a:cubicBezTo>
                <a:cubicBezTo>
                  <a:pt x="82" y="106"/>
                  <a:pt x="79" y="103"/>
                  <a:pt x="79" y="102"/>
                </a:cubicBezTo>
                <a:cubicBezTo>
                  <a:pt x="79" y="101"/>
                  <a:pt x="80" y="100"/>
                  <a:pt x="80" y="98"/>
                </a:cubicBezTo>
                <a:cubicBezTo>
                  <a:pt x="80" y="98"/>
                  <a:pt x="81" y="97"/>
                  <a:pt x="81" y="96"/>
                </a:cubicBezTo>
                <a:cubicBezTo>
                  <a:pt x="81" y="95"/>
                  <a:pt x="79" y="94"/>
                  <a:pt x="78" y="94"/>
                </a:cubicBezTo>
                <a:cubicBezTo>
                  <a:pt x="77" y="94"/>
                  <a:pt x="74" y="95"/>
                  <a:pt x="72" y="94"/>
                </a:cubicBezTo>
                <a:cubicBezTo>
                  <a:pt x="72" y="93"/>
                  <a:pt x="73" y="93"/>
                  <a:pt x="73" y="92"/>
                </a:cubicBezTo>
                <a:cubicBezTo>
                  <a:pt x="73" y="92"/>
                  <a:pt x="73" y="92"/>
                  <a:pt x="73" y="91"/>
                </a:cubicBezTo>
                <a:cubicBezTo>
                  <a:pt x="73" y="91"/>
                  <a:pt x="74" y="90"/>
                  <a:pt x="74" y="89"/>
                </a:cubicBezTo>
                <a:cubicBezTo>
                  <a:pt x="75" y="89"/>
                  <a:pt x="75" y="88"/>
                  <a:pt x="75" y="88"/>
                </a:cubicBezTo>
                <a:cubicBezTo>
                  <a:pt x="75" y="87"/>
                  <a:pt x="76" y="87"/>
                  <a:pt x="76" y="86"/>
                </a:cubicBezTo>
                <a:cubicBezTo>
                  <a:pt x="76" y="86"/>
                  <a:pt x="75" y="85"/>
                  <a:pt x="75" y="84"/>
                </a:cubicBezTo>
                <a:cubicBezTo>
                  <a:pt x="73" y="85"/>
                  <a:pt x="72" y="85"/>
                  <a:pt x="72" y="85"/>
                </a:cubicBezTo>
                <a:cubicBezTo>
                  <a:pt x="70" y="86"/>
                  <a:pt x="70" y="89"/>
                  <a:pt x="68" y="89"/>
                </a:cubicBezTo>
                <a:cubicBezTo>
                  <a:pt x="67" y="89"/>
                  <a:pt x="66" y="89"/>
                  <a:pt x="66" y="90"/>
                </a:cubicBezTo>
                <a:cubicBezTo>
                  <a:pt x="65" y="90"/>
                  <a:pt x="64" y="90"/>
                  <a:pt x="63" y="90"/>
                </a:cubicBezTo>
                <a:cubicBezTo>
                  <a:pt x="63" y="90"/>
                  <a:pt x="61" y="89"/>
                  <a:pt x="61" y="89"/>
                </a:cubicBezTo>
                <a:cubicBezTo>
                  <a:pt x="60" y="88"/>
                  <a:pt x="59" y="86"/>
                  <a:pt x="59" y="86"/>
                </a:cubicBezTo>
                <a:cubicBezTo>
                  <a:pt x="58" y="83"/>
                  <a:pt x="59" y="80"/>
                  <a:pt x="60" y="79"/>
                </a:cubicBezTo>
                <a:cubicBezTo>
                  <a:pt x="61" y="78"/>
                  <a:pt x="61" y="78"/>
                  <a:pt x="61" y="77"/>
                </a:cubicBezTo>
                <a:cubicBezTo>
                  <a:pt x="61" y="77"/>
                  <a:pt x="61" y="76"/>
                  <a:pt x="61" y="75"/>
                </a:cubicBezTo>
                <a:cubicBezTo>
                  <a:pt x="62" y="74"/>
                  <a:pt x="63" y="73"/>
                  <a:pt x="65" y="72"/>
                </a:cubicBezTo>
                <a:cubicBezTo>
                  <a:pt x="66" y="72"/>
                  <a:pt x="67" y="71"/>
                  <a:pt x="69" y="71"/>
                </a:cubicBezTo>
                <a:cubicBezTo>
                  <a:pt x="69" y="71"/>
                  <a:pt x="71" y="71"/>
                  <a:pt x="71" y="71"/>
                </a:cubicBezTo>
                <a:cubicBezTo>
                  <a:pt x="72" y="71"/>
                  <a:pt x="72" y="72"/>
                  <a:pt x="73" y="72"/>
                </a:cubicBezTo>
                <a:cubicBezTo>
                  <a:pt x="75" y="72"/>
                  <a:pt x="75" y="70"/>
                  <a:pt x="77" y="70"/>
                </a:cubicBezTo>
                <a:cubicBezTo>
                  <a:pt x="78" y="70"/>
                  <a:pt x="79" y="69"/>
                  <a:pt x="80" y="70"/>
                </a:cubicBezTo>
                <a:cubicBezTo>
                  <a:pt x="81" y="70"/>
                  <a:pt x="82" y="71"/>
                  <a:pt x="82" y="71"/>
                </a:cubicBezTo>
                <a:cubicBezTo>
                  <a:pt x="83" y="71"/>
                  <a:pt x="84" y="70"/>
                  <a:pt x="84" y="70"/>
                </a:cubicBezTo>
                <a:cubicBezTo>
                  <a:pt x="85" y="70"/>
                  <a:pt x="86" y="71"/>
                  <a:pt x="86" y="72"/>
                </a:cubicBezTo>
                <a:cubicBezTo>
                  <a:pt x="86" y="73"/>
                  <a:pt x="85" y="74"/>
                  <a:pt x="85" y="75"/>
                </a:cubicBezTo>
                <a:cubicBezTo>
                  <a:pt x="86" y="75"/>
                  <a:pt x="88" y="76"/>
                  <a:pt x="89" y="76"/>
                </a:cubicBezTo>
                <a:cubicBezTo>
                  <a:pt x="90" y="75"/>
                  <a:pt x="89" y="74"/>
                  <a:pt x="89" y="73"/>
                </a:cubicBezTo>
                <a:cubicBezTo>
                  <a:pt x="89" y="73"/>
                  <a:pt x="89" y="73"/>
                  <a:pt x="89" y="72"/>
                </a:cubicBezTo>
                <a:cubicBezTo>
                  <a:pt x="89" y="71"/>
                  <a:pt x="89" y="71"/>
                  <a:pt x="89" y="70"/>
                </a:cubicBezTo>
                <a:cubicBezTo>
                  <a:pt x="89" y="68"/>
                  <a:pt x="90" y="67"/>
                  <a:pt x="91" y="66"/>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0" name="Freeform 2019"/>
          <p:cNvSpPr>
            <a:spLocks noEditPoints="1" noChangeArrowheads="1"/>
          </p:cNvSpPr>
          <p:nvPr/>
        </p:nvSpPr>
        <p:spPr bwMode="auto">
          <a:xfrm>
            <a:off x="7442200" y="2730500"/>
            <a:ext cx="338138" cy="338138"/>
          </a:xfrm>
          <a:custGeom>
            <a:avLst/>
            <a:gdLst>
              <a:gd name="T0" fmla="*/ 109 w 218"/>
              <a:gd name="T1" fmla="*/ 0 h 218"/>
              <a:gd name="T2" fmla="*/ 186 w 218"/>
              <a:gd name="T3" fmla="*/ 32 h 218"/>
              <a:gd name="T4" fmla="*/ 218 w 218"/>
              <a:gd name="T5" fmla="*/ 109 h 218"/>
              <a:gd name="T6" fmla="*/ 186 w 218"/>
              <a:gd name="T7" fmla="*/ 186 h 218"/>
              <a:gd name="T8" fmla="*/ 109 w 218"/>
              <a:gd name="T9" fmla="*/ 218 h 218"/>
              <a:gd name="T10" fmla="*/ 109 w 218"/>
              <a:gd name="T11" fmla="*/ 218 h 218"/>
              <a:gd name="T12" fmla="*/ 109 w 218"/>
              <a:gd name="T13" fmla="*/ 194 h 218"/>
              <a:gd name="T14" fmla="*/ 109 w 218"/>
              <a:gd name="T15" fmla="*/ 194 h 218"/>
              <a:gd name="T16" fmla="*/ 169 w 218"/>
              <a:gd name="T17" fmla="*/ 169 h 218"/>
              <a:gd name="T18" fmla="*/ 194 w 218"/>
              <a:gd name="T19" fmla="*/ 109 h 218"/>
              <a:gd name="T20" fmla="*/ 169 w 218"/>
              <a:gd name="T21" fmla="*/ 49 h 218"/>
              <a:gd name="T22" fmla="*/ 109 w 218"/>
              <a:gd name="T23" fmla="*/ 24 h 218"/>
              <a:gd name="T24" fmla="*/ 109 w 218"/>
              <a:gd name="T25" fmla="*/ 24 h 218"/>
              <a:gd name="T26" fmla="*/ 109 w 218"/>
              <a:gd name="T27" fmla="*/ 0 h 218"/>
              <a:gd name="T28" fmla="*/ 109 w 218"/>
              <a:gd name="T29" fmla="*/ 218 h 218"/>
              <a:gd name="T30" fmla="*/ 32 w 218"/>
              <a:gd name="T31" fmla="*/ 186 h 218"/>
              <a:gd name="T32" fmla="*/ 0 w 218"/>
              <a:gd name="T33" fmla="*/ 109 h 218"/>
              <a:gd name="T34" fmla="*/ 32 w 218"/>
              <a:gd name="T35" fmla="*/ 32 h 218"/>
              <a:gd name="T36" fmla="*/ 109 w 218"/>
              <a:gd name="T37" fmla="*/ 0 h 218"/>
              <a:gd name="T38" fmla="*/ 109 w 218"/>
              <a:gd name="T39" fmla="*/ 24 h 218"/>
              <a:gd name="T40" fmla="*/ 49 w 218"/>
              <a:gd name="T41" fmla="*/ 49 h 218"/>
              <a:gd name="T42" fmla="*/ 24 w 218"/>
              <a:gd name="T43" fmla="*/ 109 h 218"/>
              <a:gd name="T44" fmla="*/ 49 w 218"/>
              <a:gd name="T45" fmla="*/ 169 h 218"/>
              <a:gd name="T46" fmla="*/ 109 w 218"/>
              <a:gd name="T47" fmla="*/ 194 h 218"/>
              <a:gd name="T48" fmla="*/ 109 w 218"/>
              <a:gd name="T49" fmla="*/ 218 h 2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18"/>
              <a:gd name="T76" fmla="*/ 0 h 218"/>
              <a:gd name="T77" fmla="*/ 218 w 218"/>
              <a:gd name="T78" fmla="*/ 218 h 2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18" h="218">
                <a:moveTo>
                  <a:pt x="109" y="0"/>
                </a:moveTo>
                <a:cubicBezTo>
                  <a:pt x="139" y="0"/>
                  <a:pt x="166" y="12"/>
                  <a:pt x="186" y="32"/>
                </a:cubicBezTo>
                <a:cubicBezTo>
                  <a:pt x="205" y="52"/>
                  <a:pt x="218" y="79"/>
                  <a:pt x="218" y="109"/>
                </a:cubicBezTo>
                <a:cubicBezTo>
                  <a:pt x="218" y="139"/>
                  <a:pt x="205" y="166"/>
                  <a:pt x="186" y="186"/>
                </a:cubicBezTo>
                <a:cubicBezTo>
                  <a:pt x="166" y="206"/>
                  <a:pt x="139" y="218"/>
                  <a:pt x="109" y="218"/>
                </a:cubicBezTo>
                <a:cubicBezTo>
                  <a:pt x="109" y="218"/>
                  <a:pt x="109" y="218"/>
                  <a:pt x="109" y="218"/>
                </a:cubicBezTo>
                <a:cubicBezTo>
                  <a:pt x="109" y="194"/>
                  <a:pt x="109" y="194"/>
                  <a:pt x="109" y="194"/>
                </a:cubicBezTo>
                <a:cubicBezTo>
                  <a:pt x="109" y="194"/>
                  <a:pt x="109" y="194"/>
                  <a:pt x="109" y="194"/>
                </a:cubicBezTo>
                <a:cubicBezTo>
                  <a:pt x="132" y="194"/>
                  <a:pt x="153" y="184"/>
                  <a:pt x="169" y="169"/>
                </a:cubicBezTo>
                <a:cubicBezTo>
                  <a:pt x="184" y="154"/>
                  <a:pt x="194" y="132"/>
                  <a:pt x="194" y="109"/>
                </a:cubicBezTo>
                <a:cubicBezTo>
                  <a:pt x="194" y="86"/>
                  <a:pt x="184" y="64"/>
                  <a:pt x="169" y="49"/>
                </a:cubicBezTo>
                <a:cubicBezTo>
                  <a:pt x="153" y="34"/>
                  <a:pt x="132" y="24"/>
                  <a:pt x="109" y="24"/>
                </a:cubicBezTo>
                <a:cubicBezTo>
                  <a:pt x="109" y="24"/>
                  <a:pt x="109" y="24"/>
                  <a:pt x="109" y="24"/>
                </a:cubicBezTo>
                <a:cubicBezTo>
                  <a:pt x="109" y="0"/>
                  <a:pt x="109" y="0"/>
                  <a:pt x="109" y="0"/>
                </a:cubicBezTo>
                <a:close/>
                <a:moveTo>
                  <a:pt x="109" y="218"/>
                </a:moveTo>
                <a:cubicBezTo>
                  <a:pt x="79" y="218"/>
                  <a:pt x="51" y="206"/>
                  <a:pt x="32" y="186"/>
                </a:cubicBezTo>
                <a:cubicBezTo>
                  <a:pt x="12" y="166"/>
                  <a:pt x="0" y="139"/>
                  <a:pt x="0" y="109"/>
                </a:cubicBezTo>
                <a:cubicBezTo>
                  <a:pt x="0" y="79"/>
                  <a:pt x="12" y="52"/>
                  <a:pt x="32" y="32"/>
                </a:cubicBezTo>
                <a:cubicBezTo>
                  <a:pt x="51" y="12"/>
                  <a:pt x="79" y="0"/>
                  <a:pt x="109" y="0"/>
                </a:cubicBezTo>
                <a:cubicBezTo>
                  <a:pt x="109" y="24"/>
                  <a:pt x="109" y="24"/>
                  <a:pt x="109" y="24"/>
                </a:cubicBezTo>
                <a:cubicBezTo>
                  <a:pt x="85" y="24"/>
                  <a:pt x="64" y="34"/>
                  <a:pt x="49" y="49"/>
                </a:cubicBezTo>
                <a:cubicBezTo>
                  <a:pt x="33" y="64"/>
                  <a:pt x="24" y="86"/>
                  <a:pt x="24" y="109"/>
                </a:cubicBezTo>
                <a:cubicBezTo>
                  <a:pt x="24" y="132"/>
                  <a:pt x="33" y="154"/>
                  <a:pt x="49" y="169"/>
                </a:cubicBezTo>
                <a:cubicBezTo>
                  <a:pt x="64" y="184"/>
                  <a:pt x="85" y="194"/>
                  <a:pt x="109" y="194"/>
                </a:cubicBezTo>
                <a:lnTo>
                  <a:pt x="109" y="21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1" name="Oval 2020"/>
          <p:cNvSpPr>
            <a:spLocks noChangeArrowheads="1"/>
          </p:cNvSpPr>
          <p:nvPr/>
        </p:nvSpPr>
        <p:spPr bwMode="auto">
          <a:xfrm>
            <a:off x="7461250" y="2749550"/>
            <a:ext cx="300038" cy="300038"/>
          </a:xfrm>
          <a:prstGeom prst="ellipse">
            <a:avLst/>
          </a:prstGeom>
          <a:solidFill>
            <a:srgbClr val="765B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2" name="Oval 2021"/>
          <p:cNvSpPr>
            <a:spLocks noChangeArrowheads="1"/>
          </p:cNvSpPr>
          <p:nvPr/>
        </p:nvSpPr>
        <p:spPr bwMode="auto">
          <a:xfrm>
            <a:off x="7640638" y="2854325"/>
            <a:ext cx="49212" cy="508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3" name="Freeform 2022"/>
          <p:cNvSpPr>
            <a:spLocks noEditPoints="1" noChangeArrowheads="1"/>
          </p:cNvSpPr>
          <p:nvPr/>
        </p:nvSpPr>
        <p:spPr bwMode="auto">
          <a:xfrm>
            <a:off x="7616825" y="2830513"/>
            <a:ext cx="96838" cy="139700"/>
          </a:xfrm>
          <a:custGeom>
            <a:avLst/>
            <a:gdLst>
              <a:gd name="T0" fmla="*/ 62 w 62"/>
              <a:gd name="T1" fmla="*/ 0 h 90"/>
              <a:gd name="T2" fmla="*/ 31 w 62"/>
              <a:gd name="T3" fmla="*/ 0 h 90"/>
              <a:gd name="T4" fmla="*/ 31 w 62"/>
              <a:gd name="T5" fmla="*/ 7 h 90"/>
              <a:gd name="T6" fmla="*/ 31 w 62"/>
              <a:gd name="T7" fmla="*/ 7 h 90"/>
              <a:gd name="T8" fmla="*/ 55 w 62"/>
              <a:gd name="T9" fmla="*/ 31 h 90"/>
              <a:gd name="T10" fmla="*/ 31 w 62"/>
              <a:gd name="T11" fmla="*/ 55 h 90"/>
              <a:gd name="T12" fmla="*/ 31 w 62"/>
              <a:gd name="T13" fmla="*/ 55 h 90"/>
              <a:gd name="T14" fmla="*/ 31 w 62"/>
              <a:gd name="T15" fmla="*/ 55 h 90"/>
              <a:gd name="T16" fmla="*/ 31 w 62"/>
              <a:gd name="T17" fmla="*/ 66 h 90"/>
              <a:gd name="T18" fmla="*/ 31 w 62"/>
              <a:gd name="T19" fmla="*/ 66 h 90"/>
              <a:gd name="T20" fmla="*/ 39 w 62"/>
              <a:gd name="T21" fmla="*/ 74 h 90"/>
              <a:gd name="T22" fmla="*/ 31 w 62"/>
              <a:gd name="T23" fmla="*/ 82 h 90"/>
              <a:gd name="T24" fmla="*/ 31 w 62"/>
              <a:gd name="T25" fmla="*/ 82 h 90"/>
              <a:gd name="T26" fmla="*/ 31 w 62"/>
              <a:gd name="T27" fmla="*/ 82 h 90"/>
              <a:gd name="T28" fmla="*/ 31 w 62"/>
              <a:gd name="T29" fmla="*/ 90 h 90"/>
              <a:gd name="T30" fmla="*/ 62 w 62"/>
              <a:gd name="T31" fmla="*/ 90 h 90"/>
              <a:gd name="T32" fmla="*/ 62 w 62"/>
              <a:gd name="T33" fmla="*/ 0 h 90"/>
              <a:gd name="T34" fmla="*/ 31 w 62"/>
              <a:gd name="T35" fmla="*/ 0 h 90"/>
              <a:gd name="T36" fmla="*/ 0 w 62"/>
              <a:gd name="T37" fmla="*/ 0 h 90"/>
              <a:gd name="T38" fmla="*/ 0 w 62"/>
              <a:gd name="T39" fmla="*/ 90 h 90"/>
              <a:gd name="T40" fmla="*/ 31 w 62"/>
              <a:gd name="T41" fmla="*/ 90 h 90"/>
              <a:gd name="T42" fmla="*/ 31 w 62"/>
              <a:gd name="T43" fmla="*/ 82 h 90"/>
              <a:gd name="T44" fmla="*/ 23 w 62"/>
              <a:gd name="T45" fmla="*/ 74 h 90"/>
              <a:gd name="T46" fmla="*/ 31 w 62"/>
              <a:gd name="T47" fmla="*/ 66 h 90"/>
              <a:gd name="T48" fmla="*/ 31 w 62"/>
              <a:gd name="T49" fmla="*/ 55 h 90"/>
              <a:gd name="T50" fmla="*/ 7 w 62"/>
              <a:gd name="T51" fmla="*/ 31 h 90"/>
              <a:gd name="T52" fmla="*/ 31 w 62"/>
              <a:gd name="T53" fmla="*/ 7 h 90"/>
              <a:gd name="T54" fmla="*/ 31 w 62"/>
              <a:gd name="T55" fmla="*/ 0 h 9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2"/>
              <a:gd name="T85" fmla="*/ 0 h 90"/>
              <a:gd name="T86" fmla="*/ 62 w 62"/>
              <a:gd name="T87" fmla="*/ 90 h 9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2" h="90">
                <a:moveTo>
                  <a:pt x="62" y="0"/>
                </a:moveTo>
                <a:cubicBezTo>
                  <a:pt x="31" y="0"/>
                  <a:pt x="31" y="0"/>
                  <a:pt x="31" y="0"/>
                </a:cubicBezTo>
                <a:cubicBezTo>
                  <a:pt x="31" y="7"/>
                  <a:pt x="31" y="7"/>
                  <a:pt x="31" y="7"/>
                </a:cubicBezTo>
                <a:cubicBezTo>
                  <a:pt x="31" y="7"/>
                  <a:pt x="31" y="7"/>
                  <a:pt x="31" y="7"/>
                </a:cubicBezTo>
                <a:cubicBezTo>
                  <a:pt x="44" y="7"/>
                  <a:pt x="55" y="18"/>
                  <a:pt x="55" y="31"/>
                </a:cubicBezTo>
                <a:cubicBezTo>
                  <a:pt x="55" y="44"/>
                  <a:pt x="44" y="55"/>
                  <a:pt x="31" y="55"/>
                </a:cubicBezTo>
                <a:cubicBezTo>
                  <a:pt x="31" y="55"/>
                  <a:pt x="31" y="55"/>
                  <a:pt x="31" y="55"/>
                </a:cubicBezTo>
                <a:cubicBezTo>
                  <a:pt x="31" y="55"/>
                  <a:pt x="31" y="55"/>
                  <a:pt x="31" y="55"/>
                </a:cubicBezTo>
                <a:cubicBezTo>
                  <a:pt x="31" y="66"/>
                  <a:pt x="31" y="66"/>
                  <a:pt x="31" y="66"/>
                </a:cubicBezTo>
                <a:cubicBezTo>
                  <a:pt x="31" y="66"/>
                  <a:pt x="31" y="66"/>
                  <a:pt x="31" y="66"/>
                </a:cubicBezTo>
                <a:cubicBezTo>
                  <a:pt x="35" y="66"/>
                  <a:pt x="39" y="69"/>
                  <a:pt x="39" y="74"/>
                </a:cubicBezTo>
                <a:cubicBezTo>
                  <a:pt x="39" y="78"/>
                  <a:pt x="35" y="82"/>
                  <a:pt x="31" y="82"/>
                </a:cubicBezTo>
                <a:cubicBezTo>
                  <a:pt x="31" y="82"/>
                  <a:pt x="31" y="82"/>
                  <a:pt x="31" y="82"/>
                </a:cubicBezTo>
                <a:cubicBezTo>
                  <a:pt x="31" y="82"/>
                  <a:pt x="31" y="82"/>
                  <a:pt x="31" y="82"/>
                </a:cubicBezTo>
                <a:cubicBezTo>
                  <a:pt x="31" y="90"/>
                  <a:pt x="31" y="90"/>
                  <a:pt x="31" y="90"/>
                </a:cubicBezTo>
                <a:cubicBezTo>
                  <a:pt x="62" y="90"/>
                  <a:pt x="62" y="90"/>
                  <a:pt x="62" y="90"/>
                </a:cubicBezTo>
                <a:lnTo>
                  <a:pt x="62" y="0"/>
                </a:lnTo>
                <a:close/>
                <a:moveTo>
                  <a:pt x="31" y="0"/>
                </a:moveTo>
                <a:cubicBezTo>
                  <a:pt x="0" y="0"/>
                  <a:pt x="0" y="0"/>
                  <a:pt x="0" y="0"/>
                </a:cubicBezTo>
                <a:cubicBezTo>
                  <a:pt x="0" y="90"/>
                  <a:pt x="0" y="90"/>
                  <a:pt x="0" y="90"/>
                </a:cubicBezTo>
                <a:cubicBezTo>
                  <a:pt x="31" y="90"/>
                  <a:pt x="31" y="90"/>
                  <a:pt x="31" y="90"/>
                </a:cubicBezTo>
                <a:cubicBezTo>
                  <a:pt x="31" y="82"/>
                  <a:pt x="31" y="82"/>
                  <a:pt x="31" y="82"/>
                </a:cubicBezTo>
                <a:cubicBezTo>
                  <a:pt x="26" y="82"/>
                  <a:pt x="23" y="78"/>
                  <a:pt x="23" y="74"/>
                </a:cubicBezTo>
                <a:cubicBezTo>
                  <a:pt x="23" y="69"/>
                  <a:pt x="26" y="66"/>
                  <a:pt x="31" y="66"/>
                </a:cubicBezTo>
                <a:cubicBezTo>
                  <a:pt x="31" y="55"/>
                  <a:pt x="31" y="55"/>
                  <a:pt x="31" y="55"/>
                </a:cubicBezTo>
                <a:cubicBezTo>
                  <a:pt x="18" y="55"/>
                  <a:pt x="7" y="44"/>
                  <a:pt x="7" y="31"/>
                </a:cubicBezTo>
                <a:cubicBezTo>
                  <a:pt x="7" y="18"/>
                  <a:pt x="18" y="7"/>
                  <a:pt x="31" y="7"/>
                </a:cubicBezTo>
                <a:lnTo>
                  <a:pt x="31"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4" name="Freeform 2023"/>
          <p:cNvSpPr>
            <a:spLocks noChangeArrowheads="1"/>
          </p:cNvSpPr>
          <p:nvPr/>
        </p:nvSpPr>
        <p:spPr bwMode="auto">
          <a:xfrm>
            <a:off x="7519988" y="2816225"/>
            <a:ext cx="17462" cy="7938"/>
          </a:xfrm>
          <a:custGeom>
            <a:avLst/>
            <a:gdLst>
              <a:gd name="T0" fmla="*/ 12 w 12"/>
              <a:gd name="T1" fmla="*/ 5 h 6"/>
              <a:gd name="T2" fmla="*/ 7 w 12"/>
              <a:gd name="T3" fmla="*/ 0 h 6"/>
              <a:gd name="T4" fmla="*/ 5 w 12"/>
              <a:gd name="T5" fmla="*/ 0 h 6"/>
              <a:gd name="T6" fmla="*/ 0 w 12"/>
              <a:gd name="T7" fmla="*/ 5 h 6"/>
              <a:gd name="T8" fmla="*/ 0 w 12"/>
              <a:gd name="T9" fmla="*/ 6 h 6"/>
              <a:gd name="T10" fmla="*/ 12 w 12"/>
              <a:gd name="T11" fmla="*/ 6 h 6"/>
              <a:gd name="T12" fmla="*/ 12 w 12"/>
              <a:gd name="T13" fmla="*/ 5 h 6"/>
              <a:gd name="T14" fmla="*/ 0 60000 65536"/>
              <a:gd name="T15" fmla="*/ 0 60000 65536"/>
              <a:gd name="T16" fmla="*/ 0 60000 65536"/>
              <a:gd name="T17" fmla="*/ 0 60000 65536"/>
              <a:gd name="T18" fmla="*/ 0 60000 65536"/>
              <a:gd name="T19" fmla="*/ 0 60000 65536"/>
              <a:gd name="T20" fmla="*/ 0 60000 65536"/>
              <a:gd name="T21" fmla="*/ 0 w 12"/>
              <a:gd name="T22" fmla="*/ 0 h 6"/>
              <a:gd name="T23" fmla="*/ 12 w 1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6">
                <a:moveTo>
                  <a:pt x="12" y="5"/>
                </a:moveTo>
                <a:cubicBezTo>
                  <a:pt x="12" y="2"/>
                  <a:pt x="10" y="0"/>
                  <a:pt x="7" y="0"/>
                </a:cubicBezTo>
                <a:cubicBezTo>
                  <a:pt x="5" y="0"/>
                  <a:pt x="5" y="0"/>
                  <a:pt x="5" y="0"/>
                </a:cubicBezTo>
                <a:cubicBezTo>
                  <a:pt x="2" y="0"/>
                  <a:pt x="0" y="2"/>
                  <a:pt x="0" y="5"/>
                </a:cubicBezTo>
                <a:cubicBezTo>
                  <a:pt x="0" y="5"/>
                  <a:pt x="0" y="6"/>
                  <a:pt x="0" y="6"/>
                </a:cubicBezTo>
                <a:cubicBezTo>
                  <a:pt x="12" y="6"/>
                  <a:pt x="12" y="6"/>
                  <a:pt x="12" y="6"/>
                </a:cubicBezTo>
                <a:cubicBezTo>
                  <a:pt x="12" y="6"/>
                  <a:pt x="12" y="5"/>
                  <a:pt x="12" y="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5" name="Freeform 2024"/>
          <p:cNvSpPr>
            <a:spLocks noEditPoints="1" noChangeArrowheads="1"/>
          </p:cNvSpPr>
          <p:nvPr/>
        </p:nvSpPr>
        <p:spPr bwMode="auto">
          <a:xfrm>
            <a:off x="7507288" y="2830513"/>
            <a:ext cx="95250" cy="139700"/>
          </a:xfrm>
          <a:custGeom>
            <a:avLst/>
            <a:gdLst>
              <a:gd name="T0" fmla="*/ 31 w 62"/>
              <a:gd name="T1" fmla="*/ 90 h 90"/>
              <a:gd name="T2" fmla="*/ 62 w 62"/>
              <a:gd name="T3" fmla="*/ 90 h 90"/>
              <a:gd name="T4" fmla="*/ 62 w 62"/>
              <a:gd name="T5" fmla="*/ 0 h 90"/>
              <a:gd name="T6" fmla="*/ 31 w 62"/>
              <a:gd name="T7" fmla="*/ 0 h 90"/>
              <a:gd name="T8" fmla="*/ 31 w 62"/>
              <a:gd name="T9" fmla="*/ 7 h 90"/>
              <a:gd name="T10" fmla="*/ 31 w 62"/>
              <a:gd name="T11" fmla="*/ 7 h 90"/>
              <a:gd name="T12" fmla="*/ 31 w 62"/>
              <a:gd name="T13" fmla="*/ 7 h 90"/>
              <a:gd name="T14" fmla="*/ 55 w 62"/>
              <a:gd name="T15" fmla="*/ 31 h 90"/>
              <a:gd name="T16" fmla="*/ 31 w 62"/>
              <a:gd name="T17" fmla="*/ 55 h 90"/>
              <a:gd name="T18" fmla="*/ 31 w 62"/>
              <a:gd name="T19" fmla="*/ 55 h 90"/>
              <a:gd name="T20" fmla="*/ 31 w 62"/>
              <a:gd name="T21" fmla="*/ 66 h 90"/>
              <a:gd name="T22" fmla="*/ 31 w 62"/>
              <a:gd name="T23" fmla="*/ 66 h 90"/>
              <a:gd name="T24" fmla="*/ 39 w 62"/>
              <a:gd name="T25" fmla="*/ 74 h 90"/>
              <a:gd name="T26" fmla="*/ 31 w 62"/>
              <a:gd name="T27" fmla="*/ 82 h 90"/>
              <a:gd name="T28" fmla="*/ 31 w 62"/>
              <a:gd name="T29" fmla="*/ 82 h 90"/>
              <a:gd name="T30" fmla="*/ 31 w 62"/>
              <a:gd name="T31" fmla="*/ 82 h 90"/>
              <a:gd name="T32" fmla="*/ 31 w 62"/>
              <a:gd name="T33" fmla="*/ 90 h 90"/>
              <a:gd name="T34" fmla="*/ 0 w 62"/>
              <a:gd name="T35" fmla="*/ 90 h 90"/>
              <a:gd name="T36" fmla="*/ 31 w 62"/>
              <a:gd name="T37" fmla="*/ 90 h 90"/>
              <a:gd name="T38" fmla="*/ 31 w 62"/>
              <a:gd name="T39" fmla="*/ 82 h 90"/>
              <a:gd name="T40" fmla="*/ 23 w 62"/>
              <a:gd name="T41" fmla="*/ 74 h 90"/>
              <a:gd name="T42" fmla="*/ 31 w 62"/>
              <a:gd name="T43" fmla="*/ 66 h 90"/>
              <a:gd name="T44" fmla="*/ 31 w 62"/>
              <a:gd name="T45" fmla="*/ 55 h 90"/>
              <a:gd name="T46" fmla="*/ 7 w 62"/>
              <a:gd name="T47" fmla="*/ 31 h 90"/>
              <a:gd name="T48" fmla="*/ 31 w 62"/>
              <a:gd name="T49" fmla="*/ 7 h 90"/>
              <a:gd name="T50" fmla="*/ 31 w 62"/>
              <a:gd name="T51" fmla="*/ 0 h 90"/>
              <a:gd name="T52" fmla="*/ 16 w 62"/>
              <a:gd name="T53" fmla="*/ 0 h 90"/>
              <a:gd name="T54" fmla="*/ 12 w 62"/>
              <a:gd name="T55" fmla="*/ 0 h 90"/>
              <a:gd name="T56" fmla="*/ 0 w 62"/>
              <a:gd name="T57" fmla="*/ 0 h 90"/>
              <a:gd name="T58" fmla="*/ 0 w 62"/>
              <a:gd name="T59" fmla="*/ 90 h 9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2"/>
              <a:gd name="T91" fmla="*/ 0 h 90"/>
              <a:gd name="T92" fmla="*/ 62 w 62"/>
              <a:gd name="T93" fmla="*/ 90 h 9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2" h="90">
                <a:moveTo>
                  <a:pt x="31" y="90"/>
                </a:moveTo>
                <a:cubicBezTo>
                  <a:pt x="62" y="90"/>
                  <a:pt x="62" y="90"/>
                  <a:pt x="62" y="90"/>
                </a:cubicBezTo>
                <a:cubicBezTo>
                  <a:pt x="62" y="0"/>
                  <a:pt x="62" y="0"/>
                  <a:pt x="62" y="0"/>
                </a:cubicBezTo>
                <a:cubicBezTo>
                  <a:pt x="31" y="0"/>
                  <a:pt x="31" y="0"/>
                  <a:pt x="31" y="0"/>
                </a:cubicBezTo>
                <a:cubicBezTo>
                  <a:pt x="31" y="7"/>
                  <a:pt x="31" y="7"/>
                  <a:pt x="31" y="7"/>
                </a:cubicBezTo>
                <a:cubicBezTo>
                  <a:pt x="31" y="7"/>
                  <a:pt x="31" y="7"/>
                  <a:pt x="31" y="7"/>
                </a:cubicBezTo>
                <a:cubicBezTo>
                  <a:pt x="31" y="7"/>
                  <a:pt x="31" y="7"/>
                  <a:pt x="31" y="7"/>
                </a:cubicBezTo>
                <a:cubicBezTo>
                  <a:pt x="45" y="7"/>
                  <a:pt x="55" y="18"/>
                  <a:pt x="55" y="31"/>
                </a:cubicBezTo>
                <a:cubicBezTo>
                  <a:pt x="55" y="44"/>
                  <a:pt x="45" y="55"/>
                  <a:pt x="31" y="55"/>
                </a:cubicBezTo>
                <a:cubicBezTo>
                  <a:pt x="31" y="55"/>
                  <a:pt x="31" y="55"/>
                  <a:pt x="31" y="55"/>
                </a:cubicBezTo>
                <a:cubicBezTo>
                  <a:pt x="31" y="66"/>
                  <a:pt x="31" y="66"/>
                  <a:pt x="31" y="66"/>
                </a:cubicBezTo>
                <a:cubicBezTo>
                  <a:pt x="31" y="66"/>
                  <a:pt x="31" y="66"/>
                  <a:pt x="31" y="66"/>
                </a:cubicBezTo>
                <a:cubicBezTo>
                  <a:pt x="36" y="66"/>
                  <a:pt x="39" y="69"/>
                  <a:pt x="39" y="74"/>
                </a:cubicBezTo>
                <a:cubicBezTo>
                  <a:pt x="39" y="78"/>
                  <a:pt x="36" y="82"/>
                  <a:pt x="31" y="82"/>
                </a:cubicBezTo>
                <a:cubicBezTo>
                  <a:pt x="31" y="82"/>
                  <a:pt x="31" y="82"/>
                  <a:pt x="31" y="82"/>
                </a:cubicBezTo>
                <a:cubicBezTo>
                  <a:pt x="31" y="82"/>
                  <a:pt x="31" y="82"/>
                  <a:pt x="31" y="82"/>
                </a:cubicBezTo>
                <a:lnTo>
                  <a:pt x="31" y="90"/>
                </a:lnTo>
                <a:close/>
                <a:moveTo>
                  <a:pt x="0" y="90"/>
                </a:moveTo>
                <a:cubicBezTo>
                  <a:pt x="31" y="90"/>
                  <a:pt x="31" y="90"/>
                  <a:pt x="31" y="90"/>
                </a:cubicBezTo>
                <a:cubicBezTo>
                  <a:pt x="31" y="82"/>
                  <a:pt x="31" y="82"/>
                  <a:pt x="31" y="82"/>
                </a:cubicBezTo>
                <a:cubicBezTo>
                  <a:pt x="27" y="82"/>
                  <a:pt x="23" y="78"/>
                  <a:pt x="23" y="74"/>
                </a:cubicBezTo>
                <a:cubicBezTo>
                  <a:pt x="23" y="69"/>
                  <a:pt x="27" y="66"/>
                  <a:pt x="31" y="66"/>
                </a:cubicBezTo>
                <a:cubicBezTo>
                  <a:pt x="31" y="55"/>
                  <a:pt x="31" y="55"/>
                  <a:pt x="31" y="55"/>
                </a:cubicBezTo>
                <a:cubicBezTo>
                  <a:pt x="18" y="55"/>
                  <a:pt x="7" y="44"/>
                  <a:pt x="7" y="31"/>
                </a:cubicBezTo>
                <a:cubicBezTo>
                  <a:pt x="7" y="18"/>
                  <a:pt x="18" y="7"/>
                  <a:pt x="31" y="7"/>
                </a:cubicBezTo>
                <a:cubicBezTo>
                  <a:pt x="31" y="0"/>
                  <a:pt x="31" y="0"/>
                  <a:pt x="31" y="0"/>
                </a:cubicBezTo>
                <a:cubicBezTo>
                  <a:pt x="16" y="0"/>
                  <a:pt x="16" y="0"/>
                  <a:pt x="16" y="0"/>
                </a:cubicBezTo>
                <a:cubicBezTo>
                  <a:pt x="12" y="0"/>
                  <a:pt x="12" y="0"/>
                  <a:pt x="12" y="0"/>
                </a:cubicBezTo>
                <a:cubicBezTo>
                  <a:pt x="0" y="0"/>
                  <a:pt x="0" y="0"/>
                  <a:pt x="0" y="0"/>
                </a:cubicBezTo>
                <a:lnTo>
                  <a:pt x="0" y="9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6" name="Oval 2025"/>
          <p:cNvSpPr>
            <a:spLocks noChangeArrowheads="1"/>
          </p:cNvSpPr>
          <p:nvPr/>
        </p:nvSpPr>
        <p:spPr bwMode="auto">
          <a:xfrm>
            <a:off x="7529513" y="2854325"/>
            <a:ext cx="52387" cy="508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7" name="Freeform 2026"/>
          <p:cNvSpPr>
            <a:spLocks noEditPoints="1" noChangeArrowheads="1"/>
          </p:cNvSpPr>
          <p:nvPr/>
        </p:nvSpPr>
        <p:spPr bwMode="auto">
          <a:xfrm>
            <a:off x="4737100" y="2598738"/>
            <a:ext cx="536575" cy="538162"/>
          </a:xfrm>
          <a:custGeom>
            <a:avLst/>
            <a:gdLst>
              <a:gd name="T0" fmla="*/ 173 w 346"/>
              <a:gd name="T1" fmla="*/ 0 h 347"/>
              <a:gd name="T2" fmla="*/ 295 w 346"/>
              <a:gd name="T3" fmla="*/ 51 h 347"/>
              <a:gd name="T4" fmla="*/ 346 w 346"/>
              <a:gd name="T5" fmla="*/ 174 h 347"/>
              <a:gd name="T6" fmla="*/ 295 w 346"/>
              <a:gd name="T7" fmla="*/ 296 h 347"/>
              <a:gd name="T8" fmla="*/ 173 w 346"/>
              <a:gd name="T9" fmla="*/ 347 h 347"/>
              <a:gd name="T10" fmla="*/ 173 w 346"/>
              <a:gd name="T11" fmla="*/ 323 h 347"/>
              <a:gd name="T12" fmla="*/ 278 w 346"/>
              <a:gd name="T13" fmla="*/ 279 h 347"/>
              <a:gd name="T14" fmla="*/ 322 w 346"/>
              <a:gd name="T15" fmla="*/ 174 h 347"/>
              <a:gd name="T16" fmla="*/ 278 w 346"/>
              <a:gd name="T17" fmla="*/ 68 h 347"/>
              <a:gd name="T18" fmla="*/ 173 w 346"/>
              <a:gd name="T19" fmla="*/ 24 h 347"/>
              <a:gd name="T20" fmla="*/ 173 w 346"/>
              <a:gd name="T21" fmla="*/ 0 h 347"/>
              <a:gd name="T22" fmla="*/ 173 w 346"/>
              <a:gd name="T23" fmla="*/ 0 h 347"/>
              <a:gd name="T24" fmla="*/ 173 w 346"/>
              <a:gd name="T25" fmla="*/ 0 h 347"/>
              <a:gd name="T26" fmla="*/ 173 w 346"/>
              <a:gd name="T27" fmla="*/ 24 h 347"/>
              <a:gd name="T28" fmla="*/ 173 w 346"/>
              <a:gd name="T29" fmla="*/ 24 h 347"/>
              <a:gd name="T30" fmla="*/ 67 w 346"/>
              <a:gd name="T31" fmla="*/ 68 h 347"/>
              <a:gd name="T32" fmla="*/ 24 w 346"/>
              <a:gd name="T33" fmla="*/ 174 h 347"/>
              <a:gd name="T34" fmla="*/ 67 w 346"/>
              <a:gd name="T35" fmla="*/ 279 h 347"/>
              <a:gd name="T36" fmla="*/ 173 w 346"/>
              <a:gd name="T37" fmla="*/ 323 h 347"/>
              <a:gd name="T38" fmla="*/ 173 w 346"/>
              <a:gd name="T39" fmla="*/ 323 h 347"/>
              <a:gd name="T40" fmla="*/ 173 w 346"/>
              <a:gd name="T41" fmla="*/ 347 h 347"/>
              <a:gd name="T42" fmla="*/ 173 w 346"/>
              <a:gd name="T43" fmla="*/ 347 h 347"/>
              <a:gd name="T44" fmla="*/ 51 w 346"/>
              <a:gd name="T45" fmla="*/ 296 h 347"/>
              <a:gd name="T46" fmla="*/ 0 w 346"/>
              <a:gd name="T47" fmla="*/ 174 h 347"/>
              <a:gd name="T48" fmla="*/ 51 w 346"/>
              <a:gd name="T49" fmla="*/ 51 h 347"/>
              <a:gd name="T50" fmla="*/ 173 w 346"/>
              <a:gd name="T51" fmla="*/ 0 h 34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46"/>
              <a:gd name="T79" fmla="*/ 0 h 347"/>
              <a:gd name="T80" fmla="*/ 346 w 346"/>
              <a:gd name="T81" fmla="*/ 347 h 34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46" h="347">
                <a:moveTo>
                  <a:pt x="173" y="0"/>
                </a:moveTo>
                <a:cubicBezTo>
                  <a:pt x="221" y="0"/>
                  <a:pt x="264" y="20"/>
                  <a:pt x="295" y="51"/>
                </a:cubicBezTo>
                <a:cubicBezTo>
                  <a:pt x="327" y="82"/>
                  <a:pt x="346" y="126"/>
                  <a:pt x="346" y="174"/>
                </a:cubicBezTo>
                <a:cubicBezTo>
                  <a:pt x="346" y="221"/>
                  <a:pt x="327" y="265"/>
                  <a:pt x="295" y="296"/>
                </a:cubicBezTo>
                <a:cubicBezTo>
                  <a:pt x="264" y="327"/>
                  <a:pt x="221" y="347"/>
                  <a:pt x="173" y="347"/>
                </a:cubicBezTo>
                <a:cubicBezTo>
                  <a:pt x="173" y="323"/>
                  <a:pt x="173" y="323"/>
                  <a:pt x="173" y="323"/>
                </a:cubicBezTo>
                <a:cubicBezTo>
                  <a:pt x="214" y="323"/>
                  <a:pt x="251" y="306"/>
                  <a:pt x="278" y="279"/>
                </a:cubicBezTo>
                <a:cubicBezTo>
                  <a:pt x="305" y="252"/>
                  <a:pt x="322" y="215"/>
                  <a:pt x="322" y="174"/>
                </a:cubicBezTo>
                <a:cubicBezTo>
                  <a:pt x="322" y="132"/>
                  <a:pt x="305" y="95"/>
                  <a:pt x="278" y="68"/>
                </a:cubicBezTo>
                <a:cubicBezTo>
                  <a:pt x="251" y="41"/>
                  <a:pt x="214" y="24"/>
                  <a:pt x="173" y="24"/>
                </a:cubicBezTo>
                <a:lnTo>
                  <a:pt x="173" y="0"/>
                </a:lnTo>
                <a:close/>
                <a:moveTo>
                  <a:pt x="173" y="0"/>
                </a:moveTo>
                <a:cubicBezTo>
                  <a:pt x="173" y="0"/>
                  <a:pt x="173" y="0"/>
                  <a:pt x="173" y="0"/>
                </a:cubicBezTo>
                <a:cubicBezTo>
                  <a:pt x="173" y="24"/>
                  <a:pt x="173" y="24"/>
                  <a:pt x="173" y="24"/>
                </a:cubicBezTo>
                <a:cubicBezTo>
                  <a:pt x="173" y="24"/>
                  <a:pt x="173" y="24"/>
                  <a:pt x="173" y="24"/>
                </a:cubicBezTo>
                <a:cubicBezTo>
                  <a:pt x="132" y="24"/>
                  <a:pt x="94" y="41"/>
                  <a:pt x="67" y="68"/>
                </a:cubicBezTo>
                <a:cubicBezTo>
                  <a:pt x="41" y="95"/>
                  <a:pt x="24" y="132"/>
                  <a:pt x="24" y="174"/>
                </a:cubicBezTo>
                <a:cubicBezTo>
                  <a:pt x="24" y="215"/>
                  <a:pt x="41" y="252"/>
                  <a:pt x="67" y="279"/>
                </a:cubicBezTo>
                <a:cubicBezTo>
                  <a:pt x="94" y="306"/>
                  <a:pt x="132" y="323"/>
                  <a:pt x="173" y="323"/>
                </a:cubicBezTo>
                <a:cubicBezTo>
                  <a:pt x="173" y="323"/>
                  <a:pt x="173" y="323"/>
                  <a:pt x="173" y="323"/>
                </a:cubicBezTo>
                <a:cubicBezTo>
                  <a:pt x="173" y="347"/>
                  <a:pt x="173" y="347"/>
                  <a:pt x="173" y="347"/>
                </a:cubicBezTo>
                <a:cubicBezTo>
                  <a:pt x="173" y="347"/>
                  <a:pt x="173" y="347"/>
                  <a:pt x="173" y="347"/>
                </a:cubicBezTo>
                <a:cubicBezTo>
                  <a:pt x="125" y="347"/>
                  <a:pt x="82" y="327"/>
                  <a:pt x="51" y="296"/>
                </a:cubicBezTo>
                <a:cubicBezTo>
                  <a:pt x="19" y="265"/>
                  <a:pt x="0" y="221"/>
                  <a:pt x="0" y="174"/>
                </a:cubicBezTo>
                <a:cubicBezTo>
                  <a:pt x="0" y="126"/>
                  <a:pt x="19" y="82"/>
                  <a:pt x="51" y="51"/>
                </a:cubicBezTo>
                <a:cubicBezTo>
                  <a:pt x="82" y="20"/>
                  <a:pt x="125" y="0"/>
                  <a:pt x="173"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8" name="Oval 2027"/>
          <p:cNvSpPr>
            <a:spLocks noChangeArrowheads="1"/>
          </p:cNvSpPr>
          <p:nvPr/>
        </p:nvSpPr>
        <p:spPr bwMode="auto">
          <a:xfrm>
            <a:off x="4756150" y="2617788"/>
            <a:ext cx="500063" cy="500062"/>
          </a:xfrm>
          <a:prstGeom prst="ellipse">
            <a:avLst/>
          </a:prstGeom>
          <a:solidFill>
            <a:srgbClr val="BEDB3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9" name="Freeform 2028"/>
          <p:cNvSpPr>
            <a:spLocks noEditPoints="1" noChangeArrowheads="1"/>
          </p:cNvSpPr>
          <p:nvPr/>
        </p:nvSpPr>
        <p:spPr bwMode="auto">
          <a:xfrm>
            <a:off x="4824413" y="2695575"/>
            <a:ext cx="363537" cy="287338"/>
          </a:xfrm>
          <a:custGeom>
            <a:avLst/>
            <a:gdLst>
              <a:gd name="T0" fmla="*/ 210 w 234"/>
              <a:gd name="T1" fmla="*/ 42 h 185"/>
              <a:gd name="T2" fmla="*/ 189 w 234"/>
              <a:gd name="T3" fmla="*/ 42 h 185"/>
              <a:gd name="T4" fmla="*/ 189 w 234"/>
              <a:gd name="T5" fmla="*/ 53 h 185"/>
              <a:gd name="T6" fmla="*/ 213 w 234"/>
              <a:gd name="T7" fmla="*/ 105 h 185"/>
              <a:gd name="T8" fmla="*/ 213 w 234"/>
              <a:gd name="T9" fmla="*/ 129 h 185"/>
              <a:gd name="T10" fmla="*/ 189 w 234"/>
              <a:gd name="T11" fmla="*/ 185 h 185"/>
              <a:gd name="T12" fmla="*/ 234 w 234"/>
              <a:gd name="T13" fmla="*/ 175 h 185"/>
              <a:gd name="T14" fmla="*/ 234 w 234"/>
              <a:gd name="T15" fmla="*/ 67 h 185"/>
              <a:gd name="T16" fmla="*/ 188 w 234"/>
              <a:gd name="T17" fmla="*/ 0 h 185"/>
              <a:gd name="T18" fmla="*/ 117 w 234"/>
              <a:gd name="T19" fmla="*/ 15 h 185"/>
              <a:gd name="T20" fmla="*/ 189 w 234"/>
              <a:gd name="T21" fmla="*/ 42 h 185"/>
              <a:gd name="T22" fmla="*/ 117 w 234"/>
              <a:gd name="T23" fmla="*/ 148 h 185"/>
              <a:gd name="T24" fmla="*/ 178 w 234"/>
              <a:gd name="T25" fmla="*/ 175 h 185"/>
              <a:gd name="T26" fmla="*/ 189 w 234"/>
              <a:gd name="T27" fmla="*/ 185 h 185"/>
              <a:gd name="T28" fmla="*/ 166 w 234"/>
              <a:gd name="T29" fmla="*/ 129 h 185"/>
              <a:gd name="T30" fmla="*/ 189 w 234"/>
              <a:gd name="T31" fmla="*/ 105 h 185"/>
              <a:gd name="T32" fmla="*/ 117 w 234"/>
              <a:gd name="T33" fmla="*/ 53 h 185"/>
              <a:gd name="T34" fmla="*/ 117 w 234"/>
              <a:gd name="T35" fmla="*/ 0 h 185"/>
              <a:gd name="T36" fmla="*/ 44 w 234"/>
              <a:gd name="T37" fmla="*/ 2 h 185"/>
              <a:gd name="T38" fmla="*/ 58 w 234"/>
              <a:gd name="T39" fmla="*/ 15 h 185"/>
              <a:gd name="T40" fmla="*/ 117 w 234"/>
              <a:gd name="T41" fmla="*/ 15 h 185"/>
              <a:gd name="T42" fmla="*/ 44 w 234"/>
              <a:gd name="T43" fmla="*/ 185 h 185"/>
              <a:gd name="T44" fmla="*/ 56 w 234"/>
              <a:gd name="T45" fmla="*/ 175 h 185"/>
              <a:gd name="T46" fmla="*/ 117 w 234"/>
              <a:gd name="T47" fmla="*/ 148 h 185"/>
              <a:gd name="T48" fmla="*/ 44 w 234"/>
              <a:gd name="T49" fmla="*/ 53 h 185"/>
              <a:gd name="T50" fmla="*/ 68 w 234"/>
              <a:gd name="T51" fmla="*/ 105 h 185"/>
              <a:gd name="T52" fmla="*/ 68 w 234"/>
              <a:gd name="T53" fmla="*/ 129 h 185"/>
              <a:gd name="T54" fmla="*/ 44 w 234"/>
              <a:gd name="T55" fmla="*/ 185 h 185"/>
              <a:gd name="T56" fmla="*/ 24 w 234"/>
              <a:gd name="T57" fmla="*/ 42 h 185"/>
              <a:gd name="T58" fmla="*/ 0 w 234"/>
              <a:gd name="T59" fmla="*/ 142 h 185"/>
              <a:gd name="T60" fmla="*/ 0 w 234"/>
              <a:gd name="T61" fmla="*/ 175 h 185"/>
              <a:gd name="T62" fmla="*/ 44 w 234"/>
              <a:gd name="T63" fmla="*/ 185 h 185"/>
              <a:gd name="T64" fmla="*/ 21 w 234"/>
              <a:gd name="T65" fmla="*/ 129 h 185"/>
              <a:gd name="T66" fmla="*/ 44 w 234"/>
              <a:gd name="T67" fmla="*/ 105 h 185"/>
              <a:gd name="T68" fmla="*/ 39 w 234"/>
              <a:gd name="T69" fmla="*/ 53 h 185"/>
              <a:gd name="T70" fmla="*/ 44 w 234"/>
              <a:gd name="T71" fmla="*/ 2 h 1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34"/>
              <a:gd name="T109" fmla="*/ 0 h 185"/>
              <a:gd name="T110" fmla="*/ 234 w 234"/>
              <a:gd name="T111" fmla="*/ 185 h 1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34" h="185">
                <a:moveTo>
                  <a:pt x="234" y="67"/>
                </a:moveTo>
                <a:cubicBezTo>
                  <a:pt x="210" y="42"/>
                  <a:pt x="210" y="42"/>
                  <a:pt x="210" y="42"/>
                </a:cubicBezTo>
                <a:cubicBezTo>
                  <a:pt x="189" y="2"/>
                  <a:pt x="189" y="2"/>
                  <a:pt x="189" y="2"/>
                </a:cubicBezTo>
                <a:cubicBezTo>
                  <a:pt x="189" y="42"/>
                  <a:pt x="189" y="42"/>
                  <a:pt x="189" y="42"/>
                </a:cubicBezTo>
                <a:cubicBezTo>
                  <a:pt x="195" y="53"/>
                  <a:pt x="195" y="53"/>
                  <a:pt x="195" y="53"/>
                </a:cubicBezTo>
                <a:cubicBezTo>
                  <a:pt x="189" y="53"/>
                  <a:pt x="189" y="53"/>
                  <a:pt x="189" y="53"/>
                </a:cubicBezTo>
                <a:cubicBezTo>
                  <a:pt x="189" y="105"/>
                  <a:pt x="189" y="105"/>
                  <a:pt x="189" y="105"/>
                </a:cubicBezTo>
                <a:cubicBezTo>
                  <a:pt x="213" y="105"/>
                  <a:pt x="213" y="105"/>
                  <a:pt x="213" y="105"/>
                </a:cubicBezTo>
                <a:cubicBezTo>
                  <a:pt x="213" y="129"/>
                  <a:pt x="213" y="129"/>
                  <a:pt x="213" y="129"/>
                </a:cubicBezTo>
                <a:cubicBezTo>
                  <a:pt x="213" y="129"/>
                  <a:pt x="213" y="129"/>
                  <a:pt x="213" y="129"/>
                </a:cubicBezTo>
                <a:cubicBezTo>
                  <a:pt x="189" y="129"/>
                  <a:pt x="189" y="129"/>
                  <a:pt x="189" y="129"/>
                </a:cubicBezTo>
                <a:cubicBezTo>
                  <a:pt x="189" y="185"/>
                  <a:pt x="189" y="185"/>
                  <a:pt x="189" y="185"/>
                </a:cubicBezTo>
                <a:cubicBezTo>
                  <a:pt x="223" y="185"/>
                  <a:pt x="223" y="185"/>
                  <a:pt x="223" y="185"/>
                </a:cubicBezTo>
                <a:cubicBezTo>
                  <a:pt x="229" y="185"/>
                  <a:pt x="234" y="180"/>
                  <a:pt x="234" y="175"/>
                </a:cubicBezTo>
                <a:cubicBezTo>
                  <a:pt x="234" y="148"/>
                  <a:pt x="234" y="148"/>
                  <a:pt x="234" y="148"/>
                </a:cubicBezTo>
                <a:lnTo>
                  <a:pt x="234" y="67"/>
                </a:lnTo>
                <a:close/>
                <a:moveTo>
                  <a:pt x="189" y="2"/>
                </a:moveTo>
                <a:cubicBezTo>
                  <a:pt x="188" y="0"/>
                  <a:pt x="188" y="0"/>
                  <a:pt x="188" y="0"/>
                </a:cubicBezTo>
                <a:cubicBezTo>
                  <a:pt x="117" y="0"/>
                  <a:pt x="117" y="0"/>
                  <a:pt x="117" y="0"/>
                </a:cubicBezTo>
                <a:cubicBezTo>
                  <a:pt x="117" y="15"/>
                  <a:pt x="117" y="15"/>
                  <a:pt x="117" y="15"/>
                </a:cubicBezTo>
                <a:cubicBezTo>
                  <a:pt x="175" y="15"/>
                  <a:pt x="175" y="15"/>
                  <a:pt x="175" y="15"/>
                </a:cubicBezTo>
                <a:cubicBezTo>
                  <a:pt x="189" y="42"/>
                  <a:pt x="189" y="42"/>
                  <a:pt x="189" y="42"/>
                </a:cubicBezTo>
                <a:cubicBezTo>
                  <a:pt x="189" y="2"/>
                  <a:pt x="189" y="2"/>
                  <a:pt x="189" y="2"/>
                </a:cubicBezTo>
                <a:close/>
                <a:moveTo>
                  <a:pt x="117" y="148"/>
                </a:moveTo>
                <a:cubicBezTo>
                  <a:pt x="178" y="148"/>
                  <a:pt x="178" y="148"/>
                  <a:pt x="178" y="148"/>
                </a:cubicBezTo>
                <a:cubicBezTo>
                  <a:pt x="178" y="175"/>
                  <a:pt x="178" y="175"/>
                  <a:pt x="178" y="175"/>
                </a:cubicBezTo>
                <a:cubicBezTo>
                  <a:pt x="178" y="180"/>
                  <a:pt x="183" y="185"/>
                  <a:pt x="189" y="185"/>
                </a:cubicBezTo>
                <a:cubicBezTo>
                  <a:pt x="189" y="185"/>
                  <a:pt x="189" y="185"/>
                  <a:pt x="189" y="185"/>
                </a:cubicBezTo>
                <a:cubicBezTo>
                  <a:pt x="189" y="129"/>
                  <a:pt x="189" y="129"/>
                  <a:pt x="189" y="129"/>
                </a:cubicBezTo>
                <a:cubicBezTo>
                  <a:pt x="166" y="129"/>
                  <a:pt x="166" y="129"/>
                  <a:pt x="166" y="129"/>
                </a:cubicBezTo>
                <a:cubicBezTo>
                  <a:pt x="166" y="105"/>
                  <a:pt x="166" y="105"/>
                  <a:pt x="166" y="105"/>
                </a:cubicBezTo>
                <a:cubicBezTo>
                  <a:pt x="189" y="105"/>
                  <a:pt x="189" y="105"/>
                  <a:pt x="189" y="105"/>
                </a:cubicBezTo>
                <a:cubicBezTo>
                  <a:pt x="189" y="53"/>
                  <a:pt x="189" y="53"/>
                  <a:pt x="189" y="53"/>
                </a:cubicBezTo>
                <a:cubicBezTo>
                  <a:pt x="117" y="53"/>
                  <a:pt x="117" y="53"/>
                  <a:pt x="117" y="53"/>
                </a:cubicBezTo>
                <a:lnTo>
                  <a:pt x="117" y="148"/>
                </a:lnTo>
                <a:close/>
                <a:moveTo>
                  <a:pt x="117" y="0"/>
                </a:moveTo>
                <a:cubicBezTo>
                  <a:pt x="45" y="0"/>
                  <a:pt x="45" y="0"/>
                  <a:pt x="45" y="0"/>
                </a:cubicBezTo>
                <a:cubicBezTo>
                  <a:pt x="44" y="2"/>
                  <a:pt x="44" y="2"/>
                  <a:pt x="44" y="2"/>
                </a:cubicBezTo>
                <a:cubicBezTo>
                  <a:pt x="44" y="42"/>
                  <a:pt x="44" y="42"/>
                  <a:pt x="44" y="42"/>
                </a:cubicBezTo>
                <a:cubicBezTo>
                  <a:pt x="58" y="15"/>
                  <a:pt x="58" y="15"/>
                  <a:pt x="58" y="15"/>
                </a:cubicBezTo>
                <a:cubicBezTo>
                  <a:pt x="58" y="15"/>
                  <a:pt x="58" y="15"/>
                  <a:pt x="58" y="15"/>
                </a:cubicBezTo>
                <a:cubicBezTo>
                  <a:pt x="117" y="15"/>
                  <a:pt x="117" y="15"/>
                  <a:pt x="117" y="15"/>
                </a:cubicBezTo>
                <a:cubicBezTo>
                  <a:pt x="117" y="0"/>
                  <a:pt x="117" y="0"/>
                  <a:pt x="117" y="0"/>
                </a:cubicBezTo>
                <a:close/>
                <a:moveTo>
                  <a:pt x="44" y="185"/>
                </a:moveTo>
                <a:cubicBezTo>
                  <a:pt x="45" y="185"/>
                  <a:pt x="45" y="185"/>
                  <a:pt x="45" y="185"/>
                </a:cubicBezTo>
                <a:cubicBezTo>
                  <a:pt x="51" y="185"/>
                  <a:pt x="56" y="180"/>
                  <a:pt x="56" y="175"/>
                </a:cubicBezTo>
                <a:cubicBezTo>
                  <a:pt x="56" y="148"/>
                  <a:pt x="56" y="148"/>
                  <a:pt x="56" y="148"/>
                </a:cubicBezTo>
                <a:cubicBezTo>
                  <a:pt x="117" y="148"/>
                  <a:pt x="117" y="148"/>
                  <a:pt x="117" y="148"/>
                </a:cubicBezTo>
                <a:cubicBezTo>
                  <a:pt x="117" y="53"/>
                  <a:pt x="117" y="53"/>
                  <a:pt x="117" y="53"/>
                </a:cubicBezTo>
                <a:cubicBezTo>
                  <a:pt x="44" y="53"/>
                  <a:pt x="44" y="53"/>
                  <a:pt x="44" y="53"/>
                </a:cubicBezTo>
                <a:cubicBezTo>
                  <a:pt x="44" y="105"/>
                  <a:pt x="44" y="105"/>
                  <a:pt x="44" y="105"/>
                </a:cubicBezTo>
                <a:cubicBezTo>
                  <a:pt x="68" y="105"/>
                  <a:pt x="68" y="105"/>
                  <a:pt x="68" y="105"/>
                </a:cubicBezTo>
                <a:cubicBezTo>
                  <a:pt x="68" y="129"/>
                  <a:pt x="68" y="129"/>
                  <a:pt x="68" y="129"/>
                </a:cubicBezTo>
                <a:cubicBezTo>
                  <a:pt x="68" y="129"/>
                  <a:pt x="68" y="129"/>
                  <a:pt x="68" y="129"/>
                </a:cubicBezTo>
                <a:cubicBezTo>
                  <a:pt x="44" y="129"/>
                  <a:pt x="44" y="129"/>
                  <a:pt x="44" y="129"/>
                </a:cubicBezTo>
                <a:lnTo>
                  <a:pt x="44" y="185"/>
                </a:lnTo>
                <a:close/>
                <a:moveTo>
                  <a:pt x="44" y="2"/>
                </a:moveTo>
                <a:cubicBezTo>
                  <a:pt x="24" y="42"/>
                  <a:pt x="24" y="42"/>
                  <a:pt x="24" y="42"/>
                </a:cubicBezTo>
                <a:cubicBezTo>
                  <a:pt x="0" y="67"/>
                  <a:pt x="0" y="67"/>
                  <a:pt x="0" y="67"/>
                </a:cubicBezTo>
                <a:cubicBezTo>
                  <a:pt x="0" y="142"/>
                  <a:pt x="0" y="142"/>
                  <a:pt x="0" y="142"/>
                </a:cubicBezTo>
                <a:cubicBezTo>
                  <a:pt x="0" y="148"/>
                  <a:pt x="0" y="148"/>
                  <a:pt x="0" y="148"/>
                </a:cubicBezTo>
                <a:cubicBezTo>
                  <a:pt x="0" y="175"/>
                  <a:pt x="0" y="175"/>
                  <a:pt x="0" y="175"/>
                </a:cubicBezTo>
                <a:cubicBezTo>
                  <a:pt x="0" y="180"/>
                  <a:pt x="5" y="185"/>
                  <a:pt x="11" y="185"/>
                </a:cubicBezTo>
                <a:cubicBezTo>
                  <a:pt x="44" y="185"/>
                  <a:pt x="44" y="185"/>
                  <a:pt x="44" y="185"/>
                </a:cubicBezTo>
                <a:cubicBezTo>
                  <a:pt x="44" y="129"/>
                  <a:pt x="44" y="129"/>
                  <a:pt x="44" y="129"/>
                </a:cubicBezTo>
                <a:cubicBezTo>
                  <a:pt x="21" y="129"/>
                  <a:pt x="21" y="129"/>
                  <a:pt x="21" y="129"/>
                </a:cubicBezTo>
                <a:cubicBezTo>
                  <a:pt x="21" y="105"/>
                  <a:pt x="21" y="105"/>
                  <a:pt x="21" y="105"/>
                </a:cubicBezTo>
                <a:cubicBezTo>
                  <a:pt x="44" y="105"/>
                  <a:pt x="44" y="105"/>
                  <a:pt x="44" y="105"/>
                </a:cubicBezTo>
                <a:cubicBezTo>
                  <a:pt x="44" y="53"/>
                  <a:pt x="44" y="53"/>
                  <a:pt x="44" y="53"/>
                </a:cubicBezTo>
                <a:cubicBezTo>
                  <a:pt x="39" y="53"/>
                  <a:pt x="39" y="53"/>
                  <a:pt x="39" y="53"/>
                </a:cubicBezTo>
                <a:cubicBezTo>
                  <a:pt x="44" y="42"/>
                  <a:pt x="44" y="42"/>
                  <a:pt x="44" y="42"/>
                </a:cubicBezTo>
                <a:lnTo>
                  <a:pt x="44" y="2"/>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80" name="Oval 2031"/>
          <p:cNvSpPr>
            <a:spLocks noChangeArrowheads="1"/>
          </p:cNvSpPr>
          <p:nvPr/>
        </p:nvSpPr>
        <p:spPr bwMode="auto">
          <a:xfrm>
            <a:off x="8137525" y="3284538"/>
            <a:ext cx="34925" cy="349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81" name="Freeform 2032"/>
          <p:cNvSpPr>
            <a:spLocks noEditPoints="1" noChangeArrowheads="1"/>
          </p:cNvSpPr>
          <p:nvPr/>
        </p:nvSpPr>
        <p:spPr bwMode="auto">
          <a:xfrm>
            <a:off x="8001000" y="3387725"/>
            <a:ext cx="76200" cy="77788"/>
          </a:xfrm>
          <a:custGeom>
            <a:avLst/>
            <a:gdLst>
              <a:gd name="T0" fmla="*/ 25 w 50"/>
              <a:gd name="T1" fmla="*/ 50 h 50"/>
              <a:gd name="T2" fmla="*/ 50 w 50"/>
              <a:gd name="T3" fmla="*/ 25 h 50"/>
              <a:gd name="T4" fmla="*/ 25 w 50"/>
              <a:gd name="T5" fmla="*/ 0 h 50"/>
              <a:gd name="T6" fmla="*/ 25 w 50"/>
              <a:gd name="T7" fmla="*/ 12 h 50"/>
              <a:gd name="T8" fmla="*/ 39 w 50"/>
              <a:gd name="T9" fmla="*/ 25 h 50"/>
              <a:gd name="T10" fmla="*/ 25 w 50"/>
              <a:gd name="T11" fmla="*/ 39 h 50"/>
              <a:gd name="T12" fmla="*/ 25 w 50"/>
              <a:gd name="T13" fmla="*/ 50 h 50"/>
              <a:gd name="T14" fmla="*/ 25 w 50"/>
              <a:gd name="T15" fmla="*/ 39 h 50"/>
              <a:gd name="T16" fmla="*/ 25 w 50"/>
              <a:gd name="T17" fmla="*/ 39 h 50"/>
              <a:gd name="T18" fmla="*/ 25 w 50"/>
              <a:gd name="T19" fmla="*/ 0 h 50"/>
              <a:gd name="T20" fmla="*/ 0 w 50"/>
              <a:gd name="T21" fmla="*/ 25 h 50"/>
              <a:gd name="T22" fmla="*/ 25 w 50"/>
              <a:gd name="T23" fmla="*/ 50 h 50"/>
              <a:gd name="T24" fmla="*/ 25 w 50"/>
              <a:gd name="T25" fmla="*/ 39 h 50"/>
              <a:gd name="T26" fmla="*/ 25 w 50"/>
              <a:gd name="T27" fmla="*/ 39 h 50"/>
              <a:gd name="T28" fmla="*/ 12 w 50"/>
              <a:gd name="T29" fmla="*/ 25 h 50"/>
              <a:gd name="T30" fmla="*/ 25 w 50"/>
              <a:gd name="T31" fmla="*/ 12 h 50"/>
              <a:gd name="T32" fmla="*/ 25 w 50"/>
              <a:gd name="T33" fmla="*/ 0 h 5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0"/>
              <a:gd name="T52" fmla="*/ 0 h 50"/>
              <a:gd name="T53" fmla="*/ 50 w 50"/>
              <a:gd name="T54" fmla="*/ 50 h 5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0" h="50">
                <a:moveTo>
                  <a:pt x="25" y="50"/>
                </a:moveTo>
                <a:cubicBezTo>
                  <a:pt x="39" y="50"/>
                  <a:pt x="50" y="39"/>
                  <a:pt x="50" y="25"/>
                </a:cubicBezTo>
                <a:cubicBezTo>
                  <a:pt x="50" y="11"/>
                  <a:pt x="39" y="0"/>
                  <a:pt x="25" y="0"/>
                </a:cubicBezTo>
                <a:cubicBezTo>
                  <a:pt x="25" y="12"/>
                  <a:pt x="25" y="12"/>
                  <a:pt x="25" y="12"/>
                </a:cubicBezTo>
                <a:cubicBezTo>
                  <a:pt x="33" y="12"/>
                  <a:pt x="39" y="18"/>
                  <a:pt x="39" y="25"/>
                </a:cubicBezTo>
                <a:cubicBezTo>
                  <a:pt x="39" y="33"/>
                  <a:pt x="33" y="39"/>
                  <a:pt x="25" y="39"/>
                </a:cubicBezTo>
                <a:cubicBezTo>
                  <a:pt x="25" y="50"/>
                  <a:pt x="25" y="50"/>
                  <a:pt x="25" y="50"/>
                </a:cubicBezTo>
                <a:close/>
                <a:moveTo>
                  <a:pt x="25" y="39"/>
                </a:moveTo>
                <a:cubicBezTo>
                  <a:pt x="25" y="39"/>
                  <a:pt x="25" y="39"/>
                  <a:pt x="25" y="39"/>
                </a:cubicBezTo>
                <a:moveTo>
                  <a:pt x="25" y="0"/>
                </a:moveTo>
                <a:cubicBezTo>
                  <a:pt x="11" y="0"/>
                  <a:pt x="0" y="11"/>
                  <a:pt x="0" y="25"/>
                </a:cubicBezTo>
                <a:cubicBezTo>
                  <a:pt x="0" y="39"/>
                  <a:pt x="11" y="50"/>
                  <a:pt x="25" y="50"/>
                </a:cubicBezTo>
                <a:cubicBezTo>
                  <a:pt x="25" y="39"/>
                  <a:pt x="25" y="39"/>
                  <a:pt x="25" y="39"/>
                </a:cubicBezTo>
                <a:cubicBezTo>
                  <a:pt x="25" y="39"/>
                  <a:pt x="25" y="39"/>
                  <a:pt x="25" y="39"/>
                </a:cubicBezTo>
                <a:cubicBezTo>
                  <a:pt x="18" y="39"/>
                  <a:pt x="12" y="33"/>
                  <a:pt x="12" y="25"/>
                </a:cubicBezTo>
                <a:cubicBezTo>
                  <a:pt x="12" y="18"/>
                  <a:pt x="18" y="12"/>
                  <a:pt x="25" y="12"/>
                </a:cubicBezTo>
                <a:lnTo>
                  <a:pt x="25"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82" name="Freeform 2033"/>
          <p:cNvSpPr>
            <a:spLocks noChangeArrowheads="1"/>
          </p:cNvSpPr>
          <p:nvPr/>
        </p:nvSpPr>
        <p:spPr bwMode="auto">
          <a:xfrm>
            <a:off x="7993063" y="3370263"/>
            <a:ext cx="92075" cy="33337"/>
          </a:xfrm>
          <a:custGeom>
            <a:avLst/>
            <a:gdLst>
              <a:gd name="T0" fmla="*/ 4 w 59"/>
              <a:gd name="T1" fmla="*/ 21 h 21"/>
              <a:gd name="T2" fmla="*/ 7 w 59"/>
              <a:gd name="T3" fmla="*/ 19 h 21"/>
              <a:gd name="T4" fmla="*/ 29 w 59"/>
              <a:gd name="T5" fmla="*/ 7 h 21"/>
              <a:gd name="T6" fmla="*/ 51 w 59"/>
              <a:gd name="T7" fmla="*/ 19 h 21"/>
              <a:gd name="T8" fmla="*/ 57 w 59"/>
              <a:gd name="T9" fmla="*/ 20 h 21"/>
              <a:gd name="T10" fmla="*/ 58 w 59"/>
              <a:gd name="T11" fmla="*/ 15 h 21"/>
              <a:gd name="T12" fmla="*/ 29 w 59"/>
              <a:gd name="T13" fmla="*/ 0 h 21"/>
              <a:gd name="T14" fmla="*/ 1 w 59"/>
              <a:gd name="T15" fmla="*/ 15 h 21"/>
              <a:gd name="T16" fmla="*/ 2 w 59"/>
              <a:gd name="T17" fmla="*/ 20 h 21"/>
              <a:gd name="T18" fmla="*/ 4 w 59"/>
              <a:gd name="T19" fmla="*/ 21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
              <a:gd name="T31" fmla="*/ 0 h 21"/>
              <a:gd name="T32" fmla="*/ 59 w 59"/>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 h="21">
                <a:moveTo>
                  <a:pt x="4" y="21"/>
                </a:moveTo>
                <a:cubicBezTo>
                  <a:pt x="5" y="21"/>
                  <a:pt x="6" y="20"/>
                  <a:pt x="7" y="19"/>
                </a:cubicBezTo>
                <a:cubicBezTo>
                  <a:pt x="12" y="12"/>
                  <a:pt x="20" y="7"/>
                  <a:pt x="29" y="7"/>
                </a:cubicBezTo>
                <a:cubicBezTo>
                  <a:pt x="38" y="7"/>
                  <a:pt x="46" y="12"/>
                  <a:pt x="51" y="19"/>
                </a:cubicBezTo>
                <a:cubicBezTo>
                  <a:pt x="52" y="21"/>
                  <a:pt x="55" y="21"/>
                  <a:pt x="57" y="20"/>
                </a:cubicBezTo>
                <a:cubicBezTo>
                  <a:pt x="58" y="19"/>
                  <a:pt x="59" y="16"/>
                  <a:pt x="58" y="15"/>
                </a:cubicBezTo>
                <a:cubicBezTo>
                  <a:pt x="51" y="5"/>
                  <a:pt x="41" y="0"/>
                  <a:pt x="29" y="0"/>
                </a:cubicBezTo>
                <a:cubicBezTo>
                  <a:pt x="18" y="0"/>
                  <a:pt x="7" y="5"/>
                  <a:pt x="1" y="15"/>
                </a:cubicBezTo>
                <a:cubicBezTo>
                  <a:pt x="0" y="16"/>
                  <a:pt x="0" y="19"/>
                  <a:pt x="2" y="20"/>
                </a:cubicBezTo>
                <a:cubicBezTo>
                  <a:pt x="2" y="21"/>
                  <a:pt x="3" y="21"/>
                  <a:pt x="4" y="2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83" name="Freeform 2034"/>
          <p:cNvSpPr>
            <a:spLocks noEditPoints="1" noChangeArrowheads="1"/>
          </p:cNvSpPr>
          <p:nvPr/>
        </p:nvSpPr>
        <p:spPr bwMode="auto">
          <a:xfrm>
            <a:off x="8140700" y="3387725"/>
            <a:ext cx="76200" cy="77788"/>
          </a:xfrm>
          <a:custGeom>
            <a:avLst/>
            <a:gdLst>
              <a:gd name="T0" fmla="*/ 25 w 50"/>
              <a:gd name="T1" fmla="*/ 0 h 50"/>
              <a:gd name="T2" fmla="*/ 25 w 50"/>
              <a:gd name="T3" fmla="*/ 0 h 50"/>
              <a:gd name="T4" fmla="*/ 25 w 50"/>
              <a:gd name="T5" fmla="*/ 12 h 50"/>
              <a:gd name="T6" fmla="*/ 25 w 50"/>
              <a:gd name="T7" fmla="*/ 12 h 50"/>
              <a:gd name="T8" fmla="*/ 39 w 50"/>
              <a:gd name="T9" fmla="*/ 25 h 50"/>
              <a:gd name="T10" fmla="*/ 25 w 50"/>
              <a:gd name="T11" fmla="*/ 39 h 50"/>
              <a:gd name="T12" fmla="*/ 25 w 50"/>
              <a:gd name="T13" fmla="*/ 39 h 50"/>
              <a:gd name="T14" fmla="*/ 25 w 50"/>
              <a:gd name="T15" fmla="*/ 39 h 50"/>
              <a:gd name="T16" fmla="*/ 25 w 50"/>
              <a:gd name="T17" fmla="*/ 50 h 50"/>
              <a:gd name="T18" fmla="*/ 25 w 50"/>
              <a:gd name="T19" fmla="*/ 50 h 50"/>
              <a:gd name="T20" fmla="*/ 50 w 50"/>
              <a:gd name="T21" fmla="*/ 25 h 50"/>
              <a:gd name="T22" fmla="*/ 25 w 50"/>
              <a:gd name="T23" fmla="*/ 0 h 50"/>
              <a:gd name="T24" fmla="*/ 25 w 50"/>
              <a:gd name="T25" fmla="*/ 0 h 50"/>
              <a:gd name="T26" fmla="*/ 0 w 50"/>
              <a:gd name="T27" fmla="*/ 25 h 50"/>
              <a:gd name="T28" fmla="*/ 25 w 50"/>
              <a:gd name="T29" fmla="*/ 50 h 50"/>
              <a:gd name="T30" fmla="*/ 25 w 50"/>
              <a:gd name="T31" fmla="*/ 39 h 50"/>
              <a:gd name="T32" fmla="*/ 12 w 50"/>
              <a:gd name="T33" fmla="*/ 25 h 50"/>
              <a:gd name="T34" fmla="*/ 25 w 50"/>
              <a:gd name="T35" fmla="*/ 12 h 50"/>
              <a:gd name="T36" fmla="*/ 25 w 50"/>
              <a:gd name="T37" fmla="*/ 0 h 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0"/>
              <a:gd name="T58" fmla="*/ 0 h 50"/>
              <a:gd name="T59" fmla="*/ 50 w 50"/>
              <a:gd name="T60" fmla="*/ 50 h 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0" h="50">
                <a:moveTo>
                  <a:pt x="25" y="0"/>
                </a:moveTo>
                <a:cubicBezTo>
                  <a:pt x="25" y="0"/>
                  <a:pt x="25" y="0"/>
                  <a:pt x="25" y="0"/>
                </a:cubicBezTo>
                <a:cubicBezTo>
                  <a:pt x="25" y="12"/>
                  <a:pt x="25" y="12"/>
                  <a:pt x="25" y="12"/>
                </a:cubicBezTo>
                <a:cubicBezTo>
                  <a:pt x="25" y="12"/>
                  <a:pt x="25" y="12"/>
                  <a:pt x="25" y="12"/>
                </a:cubicBezTo>
                <a:cubicBezTo>
                  <a:pt x="33" y="12"/>
                  <a:pt x="39" y="18"/>
                  <a:pt x="39" y="25"/>
                </a:cubicBezTo>
                <a:cubicBezTo>
                  <a:pt x="39" y="33"/>
                  <a:pt x="33" y="39"/>
                  <a:pt x="25" y="39"/>
                </a:cubicBezTo>
                <a:cubicBezTo>
                  <a:pt x="25" y="39"/>
                  <a:pt x="25" y="39"/>
                  <a:pt x="25" y="39"/>
                </a:cubicBezTo>
                <a:cubicBezTo>
                  <a:pt x="25" y="39"/>
                  <a:pt x="25" y="39"/>
                  <a:pt x="25" y="39"/>
                </a:cubicBezTo>
                <a:cubicBezTo>
                  <a:pt x="25" y="50"/>
                  <a:pt x="25" y="50"/>
                  <a:pt x="25" y="50"/>
                </a:cubicBezTo>
                <a:cubicBezTo>
                  <a:pt x="25" y="50"/>
                  <a:pt x="25" y="50"/>
                  <a:pt x="25" y="50"/>
                </a:cubicBezTo>
                <a:cubicBezTo>
                  <a:pt x="39" y="50"/>
                  <a:pt x="50" y="39"/>
                  <a:pt x="50" y="25"/>
                </a:cubicBezTo>
                <a:cubicBezTo>
                  <a:pt x="50" y="11"/>
                  <a:pt x="39" y="0"/>
                  <a:pt x="25" y="0"/>
                </a:cubicBezTo>
                <a:close/>
                <a:moveTo>
                  <a:pt x="25" y="0"/>
                </a:moveTo>
                <a:cubicBezTo>
                  <a:pt x="12" y="0"/>
                  <a:pt x="0" y="11"/>
                  <a:pt x="0" y="25"/>
                </a:cubicBezTo>
                <a:cubicBezTo>
                  <a:pt x="0" y="39"/>
                  <a:pt x="12" y="50"/>
                  <a:pt x="25" y="50"/>
                </a:cubicBezTo>
                <a:cubicBezTo>
                  <a:pt x="25" y="39"/>
                  <a:pt x="25" y="39"/>
                  <a:pt x="25" y="39"/>
                </a:cubicBezTo>
                <a:cubicBezTo>
                  <a:pt x="18" y="39"/>
                  <a:pt x="12" y="33"/>
                  <a:pt x="12" y="25"/>
                </a:cubicBezTo>
                <a:cubicBezTo>
                  <a:pt x="12" y="18"/>
                  <a:pt x="18" y="12"/>
                  <a:pt x="25" y="12"/>
                </a:cubicBezTo>
                <a:lnTo>
                  <a:pt x="25"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84" name="Freeform 2035"/>
          <p:cNvSpPr>
            <a:spLocks noChangeArrowheads="1"/>
          </p:cNvSpPr>
          <p:nvPr/>
        </p:nvSpPr>
        <p:spPr bwMode="auto">
          <a:xfrm>
            <a:off x="8132763" y="3370263"/>
            <a:ext cx="92075" cy="33337"/>
          </a:xfrm>
          <a:custGeom>
            <a:avLst/>
            <a:gdLst>
              <a:gd name="T0" fmla="*/ 29 w 59"/>
              <a:gd name="T1" fmla="*/ 0 h 21"/>
              <a:gd name="T2" fmla="*/ 1 w 59"/>
              <a:gd name="T3" fmla="*/ 15 h 21"/>
              <a:gd name="T4" fmla="*/ 2 w 59"/>
              <a:gd name="T5" fmla="*/ 20 h 21"/>
              <a:gd name="T6" fmla="*/ 4 w 59"/>
              <a:gd name="T7" fmla="*/ 21 h 21"/>
              <a:gd name="T8" fmla="*/ 7 w 59"/>
              <a:gd name="T9" fmla="*/ 19 h 21"/>
              <a:gd name="T10" fmla="*/ 29 w 59"/>
              <a:gd name="T11" fmla="*/ 7 h 21"/>
              <a:gd name="T12" fmla="*/ 51 w 59"/>
              <a:gd name="T13" fmla="*/ 19 h 21"/>
              <a:gd name="T14" fmla="*/ 57 w 59"/>
              <a:gd name="T15" fmla="*/ 20 h 21"/>
              <a:gd name="T16" fmla="*/ 58 w 59"/>
              <a:gd name="T17" fmla="*/ 15 h 21"/>
              <a:gd name="T18" fmla="*/ 29 w 59"/>
              <a:gd name="T19" fmla="*/ 0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
              <a:gd name="T31" fmla="*/ 0 h 21"/>
              <a:gd name="T32" fmla="*/ 59 w 59"/>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 h="21">
                <a:moveTo>
                  <a:pt x="29" y="0"/>
                </a:moveTo>
                <a:cubicBezTo>
                  <a:pt x="18" y="0"/>
                  <a:pt x="7" y="5"/>
                  <a:pt x="1" y="15"/>
                </a:cubicBezTo>
                <a:cubicBezTo>
                  <a:pt x="0" y="16"/>
                  <a:pt x="0" y="19"/>
                  <a:pt x="2" y="20"/>
                </a:cubicBezTo>
                <a:cubicBezTo>
                  <a:pt x="3" y="21"/>
                  <a:pt x="3" y="21"/>
                  <a:pt x="4" y="21"/>
                </a:cubicBezTo>
                <a:cubicBezTo>
                  <a:pt x="5" y="21"/>
                  <a:pt x="7" y="20"/>
                  <a:pt x="7" y="19"/>
                </a:cubicBezTo>
                <a:cubicBezTo>
                  <a:pt x="12" y="12"/>
                  <a:pt x="20" y="7"/>
                  <a:pt x="29" y="7"/>
                </a:cubicBezTo>
                <a:cubicBezTo>
                  <a:pt x="38" y="7"/>
                  <a:pt x="46" y="12"/>
                  <a:pt x="51" y="19"/>
                </a:cubicBezTo>
                <a:cubicBezTo>
                  <a:pt x="53" y="21"/>
                  <a:pt x="55" y="21"/>
                  <a:pt x="57" y="20"/>
                </a:cubicBezTo>
                <a:cubicBezTo>
                  <a:pt x="58" y="19"/>
                  <a:pt x="59" y="16"/>
                  <a:pt x="58" y="15"/>
                </a:cubicBezTo>
                <a:cubicBezTo>
                  <a:pt x="51" y="5"/>
                  <a:pt x="41" y="0"/>
                  <a:pt x="29"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85" name="Freeform 2036"/>
          <p:cNvSpPr>
            <a:spLocks noChangeArrowheads="1"/>
          </p:cNvSpPr>
          <p:nvPr/>
        </p:nvSpPr>
        <p:spPr bwMode="auto">
          <a:xfrm>
            <a:off x="8064500" y="3303588"/>
            <a:ext cx="136525" cy="158750"/>
          </a:xfrm>
          <a:custGeom>
            <a:avLst/>
            <a:gdLst>
              <a:gd name="T0" fmla="*/ 58 w 87"/>
              <a:gd name="T1" fmla="*/ 37 h 102"/>
              <a:gd name="T2" fmla="*/ 61 w 87"/>
              <a:gd name="T3" fmla="*/ 38 h 102"/>
              <a:gd name="T4" fmla="*/ 83 w 87"/>
              <a:gd name="T5" fmla="*/ 28 h 102"/>
              <a:gd name="T6" fmla="*/ 86 w 87"/>
              <a:gd name="T7" fmla="*/ 21 h 102"/>
              <a:gd name="T8" fmla="*/ 79 w 87"/>
              <a:gd name="T9" fmla="*/ 18 h 102"/>
              <a:gd name="T10" fmla="*/ 64 w 87"/>
              <a:gd name="T11" fmla="*/ 25 h 102"/>
              <a:gd name="T12" fmla="*/ 61 w 87"/>
              <a:gd name="T13" fmla="*/ 25 h 102"/>
              <a:gd name="T14" fmla="*/ 37 w 87"/>
              <a:gd name="T15" fmla="*/ 1 h 102"/>
              <a:gd name="T16" fmla="*/ 34 w 87"/>
              <a:gd name="T17" fmla="*/ 1 h 102"/>
              <a:gd name="T18" fmla="*/ 0 w 87"/>
              <a:gd name="T19" fmla="*/ 35 h 102"/>
              <a:gd name="T20" fmla="*/ 0 w 87"/>
              <a:gd name="T21" fmla="*/ 37 h 102"/>
              <a:gd name="T22" fmla="*/ 24 w 87"/>
              <a:gd name="T23" fmla="*/ 57 h 102"/>
              <a:gd name="T24" fmla="*/ 24 w 87"/>
              <a:gd name="T25" fmla="*/ 60 h 102"/>
              <a:gd name="T26" fmla="*/ 12 w 87"/>
              <a:gd name="T27" fmla="*/ 86 h 102"/>
              <a:gd name="T28" fmla="*/ 13 w 87"/>
              <a:gd name="T29" fmla="*/ 89 h 102"/>
              <a:gd name="T30" fmla="*/ 20 w 87"/>
              <a:gd name="T31" fmla="*/ 99 h 102"/>
              <a:gd name="T32" fmla="*/ 26 w 87"/>
              <a:gd name="T33" fmla="*/ 102 h 102"/>
              <a:gd name="T34" fmla="*/ 31 w 87"/>
              <a:gd name="T35" fmla="*/ 101 h 102"/>
              <a:gd name="T36" fmla="*/ 32 w 87"/>
              <a:gd name="T37" fmla="*/ 91 h 102"/>
              <a:gd name="T38" fmla="*/ 30 w 87"/>
              <a:gd name="T39" fmla="*/ 87 h 102"/>
              <a:gd name="T40" fmla="*/ 29 w 87"/>
              <a:gd name="T41" fmla="*/ 84 h 102"/>
              <a:gd name="T42" fmla="*/ 41 w 87"/>
              <a:gd name="T43" fmla="*/ 56 h 102"/>
              <a:gd name="T44" fmla="*/ 41 w 87"/>
              <a:gd name="T45" fmla="*/ 53 h 102"/>
              <a:gd name="T46" fmla="*/ 28 w 87"/>
              <a:gd name="T47" fmla="*/ 41 h 102"/>
              <a:gd name="T48" fmla="*/ 27 w 87"/>
              <a:gd name="T49" fmla="*/ 39 h 102"/>
              <a:gd name="T50" fmla="*/ 42 w 87"/>
              <a:gd name="T51" fmla="*/ 24 h 102"/>
              <a:gd name="T52" fmla="*/ 45 w 87"/>
              <a:gd name="T53" fmla="*/ 24 h 102"/>
              <a:gd name="T54" fmla="*/ 58 w 87"/>
              <a:gd name="T55" fmla="*/ 37 h 10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7"/>
              <a:gd name="T85" fmla="*/ 0 h 102"/>
              <a:gd name="T86" fmla="*/ 87 w 87"/>
              <a:gd name="T87" fmla="*/ 102 h 10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7" h="102">
                <a:moveTo>
                  <a:pt x="58" y="37"/>
                </a:moveTo>
                <a:cubicBezTo>
                  <a:pt x="59" y="38"/>
                  <a:pt x="60" y="38"/>
                  <a:pt x="61" y="38"/>
                </a:cubicBezTo>
                <a:cubicBezTo>
                  <a:pt x="83" y="28"/>
                  <a:pt x="83" y="28"/>
                  <a:pt x="83" y="28"/>
                </a:cubicBezTo>
                <a:cubicBezTo>
                  <a:pt x="86" y="27"/>
                  <a:pt x="87" y="24"/>
                  <a:pt x="86" y="21"/>
                </a:cubicBezTo>
                <a:cubicBezTo>
                  <a:pt x="85" y="18"/>
                  <a:pt x="81" y="17"/>
                  <a:pt x="79" y="18"/>
                </a:cubicBezTo>
                <a:cubicBezTo>
                  <a:pt x="64" y="25"/>
                  <a:pt x="64" y="25"/>
                  <a:pt x="64" y="25"/>
                </a:cubicBezTo>
                <a:cubicBezTo>
                  <a:pt x="63" y="26"/>
                  <a:pt x="62" y="26"/>
                  <a:pt x="61" y="25"/>
                </a:cubicBezTo>
                <a:cubicBezTo>
                  <a:pt x="37" y="1"/>
                  <a:pt x="37" y="1"/>
                  <a:pt x="37" y="1"/>
                </a:cubicBezTo>
                <a:cubicBezTo>
                  <a:pt x="36" y="0"/>
                  <a:pt x="35" y="0"/>
                  <a:pt x="34" y="1"/>
                </a:cubicBezTo>
                <a:cubicBezTo>
                  <a:pt x="0" y="35"/>
                  <a:pt x="0" y="35"/>
                  <a:pt x="0" y="35"/>
                </a:cubicBezTo>
                <a:cubicBezTo>
                  <a:pt x="0" y="36"/>
                  <a:pt x="0" y="37"/>
                  <a:pt x="0" y="37"/>
                </a:cubicBezTo>
                <a:cubicBezTo>
                  <a:pt x="5" y="41"/>
                  <a:pt x="19" y="53"/>
                  <a:pt x="24" y="57"/>
                </a:cubicBezTo>
                <a:cubicBezTo>
                  <a:pt x="24" y="58"/>
                  <a:pt x="24" y="59"/>
                  <a:pt x="24" y="60"/>
                </a:cubicBezTo>
                <a:cubicBezTo>
                  <a:pt x="12" y="86"/>
                  <a:pt x="12" y="86"/>
                  <a:pt x="12" y="86"/>
                </a:cubicBezTo>
                <a:cubicBezTo>
                  <a:pt x="12" y="87"/>
                  <a:pt x="12" y="88"/>
                  <a:pt x="13" y="89"/>
                </a:cubicBezTo>
                <a:cubicBezTo>
                  <a:pt x="20" y="99"/>
                  <a:pt x="20" y="99"/>
                  <a:pt x="20" y="99"/>
                </a:cubicBezTo>
                <a:cubicBezTo>
                  <a:pt x="22" y="101"/>
                  <a:pt x="24" y="102"/>
                  <a:pt x="26" y="102"/>
                </a:cubicBezTo>
                <a:cubicBezTo>
                  <a:pt x="28" y="102"/>
                  <a:pt x="29" y="102"/>
                  <a:pt x="31" y="101"/>
                </a:cubicBezTo>
                <a:cubicBezTo>
                  <a:pt x="34" y="99"/>
                  <a:pt x="35" y="94"/>
                  <a:pt x="32" y="91"/>
                </a:cubicBezTo>
                <a:cubicBezTo>
                  <a:pt x="30" y="87"/>
                  <a:pt x="30" y="87"/>
                  <a:pt x="30" y="87"/>
                </a:cubicBezTo>
                <a:cubicBezTo>
                  <a:pt x="29" y="86"/>
                  <a:pt x="29" y="85"/>
                  <a:pt x="29" y="84"/>
                </a:cubicBezTo>
                <a:cubicBezTo>
                  <a:pt x="41" y="56"/>
                  <a:pt x="41" y="56"/>
                  <a:pt x="41" y="56"/>
                </a:cubicBezTo>
                <a:cubicBezTo>
                  <a:pt x="41" y="55"/>
                  <a:pt x="41" y="54"/>
                  <a:pt x="41" y="53"/>
                </a:cubicBezTo>
                <a:cubicBezTo>
                  <a:pt x="38" y="51"/>
                  <a:pt x="31" y="44"/>
                  <a:pt x="28" y="41"/>
                </a:cubicBezTo>
                <a:cubicBezTo>
                  <a:pt x="27" y="40"/>
                  <a:pt x="27" y="39"/>
                  <a:pt x="27" y="39"/>
                </a:cubicBezTo>
                <a:cubicBezTo>
                  <a:pt x="42" y="24"/>
                  <a:pt x="42" y="24"/>
                  <a:pt x="42" y="24"/>
                </a:cubicBezTo>
                <a:cubicBezTo>
                  <a:pt x="43" y="24"/>
                  <a:pt x="44" y="24"/>
                  <a:pt x="45" y="24"/>
                </a:cubicBezTo>
                <a:lnTo>
                  <a:pt x="58" y="37"/>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86" name="矩形 10"/>
          <p:cNvSpPr>
            <a:spLocks noChangeArrowheads="1"/>
          </p:cNvSpPr>
          <p:nvPr/>
        </p:nvSpPr>
        <p:spPr bwMode="auto">
          <a:xfrm>
            <a:off x="1158875" y="4046538"/>
            <a:ext cx="2417763" cy="1797050"/>
          </a:xfrm>
          <a:prstGeom prst="rect">
            <a:avLst/>
          </a:prstGeom>
          <a:noFill/>
          <a:ln w="12700" cap="flat" cmpd="sng">
            <a:solidFill>
              <a:srgbClr val="BBB487"/>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17487" name="矩形 142"/>
          <p:cNvSpPr>
            <a:spLocks noChangeArrowheads="1"/>
          </p:cNvSpPr>
          <p:nvPr/>
        </p:nvSpPr>
        <p:spPr bwMode="auto">
          <a:xfrm>
            <a:off x="8632825" y="4046538"/>
            <a:ext cx="2416175" cy="1797050"/>
          </a:xfrm>
          <a:prstGeom prst="rect">
            <a:avLst/>
          </a:prstGeom>
          <a:noFill/>
          <a:ln w="12700" cap="flat" cmpd="sng">
            <a:solidFill>
              <a:srgbClr val="BBB487"/>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grpSp>
        <p:nvGrpSpPr>
          <p:cNvPr id="17488" name="Group 80"/>
          <p:cNvGrpSpPr>
            <a:grpSpLocks/>
          </p:cNvGrpSpPr>
          <p:nvPr/>
        </p:nvGrpSpPr>
        <p:grpSpPr bwMode="auto">
          <a:xfrm>
            <a:off x="4705350" y="4117975"/>
            <a:ext cx="3635375" cy="1774825"/>
            <a:chOff x="0" y="0"/>
            <a:chExt cx="2702471" cy="1319135"/>
          </a:xfrm>
        </p:grpSpPr>
        <p:sp>
          <p:nvSpPr>
            <p:cNvPr id="17489" name="任意多边形 144"/>
            <p:cNvSpPr>
              <a:spLocks noChangeArrowheads="1"/>
            </p:cNvSpPr>
            <p:nvPr/>
          </p:nvSpPr>
          <p:spPr bwMode="auto">
            <a:xfrm>
              <a:off x="0" y="0"/>
              <a:ext cx="2086395" cy="1319135"/>
            </a:xfrm>
            <a:custGeom>
              <a:avLst/>
              <a:gdLst>
                <a:gd name="T0" fmla="*/ 0 w 2086395"/>
                <a:gd name="T1" fmla="*/ 0 h 1319135"/>
                <a:gd name="T2" fmla="*/ 2086395 w 2086395"/>
                <a:gd name="T3" fmla="*/ 0 h 1319135"/>
                <a:gd name="T4" fmla="*/ 2086395 w 2086395"/>
                <a:gd name="T5" fmla="*/ 767847 h 1319135"/>
                <a:gd name="T6" fmla="*/ 1535107 w 2086395"/>
                <a:gd name="T7" fmla="*/ 1319135 h 1319135"/>
                <a:gd name="T8" fmla="*/ 551288 w 2086395"/>
                <a:gd name="T9" fmla="*/ 1319135 h 1319135"/>
                <a:gd name="T10" fmla="*/ 0 w 2086395"/>
                <a:gd name="T11" fmla="*/ 767847 h 1319135"/>
                <a:gd name="T12" fmla="*/ 0 w 2086395"/>
                <a:gd name="T13" fmla="*/ 0 h 1319135"/>
                <a:gd name="T14" fmla="*/ 0 60000 65536"/>
                <a:gd name="T15" fmla="*/ 0 60000 65536"/>
                <a:gd name="T16" fmla="*/ 0 60000 65536"/>
                <a:gd name="T17" fmla="*/ 0 60000 65536"/>
                <a:gd name="T18" fmla="*/ 0 60000 65536"/>
                <a:gd name="T19" fmla="*/ 0 60000 65536"/>
                <a:gd name="T20" fmla="*/ 0 60000 65536"/>
                <a:gd name="T21" fmla="*/ 0 w 2086395"/>
                <a:gd name="T22" fmla="*/ 0 h 1319135"/>
                <a:gd name="T23" fmla="*/ 2086395 w 2086395"/>
                <a:gd name="T24" fmla="*/ 1319135 h 13191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86395" h="1319135">
                  <a:moveTo>
                    <a:pt x="0" y="0"/>
                  </a:moveTo>
                  <a:lnTo>
                    <a:pt x="2086395" y="0"/>
                  </a:lnTo>
                  <a:lnTo>
                    <a:pt x="2086395" y="767847"/>
                  </a:lnTo>
                  <a:cubicBezTo>
                    <a:pt x="2086395" y="1072315"/>
                    <a:pt x="1839575" y="1319135"/>
                    <a:pt x="1535107" y="1319135"/>
                  </a:cubicBezTo>
                  <a:lnTo>
                    <a:pt x="551288" y="1319135"/>
                  </a:lnTo>
                  <a:cubicBezTo>
                    <a:pt x="246820" y="1319135"/>
                    <a:pt x="0" y="1072315"/>
                    <a:pt x="0" y="767847"/>
                  </a:cubicBezTo>
                  <a:lnTo>
                    <a:pt x="0" y="0"/>
                  </a:lnTo>
                  <a:close/>
                </a:path>
              </a:pathLst>
            </a:custGeom>
            <a:solidFill>
              <a:srgbClr val="765B55"/>
            </a:solidFill>
            <a:ln w="76200" cap="flat" cmpd="sng">
              <a:solidFill>
                <a:srgbClr val="3F313B"/>
              </a:solidFill>
              <a:miter lim="800000"/>
              <a:headEnd/>
              <a:tailEnd/>
            </a:ln>
          </p:spPr>
          <p:txBody>
            <a:bodyPr anchor="ctr"/>
            <a:lstStyle/>
            <a:p>
              <a:pPr algn="ctr"/>
              <a:endParaRPr lang="zh-CN" altLang="zh-CN">
                <a:solidFill>
                  <a:srgbClr val="FFFFFF"/>
                </a:solidFill>
              </a:endParaRPr>
            </a:p>
          </p:txBody>
        </p:sp>
        <p:sp>
          <p:nvSpPr>
            <p:cNvPr id="17490" name="任意多边形 145"/>
            <p:cNvSpPr>
              <a:spLocks noChangeArrowheads="1"/>
            </p:cNvSpPr>
            <p:nvPr/>
          </p:nvSpPr>
          <p:spPr bwMode="auto">
            <a:xfrm>
              <a:off x="164892" y="659567"/>
              <a:ext cx="1756610" cy="524055"/>
            </a:xfrm>
            <a:custGeom>
              <a:avLst/>
              <a:gdLst>
                <a:gd name="T0" fmla="*/ 0 w 1424066"/>
                <a:gd name="T1" fmla="*/ 0 h 424846"/>
                <a:gd name="T2" fmla="*/ 1424066 w 1424066"/>
                <a:gd name="T3" fmla="*/ 0 h 424846"/>
                <a:gd name="T4" fmla="*/ 1424066 w 1424066"/>
                <a:gd name="T5" fmla="*/ 112633 h 424846"/>
                <a:gd name="T6" fmla="*/ 1047785 w 1424066"/>
                <a:gd name="T7" fmla="*/ 424846 h 424846"/>
                <a:gd name="T8" fmla="*/ 376281 w 1424066"/>
                <a:gd name="T9" fmla="*/ 424846 h 424846"/>
                <a:gd name="T10" fmla="*/ 0 w 1424066"/>
                <a:gd name="T11" fmla="*/ 112633 h 424846"/>
                <a:gd name="T12" fmla="*/ 0 w 1424066"/>
                <a:gd name="T13" fmla="*/ 0 h 424846"/>
                <a:gd name="T14" fmla="*/ 0 60000 65536"/>
                <a:gd name="T15" fmla="*/ 0 60000 65536"/>
                <a:gd name="T16" fmla="*/ 0 60000 65536"/>
                <a:gd name="T17" fmla="*/ 0 60000 65536"/>
                <a:gd name="T18" fmla="*/ 0 60000 65536"/>
                <a:gd name="T19" fmla="*/ 0 60000 65536"/>
                <a:gd name="T20" fmla="*/ 0 60000 65536"/>
                <a:gd name="T21" fmla="*/ 0 w 1424066"/>
                <a:gd name="T22" fmla="*/ 0 h 424846"/>
                <a:gd name="T23" fmla="*/ 1424066 w 1424066"/>
                <a:gd name="T24" fmla="*/ 424846 h 4248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24066" h="424846">
                  <a:moveTo>
                    <a:pt x="0" y="0"/>
                  </a:moveTo>
                  <a:lnTo>
                    <a:pt x="1424066" y="0"/>
                  </a:lnTo>
                  <a:lnTo>
                    <a:pt x="1424066" y="112633"/>
                  </a:lnTo>
                  <a:cubicBezTo>
                    <a:pt x="1424066" y="285064"/>
                    <a:pt x="1255600" y="424846"/>
                    <a:pt x="1047785" y="424846"/>
                  </a:cubicBezTo>
                  <a:lnTo>
                    <a:pt x="376281" y="424846"/>
                  </a:lnTo>
                  <a:cubicBezTo>
                    <a:pt x="168467" y="424846"/>
                    <a:pt x="0" y="285064"/>
                    <a:pt x="0" y="112633"/>
                  </a:cubicBezTo>
                  <a:lnTo>
                    <a:pt x="0" y="0"/>
                  </a:lnTo>
                  <a:close/>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7491" name="任意多边形 146"/>
            <p:cNvSpPr>
              <a:spLocks noChangeArrowheads="1"/>
            </p:cNvSpPr>
            <p:nvPr/>
          </p:nvSpPr>
          <p:spPr bwMode="auto">
            <a:xfrm>
              <a:off x="2124101" y="142621"/>
              <a:ext cx="578370" cy="659567"/>
            </a:xfrm>
            <a:custGeom>
              <a:avLst/>
              <a:gdLst>
                <a:gd name="T0" fmla="*/ 0 w 578370"/>
                <a:gd name="T1" fmla="*/ 0 h 659567"/>
                <a:gd name="T2" fmla="*/ 393487 w 578370"/>
                <a:gd name="T3" fmla="*/ 0 h 659567"/>
                <a:gd name="T4" fmla="*/ 578370 w 578370"/>
                <a:gd name="T5" fmla="*/ 184883 h 659567"/>
                <a:gd name="T6" fmla="*/ 578370 w 578370"/>
                <a:gd name="T7" fmla="*/ 474684 h 659567"/>
                <a:gd name="T8" fmla="*/ 393487 w 578370"/>
                <a:gd name="T9" fmla="*/ 659567 h 659567"/>
                <a:gd name="T10" fmla="*/ 0 w 578370"/>
                <a:gd name="T11" fmla="*/ 659567 h 659567"/>
                <a:gd name="T12" fmla="*/ 0 w 578370"/>
                <a:gd name="T13" fmla="*/ 582487 h 659567"/>
                <a:gd name="T14" fmla="*/ 365282 w 578370"/>
                <a:gd name="T15" fmla="*/ 582487 h 659567"/>
                <a:gd name="T16" fmla="*/ 503304 w 578370"/>
                <a:gd name="T17" fmla="*/ 444465 h 659567"/>
                <a:gd name="T18" fmla="*/ 503304 w 578370"/>
                <a:gd name="T19" fmla="*/ 215101 h 659567"/>
                <a:gd name="T20" fmla="*/ 365282 w 578370"/>
                <a:gd name="T21" fmla="*/ 77079 h 659567"/>
                <a:gd name="T22" fmla="*/ 0 w 578370"/>
                <a:gd name="T23" fmla="*/ 77079 h 659567"/>
                <a:gd name="T24" fmla="*/ 0 w 578370"/>
                <a:gd name="T25" fmla="*/ 0 h 6595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8370"/>
                <a:gd name="T40" fmla="*/ 0 h 659567"/>
                <a:gd name="T41" fmla="*/ 578370 w 578370"/>
                <a:gd name="T42" fmla="*/ 659567 h 65956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8370" h="659567">
                  <a:moveTo>
                    <a:pt x="0" y="0"/>
                  </a:moveTo>
                  <a:lnTo>
                    <a:pt x="393487" y="0"/>
                  </a:lnTo>
                  <a:cubicBezTo>
                    <a:pt x="495595" y="0"/>
                    <a:pt x="578370" y="82775"/>
                    <a:pt x="578370" y="184883"/>
                  </a:cubicBezTo>
                  <a:lnTo>
                    <a:pt x="578370" y="474684"/>
                  </a:lnTo>
                  <a:cubicBezTo>
                    <a:pt x="578370" y="576792"/>
                    <a:pt x="495595" y="659567"/>
                    <a:pt x="393487" y="659567"/>
                  </a:cubicBezTo>
                  <a:lnTo>
                    <a:pt x="0" y="659567"/>
                  </a:lnTo>
                  <a:lnTo>
                    <a:pt x="0" y="582487"/>
                  </a:lnTo>
                  <a:lnTo>
                    <a:pt x="365282" y="582487"/>
                  </a:lnTo>
                  <a:cubicBezTo>
                    <a:pt x="441509" y="582487"/>
                    <a:pt x="503304" y="520692"/>
                    <a:pt x="503304" y="444465"/>
                  </a:cubicBezTo>
                  <a:lnTo>
                    <a:pt x="503304" y="215101"/>
                  </a:lnTo>
                  <a:cubicBezTo>
                    <a:pt x="503304" y="138874"/>
                    <a:pt x="441509" y="77079"/>
                    <a:pt x="365282" y="77079"/>
                  </a:cubicBezTo>
                  <a:lnTo>
                    <a:pt x="0" y="77079"/>
                  </a:lnTo>
                  <a:lnTo>
                    <a:pt x="0" y="0"/>
                  </a:lnTo>
                  <a:close/>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sp>
        <p:nvSpPr>
          <p:cNvPr id="17492" name="矩形 11"/>
          <p:cNvSpPr>
            <a:spLocks noChangeArrowheads="1"/>
          </p:cNvSpPr>
          <p:nvPr/>
        </p:nvSpPr>
        <p:spPr bwMode="auto">
          <a:xfrm>
            <a:off x="1298575" y="4144963"/>
            <a:ext cx="22209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17493" name="矩形 147"/>
          <p:cNvSpPr>
            <a:spLocks noChangeArrowheads="1"/>
          </p:cNvSpPr>
          <p:nvPr/>
        </p:nvSpPr>
        <p:spPr bwMode="auto">
          <a:xfrm>
            <a:off x="8770938" y="4144963"/>
            <a:ext cx="2220912"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17494" name="任意多边形 148"/>
          <p:cNvSpPr>
            <a:spLocks noChangeArrowheads="1"/>
          </p:cNvSpPr>
          <p:nvPr/>
        </p:nvSpPr>
        <p:spPr bwMode="auto">
          <a:xfrm flipH="1">
            <a:off x="3873500" y="4313238"/>
            <a:ext cx="777875" cy="887412"/>
          </a:xfrm>
          <a:custGeom>
            <a:avLst/>
            <a:gdLst>
              <a:gd name="T0" fmla="*/ 0 w 578370"/>
              <a:gd name="T1" fmla="*/ 0 h 659567"/>
              <a:gd name="T2" fmla="*/ 393487 w 578370"/>
              <a:gd name="T3" fmla="*/ 0 h 659567"/>
              <a:gd name="T4" fmla="*/ 578370 w 578370"/>
              <a:gd name="T5" fmla="*/ 184883 h 659567"/>
              <a:gd name="T6" fmla="*/ 578370 w 578370"/>
              <a:gd name="T7" fmla="*/ 474684 h 659567"/>
              <a:gd name="T8" fmla="*/ 393487 w 578370"/>
              <a:gd name="T9" fmla="*/ 659567 h 659567"/>
              <a:gd name="T10" fmla="*/ 0 w 578370"/>
              <a:gd name="T11" fmla="*/ 659567 h 659567"/>
              <a:gd name="T12" fmla="*/ 0 w 578370"/>
              <a:gd name="T13" fmla="*/ 582487 h 659567"/>
              <a:gd name="T14" fmla="*/ 365282 w 578370"/>
              <a:gd name="T15" fmla="*/ 582487 h 659567"/>
              <a:gd name="T16" fmla="*/ 503304 w 578370"/>
              <a:gd name="T17" fmla="*/ 444465 h 659567"/>
              <a:gd name="T18" fmla="*/ 503304 w 578370"/>
              <a:gd name="T19" fmla="*/ 215101 h 659567"/>
              <a:gd name="T20" fmla="*/ 365282 w 578370"/>
              <a:gd name="T21" fmla="*/ 77079 h 659567"/>
              <a:gd name="T22" fmla="*/ 0 w 578370"/>
              <a:gd name="T23" fmla="*/ 77079 h 659567"/>
              <a:gd name="T24" fmla="*/ 0 w 578370"/>
              <a:gd name="T25" fmla="*/ 0 h 6595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8370"/>
              <a:gd name="T40" fmla="*/ 0 h 659567"/>
              <a:gd name="T41" fmla="*/ 578370 w 578370"/>
              <a:gd name="T42" fmla="*/ 659567 h 65956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8370" h="659567">
                <a:moveTo>
                  <a:pt x="0" y="0"/>
                </a:moveTo>
                <a:lnTo>
                  <a:pt x="393487" y="0"/>
                </a:lnTo>
                <a:cubicBezTo>
                  <a:pt x="495595" y="0"/>
                  <a:pt x="578370" y="82775"/>
                  <a:pt x="578370" y="184883"/>
                </a:cubicBezTo>
                <a:lnTo>
                  <a:pt x="578370" y="474684"/>
                </a:lnTo>
                <a:cubicBezTo>
                  <a:pt x="578370" y="576792"/>
                  <a:pt x="495595" y="659567"/>
                  <a:pt x="393487" y="659567"/>
                </a:cubicBezTo>
                <a:lnTo>
                  <a:pt x="0" y="659567"/>
                </a:lnTo>
                <a:lnTo>
                  <a:pt x="0" y="582487"/>
                </a:lnTo>
                <a:lnTo>
                  <a:pt x="365282" y="582487"/>
                </a:lnTo>
                <a:cubicBezTo>
                  <a:pt x="441509" y="582487"/>
                  <a:pt x="503304" y="520692"/>
                  <a:pt x="503304" y="444465"/>
                </a:cubicBezTo>
                <a:lnTo>
                  <a:pt x="503304" y="215101"/>
                </a:lnTo>
                <a:cubicBezTo>
                  <a:pt x="503304" y="138874"/>
                  <a:pt x="441509" y="77079"/>
                  <a:pt x="365282" y="77079"/>
                </a:cubicBezTo>
                <a:lnTo>
                  <a:pt x="0" y="77079"/>
                </a:lnTo>
                <a:lnTo>
                  <a:pt x="0" y="0"/>
                </a:lnTo>
                <a:close/>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Tm="6540">
        <p:fade/>
      </p:transition>
    </mc:Choice>
    <mc:Fallback xmlns="">
      <p:transition spd="med" advTm="654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88"/>
                                        </p:tgtEl>
                                        <p:attrNameLst>
                                          <p:attrName>style.visibility</p:attrName>
                                        </p:attrNameLst>
                                      </p:cBhvr>
                                      <p:to>
                                        <p:strVal val="visible"/>
                                      </p:to>
                                    </p:set>
                                    <p:anim calcmode="lin" valueType="num">
                                      <p:cBhvr additive="base">
                                        <p:cTn id="7" dur="500" fill="hold"/>
                                        <p:tgtEl>
                                          <p:spTgt spid="17488"/>
                                        </p:tgtEl>
                                        <p:attrNameLst>
                                          <p:attrName>ppt_x</p:attrName>
                                        </p:attrNameLst>
                                      </p:cBhvr>
                                      <p:tavLst>
                                        <p:tav tm="0">
                                          <p:val>
                                            <p:strVal val="#ppt_x"/>
                                          </p:val>
                                        </p:tav>
                                        <p:tav tm="100000">
                                          <p:val>
                                            <p:strVal val="#ppt_x"/>
                                          </p:val>
                                        </p:tav>
                                      </p:tavLst>
                                    </p:anim>
                                    <p:anim calcmode="lin" valueType="num">
                                      <p:cBhvr additive="base">
                                        <p:cTn id="8" dur="500" fill="hold"/>
                                        <p:tgtEl>
                                          <p:spTgt spid="1748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494"/>
                                        </p:tgtEl>
                                        <p:attrNameLst>
                                          <p:attrName>style.visibility</p:attrName>
                                        </p:attrNameLst>
                                      </p:cBhvr>
                                      <p:to>
                                        <p:strVal val="visible"/>
                                      </p:to>
                                    </p:set>
                                    <p:anim calcmode="lin" valueType="num">
                                      <p:cBhvr additive="base">
                                        <p:cTn id="11" dur="500" fill="hold"/>
                                        <p:tgtEl>
                                          <p:spTgt spid="17494"/>
                                        </p:tgtEl>
                                        <p:attrNameLst>
                                          <p:attrName>ppt_x</p:attrName>
                                        </p:attrNameLst>
                                      </p:cBhvr>
                                      <p:tavLst>
                                        <p:tav tm="0">
                                          <p:val>
                                            <p:strVal val="#ppt_x"/>
                                          </p:val>
                                        </p:tav>
                                        <p:tav tm="100000">
                                          <p:val>
                                            <p:strVal val="#ppt_x"/>
                                          </p:val>
                                        </p:tav>
                                      </p:tavLst>
                                    </p:anim>
                                    <p:anim calcmode="lin" valueType="num">
                                      <p:cBhvr additive="base">
                                        <p:cTn id="12" dur="500" fill="hold"/>
                                        <p:tgtEl>
                                          <p:spTgt spid="1749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7434"/>
                                        </p:tgtEl>
                                        <p:attrNameLst>
                                          <p:attrName>style.visibility</p:attrName>
                                        </p:attrNameLst>
                                      </p:cBhvr>
                                      <p:to>
                                        <p:strVal val="visible"/>
                                      </p:to>
                                    </p:set>
                                    <p:animEffect transition="in" filter="wipe(down)">
                                      <p:cBhvr>
                                        <p:cTn id="17" dur="1000"/>
                                        <p:tgtEl>
                                          <p:spTgt spid="1743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7435"/>
                                        </p:tgtEl>
                                        <p:attrNameLst>
                                          <p:attrName>style.visibility</p:attrName>
                                        </p:attrNameLst>
                                      </p:cBhvr>
                                      <p:to>
                                        <p:strVal val="visible"/>
                                      </p:to>
                                    </p:set>
                                    <p:animEffect transition="in" filter="wipe(down)">
                                      <p:cBhvr>
                                        <p:cTn id="20" dur="1000"/>
                                        <p:tgtEl>
                                          <p:spTgt spid="17435"/>
                                        </p:tgtEl>
                                      </p:cBhvr>
                                    </p:animEffect>
                                  </p:childTnLst>
                                </p:cTn>
                              </p:par>
                              <p:par>
                                <p:cTn id="21" presetID="22" presetClass="entr" presetSubtype="4" fill="hold" nodeType="withEffect">
                                  <p:stCondLst>
                                    <p:cond delay="0"/>
                                  </p:stCondLst>
                                  <p:childTnLst>
                                    <p:set>
                                      <p:cBhvr>
                                        <p:cTn id="22" dur="1" fill="hold">
                                          <p:stCondLst>
                                            <p:cond delay="0"/>
                                          </p:stCondLst>
                                        </p:cTn>
                                        <p:tgtEl>
                                          <p:spTgt spid="17436"/>
                                        </p:tgtEl>
                                        <p:attrNameLst>
                                          <p:attrName>style.visibility</p:attrName>
                                        </p:attrNameLst>
                                      </p:cBhvr>
                                      <p:to>
                                        <p:strVal val="visible"/>
                                      </p:to>
                                    </p:set>
                                    <p:animEffect transition="in" filter="wipe(down)">
                                      <p:cBhvr>
                                        <p:cTn id="23" dur="1000"/>
                                        <p:tgtEl>
                                          <p:spTgt spid="1743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7440"/>
                                        </p:tgtEl>
                                        <p:attrNameLst>
                                          <p:attrName>style.visibility</p:attrName>
                                        </p:attrNameLst>
                                      </p:cBhvr>
                                      <p:to>
                                        <p:strVal val="visible"/>
                                      </p:to>
                                    </p:set>
                                    <p:animEffect transition="in" filter="wipe(down)">
                                      <p:cBhvr>
                                        <p:cTn id="26" dur="1000"/>
                                        <p:tgtEl>
                                          <p:spTgt spid="17440"/>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7441"/>
                                        </p:tgtEl>
                                        <p:attrNameLst>
                                          <p:attrName>style.visibility</p:attrName>
                                        </p:attrNameLst>
                                      </p:cBhvr>
                                      <p:to>
                                        <p:strVal val="visible"/>
                                      </p:to>
                                    </p:set>
                                    <p:animEffect transition="in" filter="wipe(down)">
                                      <p:cBhvr>
                                        <p:cTn id="29" dur="1000"/>
                                        <p:tgtEl>
                                          <p:spTgt spid="17441"/>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7442"/>
                                        </p:tgtEl>
                                        <p:attrNameLst>
                                          <p:attrName>style.visibility</p:attrName>
                                        </p:attrNameLst>
                                      </p:cBhvr>
                                      <p:to>
                                        <p:strVal val="visible"/>
                                      </p:to>
                                    </p:set>
                                    <p:animEffect transition="in" filter="wipe(down)">
                                      <p:cBhvr>
                                        <p:cTn id="32" dur="1000"/>
                                        <p:tgtEl>
                                          <p:spTgt spid="17442"/>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7443"/>
                                        </p:tgtEl>
                                        <p:attrNameLst>
                                          <p:attrName>style.visibility</p:attrName>
                                        </p:attrNameLst>
                                      </p:cBhvr>
                                      <p:to>
                                        <p:strVal val="visible"/>
                                      </p:to>
                                    </p:set>
                                    <p:animEffect transition="in" filter="wipe(down)">
                                      <p:cBhvr>
                                        <p:cTn id="35" dur="1000"/>
                                        <p:tgtEl>
                                          <p:spTgt spid="17443"/>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7444"/>
                                        </p:tgtEl>
                                        <p:attrNameLst>
                                          <p:attrName>style.visibility</p:attrName>
                                        </p:attrNameLst>
                                      </p:cBhvr>
                                      <p:to>
                                        <p:strVal val="visible"/>
                                      </p:to>
                                    </p:set>
                                    <p:animEffect transition="in" filter="wipe(down)">
                                      <p:cBhvr>
                                        <p:cTn id="38" dur="1000"/>
                                        <p:tgtEl>
                                          <p:spTgt spid="17444"/>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7445"/>
                                        </p:tgtEl>
                                        <p:attrNameLst>
                                          <p:attrName>style.visibility</p:attrName>
                                        </p:attrNameLst>
                                      </p:cBhvr>
                                      <p:to>
                                        <p:strVal val="visible"/>
                                      </p:to>
                                    </p:set>
                                    <p:animEffect transition="in" filter="wipe(down)">
                                      <p:cBhvr>
                                        <p:cTn id="41" dur="1000"/>
                                        <p:tgtEl>
                                          <p:spTgt spid="17445"/>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7446"/>
                                        </p:tgtEl>
                                        <p:attrNameLst>
                                          <p:attrName>style.visibility</p:attrName>
                                        </p:attrNameLst>
                                      </p:cBhvr>
                                      <p:to>
                                        <p:strVal val="visible"/>
                                      </p:to>
                                    </p:set>
                                    <p:animEffect transition="in" filter="wipe(down)">
                                      <p:cBhvr>
                                        <p:cTn id="44" dur="1000"/>
                                        <p:tgtEl>
                                          <p:spTgt spid="17446"/>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7447"/>
                                        </p:tgtEl>
                                        <p:attrNameLst>
                                          <p:attrName>style.visibility</p:attrName>
                                        </p:attrNameLst>
                                      </p:cBhvr>
                                      <p:to>
                                        <p:strVal val="visible"/>
                                      </p:to>
                                    </p:set>
                                    <p:animEffect transition="in" filter="wipe(down)">
                                      <p:cBhvr>
                                        <p:cTn id="47" dur="1000"/>
                                        <p:tgtEl>
                                          <p:spTgt spid="17447"/>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7448"/>
                                        </p:tgtEl>
                                        <p:attrNameLst>
                                          <p:attrName>style.visibility</p:attrName>
                                        </p:attrNameLst>
                                      </p:cBhvr>
                                      <p:to>
                                        <p:strVal val="visible"/>
                                      </p:to>
                                    </p:set>
                                    <p:animEffect transition="in" filter="wipe(down)">
                                      <p:cBhvr>
                                        <p:cTn id="50" dur="1000"/>
                                        <p:tgtEl>
                                          <p:spTgt spid="17448"/>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7449"/>
                                        </p:tgtEl>
                                        <p:attrNameLst>
                                          <p:attrName>style.visibility</p:attrName>
                                        </p:attrNameLst>
                                      </p:cBhvr>
                                      <p:to>
                                        <p:strVal val="visible"/>
                                      </p:to>
                                    </p:set>
                                    <p:animEffect transition="in" filter="wipe(down)">
                                      <p:cBhvr>
                                        <p:cTn id="53" dur="1000"/>
                                        <p:tgtEl>
                                          <p:spTgt spid="17449"/>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7450"/>
                                        </p:tgtEl>
                                        <p:attrNameLst>
                                          <p:attrName>style.visibility</p:attrName>
                                        </p:attrNameLst>
                                      </p:cBhvr>
                                      <p:to>
                                        <p:strVal val="visible"/>
                                      </p:to>
                                    </p:set>
                                    <p:animEffect transition="in" filter="wipe(down)">
                                      <p:cBhvr>
                                        <p:cTn id="56" dur="1000"/>
                                        <p:tgtEl>
                                          <p:spTgt spid="17450"/>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7451"/>
                                        </p:tgtEl>
                                        <p:attrNameLst>
                                          <p:attrName>style.visibility</p:attrName>
                                        </p:attrNameLst>
                                      </p:cBhvr>
                                      <p:to>
                                        <p:strVal val="visible"/>
                                      </p:to>
                                    </p:set>
                                    <p:animEffect transition="in" filter="wipe(down)">
                                      <p:cBhvr>
                                        <p:cTn id="59" dur="1000"/>
                                        <p:tgtEl>
                                          <p:spTgt spid="17451"/>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7452"/>
                                        </p:tgtEl>
                                        <p:attrNameLst>
                                          <p:attrName>style.visibility</p:attrName>
                                        </p:attrNameLst>
                                      </p:cBhvr>
                                      <p:to>
                                        <p:strVal val="visible"/>
                                      </p:to>
                                    </p:set>
                                    <p:animEffect transition="in" filter="wipe(down)">
                                      <p:cBhvr>
                                        <p:cTn id="62" dur="1000"/>
                                        <p:tgtEl>
                                          <p:spTgt spid="17452"/>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17453"/>
                                        </p:tgtEl>
                                        <p:attrNameLst>
                                          <p:attrName>style.visibility</p:attrName>
                                        </p:attrNameLst>
                                      </p:cBhvr>
                                      <p:to>
                                        <p:strVal val="visible"/>
                                      </p:to>
                                    </p:set>
                                    <p:animEffect transition="in" filter="wipe(down)">
                                      <p:cBhvr>
                                        <p:cTn id="65" dur="1000"/>
                                        <p:tgtEl>
                                          <p:spTgt spid="17453"/>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17454"/>
                                        </p:tgtEl>
                                        <p:attrNameLst>
                                          <p:attrName>style.visibility</p:attrName>
                                        </p:attrNameLst>
                                      </p:cBhvr>
                                      <p:to>
                                        <p:strVal val="visible"/>
                                      </p:to>
                                    </p:set>
                                    <p:animEffect transition="in" filter="wipe(down)">
                                      <p:cBhvr>
                                        <p:cTn id="68" dur="1000"/>
                                        <p:tgtEl>
                                          <p:spTgt spid="17454"/>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17455"/>
                                        </p:tgtEl>
                                        <p:attrNameLst>
                                          <p:attrName>style.visibility</p:attrName>
                                        </p:attrNameLst>
                                      </p:cBhvr>
                                      <p:to>
                                        <p:strVal val="visible"/>
                                      </p:to>
                                    </p:set>
                                    <p:animEffect transition="in" filter="wipe(down)">
                                      <p:cBhvr>
                                        <p:cTn id="71" dur="1000"/>
                                        <p:tgtEl>
                                          <p:spTgt spid="17455"/>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17456"/>
                                        </p:tgtEl>
                                        <p:attrNameLst>
                                          <p:attrName>style.visibility</p:attrName>
                                        </p:attrNameLst>
                                      </p:cBhvr>
                                      <p:to>
                                        <p:strVal val="visible"/>
                                      </p:to>
                                    </p:set>
                                    <p:animEffect transition="in" filter="wipe(down)">
                                      <p:cBhvr>
                                        <p:cTn id="74" dur="1000"/>
                                        <p:tgtEl>
                                          <p:spTgt spid="17456"/>
                                        </p:tgtEl>
                                      </p:cBhvr>
                                    </p:animEffect>
                                  </p:childTnLst>
                                </p:cTn>
                              </p:par>
                              <p:par>
                                <p:cTn id="75" presetID="22" presetClass="entr" presetSubtype="4" fill="hold" grpId="0" nodeType="withEffect" nodePh="1">
                                  <p:stCondLst>
                                    <p:cond delay="0"/>
                                  </p:stCondLst>
                                  <p:endCondLst>
                                    <p:cond evt="begin" delay="0">
                                      <p:tn val="75"/>
                                    </p:cond>
                                  </p:endCondLst>
                                  <p:childTnLst>
                                    <p:set>
                                      <p:cBhvr>
                                        <p:cTn id="76" dur="1" fill="hold">
                                          <p:stCondLst>
                                            <p:cond delay="0"/>
                                          </p:stCondLst>
                                        </p:cTn>
                                        <p:tgtEl>
                                          <p:spTgt spid="17457"/>
                                        </p:tgtEl>
                                        <p:attrNameLst>
                                          <p:attrName>style.visibility</p:attrName>
                                        </p:attrNameLst>
                                      </p:cBhvr>
                                      <p:to>
                                        <p:strVal val="visible"/>
                                      </p:to>
                                    </p:set>
                                    <p:animEffect transition="in" filter="wipe(down)">
                                      <p:cBhvr>
                                        <p:cTn id="77" dur="1000"/>
                                        <p:tgtEl>
                                          <p:spTgt spid="17457"/>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17458"/>
                                        </p:tgtEl>
                                        <p:attrNameLst>
                                          <p:attrName>style.visibility</p:attrName>
                                        </p:attrNameLst>
                                      </p:cBhvr>
                                      <p:to>
                                        <p:strVal val="visible"/>
                                      </p:to>
                                    </p:set>
                                    <p:animEffect transition="in" filter="wipe(down)">
                                      <p:cBhvr>
                                        <p:cTn id="80" dur="1000"/>
                                        <p:tgtEl>
                                          <p:spTgt spid="17458"/>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17459"/>
                                        </p:tgtEl>
                                        <p:attrNameLst>
                                          <p:attrName>style.visibility</p:attrName>
                                        </p:attrNameLst>
                                      </p:cBhvr>
                                      <p:to>
                                        <p:strVal val="visible"/>
                                      </p:to>
                                    </p:set>
                                    <p:animEffect transition="in" filter="wipe(down)">
                                      <p:cBhvr>
                                        <p:cTn id="83" dur="1000"/>
                                        <p:tgtEl>
                                          <p:spTgt spid="17459"/>
                                        </p:tgtEl>
                                      </p:cBhvr>
                                    </p:animEffect>
                                  </p:childTnLst>
                                </p:cTn>
                              </p:par>
                              <p:par>
                                <p:cTn id="84" presetID="22" presetClass="entr" presetSubtype="4" fill="hold" nodeType="withEffect">
                                  <p:stCondLst>
                                    <p:cond delay="0"/>
                                  </p:stCondLst>
                                  <p:childTnLst>
                                    <p:set>
                                      <p:cBhvr>
                                        <p:cTn id="85" dur="1" fill="hold">
                                          <p:stCondLst>
                                            <p:cond delay="0"/>
                                          </p:stCondLst>
                                        </p:cTn>
                                        <p:tgtEl>
                                          <p:spTgt spid="17460"/>
                                        </p:tgtEl>
                                        <p:attrNameLst>
                                          <p:attrName>style.visibility</p:attrName>
                                        </p:attrNameLst>
                                      </p:cBhvr>
                                      <p:to>
                                        <p:strVal val="visible"/>
                                      </p:to>
                                    </p:set>
                                    <p:animEffect transition="in" filter="wipe(down)">
                                      <p:cBhvr>
                                        <p:cTn id="86" dur="1000"/>
                                        <p:tgtEl>
                                          <p:spTgt spid="17460"/>
                                        </p:tgtEl>
                                      </p:cBhvr>
                                    </p:animEffect>
                                  </p:childTnLst>
                                </p:cTn>
                              </p:par>
                              <p:par>
                                <p:cTn id="87" presetID="22" presetClass="entr" presetSubtype="4" fill="hold" grpId="0" nodeType="withEffect">
                                  <p:stCondLst>
                                    <p:cond delay="0"/>
                                  </p:stCondLst>
                                  <p:childTnLst>
                                    <p:set>
                                      <p:cBhvr>
                                        <p:cTn id="88" dur="1" fill="hold">
                                          <p:stCondLst>
                                            <p:cond delay="0"/>
                                          </p:stCondLst>
                                        </p:cTn>
                                        <p:tgtEl>
                                          <p:spTgt spid="17464"/>
                                        </p:tgtEl>
                                        <p:attrNameLst>
                                          <p:attrName>style.visibility</p:attrName>
                                        </p:attrNameLst>
                                      </p:cBhvr>
                                      <p:to>
                                        <p:strVal val="visible"/>
                                      </p:to>
                                    </p:set>
                                    <p:animEffect transition="in" filter="wipe(down)">
                                      <p:cBhvr>
                                        <p:cTn id="89" dur="1000"/>
                                        <p:tgtEl>
                                          <p:spTgt spid="17464"/>
                                        </p:tgtEl>
                                      </p:cBhvr>
                                    </p:animEffect>
                                  </p:childTnLst>
                                </p:cTn>
                              </p:par>
                              <p:par>
                                <p:cTn id="90" presetID="22" presetClass="entr" presetSubtype="4" fill="hold" grpId="0" nodeType="withEffect">
                                  <p:stCondLst>
                                    <p:cond delay="0"/>
                                  </p:stCondLst>
                                  <p:childTnLst>
                                    <p:set>
                                      <p:cBhvr>
                                        <p:cTn id="91" dur="1" fill="hold">
                                          <p:stCondLst>
                                            <p:cond delay="0"/>
                                          </p:stCondLst>
                                        </p:cTn>
                                        <p:tgtEl>
                                          <p:spTgt spid="17465"/>
                                        </p:tgtEl>
                                        <p:attrNameLst>
                                          <p:attrName>style.visibility</p:attrName>
                                        </p:attrNameLst>
                                      </p:cBhvr>
                                      <p:to>
                                        <p:strVal val="visible"/>
                                      </p:to>
                                    </p:set>
                                    <p:animEffect transition="in" filter="wipe(down)">
                                      <p:cBhvr>
                                        <p:cTn id="92" dur="1000"/>
                                        <p:tgtEl>
                                          <p:spTgt spid="17465"/>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17466"/>
                                        </p:tgtEl>
                                        <p:attrNameLst>
                                          <p:attrName>style.visibility</p:attrName>
                                        </p:attrNameLst>
                                      </p:cBhvr>
                                      <p:to>
                                        <p:strVal val="visible"/>
                                      </p:to>
                                    </p:set>
                                    <p:animEffect transition="in" filter="wipe(down)">
                                      <p:cBhvr>
                                        <p:cTn id="95" dur="1000"/>
                                        <p:tgtEl>
                                          <p:spTgt spid="17466"/>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17467"/>
                                        </p:tgtEl>
                                        <p:attrNameLst>
                                          <p:attrName>style.visibility</p:attrName>
                                        </p:attrNameLst>
                                      </p:cBhvr>
                                      <p:to>
                                        <p:strVal val="visible"/>
                                      </p:to>
                                    </p:set>
                                    <p:animEffect transition="in" filter="wipe(down)">
                                      <p:cBhvr>
                                        <p:cTn id="98" dur="1000"/>
                                        <p:tgtEl>
                                          <p:spTgt spid="17467"/>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17468"/>
                                        </p:tgtEl>
                                        <p:attrNameLst>
                                          <p:attrName>style.visibility</p:attrName>
                                        </p:attrNameLst>
                                      </p:cBhvr>
                                      <p:to>
                                        <p:strVal val="visible"/>
                                      </p:to>
                                    </p:set>
                                    <p:animEffect transition="in" filter="wipe(down)">
                                      <p:cBhvr>
                                        <p:cTn id="101" dur="1000"/>
                                        <p:tgtEl>
                                          <p:spTgt spid="17468"/>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17469"/>
                                        </p:tgtEl>
                                        <p:attrNameLst>
                                          <p:attrName>style.visibility</p:attrName>
                                        </p:attrNameLst>
                                      </p:cBhvr>
                                      <p:to>
                                        <p:strVal val="visible"/>
                                      </p:to>
                                    </p:set>
                                    <p:animEffect transition="in" filter="wipe(down)">
                                      <p:cBhvr>
                                        <p:cTn id="104" dur="1000"/>
                                        <p:tgtEl>
                                          <p:spTgt spid="17469"/>
                                        </p:tgtEl>
                                      </p:cBhvr>
                                    </p:animEffect>
                                  </p:childTnLst>
                                </p:cTn>
                              </p:par>
                              <p:par>
                                <p:cTn id="105" presetID="22" presetClass="entr" presetSubtype="4" fill="hold" grpId="0" nodeType="withEffect">
                                  <p:stCondLst>
                                    <p:cond delay="0"/>
                                  </p:stCondLst>
                                  <p:childTnLst>
                                    <p:set>
                                      <p:cBhvr>
                                        <p:cTn id="106" dur="1" fill="hold">
                                          <p:stCondLst>
                                            <p:cond delay="0"/>
                                          </p:stCondLst>
                                        </p:cTn>
                                        <p:tgtEl>
                                          <p:spTgt spid="17470"/>
                                        </p:tgtEl>
                                        <p:attrNameLst>
                                          <p:attrName>style.visibility</p:attrName>
                                        </p:attrNameLst>
                                      </p:cBhvr>
                                      <p:to>
                                        <p:strVal val="visible"/>
                                      </p:to>
                                    </p:set>
                                    <p:animEffect transition="in" filter="wipe(down)">
                                      <p:cBhvr>
                                        <p:cTn id="107" dur="1000"/>
                                        <p:tgtEl>
                                          <p:spTgt spid="17470"/>
                                        </p:tgtEl>
                                      </p:cBhvr>
                                    </p:animEffect>
                                  </p:childTnLst>
                                </p:cTn>
                              </p:par>
                              <p:par>
                                <p:cTn id="108" presetID="22" presetClass="entr" presetSubtype="4" fill="hold" grpId="0" nodeType="withEffect">
                                  <p:stCondLst>
                                    <p:cond delay="0"/>
                                  </p:stCondLst>
                                  <p:childTnLst>
                                    <p:set>
                                      <p:cBhvr>
                                        <p:cTn id="109" dur="1" fill="hold">
                                          <p:stCondLst>
                                            <p:cond delay="0"/>
                                          </p:stCondLst>
                                        </p:cTn>
                                        <p:tgtEl>
                                          <p:spTgt spid="17471"/>
                                        </p:tgtEl>
                                        <p:attrNameLst>
                                          <p:attrName>style.visibility</p:attrName>
                                        </p:attrNameLst>
                                      </p:cBhvr>
                                      <p:to>
                                        <p:strVal val="visible"/>
                                      </p:to>
                                    </p:set>
                                    <p:animEffect transition="in" filter="wipe(down)">
                                      <p:cBhvr>
                                        <p:cTn id="110" dur="1000"/>
                                        <p:tgtEl>
                                          <p:spTgt spid="17471"/>
                                        </p:tgtEl>
                                      </p:cBhvr>
                                    </p:animEffect>
                                  </p:childTnLst>
                                </p:cTn>
                              </p:par>
                              <p:par>
                                <p:cTn id="111" presetID="22" presetClass="entr" presetSubtype="4" fill="hold" grpId="0" nodeType="withEffect">
                                  <p:stCondLst>
                                    <p:cond delay="0"/>
                                  </p:stCondLst>
                                  <p:childTnLst>
                                    <p:set>
                                      <p:cBhvr>
                                        <p:cTn id="112" dur="1" fill="hold">
                                          <p:stCondLst>
                                            <p:cond delay="0"/>
                                          </p:stCondLst>
                                        </p:cTn>
                                        <p:tgtEl>
                                          <p:spTgt spid="17472"/>
                                        </p:tgtEl>
                                        <p:attrNameLst>
                                          <p:attrName>style.visibility</p:attrName>
                                        </p:attrNameLst>
                                      </p:cBhvr>
                                      <p:to>
                                        <p:strVal val="visible"/>
                                      </p:to>
                                    </p:set>
                                    <p:animEffect transition="in" filter="wipe(down)">
                                      <p:cBhvr>
                                        <p:cTn id="113" dur="1000"/>
                                        <p:tgtEl>
                                          <p:spTgt spid="17472"/>
                                        </p:tgtEl>
                                      </p:cBhvr>
                                    </p:animEffect>
                                  </p:childTnLst>
                                </p:cTn>
                              </p:par>
                              <p:par>
                                <p:cTn id="114" presetID="22" presetClass="entr" presetSubtype="4" fill="hold" grpId="0" nodeType="withEffect">
                                  <p:stCondLst>
                                    <p:cond delay="0"/>
                                  </p:stCondLst>
                                  <p:childTnLst>
                                    <p:set>
                                      <p:cBhvr>
                                        <p:cTn id="115" dur="1" fill="hold">
                                          <p:stCondLst>
                                            <p:cond delay="0"/>
                                          </p:stCondLst>
                                        </p:cTn>
                                        <p:tgtEl>
                                          <p:spTgt spid="17473"/>
                                        </p:tgtEl>
                                        <p:attrNameLst>
                                          <p:attrName>style.visibility</p:attrName>
                                        </p:attrNameLst>
                                      </p:cBhvr>
                                      <p:to>
                                        <p:strVal val="visible"/>
                                      </p:to>
                                    </p:set>
                                    <p:animEffect transition="in" filter="wipe(down)">
                                      <p:cBhvr>
                                        <p:cTn id="116" dur="1000"/>
                                        <p:tgtEl>
                                          <p:spTgt spid="17473"/>
                                        </p:tgtEl>
                                      </p:cBhvr>
                                    </p:animEffect>
                                  </p:childTnLst>
                                </p:cTn>
                              </p:par>
                              <p:par>
                                <p:cTn id="117" presetID="22" presetClass="entr" presetSubtype="4" fill="hold" grpId="0" nodeType="withEffect">
                                  <p:stCondLst>
                                    <p:cond delay="0"/>
                                  </p:stCondLst>
                                  <p:childTnLst>
                                    <p:set>
                                      <p:cBhvr>
                                        <p:cTn id="118" dur="1" fill="hold">
                                          <p:stCondLst>
                                            <p:cond delay="0"/>
                                          </p:stCondLst>
                                        </p:cTn>
                                        <p:tgtEl>
                                          <p:spTgt spid="17474"/>
                                        </p:tgtEl>
                                        <p:attrNameLst>
                                          <p:attrName>style.visibility</p:attrName>
                                        </p:attrNameLst>
                                      </p:cBhvr>
                                      <p:to>
                                        <p:strVal val="visible"/>
                                      </p:to>
                                    </p:set>
                                    <p:animEffect transition="in" filter="wipe(down)">
                                      <p:cBhvr>
                                        <p:cTn id="119" dur="1000"/>
                                        <p:tgtEl>
                                          <p:spTgt spid="17474"/>
                                        </p:tgtEl>
                                      </p:cBhvr>
                                    </p:animEffect>
                                  </p:childTnLst>
                                </p:cTn>
                              </p:par>
                              <p:par>
                                <p:cTn id="120" presetID="22" presetClass="entr" presetSubtype="4" fill="hold" grpId="0" nodeType="withEffect">
                                  <p:stCondLst>
                                    <p:cond delay="0"/>
                                  </p:stCondLst>
                                  <p:childTnLst>
                                    <p:set>
                                      <p:cBhvr>
                                        <p:cTn id="121" dur="1" fill="hold">
                                          <p:stCondLst>
                                            <p:cond delay="0"/>
                                          </p:stCondLst>
                                        </p:cTn>
                                        <p:tgtEl>
                                          <p:spTgt spid="17475"/>
                                        </p:tgtEl>
                                        <p:attrNameLst>
                                          <p:attrName>style.visibility</p:attrName>
                                        </p:attrNameLst>
                                      </p:cBhvr>
                                      <p:to>
                                        <p:strVal val="visible"/>
                                      </p:to>
                                    </p:set>
                                    <p:animEffect transition="in" filter="wipe(down)">
                                      <p:cBhvr>
                                        <p:cTn id="122" dur="1000"/>
                                        <p:tgtEl>
                                          <p:spTgt spid="17475"/>
                                        </p:tgtEl>
                                      </p:cBhvr>
                                    </p:animEffect>
                                  </p:childTnLst>
                                </p:cTn>
                              </p:par>
                              <p:par>
                                <p:cTn id="123" presetID="22" presetClass="entr" presetSubtype="4" fill="hold" grpId="0" nodeType="withEffect">
                                  <p:stCondLst>
                                    <p:cond delay="0"/>
                                  </p:stCondLst>
                                  <p:childTnLst>
                                    <p:set>
                                      <p:cBhvr>
                                        <p:cTn id="124" dur="1" fill="hold">
                                          <p:stCondLst>
                                            <p:cond delay="0"/>
                                          </p:stCondLst>
                                        </p:cTn>
                                        <p:tgtEl>
                                          <p:spTgt spid="17476"/>
                                        </p:tgtEl>
                                        <p:attrNameLst>
                                          <p:attrName>style.visibility</p:attrName>
                                        </p:attrNameLst>
                                      </p:cBhvr>
                                      <p:to>
                                        <p:strVal val="visible"/>
                                      </p:to>
                                    </p:set>
                                    <p:animEffect transition="in" filter="wipe(down)">
                                      <p:cBhvr>
                                        <p:cTn id="125" dur="1000"/>
                                        <p:tgtEl>
                                          <p:spTgt spid="17476"/>
                                        </p:tgtEl>
                                      </p:cBhvr>
                                    </p:animEffect>
                                  </p:childTnLst>
                                </p:cTn>
                              </p:par>
                              <p:par>
                                <p:cTn id="126" presetID="22" presetClass="entr" presetSubtype="4" fill="hold" grpId="0" nodeType="withEffect">
                                  <p:stCondLst>
                                    <p:cond delay="0"/>
                                  </p:stCondLst>
                                  <p:childTnLst>
                                    <p:set>
                                      <p:cBhvr>
                                        <p:cTn id="127" dur="1" fill="hold">
                                          <p:stCondLst>
                                            <p:cond delay="0"/>
                                          </p:stCondLst>
                                        </p:cTn>
                                        <p:tgtEl>
                                          <p:spTgt spid="17477"/>
                                        </p:tgtEl>
                                        <p:attrNameLst>
                                          <p:attrName>style.visibility</p:attrName>
                                        </p:attrNameLst>
                                      </p:cBhvr>
                                      <p:to>
                                        <p:strVal val="visible"/>
                                      </p:to>
                                    </p:set>
                                    <p:animEffect transition="in" filter="wipe(down)">
                                      <p:cBhvr>
                                        <p:cTn id="128" dur="1000"/>
                                        <p:tgtEl>
                                          <p:spTgt spid="17477"/>
                                        </p:tgtEl>
                                      </p:cBhvr>
                                    </p:animEffect>
                                  </p:childTnLst>
                                </p:cTn>
                              </p:par>
                              <p:par>
                                <p:cTn id="129" presetID="22" presetClass="entr" presetSubtype="4" fill="hold" grpId="0" nodeType="withEffect">
                                  <p:stCondLst>
                                    <p:cond delay="0"/>
                                  </p:stCondLst>
                                  <p:childTnLst>
                                    <p:set>
                                      <p:cBhvr>
                                        <p:cTn id="130" dur="1" fill="hold">
                                          <p:stCondLst>
                                            <p:cond delay="0"/>
                                          </p:stCondLst>
                                        </p:cTn>
                                        <p:tgtEl>
                                          <p:spTgt spid="17478"/>
                                        </p:tgtEl>
                                        <p:attrNameLst>
                                          <p:attrName>style.visibility</p:attrName>
                                        </p:attrNameLst>
                                      </p:cBhvr>
                                      <p:to>
                                        <p:strVal val="visible"/>
                                      </p:to>
                                    </p:set>
                                    <p:animEffect transition="in" filter="wipe(down)">
                                      <p:cBhvr>
                                        <p:cTn id="131" dur="1000"/>
                                        <p:tgtEl>
                                          <p:spTgt spid="1747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17479"/>
                                        </p:tgtEl>
                                        <p:attrNameLst>
                                          <p:attrName>style.visibility</p:attrName>
                                        </p:attrNameLst>
                                      </p:cBhvr>
                                      <p:to>
                                        <p:strVal val="visible"/>
                                      </p:to>
                                    </p:set>
                                    <p:animEffect transition="in" filter="wipe(down)">
                                      <p:cBhvr>
                                        <p:cTn id="134" dur="1000"/>
                                        <p:tgtEl>
                                          <p:spTgt spid="17479"/>
                                        </p:tgtEl>
                                      </p:cBhvr>
                                    </p:animEffect>
                                  </p:childTnLst>
                                </p:cTn>
                              </p:par>
                              <p:par>
                                <p:cTn id="135" presetID="22" presetClass="entr" presetSubtype="4" fill="hold" grpId="0" nodeType="withEffect">
                                  <p:stCondLst>
                                    <p:cond delay="0"/>
                                  </p:stCondLst>
                                  <p:childTnLst>
                                    <p:set>
                                      <p:cBhvr>
                                        <p:cTn id="136" dur="1" fill="hold">
                                          <p:stCondLst>
                                            <p:cond delay="0"/>
                                          </p:stCondLst>
                                        </p:cTn>
                                        <p:tgtEl>
                                          <p:spTgt spid="17480"/>
                                        </p:tgtEl>
                                        <p:attrNameLst>
                                          <p:attrName>style.visibility</p:attrName>
                                        </p:attrNameLst>
                                      </p:cBhvr>
                                      <p:to>
                                        <p:strVal val="visible"/>
                                      </p:to>
                                    </p:set>
                                    <p:animEffect transition="in" filter="wipe(down)">
                                      <p:cBhvr>
                                        <p:cTn id="137" dur="1000"/>
                                        <p:tgtEl>
                                          <p:spTgt spid="17480"/>
                                        </p:tgtEl>
                                      </p:cBhvr>
                                    </p:animEffect>
                                  </p:childTnLst>
                                </p:cTn>
                              </p:par>
                              <p:par>
                                <p:cTn id="138" presetID="22" presetClass="entr" presetSubtype="4" fill="hold" grpId="0" nodeType="withEffect">
                                  <p:stCondLst>
                                    <p:cond delay="0"/>
                                  </p:stCondLst>
                                  <p:childTnLst>
                                    <p:set>
                                      <p:cBhvr>
                                        <p:cTn id="139" dur="1" fill="hold">
                                          <p:stCondLst>
                                            <p:cond delay="0"/>
                                          </p:stCondLst>
                                        </p:cTn>
                                        <p:tgtEl>
                                          <p:spTgt spid="17481"/>
                                        </p:tgtEl>
                                        <p:attrNameLst>
                                          <p:attrName>style.visibility</p:attrName>
                                        </p:attrNameLst>
                                      </p:cBhvr>
                                      <p:to>
                                        <p:strVal val="visible"/>
                                      </p:to>
                                    </p:set>
                                    <p:animEffect transition="in" filter="wipe(down)">
                                      <p:cBhvr>
                                        <p:cTn id="140" dur="1000"/>
                                        <p:tgtEl>
                                          <p:spTgt spid="17481"/>
                                        </p:tgtEl>
                                      </p:cBhvr>
                                    </p:animEffect>
                                  </p:childTnLst>
                                </p:cTn>
                              </p:par>
                              <p:par>
                                <p:cTn id="141" presetID="22" presetClass="entr" presetSubtype="4" fill="hold" grpId="0" nodeType="withEffect">
                                  <p:stCondLst>
                                    <p:cond delay="0"/>
                                  </p:stCondLst>
                                  <p:childTnLst>
                                    <p:set>
                                      <p:cBhvr>
                                        <p:cTn id="142" dur="1" fill="hold">
                                          <p:stCondLst>
                                            <p:cond delay="0"/>
                                          </p:stCondLst>
                                        </p:cTn>
                                        <p:tgtEl>
                                          <p:spTgt spid="17482"/>
                                        </p:tgtEl>
                                        <p:attrNameLst>
                                          <p:attrName>style.visibility</p:attrName>
                                        </p:attrNameLst>
                                      </p:cBhvr>
                                      <p:to>
                                        <p:strVal val="visible"/>
                                      </p:to>
                                    </p:set>
                                    <p:animEffect transition="in" filter="wipe(down)">
                                      <p:cBhvr>
                                        <p:cTn id="143" dur="1000"/>
                                        <p:tgtEl>
                                          <p:spTgt spid="17482"/>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17483"/>
                                        </p:tgtEl>
                                        <p:attrNameLst>
                                          <p:attrName>style.visibility</p:attrName>
                                        </p:attrNameLst>
                                      </p:cBhvr>
                                      <p:to>
                                        <p:strVal val="visible"/>
                                      </p:to>
                                    </p:set>
                                    <p:animEffect transition="in" filter="wipe(down)">
                                      <p:cBhvr>
                                        <p:cTn id="146" dur="1000"/>
                                        <p:tgtEl>
                                          <p:spTgt spid="17483"/>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17484"/>
                                        </p:tgtEl>
                                        <p:attrNameLst>
                                          <p:attrName>style.visibility</p:attrName>
                                        </p:attrNameLst>
                                      </p:cBhvr>
                                      <p:to>
                                        <p:strVal val="visible"/>
                                      </p:to>
                                    </p:set>
                                    <p:animEffect transition="in" filter="wipe(down)">
                                      <p:cBhvr>
                                        <p:cTn id="149" dur="1000"/>
                                        <p:tgtEl>
                                          <p:spTgt spid="17484"/>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17485"/>
                                        </p:tgtEl>
                                        <p:attrNameLst>
                                          <p:attrName>style.visibility</p:attrName>
                                        </p:attrNameLst>
                                      </p:cBhvr>
                                      <p:to>
                                        <p:strVal val="visible"/>
                                      </p:to>
                                    </p:set>
                                    <p:animEffect transition="in" filter="wipe(down)">
                                      <p:cBhvr>
                                        <p:cTn id="152" dur="1000"/>
                                        <p:tgtEl>
                                          <p:spTgt spid="17485"/>
                                        </p:tgtEl>
                                      </p:cBhvr>
                                    </p:animEffect>
                                  </p:childTnLst>
                                </p:cTn>
                              </p:par>
                              <p:par>
                                <p:cTn id="153" presetID="22" presetClass="entr" presetSubtype="4" fill="hold" grpId="0" nodeType="withEffect">
                                  <p:stCondLst>
                                    <p:cond delay="0"/>
                                  </p:stCondLst>
                                  <p:childTnLst>
                                    <p:set>
                                      <p:cBhvr>
                                        <p:cTn id="154" dur="1" fill="hold">
                                          <p:stCondLst>
                                            <p:cond delay="0"/>
                                          </p:stCondLst>
                                        </p:cTn>
                                        <p:tgtEl>
                                          <p:spTgt spid="17433"/>
                                        </p:tgtEl>
                                        <p:attrNameLst>
                                          <p:attrName>style.visibility</p:attrName>
                                        </p:attrNameLst>
                                      </p:cBhvr>
                                      <p:to>
                                        <p:strVal val="visible"/>
                                      </p:to>
                                    </p:set>
                                    <p:animEffect transition="in" filter="wipe(down)">
                                      <p:cBhvr>
                                        <p:cTn id="155" dur="1000"/>
                                        <p:tgtEl>
                                          <p:spTgt spid="17433"/>
                                        </p:tgtEl>
                                      </p:cBhvr>
                                    </p:animEffect>
                                  </p:childTnLst>
                                </p:cTn>
                              </p:par>
                            </p:childTnLst>
                          </p:cTn>
                        </p:par>
                      </p:childTnLst>
                    </p:cTn>
                  </p:par>
                  <p:par>
                    <p:cTn id="156" fill="hold">
                      <p:stCondLst>
                        <p:cond delay="indefinite"/>
                      </p:stCondLst>
                      <p:childTnLst>
                        <p:par>
                          <p:cTn id="157" fill="hold">
                            <p:stCondLst>
                              <p:cond delay="0"/>
                            </p:stCondLst>
                            <p:childTnLst>
                              <p:par>
                                <p:cTn id="158" presetID="31" presetClass="entr" presetSubtype="0" fill="hold" grpId="0" nodeType="clickEffect">
                                  <p:stCondLst>
                                    <p:cond delay="0"/>
                                  </p:stCondLst>
                                  <p:childTnLst>
                                    <p:set>
                                      <p:cBhvr>
                                        <p:cTn id="159" dur="1" fill="hold">
                                          <p:stCondLst>
                                            <p:cond delay="0"/>
                                          </p:stCondLst>
                                        </p:cTn>
                                        <p:tgtEl>
                                          <p:spTgt spid="17486"/>
                                        </p:tgtEl>
                                        <p:attrNameLst>
                                          <p:attrName>style.visibility</p:attrName>
                                        </p:attrNameLst>
                                      </p:cBhvr>
                                      <p:to>
                                        <p:strVal val="visible"/>
                                      </p:to>
                                    </p:set>
                                    <p:anim calcmode="lin" valueType="num">
                                      <p:cBhvr>
                                        <p:cTn id="160" dur="1000" fill="hold"/>
                                        <p:tgtEl>
                                          <p:spTgt spid="17486"/>
                                        </p:tgtEl>
                                        <p:attrNameLst>
                                          <p:attrName>ppt_w</p:attrName>
                                        </p:attrNameLst>
                                      </p:cBhvr>
                                      <p:tavLst>
                                        <p:tav tm="0">
                                          <p:val>
                                            <p:fltVal val="0"/>
                                          </p:val>
                                        </p:tav>
                                        <p:tav tm="100000">
                                          <p:val>
                                            <p:strVal val="#ppt_w"/>
                                          </p:val>
                                        </p:tav>
                                      </p:tavLst>
                                    </p:anim>
                                    <p:anim calcmode="lin" valueType="num">
                                      <p:cBhvr>
                                        <p:cTn id="161" dur="1000" fill="hold"/>
                                        <p:tgtEl>
                                          <p:spTgt spid="17486"/>
                                        </p:tgtEl>
                                        <p:attrNameLst>
                                          <p:attrName>ppt_h</p:attrName>
                                        </p:attrNameLst>
                                      </p:cBhvr>
                                      <p:tavLst>
                                        <p:tav tm="0">
                                          <p:val>
                                            <p:fltVal val="0"/>
                                          </p:val>
                                        </p:tav>
                                        <p:tav tm="100000">
                                          <p:val>
                                            <p:strVal val="#ppt_h"/>
                                          </p:val>
                                        </p:tav>
                                      </p:tavLst>
                                    </p:anim>
                                    <p:anim calcmode="lin" valueType="num">
                                      <p:cBhvr>
                                        <p:cTn id="162" dur="1000" fill="hold"/>
                                        <p:tgtEl>
                                          <p:spTgt spid="17486"/>
                                        </p:tgtEl>
                                        <p:attrNameLst>
                                          <p:attrName>style.rotation</p:attrName>
                                        </p:attrNameLst>
                                      </p:cBhvr>
                                      <p:tavLst>
                                        <p:tav tm="0">
                                          <p:val>
                                            <p:fltVal val="90"/>
                                          </p:val>
                                        </p:tav>
                                        <p:tav tm="100000">
                                          <p:val>
                                            <p:fltVal val="0"/>
                                          </p:val>
                                        </p:tav>
                                      </p:tavLst>
                                    </p:anim>
                                    <p:animEffect transition="in" filter="fade">
                                      <p:cBhvr>
                                        <p:cTn id="163" dur="1000"/>
                                        <p:tgtEl>
                                          <p:spTgt spid="17486"/>
                                        </p:tgtEl>
                                      </p:cBhvr>
                                    </p:animEffect>
                                  </p:childTnLst>
                                </p:cTn>
                              </p:par>
                            </p:childTnLst>
                          </p:cTn>
                        </p:par>
                      </p:childTnLst>
                    </p:cTn>
                  </p:par>
                  <p:par>
                    <p:cTn id="164" fill="hold">
                      <p:stCondLst>
                        <p:cond delay="indefinite"/>
                      </p:stCondLst>
                      <p:childTnLst>
                        <p:par>
                          <p:cTn id="165" fill="hold">
                            <p:stCondLst>
                              <p:cond delay="0"/>
                            </p:stCondLst>
                            <p:childTnLst>
                              <p:par>
                                <p:cTn id="166" presetID="14" presetClass="entr" presetSubtype="10" fill="hold" grpId="0" nodeType="clickEffect">
                                  <p:stCondLst>
                                    <p:cond delay="0"/>
                                  </p:stCondLst>
                                  <p:childTnLst>
                                    <p:set>
                                      <p:cBhvr>
                                        <p:cTn id="167" dur="1" fill="hold">
                                          <p:stCondLst>
                                            <p:cond delay="0"/>
                                          </p:stCondLst>
                                        </p:cTn>
                                        <p:tgtEl>
                                          <p:spTgt spid="17492"/>
                                        </p:tgtEl>
                                        <p:attrNameLst>
                                          <p:attrName>style.visibility</p:attrName>
                                        </p:attrNameLst>
                                      </p:cBhvr>
                                      <p:to>
                                        <p:strVal val="visible"/>
                                      </p:to>
                                    </p:set>
                                    <p:animEffect transition="in" filter="randombar(horizontal)">
                                      <p:cBhvr>
                                        <p:cTn id="168" dur="500"/>
                                        <p:tgtEl>
                                          <p:spTgt spid="17492"/>
                                        </p:tgtEl>
                                      </p:cBhvr>
                                    </p:animEffect>
                                  </p:childTnLst>
                                </p:cTn>
                              </p:par>
                            </p:childTnLst>
                          </p:cTn>
                        </p:par>
                      </p:childTnLst>
                    </p:cTn>
                  </p:par>
                  <p:par>
                    <p:cTn id="169" fill="hold">
                      <p:stCondLst>
                        <p:cond delay="indefinite"/>
                      </p:stCondLst>
                      <p:childTnLst>
                        <p:par>
                          <p:cTn id="170" fill="hold">
                            <p:stCondLst>
                              <p:cond delay="0"/>
                            </p:stCondLst>
                            <p:childTnLst>
                              <p:par>
                                <p:cTn id="171" presetID="31" presetClass="entr" presetSubtype="0" fill="hold" grpId="0" nodeType="clickEffect">
                                  <p:stCondLst>
                                    <p:cond delay="0"/>
                                  </p:stCondLst>
                                  <p:childTnLst>
                                    <p:set>
                                      <p:cBhvr>
                                        <p:cTn id="172" dur="1" fill="hold">
                                          <p:stCondLst>
                                            <p:cond delay="0"/>
                                          </p:stCondLst>
                                        </p:cTn>
                                        <p:tgtEl>
                                          <p:spTgt spid="17487"/>
                                        </p:tgtEl>
                                        <p:attrNameLst>
                                          <p:attrName>style.visibility</p:attrName>
                                        </p:attrNameLst>
                                      </p:cBhvr>
                                      <p:to>
                                        <p:strVal val="visible"/>
                                      </p:to>
                                    </p:set>
                                    <p:anim calcmode="lin" valueType="num">
                                      <p:cBhvr>
                                        <p:cTn id="173" dur="1000" fill="hold"/>
                                        <p:tgtEl>
                                          <p:spTgt spid="17487"/>
                                        </p:tgtEl>
                                        <p:attrNameLst>
                                          <p:attrName>ppt_w</p:attrName>
                                        </p:attrNameLst>
                                      </p:cBhvr>
                                      <p:tavLst>
                                        <p:tav tm="0">
                                          <p:val>
                                            <p:fltVal val="0"/>
                                          </p:val>
                                        </p:tav>
                                        <p:tav tm="100000">
                                          <p:val>
                                            <p:strVal val="#ppt_w"/>
                                          </p:val>
                                        </p:tav>
                                      </p:tavLst>
                                    </p:anim>
                                    <p:anim calcmode="lin" valueType="num">
                                      <p:cBhvr>
                                        <p:cTn id="174" dur="1000" fill="hold"/>
                                        <p:tgtEl>
                                          <p:spTgt spid="17487"/>
                                        </p:tgtEl>
                                        <p:attrNameLst>
                                          <p:attrName>ppt_h</p:attrName>
                                        </p:attrNameLst>
                                      </p:cBhvr>
                                      <p:tavLst>
                                        <p:tav tm="0">
                                          <p:val>
                                            <p:fltVal val="0"/>
                                          </p:val>
                                        </p:tav>
                                        <p:tav tm="100000">
                                          <p:val>
                                            <p:strVal val="#ppt_h"/>
                                          </p:val>
                                        </p:tav>
                                      </p:tavLst>
                                    </p:anim>
                                    <p:anim calcmode="lin" valueType="num">
                                      <p:cBhvr>
                                        <p:cTn id="175" dur="1000" fill="hold"/>
                                        <p:tgtEl>
                                          <p:spTgt spid="17487"/>
                                        </p:tgtEl>
                                        <p:attrNameLst>
                                          <p:attrName>style.rotation</p:attrName>
                                        </p:attrNameLst>
                                      </p:cBhvr>
                                      <p:tavLst>
                                        <p:tav tm="0">
                                          <p:val>
                                            <p:fltVal val="90"/>
                                          </p:val>
                                        </p:tav>
                                        <p:tav tm="100000">
                                          <p:val>
                                            <p:fltVal val="0"/>
                                          </p:val>
                                        </p:tav>
                                      </p:tavLst>
                                    </p:anim>
                                    <p:animEffect transition="in" filter="fade">
                                      <p:cBhvr>
                                        <p:cTn id="176" dur="1000"/>
                                        <p:tgtEl>
                                          <p:spTgt spid="17487"/>
                                        </p:tgtEl>
                                      </p:cBhvr>
                                    </p:animEffect>
                                  </p:childTnLst>
                                </p:cTn>
                              </p:par>
                            </p:childTnLst>
                          </p:cTn>
                        </p:par>
                      </p:childTnLst>
                    </p:cTn>
                  </p:par>
                  <p:par>
                    <p:cTn id="177" fill="hold">
                      <p:stCondLst>
                        <p:cond delay="indefinite"/>
                      </p:stCondLst>
                      <p:childTnLst>
                        <p:par>
                          <p:cTn id="178" fill="hold">
                            <p:stCondLst>
                              <p:cond delay="0"/>
                            </p:stCondLst>
                            <p:childTnLst>
                              <p:par>
                                <p:cTn id="179" presetID="14" presetClass="entr" presetSubtype="10" fill="hold" grpId="0" nodeType="clickEffect">
                                  <p:stCondLst>
                                    <p:cond delay="0"/>
                                  </p:stCondLst>
                                  <p:childTnLst>
                                    <p:set>
                                      <p:cBhvr>
                                        <p:cTn id="180" dur="1" fill="hold">
                                          <p:stCondLst>
                                            <p:cond delay="0"/>
                                          </p:stCondLst>
                                        </p:cTn>
                                        <p:tgtEl>
                                          <p:spTgt spid="17493"/>
                                        </p:tgtEl>
                                        <p:attrNameLst>
                                          <p:attrName>style.visibility</p:attrName>
                                        </p:attrNameLst>
                                      </p:cBhvr>
                                      <p:to>
                                        <p:strVal val="visible"/>
                                      </p:to>
                                    </p:set>
                                    <p:animEffect transition="in" filter="randombar(horizontal)">
                                      <p:cBhvr>
                                        <p:cTn id="181" dur="500"/>
                                        <p:tgtEl>
                                          <p:spTgt spid="174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33" grpId="0" animBg="1"/>
      <p:bldP spid="17434" grpId="0" animBg="1"/>
      <p:bldP spid="17435" grpId="0" animBg="1"/>
      <p:bldP spid="17440" grpId="0" animBg="1"/>
      <p:bldP spid="17441" grpId="0" animBg="1"/>
      <p:bldP spid="17442" grpId="0" animBg="1"/>
      <p:bldP spid="17443" grpId="0" animBg="1"/>
      <p:bldP spid="17444" grpId="0" animBg="1"/>
      <p:bldP spid="17445" grpId="0" animBg="1"/>
      <p:bldP spid="17446" grpId="0" animBg="1"/>
      <p:bldP spid="17447" grpId="0" animBg="1"/>
      <p:bldP spid="17448" grpId="0" animBg="1"/>
      <p:bldP spid="17449" grpId="0" animBg="1"/>
      <p:bldP spid="17450" grpId="0" animBg="1"/>
      <p:bldP spid="17451" grpId="0" animBg="1"/>
      <p:bldP spid="17452" grpId="0" animBg="1"/>
      <p:bldP spid="17453" grpId="0" animBg="1"/>
      <p:bldP spid="17454" grpId="0" animBg="1"/>
      <p:bldP spid="17455" grpId="0" animBg="1"/>
      <p:bldP spid="17456" grpId="0" animBg="1"/>
      <p:bldP spid="17457" grpId="0"/>
      <p:bldP spid="17458" grpId="0" animBg="1"/>
      <p:bldP spid="17459" grpId="0" animBg="1"/>
      <p:bldP spid="17464" grpId="0" animBg="1"/>
      <p:bldP spid="17465" grpId="0" animBg="1"/>
      <p:bldP spid="17466" grpId="0" animBg="1"/>
      <p:bldP spid="17467" grpId="0" animBg="1"/>
      <p:bldP spid="17468" grpId="0" animBg="1"/>
      <p:bldP spid="17469" grpId="0" animBg="1"/>
      <p:bldP spid="17470" grpId="0" animBg="1"/>
      <p:bldP spid="17471" grpId="0" animBg="1"/>
      <p:bldP spid="17472" grpId="0" animBg="1"/>
      <p:bldP spid="17473" grpId="0" animBg="1"/>
      <p:bldP spid="17474" grpId="0" animBg="1"/>
      <p:bldP spid="17475" grpId="0" animBg="1"/>
      <p:bldP spid="17476" grpId="0" animBg="1"/>
      <p:bldP spid="17477" grpId="0" animBg="1"/>
      <p:bldP spid="17478" grpId="0" animBg="1"/>
      <p:bldP spid="17479" grpId="0" animBg="1"/>
      <p:bldP spid="17480" grpId="0" animBg="1"/>
      <p:bldP spid="17481" grpId="0" animBg="1"/>
      <p:bldP spid="17482" grpId="0" animBg="1"/>
      <p:bldP spid="17483" grpId="0" animBg="1"/>
      <p:bldP spid="17484" grpId="0" animBg="1"/>
      <p:bldP spid="17485" grpId="0" animBg="1"/>
      <p:bldP spid="17486" grpId="0" animBg="1"/>
      <p:bldP spid="17487" grpId="0" animBg="1"/>
      <p:bldP spid="17492" grpId="0"/>
      <p:bldP spid="17493" grpId="0"/>
      <p:bldP spid="1749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8"/>
          <p:cNvSpPr>
            <a:spLocks noChangeArrowheads="1"/>
          </p:cNvSpPr>
          <p:nvPr/>
        </p:nvSpPr>
        <p:spPr bwMode="auto">
          <a:xfrm>
            <a:off x="0" y="2189163"/>
            <a:ext cx="8953500" cy="2400300"/>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18435" name="Group 3"/>
          <p:cNvGrpSpPr>
            <a:grpSpLocks/>
          </p:cNvGrpSpPr>
          <p:nvPr/>
        </p:nvGrpSpPr>
        <p:grpSpPr bwMode="auto">
          <a:xfrm>
            <a:off x="8382000" y="2189163"/>
            <a:ext cx="3810000" cy="2400300"/>
            <a:chOff x="0" y="0"/>
            <a:chExt cx="3810000" cy="2400300"/>
          </a:xfrm>
        </p:grpSpPr>
        <p:sp>
          <p:nvSpPr>
            <p:cNvPr id="18436" name="矩形 9"/>
            <p:cNvSpPr>
              <a:spLocks noChangeArrowheads="1"/>
            </p:cNvSpPr>
            <p:nvPr/>
          </p:nvSpPr>
          <p:spPr bwMode="auto">
            <a:xfrm>
              <a:off x="571500" y="0"/>
              <a:ext cx="3238500" cy="24003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8437" name="等腰三角形 6"/>
            <p:cNvSpPr>
              <a:spLocks noChangeArrowheads="1"/>
            </p:cNvSpPr>
            <p:nvPr/>
          </p:nvSpPr>
          <p:spPr bwMode="auto">
            <a:xfrm rot="16200000">
              <a:off x="-914400" y="914400"/>
              <a:ext cx="2400300" cy="571500"/>
            </a:xfrm>
            <a:prstGeom prst="triangle">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sp>
        <p:nvSpPr>
          <p:cNvPr id="18438" name="标题 4"/>
          <p:cNvSpPr>
            <a:spLocks noGrp="1" noChangeArrowheads="1"/>
          </p:cNvSpPr>
          <p:nvPr>
            <p:ph type="title" idx="4294967295"/>
          </p:nvPr>
        </p:nvSpPr>
        <p:spPr>
          <a:xfrm>
            <a:off x="831850" y="2189163"/>
            <a:ext cx="8121650" cy="2400300"/>
          </a:xfrm>
          <a:ln/>
        </p:spPr>
        <p:txBody>
          <a:bodyPr/>
          <a:lstStyle/>
          <a:p>
            <a:pPr marL="0" indent="0" algn="ctr"/>
            <a:r>
              <a:rPr lang="en-US" dirty="0">
                <a:solidFill>
                  <a:schemeClr val="bg1"/>
                </a:solidFill>
              </a:rPr>
              <a:t>SECTION TITLE</a:t>
            </a:r>
            <a:endParaRPr lang="zh-CN" altLang="en-US" dirty="0">
              <a:solidFill>
                <a:schemeClr val="bg1"/>
              </a:solidFill>
            </a:endParaRPr>
          </a:p>
        </p:txBody>
      </p:sp>
      <p:sp>
        <p:nvSpPr>
          <p:cNvPr id="18439" name="文本占位符 1"/>
          <p:cNvSpPr>
            <a:spLocks noGrp="1" noChangeArrowheads="1"/>
          </p:cNvSpPr>
          <p:nvPr>
            <p:ph type="body" idx="1"/>
          </p:nvPr>
        </p:nvSpPr>
        <p:spPr>
          <a:xfrm>
            <a:off x="831850" y="4589463"/>
            <a:ext cx="10515600" cy="1500187"/>
          </a:xfrm>
          <a:ln/>
        </p:spPr>
        <p:txBody>
          <a:bodyPr/>
          <a:lstStyle/>
          <a:p>
            <a:r>
              <a:rPr lang="en-US" sz="1400" dirty="0" err="1">
                <a:solidFill>
                  <a:srgbClr val="A79A89"/>
                </a:solidFill>
              </a:rPr>
              <a:t>Quisque</a:t>
            </a:r>
            <a:r>
              <a:rPr lang="en-US" sz="1400" dirty="0">
                <a:solidFill>
                  <a:srgbClr val="A79A89"/>
                </a:solidFill>
              </a:rPr>
              <a:t> </a:t>
            </a:r>
            <a:r>
              <a:rPr lang="en-US" sz="1400" dirty="0" err="1">
                <a:solidFill>
                  <a:srgbClr val="A79A89"/>
                </a:solidFill>
              </a:rPr>
              <a:t>velit</a:t>
            </a:r>
            <a:r>
              <a:rPr lang="en-US" sz="1400" dirty="0">
                <a:solidFill>
                  <a:srgbClr val="A79A89"/>
                </a:solidFill>
              </a:rPr>
              <a:t> nisi, </a:t>
            </a:r>
            <a:r>
              <a:rPr lang="en-US" sz="1400" dirty="0" err="1">
                <a:solidFill>
                  <a:srgbClr val="A79A89"/>
                </a:solidFill>
              </a:rPr>
              <a:t>pretium</a:t>
            </a:r>
            <a:r>
              <a:rPr lang="en-US" sz="1400" dirty="0">
                <a:solidFill>
                  <a:srgbClr val="A79A89"/>
                </a:solidFill>
              </a:rPr>
              <a:t> </a:t>
            </a:r>
            <a:r>
              <a:rPr lang="en-US" sz="1400" dirty="0" err="1">
                <a:solidFill>
                  <a:srgbClr val="A79A89"/>
                </a:solidFill>
              </a:rPr>
              <a:t>ut</a:t>
            </a:r>
            <a:r>
              <a:rPr lang="en-US" sz="1400" dirty="0">
                <a:solidFill>
                  <a:srgbClr val="A79A89"/>
                </a:solidFill>
              </a:rPr>
              <a:t> </a:t>
            </a:r>
            <a:r>
              <a:rPr lang="en-US" sz="1400" dirty="0" err="1">
                <a:solidFill>
                  <a:srgbClr val="A79A89"/>
                </a:solidFill>
              </a:rPr>
              <a:t>lacinia</a:t>
            </a:r>
            <a:r>
              <a:rPr lang="en-US" sz="1400" dirty="0">
                <a:solidFill>
                  <a:srgbClr val="A79A89"/>
                </a:solidFill>
              </a:rPr>
              <a:t> in, </a:t>
            </a:r>
            <a:r>
              <a:rPr lang="en-US" sz="1400" dirty="0" err="1">
                <a:solidFill>
                  <a:srgbClr val="A79A89"/>
                </a:solidFill>
              </a:rPr>
              <a:t>elementum</a:t>
            </a:r>
            <a:r>
              <a:rPr lang="en-US" sz="1400" dirty="0">
                <a:solidFill>
                  <a:srgbClr val="A79A89"/>
                </a:solidFill>
              </a:rPr>
              <a:t> id </a:t>
            </a:r>
            <a:r>
              <a:rPr lang="en-US" sz="1400" dirty="0" err="1">
                <a:solidFill>
                  <a:srgbClr val="A79A89"/>
                </a:solidFill>
              </a:rPr>
              <a:t>enim</a:t>
            </a:r>
            <a:r>
              <a:rPr lang="en-US" sz="1400" dirty="0">
                <a:solidFill>
                  <a:srgbClr val="A79A89"/>
                </a:solidFill>
              </a:rPr>
              <a:t>. </a:t>
            </a:r>
            <a:r>
              <a:rPr lang="en-US" sz="1400" dirty="0" err="1">
                <a:solidFill>
                  <a:srgbClr val="A79A89"/>
                </a:solidFill>
              </a:rPr>
              <a:t>Cras</a:t>
            </a:r>
            <a:r>
              <a:rPr lang="en-US" sz="1400" dirty="0">
                <a:solidFill>
                  <a:srgbClr val="A79A89"/>
                </a:solidFill>
              </a:rPr>
              <a:t> </a:t>
            </a:r>
            <a:r>
              <a:rPr lang="en-US" sz="1400" dirty="0" err="1">
                <a:solidFill>
                  <a:srgbClr val="A79A89"/>
                </a:solidFill>
              </a:rPr>
              <a:t>ultricies</a:t>
            </a:r>
            <a:r>
              <a:rPr lang="en-US" sz="1400" dirty="0">
                <a:solidFill>
                  <a:srgbClr val="A79A89"/>
                </a:solidFill>
              </a:rPr>
              <a:t> ligula </a:t>
            </a:r>
            <a:r>
              <a:rPr lang="en-US" sz="1400" dirty="0" err="1">
                <a:solidFill>
                  <a:srgbClr val="A79A89"/>
                </a:solidFill>
              </a:rPr>
              <a:t>sed</a:t>
            </a:r>
            <a:r>
              <a:rPr lang="en-US" sz="1400" dirty="0">
                <a:solidFill>
                  <a:srgbClr val="A79A89"/>
                </a:solidFill>
              </a:rPr>
              <a:t> magna dictum </a:t>
            </a:r>
            <a:r>
              <a:rPr lang="en-US" sz="1400" dirty="0" err="1">
                <a:solidFill>
                  <a:srgbClr val="A79A89"/>
                </a:solidFill>
              </a:rPr>
              <a:t>porta</a:t>
            </a:r>
            <a:r>
              <a:rPr lang="en-US" sz="1400" dirty="0">
                <a:solidFill>
                  <a:srgbClr val="A79A89"/>
                </a:solidFill>
              </a:rPr>
              <a:t>. </a:t>
            </a:r>
            <a:r>
              <a:rPr lang="en-US" sz="1400" dirty="0" err="1">
                <a:solidFill>
                  <a:srgbClr val="A79A89"/>
                </a:solidFill>
              </a:rPr>
              <a:t>Quisque</a:t>
            </a:r>
            <a:r>
              <a:rPr lang="en-US" sz="1400" dirty="0">
                <a:solidFill>
                  <a:srgbClr val="A79A89"/>
                </a:solidFill>
              </a:rPr>
              <a:t> </a:t>
            </a:r>
            <a:r>
              <a:rPr lang="en-US" sz="1400" dirty="0" err="1">
                <a:solidFill>
                  <a:srgbClr val="A79A89"/>
                </a:solidFill>
              </a:rPr>
              <a:t>velit</a:t>
            </a:r>
            <a:r>
              <a:rPr lang="en-US" sz="1400" dirty="0">
                <a:solidFill>
                  <a:srgbClr val="A79A89"/>
                </a:solidFill>
              </a:rPr>
              <a:t> nisi, </a:t>
            </a:r>
            <a:r>
              <a:rPr lang="en-US" sz="1400" dirty="0" err="1">
                <a:solidFill>
                  <a:srgbClr val="A79A89"/>
                </a:solidFill>
              </a:rPr>
              <a:t>pretium</a:t>
            </a:r>
            <a:r>
              <a:rPr lang="en-US" sz="1400" dirty="0">
                <a:solidFill>
                  <a:srgbClr val="A79A89"/>
                </a:solidFill>
              </a:rPr>
              <a:t> </a:t>
            </a:r>
            <a:r>
              <a:rPr lang="en-US" sz="1400" dirty="0" err="1">
                <a:solidFill>
                  <a:srgbClr val="A79A89"/>
                </a:solidFill>
              </a:rPr>
              <a:t>ut</a:t>
            </a:r>
            <a:r>
              <a:rPr lang="en-US" sz="1400" dirty="0">
                <a:solidFill>
                  <a:srgbClr val="A79A89"/>
                </a:solidFill>
              </a:rPr>
              <a:t> </a:t>
            </a:r>
            <a:r>
              <a:rPr lang="en-US" sz="1400" dirty="0" err="1">
                <a:solidFill>
                  <a:srgbClr val="A79A89"/>
                </a:solidFill>
              </a:rPr>
              <a:t>lacinia</a:t>
            </a:r>
            <a:r>
              <a:rPr lang="en-US" sz="1400" dirty="0">
                <a:solidFill>
                  <a:srgbClr val="A79A89"/>
                </a:solidFill>
              </a:rPr>
              <a:t> in, </a:t>
            </a:r>
            <a:r>
              <a:rPr lang="en-US" sz="1400" dirty="0" err="1">
                <a:solidFill>
                  <a:srgbClr val="A79A89"/>
                </a:solidFill>
              </a:rPr>
              <a:t>elementum</a:t>
            </a:r>
            <a:r>
              <a:rPr lang="en-US" sz="1400" dirty="0">
                <a:solidFill>
                  <a:srgbClr val="A79A89"/>
                </a:solidFill>
              </a:rPr>
              <a:t> id </a:t>
            </a:r>
            <a:r>
              <a:rPr lang="en-US" sz="1400" dirty="0" err="1">
                <a:solidFill>
                  <a:srgbClr val="A79A89"/>
                </a:solidFill>
              </a:rPr>
              <a:t>enim</a:t>
            </a:r>
            <a:r>
              <a:rPr lang="en-US" sz="1400" dirty="0">
                <a:solidFill>
                  <a:srgbClr val="A79A89"/>
                </a:solidFill>
              </a:rPr>
              <a:t>. </a:t>
            </a:r>
            <a:r>
              <a:rPr lang="en-US" sz="1400" dirty="0" err="1">
                <a:solidFill>
                  <a:srgbClr val="A79A89"/>
                </a:solidFill>
              </a:rPr>
              <a:t>Vivamus</a:t>
            </a:r>
            <a:r>
              <a:rPr lang="en-US" sz="1400" dirty="0">
                <a:solidFill>
                  <a:srgbClr val="A79A89"/>
                </a:solidFill>
              </a:rPr>
              <a:t> magna </a:t>
            </a:r>
            <a:r>
              <a:rPr lang="en-US" sz="1400" dirty="0" err="1">
                <a:solidFill>
                  <a:srgbClr val="A79A89"/>
                </a:solidFill>
              </a:rPr>
              <a:t>justo</a:t>
            </a:r>
            <a:r>
              <a:rPr lang="en-US" sz="1400" dirty="0">
                <a:solidFill>
                  <a:srgbClr val="A79A89"/>
                </a:solidFill>
              </a:rPr>
              <a:t>, </a:t>
            </a:r>
            <a:r>
              <a:rPr lang="en-US" sz="1400" dirty="0" err="1">
                <a:solidFill>
                  <a:srgbClr val="A79A89"/>
                </a:solidFill>
              </a:rPr>
              <a:t>lacinia</a:t>
            </a:r>
            <a:r>
              <a:rPr lang="en-US" sz="1400" dirty="0">
                <a:solidFill>
                  <a:srgbClr val="A79A89"/>
                </a:solidFill>
              </a:rPr>
              <a:t> </a:t>
            </a:r>
            <a:r>
              <a:rPr lang="en-US" sz="1400" dirty="0" err="1">
                <a:solidFill>
                  <a:srgbClr val="A79A89"/>
                </a:solidFill>
              </a:rPr>
              <a:t>eget</a:t>
            </a:r>
            <a:r>
              <a:rPr lang="en-US" sz="1400" dirty="0">
                <a:solidFill>
                  <a:srgbClr val="A79A89"/>
                </a:solidFill>
              </a:rPr>
              <a:t> </a:t>
            </a:r>
            <a:r>
              <a:rPr lang="en-US" sz="1400" dirty="0" err="1">
                <a:solidFill>
                  <a:srgbClr val="A79A89"/>
                </a:solidFill>
              </a:rPr>
              <a:t>consectetur</a:t>
            </a:r>
            <a:r>
              <a:rPr lang="en-US" sz="1400" dirty="0">
                <a:solidFill>
                  <a:srgbClr val="A79A89"/>
                </a:solidFill>
              </a:rPr>
              <a:t> sed.</a:t>
            </a:r>
            <a:endParaRPr lang="zh-CN" altLang="en-US" sz="1400" dirty="0">
              <a:solidFill>
                <a:srgbClr val="A79A89"/>
              </a:solidFill>
            </a:endParaRPr>
          </a:p>
          <a:p>
            <a:endParaRPr lang="zh-CN" altLang="en-US" sz="1400" dirty="0">
              <a:solidFill>
                <a:srgbClr val="A79A89"/>
              </a:solidFill>
            </a:endParaRPr>
          </a:p>
          <a:p>
            <a:endParaRPr lang="zh-CN" altLang="en-US" sz="1400" dirty="0">
              <a:solidFill>
                <a:srgbClr val="A79A89"/>
              </a:solidFill>
            </a:endParaRPr>
          </a:p>
        </p:txBody>
      </p:sp>
      <p:sp>
        <p:nvSpPr>
          <p:cNvPr id="18440" name="文本占位符 2"/>
          <p:cNvSpPr>
            <a:spLocks noGrp="1" noChangeArrowheads="1"/>
          </p:cNvSpPr>
          <p:nvPr>
            <p:ph sz="quarter" idx="4294967295"/>
          </p:nvPr>
        </p:nvSpPr>
        <p:spPr bwMode="auto">
          <a:xfrm>
            <a:off x="7739743" y="3559628"/>
            <a:ext cx="4354286" cy="11604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r">
              <a:lnSpc>
                <a:spcPct val="70000"/>
              </a:lnSpc>
              <a:buFont typeface="Arial" pitchFamily="34" charset="0"/>
              <a:buNone/>
            </a:pPr>
            <a:r>
              <a:rPr lang="en-US" sz="7200" b="1" dirty="0">
                <a:solidFill>
                  <a:srgbClr val="A79A89"/>
                </a:solidFill>
                <a:latin typeface="Adobe Myungjo Std M" pitchFamily="18" charset="-128"/>
                <a:ea typeface="Adobe Myungjo Std M" pitchFamily="18" charset="-128"/>
              </a:rPr>
              <a:t>Three</a:t>
            </a:r>
          </a:p>
        </p:txBody>
      </p:sp>
      <p:sp>
        <p:nvSpPr>
          <p:cNvPr id="18441" name="文本占位符 3"/>
          <p:cNvSpPr>
            <a:spLocks noGrp="1" noChangeArrowheads="1"/>
          </p:cNvSpPr>
          <p:nvPr>
            <p:ph sz="quarter" idx="4294967295"/>
          </p:nvPr>
        </p:nvSpPr>
        <p:spPr bwMode="auto">
          <a:xfrm>
            <a:off x="8953500" y="2657929"/>
            <a:ext cx="2400300" cy="9144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marL="0" indent="0">
              <a:buFont typeface="Arial" pitchFamily="34" charset="0"/>
              <a:buNone/>
            </a:pPr>
            <a:r>
              <a:rPr lang="en-US" sz="5400" dirty="0">
                <a:solidFill>
                  <a:srgbClr val="A79A89"/>
                </a:solidFill>
                <a:latin typeface="Adobe Myungjo Std M" pitchFamily="18" charset="-128"/>
                <a:ea typeface="Adobe Myungjo Std M" pitchFamily="18" charset="-128"/>
              </a:rPr>
              <a:t>PART</a:t>
            </a:r>
          </a:p>
        </p:txBody>
      </p:sp>
    </p:spTree>
    <p:custDataLst>
      <p:tags r:id="rId1"/>
    </p:custDataLst>
  </p:cSld>
  <p:clrMapOvr>
    <a:masterClrMapping/>
  </p:clrMapOvr>
  <p:transition spd="slow" advTm="7085">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additive="base">
                                        <p:cTn id="7" dur="500" fill="hold"/>
                                        <p:tgtEl>
                                          <p:spTgt spid="18434"/>
                                        </p:tgtEl>
                                        <p:attrNameLst>
                                          <p:attrName>ppt_x</p:attrName>
                                        </p:attrNameLst>
                                      </p:cBhvr>
                                      <p:tavLst>
                                        <p:tav tm="0">
                                          <p:val>
                                            <p:strVal val="0-#ppt_w/2"/>
                                          </p:val>
                                        </p:tav>
                                        <p:tav tm="100000">
                                          <p:val>
                                            <p:strVal val="#ppt_x"/>
                                          </p:val>
                                        </p:tav>
                                      </p:tavLst>
                                    </p:anim>
                                    <p:anim calcmode="lin" valueType="num">
                                      <p:cBhvr additive="base">
                                        <p:cTn id="8" dur="500" fill="hold"/>
                                        <p:tgtEl>
                                          <p:spTgt spid="1843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8435"/>
                                        </p:tgtEl>
                                        <p:attrNameLst>
                                          <p:attrName>style.visibility</p:attrName>
                                        </p:attrNameLst>
                                      </p:cBhvr>
                                      <p:to>
                                        <p:strVal val="visible"/>
                                      </p:to>
                                    </p:set>
                                    <p:anim calcmode="lin" valueType="num">
                                      <p:cBhvr additive="base">
                                        <p:cTn id="13" dur="500" fill="hold"/>
                                        <p:tgtEl>
                                          <p:spTgt spid="18435"/>
                                        </p:tgtEl>
                                        <p:attrNameLst>
                                          <p:attrName>ppt_x</p:attrName>
                                        </p:attrNameLst>
                                      </p:cBhvr>
                                      <p:tavLst>
                                        <p:tav tm="0">
                                          <p:val>
                                            <p:strVal val="1+#ppt_w/2"/>
                                          </p:val>
                                        </p:tav>
                                        <p:tav tm="100000">
                                          <p:val>
                                            <p:strVal val="#ppt_x"/>
                                          </p:val>
                                        </p:tav>
                                      </p:tavLst>
                                    </p:anim>
                                    <p:anim calcmode="lin" valueType="num">
                                      <p:cBhvr additive="base">
                                        <p:cTn id="14" dur="500" fill="hold"/>
                                        <p:tgtEl>
                                          <p:spTgt spid="1843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8441">
                                            <p:bg/>
                                          </p:spTgt>
                                        </p:tgtEl>
                                        <p:attrNameLst>
                                          <p:attrName>style.visibility</p:attrName>
                                        </p:attrNameLst>
                                      </p:cBhvr>
                                      <p:to>
                                        <p:strVal val="visible"/>
                                      </p:to>
                                    </p:set>
                                    <p:anim calcmode="lin" valueType="num">
                                      <p:cBhvr>
                                        <p:cTn id="19" dur="250" fill="hold"/>
                                        <p:tgtEl>
                                          <p:spTgt spid="18441">
                                            <p:bg/>
                                          </p:spTgt>
                                        </p:tgtEl>
                                        <p:attrNameLst>
                                          <p:attrName>ppt_w</p:attrName>
                                        </p:attrNameLst>
                                      </p:cBhvr>
                                      <p:tavLst>
                                        <p:tav tm="0">
                                          <p:val>
                                            <p:fltVal val="0"/>
                                          </p:val>
                                        </p:tav>
                                        <p:tav tm="100000">
                                          <p:val>
                                            <p:strVal val="#ppt_w"/>
                                          </p:val>
                                        </p:tav>
                                      </p:tavLst>
                                    </p:anim>
                                    <p:anim calcmode="lin" valueType="num">
                                      <p:cBhvr>
                                        <p:cTn id="20" dur="250" fill="hold"/>
                                        <p:tgtEl>
                                          <p:spTgt spid="18441">
                                            <p:bg/>
                                          </p:spTgt>
                                        </p:tgtEl>
                                        <p:attrNameLst>
                                          <p:attrName>ppt_h</p:attrName>
                                        </p:attrNameLst>
                                      </p:cBhvr>
                                      <p:tavLst>
                                        <p:tav tm="0">
                                          <p:val>
                                            <p:fltVal val="0"/>
                                          </p:val>
                                        </p:tav>
                                        <p:tav tm="100000">
                                          <p:val>
                                            <p:strVal val="#ppt_h"/>
                                          </p:val>
                                        </p:tav>
                                      </p:tavLst>
                                    </p:anim>
                                    <p:animEffect transition="in" filter="fade">
                                      <p:cBhvr>
                                        <p:cTn id="21" dur="250"/>
                                        <p:tgtEl>
                                          <p:spTgt spid="18441">
                                            <p:bg/>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8441">
                                            <p:txEl>
                                              <p:pRg st="0" end="0"/>
                                            </p:txEl>
                                          </p:spTgt>
                                        </p:tgtEl>
                                        <p:attrNameLst>
                                          <p:attrName>style.visibility</p:attrName>
                                        </p:attrNameLst>
                                      </p:cBhvr>
                                      <p:to>
                                        <p:strVal val="visible"/>
                                      </p:to>
                                    </p:set>
                                    <p:anim calcmode="lin" valueType="num">
                                      <p:cBhvr>
                                        <p:cTn id="26" dur="250" fill="hold"/>
                                        <p:tgtEl>
                                          <p:spTgt spid="18441">
                                            <p:txEl>
                                              <p:pRg st="0" end="0"/>
                                            </p:txEl>
                                          </p:spTgt>
                                        </p:tgtEl>
                                        <p:attrNameLst>
                                          <p:attrName>ppt_w</p:attrName>
                                        </p:attrNameLst>
                                      </p:cBhvr>
                                      <p:tavLst>
                                        <p:tav tm="0">
                                          <p:val>
                                            <p:fltVal val="0"/>
                                          </p:val>
                                        </p:tav>
                                        <p:tav tm="100000">
                                          <p:val>
                                            <p:strVal val="#ppt_w"/>
                                          </p:val>
                                        </p:tav>
                                      </p:tavLst>
                                    </p:anim>
                                    <p:anim calcmode="lin" valueType="num">
                                      <p:cBhvr>
                                        <p:cTn id="27" dur="250" fill="hold"/>
                                        <p:tgtEl>
                                          <p:spTgt spid="18441">
                                            <p:txEl>
                                              <p:pRg st="0" end="0"/>
                                            </p:txEl>
                                          </p:spTgt>
                                        </p:tgtEl>
                                        <p:attrNameLst>
                                          <p:attrName>ppt_h</p:attrName>
                                        </p:attrNameLst>
                                      </p:cBhvr>
                                      <p:tavLst>
                                        <p:tav tm="0">
                                          <p:val>
                                            <p:fltVal val="0"/>
                                          </p:val>
                                        </p:tav>
                                        <p:tav tm="100000">
                                          <p:val>
                                            <p:strVal val="#ppt_h"/>
                                          </p:val>
                                        </p:tav>
                                      </p:tavLst>
                                    </p:anim>
                                    <p:animEffect transition="in" filter="fade">
                                      <p:cBhvr>
                                        <p:cTn id="28" dur="250"/>
                                        <p:tgtEl>
                                          <p:spTgt spid="18441">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18440">
                                            <p:bg/>
                                          </p:spTgt>
                                        </p:tgtEl>
                                        <p:attrNameLst>
                                          <p:attrName>style.visibility</p:attrName>
                                        </p:attrNameLst>
                                      </p:cBhvr>
                                      <p:to>
                                        <p:strVal val="visible"/>
                                      </p:to>
                                    </p:set>
                                    <p:anim calcmode="lin" valueType="num">
                                      <p:cBhvr>
                                        <p:cTn id="33" dur="250" fill="hold"/>
                                        <p:tgtEl>
                                          <p:spTgt spid="18440">
                                            <p:bg/>
                                          </p:spTgt>
                                        </p:tgtEl>
                                        <p:attrNameLst>
                                          <p:attrName>ppt_w</p:attrName>
                                        </p:attrNameLst>
                                      </p:cBhvr>
                                      <p:tavLst>
                                        <p:tav tm="0">
                                          <p:val>
                                            <p:fltVal val="0"/>
                                          </p:val>
                                        </p:tav>
                                        <p:tav tm="100000">
                                          <p:val>
                                            <p:strVal val="#ppt_w"/>
                                          </p:val>
                                        </p:tav>
                                      </p:tavLst>
                                    </p:anim>
                                    <p:anim calcmode="lin" valueType="num">
                                      <p:cBhvr>
                                        <p:cTn id="34" dur="250" fill="hold"/>
                                        <p:tgtEl>
                                          <p:spTgt spid="18440">
                                            <p:bg/>
                                          </p:spTgt>
                                        </p:tgtEl>
                                        <p:attrNameLst>
                                          <p:attrName>ppt_h</p:attrName>
                                        </p:attrNameLst>
                                      </p:cBhvr>
                                      <p:tavLst>
                                        <p:tav tm="0">
                                          <p:val>
                                            <p:fltVal val="0"/>
                                          </p:val>
                                        </p:tav>
                                        <p:tav tm="100000">
                                          <p:val>
                                            <p:strVal val="#ppt_h"/>
                                          </p:val>
                                        </p:tav>
                                      </p:tavLst>
                                    </p:anim>
                                    <p:animEffect transition="in" filter="fade">
                                      <p:cBhvr>
                                        <p:cTn id="35" dur="250"/>
                                        <p:tgtEl>
                                          <p:spTgt spid="18440">
                                            <p:bg/>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8440">
                                            <p:txEl>
                                              <p:pRg st="0" end="0"/>
                                            </p:txEl>
                                          </p:spTgt>
                                        </p:tgtEl>
                                        <p:attrNameLst>
                                          <p:attrName>style.visibility</p:attrName>
                                        </p:attrNameLst>
                                      </p:cBhvr>
                                      <p:to>
                                        <p:strVal val="visible"/>
                                      </p:to>
                                    </p:set>
                                    <p:anim calcmode="lin" valueType="num">
                                      <p:cBhvr>
                                        <p:cTn id="40" dur="250" fill="hold"/>
                                        <p:tgtEl>
                                          <p:spTgt spid="18440">
                                            <p:txEl>
                                              <p:pRg st="0" end="0"/>
                                            </p:txEl>
                                          </p:spTgt>
                                        </p:tgtEl>
                                        <p:attrNameLst>
                                          <p:attrName>ppt_w</p:attrName>
                                        </p:attrNameLst>
                                      </p:cBhvr>
                                      <p:tavLst>
                                        <p:tav tm="0">
                                          <p:val>
                                            <p:fltVal val="0"/>
                                          </p:val>
                                        </p:tav>
                                        <p:tav tm="100000">
                                          <p:val>
                                            <p:strVal val="#ppt_w"/>
                                          </p:val>
                                        </p:tav>
                                      </p:tavLst>
                                    </p:anim>
                                    <p:anim calcmode="lin" valueType="num">
                                      <p:cBhvr>
                                        <p:cTn id="41" dur="250" fill="hold"/>
                                        <p:tgtEl>
                                          <p:spTgt spid="18440">
                                            <p:txEl>
                                              <p:pRg st="0" end="0"/>
                                            </p:txEl>
                                          </p:spTgt>
                                        </p:tgtEl>
                                        <p:attrNameLst>
                                          <p:attrName>ppt_h</p:attrName>
                                        </p:attrNameLst>
                                      </p:cBhvr>
                                      <p:tavLst>
                                        <p:tav tm="0">
                                          <p:val>
                                            <p:fltVal val="0"/>
                                          </p:val>
                                        </p:tav>
                                        <p:tav tm="100000">
                                          <p:val>
                                            <p:strVal val="#ppt_h"/>
                                          </p:val>
                                        </p:tav>
                                      </p:tavLst>
                                    </p:anim>
                                    <p:animEffect transition="in" filter="fade">
                                      <p:cBhvr>
                                        <p:cTn id="42" dur="250"/>
                                        <p:tgtEl>
                                          <p:spTgt spid="1844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8438"/>
                                        </p:tgtEl>
                                        <p:attrNameLst>
                                          <p:attrName>style.visibility</p:attrName>
                                        </p:attrNameLst>
                                      </p:cBhvr>
                                      <p:to>
                                        <p:strVal val="visible"/>
                                      </p:to>
                                    </p:set>
                                    <p:animEffect transition="in" filter="fade">
                                      <p:cBhvr>
                                        <p:cTn id="47" dur="1000"/>
                                        <p:tgtEl>
                                          <p:spTgt spid="18438"/>
                                        </p:tgtEl>
                                      </p:cBhvr>
                                    </p:animEffect>
                                    <p:anim calcmode="lin" valueType="num">
                                      <p:cBhvr>
                                        <p:cTn id="48" dur="1000" fill="hold"/>
                                        <p:tgtEl>
                                          <p:spTgt spid="18438"/>
                                        </p:tgtEl>
                                        <p:attrNameLst>
                                          <p:attrName>ppt_x</p:attrName>
                                        </p:attrNameLst>
                                      </p:cBhvr>
                                      <p:tavLst>
                                        <p:tav tm="0">
                                          <p:val>
                                            <p:strVal val="#ppt_x"/>
                                          </p:val>
                                        </p:tav>
                                        <p:tav tm="100000">
                                          <p:val>
                                            <p:strVal val="#ppt_x"/>
                                          </p:val>
                                        </p:tav>
                                      </p:tavLst>
                                    </p:anim>
                                    <p:anim calcmode="lin" valueType="num">
                                      <p:cBhvr>
                                        <p:cTn id="49" dur="1000" fill="hold"/>
                                        <p:tgtEl>
                                          <p:spTgt spid="18438"/>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18439">
                                            <p:txEl>
                                              <p:pRg st="0" end="0"/>
                                            </p:txEl>
                                          </p:spTgt>
                                        </p:tgtEl>
                                        <p:attrNameLst>
                                          <p:attrName>style.visibility</p:attrName>
                                        </p:attrNameLst>
                                      </p:cBhvr>
                                      <p:to>
                                        <p:strVal val="visible"/>
                                      </p:to>
                                    </p:set>
                                    <p:animEffect transition="in" filter="randombar(horizontal)">
                                      <p:cBhvr>
                                        <p:cTn id="54" dur="500"/>
                                        <p:tgtEl>
                                          <p:spTgt spid="184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P spid="18438" grpId="0"/>
      <p:bldP spid="18439" grpId="0" build="p"/>
      <p:bldP spid="18440" grpId="0" build="p" animBg="1"/>
      <p:bldP spid="18441"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9459" name="矩形 7"/>
          <p:cNvSpPr>
            <a:spLocks noChangeArrowheads="1"/>
          </p:cNvSpPr>
          <p:nvPr/>
        </p:nvSpPr>
        <p:spPr bwMode="auto">
          <a:xfrm>
            <a:off x="0" y="1028700"/>
            <a:ext cx="803275" cy="3508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9460" name="标题 5"/>
          <p:cNvSpPr>
            <a:spLocks noGrp="1" noChangeArrowheads="1"/>
          </p:cNvSpPr>
          <p:nvPr>
            <p:ph type="title" idx="4294967295"/>
          </p:nvPr>
        </p:nvSpPr>
        <p:spPr>
          <a:xfrm>
            <a:off x="838200" y="666750"/>
            <a:ext cx="5016500"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19461"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19462"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19463"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19464"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19465"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19466" name="文本占位符 7"/>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19467" name="直接连接符 64"/>
          <p:cNvSpPr>
            <a:spLocks noChangeShapeType="1"/>
          </p:cNvSpPr>
          <p:nvPr/>
        </p:nvSpPr>
        <p:spPr bwMode="auto">
          <a:xfrm flipV="1">
            <a:off x="803274" y="1360488"/>
            <a:ext cx="8568000"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9471" name="Group 15"/>
          <p:cNvGrpSpPr>
            <a:grpSpLocks/>
          </p:cNvGrpSpPr>
          <p:nvPr/>
        </p:nvGrpSpPr>
        <p:grpSpPr bwMode="auto">
          <a:xfrm>
            <a:off x="9386888" y="1071563"/>
            <a:ext cx="863600" cy="288925"/>
            <a:chOff x="0" y="0"/>
            <a:chExt cx="863600" cy="288925"/>
          </a:xfrm>
        </p:grpSpPr>
        <p:sp>
          <p:nvSpPr>
            <p:cNvPr id="19472" name="直接连接符 81"/>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73" name="直接连接符 82"/>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74" name="直接连接符 83"/>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9481" name="六边形 22"/>
          <p:cNvSpPr>
            <a:spLocks noChangeArrowheads="1"/>
          </p:cNvSpPr>
          <p:nvPr/>
        </p:nvSpPr>
        <p:spPr bwMode="auto">
          <a:xfrm>
            <a:off x="8239125" y="3470275"/>
            <a:ext cx="1060450" cy="914400"/>
          </a:xfrm>
          <a:prstGeom prst="hexagon">
            <a:avLst>
              <a:gd name="adj" fmla="val 24998"/>
              <a:gd name="vf" fmla="val 115470"/>
            </a:avLst>
          </a:prstGeom>
          <a:solidFill>
            <a:srgbClr val="4C3A47"/>
          </a:solidFill>
          <a:ln w="76200" cap="flat" cmpd="sng">
            <a:solidFill>
              <a:srgbClr val="9C806B"/>
            </a:solidFill>
            <a:miter lim="800000"/>
            <a:headEnd/>
            <a:tailEnd/>
          </a:ln>
        </p:spPr>
        <p:txBody>
          <a:bodyPr anchor="ctr"/>
          <a:lstStyle/>
          <a:p>
            <a:pPr algn="ctr"/>
            <a:endParaRPr lang="zh-CN" altLang="zh-CN">
              <a:solidFill>
                <a:srgbClr val="FFFFFF"/>
              </a:solidFill>
            </a:endParaRPr>
          </a:p>
        </p:txBody>
      </p:sp>
      <p:sp>
        <p:nvSpPr>
          <p:cNvPr id="19482" name="六边形 23"/>
          <p:cNvSpPr>
            <a:spLocks noChangeArrowheads="1"/>
          </p:cNvSpPr>
          <p:nvPr/>
        </p:nvSpPr>
        <p:spPr bwMode="auto">
          <a:xfrm>
            <a:off x="6584950" y="3411538"/>
            <a:ext cx="1395413" cy="1203325"/>
          </a:xfrm>
          <a:prstGeom prst="hexagon">
            <a:avLst>
              <a:gd name="adj" fmla="val 24991"/>
              <a:gd name="vf" fmla="val 115470"/>
            </a:avLst>
          </a:prstGeom>
          <a:solidFill>
            <a:srgbClr val="FD7400"/>
          </a:solidFill>
          <a:ln w="76200" cap="flat" cmpd="sng">
            <a:solidFill>
              <a:srgbClr val="715451"/>
            </a:solidFill>
            <a:miter lim="800000"/>
            <a:headEnd/>
            <a:tailEnd/>
          </a:ln>
        </p:spPr>
        <p:txBody>
          <a:bodyPr anchor="ctr"/>
          <a:lstStyle/>
          <a:p>
            <a:pPr algn="ctr"/>
            <a:endParaRPr lang="zh-CN" altLang="zh-CN">
              <a:solidFill>
                <a:srgbClr val="FFFFFF"/>
              </a:solidFill>
            </a:endParaRPr>
          </a:p>
        </p:txBody>
      </p:sp>
      <p:sp>
        <p:nvSpPr>
          <p:cNvPr id="19483" name="六边形 24"/>
          <p:cNvSpPr>
            <a:spLocks noChangeArrowheads="1"/>
          </p:cNvSpPr>
          <p:nvPr/>
        </p:nvSpPr>
        <p:spPr bwMode="auto">
          <a:xfrm>
            <a:off x="7847013" y="2262188"/>
            <a:ext cx="1060450" cy="914400"/>
          </a:xfrm>
          <a:prstGeom prst="hexagon">
            <a:avLst>
              <a:gd name="adj" fmla="val 24998"/>
              <a:gd name="vf" fmla="val 115470"/>
            </a:avLst>
          </a:prstGeom>
          <a:solidFill>
            <a:srgbClr val="4C3A47"/>
          </a:solidFill>
          <a:ln w="76200" cap="flat" cmpd="sng">
            <a:solidFill>
              <a:srgbClr val="B49E81"/>
            </a:solidFill>
            <a:miter lim="800000"/>
            <a:headEnd/>
            <a:tailEnd/>
          </a:ln>
        </p:spPr>
        <p:txBody>
          <a:bodyPr anchor="ctr"/>
          <a:lstStyle/>
          <a:p>
            <a:pPr algn="ctr"/>
            <a:endParaRPr lang="zh-CN" altLang="zh-CN">
              <a:solidFill>
                <a:srgbClr val="FFFFFF"/>
              </a:solidFill>
            </a:endParaRPr>
          </a:p>
        </p:txBody>
      </p:sp>
      <p:sp>
        <p:nvSpPr>
          <p:cNvPr id="19484" name="六边形 25"/>
          <p:cNvSpPr>
            <a:spLocks noChangeArrowheads="1"/>
          </p:cNvSpPr>
          <p:nvPr/>
        </p:nvSpPr>
        <p:spPr bwMode="auto">
          <a:xfrm>
            <a:off x="9266238" y="2724150"/>
            <a:ext cx="1060450" cy="914400"/>
          </a:xfrm>
          <a:prstGeom prst="hexagon">
            <a:avLst>
              <a:gd name="adj" fmla="val 24998"/>
              <a:gd name="vf" fmla="val 115470"/>
            </a:avLst>
          </a:prstGeom>
          <a:solidFill>
            <a:srgbClr val="4C3A47"/>
          </a:solidFill>
          <a:ln w="76200" cap="flat" cmpd="sng">
            <a:solidFill>
              <a:srgbClr val="A79A89"/>
            </a:solidFill>
            <a:miter lim="800000"/>
            <a:headEnd/>
            <a:tailEnd/>
          </a:ln>
        </p:spPr>
        <p:txBody>
          <a:bodyPr anchor="ctr"/>
          <a:lstStyle/>
          <a:p>
            <a:pPr algn="ctr"/>
            <a:endParaRPr lang="zh-CN" altLang="zh-CN">
              <a:solidFill>
                <a:srgbClr val="FFFFFF"/>
              </a:solidFill>
            </a:endParaRPr>
          </a:p>
        </p:txBody>
      </p:sp>
      <p:sp>
        <p:nvSpPr>
          <p:cNvPr id="19485" name="六边形 26"/>
          <p:cNvSpPr>
            <a:spLocks noChangeArrowheads="1"/>
          </p:cNvSpPr>
          <p:nvPr/>
        </p:nvSpPr>
        <p:spPr bwMode="auto">
          <a:xfrm>
            <a:off x="9266238" y="4216400"/>
            <a:ext cx="1060450" cy="914400"/>
          </a:xfrm>
          <a:prstGeom prst="hexagon">
            <a:avLst>
              <a:gd name="adj" fmla="val 24998"/>
              <a:gd name="vf" fmla="val 115470"/>
            </a:avLst>
          </a:prstGeom>
          <a:solidFill>
            <a:srgbClr val="4C3A47"/>
          </a:solidFill>
          <a:ln w="76200" cap="flat" cmpd="sng">
            <a:solidFill>
              <a:srgbClr val="715451"/>
            </a:solidFill>
            <a:miter lim="800000"/>
            <a:headEnd/>
            <a:tailEnd/>
          </a:ln>
        </p:spPr>
        <p:txBody>
          <a:bodyPr anchor="ctr"/>
          <a:lstStyle/>
          <a:p>
            <a:pPr algn="ctr"/>
            <a:endParaRPr lang="zh-CN" altLang="zh-CN">
              <a:solidFill>
                <a:srgbClr val="FFFFFF"/>
              </a:solidFill>
            </a:endParaRPr>
          </a:p>
        </p:txBody>
      </p:sp>
      <p:sp>
        <p:nvSpPr>
          <p:cNvPr id="19486" name="六边形 27"/>
          <p:cNvSpPr>
            <a:spLocks noChangeArrowheads="1"/>
          </p:cNvSpPr>
          <p:nvPr/>
        </p:nvSpPr>
        <p:spPr bwMode="auto">
          <a:xfrm>
            <a:off x="7847013" y="4678363"/>
            <a:ext cx="1060450" cy="914400"/>
          </a:xfrm>
          <a:prstGeom prst="hexagon">
            <a:avLst>
              <a:gd name="adj" fmla="val 24998"/>
              <a:gd name="vf" fmla="val 115470"/>
            </a:avLst>
          </a:prstGeom>
          <a:solidFill>
            <a:srgbClr val="4C3A47"/>
          </a:solidFill>
          <a:ln w="76200" cap="flat" cmpd="sng">
            <a:solidFill>
              <a:srgbClr val="715451"/>
            </a:solidFill>
            <a:miter lim="800000"/>
            <a:headEnd/>
            <a:tailEnd/>
          </a:ln>
        </p:spPr>
        <p:txBody>
          <a:bodyPr anchor="ctr"/>
          <a:lstStyle/>
          <a:p>
            <a:pPr algn="ctr"/>
            <a:endParaRPr lang="zh-CN" altLang="zh-CN">
              <a:solidFill>
                <a:srgbClr val="FFFFFF"/>
              </a:solidFill>
            </a:endParaRPr>
          </a:p>
        </p:txBody>
      </p:sp>
      <p:sp>
        <p:nvSpPr>
          <p:cNvPr id="19487" name="矩形 28"/>
          <p:cNvSpPr>
            <a:spLocks noChangeArrowheads="1"/>
          </p:cNvSpPr>
          <p:nvPr/>
        </p:nvSpPr>
        <p:spPr bwMode="auto">
          <a:xfrm>
            <a:off x="1006475" y="4714875"/>
            <a:ext cx="4664075"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BBB487"/>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19488" name="矩形 29"/>
          <p:cNvSpPr>
            <a:spLocks noChangeArrowheads="1"/>
          </p:cNvSpPr>
          <p:nvPr/>
        </p:nvSpPr>
        <p:spPr bwMode="auto">
          <a:xfrm>
            <a:off x="1238250" y="3324225"/>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dirty="0" err="1">
                <a:solidFill>
                  <a:schemeClr val="bg2"/>
                </a:solidFill>
                <a:latin typeface="Calibri" pitchFamily="34" charset="0"/>
                <a:ea typeface="微软雅黑" pitchFamily="34" charset="-122"/>
                <a:sym typeface="Calibri" pitchFamily="34" charset="0"/>
              </a:rPr>
              <a:t>Mauris</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blandit</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aliquet</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elit</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eget</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tincidunt</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nibh</a:t>
            </a:r>
            <a:endParaRPr lang="zh-CN" altLang="en-US" sz="1400" dirty="0">
              <a:solidFill>
                <a:schemeClr val="bg2"/>
              </a:solidFill>
              <a:latin typeface="Calibri" pitchFamily="34" charset="0"/>
              <a:ea typeface="微软雅黑" pitchFamily="34" charset="-122"/>
              <a:sym typeface="Calibri" pitchFamily="34" charset="0"/>
            </a:endParaRPr>
          </a:p>
        </p:txBody>
      </p:sp>
      <p:sp>
        <p:nvSpPr>
          <p:cNvPr id="19489" name="椭圆 30"/>
          <p:cNvSpPr>
            <a:spLocks noChangeArrowheads="1"/>
          </p:cNvSpPr>
          <p:nvPr/>
        </p:nvSpPr>
        <p:spPr bwMode="auto">
          <a:xfrm>
            <a:off x="1144588" y="3470275"/>
            <a:ext cx="74612" cy="7620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endParaRPr>
          </a:p>
        </p:txBody>
      </p:sp>
      <p:sp>
        <p:nvSpPr>
          <p:cNvPr id="19490" name="矩形 31"/>
          <p:cNvSpPr>
            <a:spLocks noChangeArrowheads="1"/>
          </p:cNvSpPr>
          <p:nvPr/>
        </p:nvSpPr>
        <p:spPr bwMode="auto">
          <a:xfrm>
            <a:off x="1238250" y="361950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solidFill>
                  <a:schemeClr val="bg2"/>
                </a:solidFill>
                <a:latin typeface="Calibri" pitchFamily="34" charset="0"/>
                <a:ea typeface="微软雅黑" pitchFamily="34" charset="-122"/>
                <a:sym typeface="Calibri" pitchFamily="34" charset="0"/>
              </a:rPr>
              <a:t>Mauris blandit aliquet elit, eget tincidunt nibh</a:t>
            </a:r>
            <a:endParaRPr lang="zh-CN" altLang="en-US" sz="1400">
              <a:solidFill>
                <a:schemeClr val="bg2"/>
              </a:solidFill>
              <a:latin typeface="Calibri" pitchFamily="34" charset="0"/>
              <a:ea typeface="微软雅黑" pitchFamily="34" charset="-122"/>
              <a:sym typeface="Calibri" pitchFamily="34" charset="0"/>
            </a:endParaRPr>
          </a:p>
        </p:txBody>
      </p:sp>
      <p:sp>
        <p:nvSpPr>
          <p:cNvPr id="19491" name="椭圆 33"/>
          <p:cNvSpPr>
            <a:spLocks noChangeArrowheads="1"/>
          </p:cNvSpPr>
          <p:nvPr/>
        </p:nvSpPr>
        <p:spPr bwMode="auto">
          <a:xfrm>
            <a:off x="1144588" y="3765550"/>
            <a:ext cx="74612" cy="7620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endParaRPr>
          </a:p>
        </p:txBody>
      </p:sp>
      <p:sp>
        <p:nvSpPr>
          <p:cNvPr id="19492" name="矩形 34"/>
          <p:cNvSpPr>
            <a:spLocks noChangeArrowheads="1"/>
          </p:cNvSpPr>
          <p:nvPr/>
        </p:nvSpPr>
        <p:spPr bwMode="auto">
          <a:xfrm>
            <a:off x="1238250" y="3914775"/>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solidFill>
                  <a:schemeClr val="bg2"/>
                </a:solidFill>
                <a:latin typeface="Calibri" pitchFamily="34" charset="0"/>
                <a:ea typeface="微软雅黑" pitchFamily="34" charset="-122"/>
                <a:sym typeface="Calibri" pitchFamily="34" charset="0"/>
              </a:rPr>
              <a:t>Mauris blandit aliquet elit, eget tincidunt nibh</a:t>
            </a:r>
            <a:endParaRPr lang="zh-CN" altLang="en-US" sz="1400">
              <a:solidFill>
                <a:schemeClr val="bg2"/>
              </a:solidFill>
              <a:latin typeface="Calibri" pitchFamily="34" charset="0"/>
              <a:ea typeface="微软雅黑" pitchFamily="34" charset="-122"/>
              <a:sym typeface="Calibri" pitchFamily="34" charset="0"/>
            </a:endParaRPr>
          </a:p>
        </p:txBody>
      </p:sp>
      <p:sp>
        <p:nvSpPr>
          <p:cNvPr id="19493" name="椭圆 35"/>
          <p:cNvSpPr>
            <a:spLocks noChangeArrowheads="1"/>
          </p:cNvSpPr>
          <p:nvPr/>
        </p:nvSpPr>
        <p:spPr bwMode="auto">
          <a:xfrm>
            <a:off x="1144588" y="4060825"/>
            <a:ext cx="74612" cy="7620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endParaRPr>
          </a:p>
        </p:txBody>
      </p:sp>
      <p:sp>
        <p:nvSpPr>
          <p:cNvPr id="19494" name="矩形 36"/>
          <p:cNvSpPr>
            <a:spLocks noChangeArrowheads="1"/>
          </p:cNvSpPr>
          <p:nvPr/>
        </p:nvSpPr>
        <p:spPr bwMode="auto">
          <a:xfrm>
            <a:off x="1238250" y="422275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solidFill>
                  <a:schemeClr val="bg2"/>
                </a:solidFill>
                <a:latin typeface="Calibri" pitchFamily="34" charset="0"/>
                <a:ea typeface="微软雅黑" pitchFamily="34" charset="-122"/>
                <a:sym typeface="Calibri" pitchFamily="34" charset="0"/>
              </a:rPr>
              <a:t>Mauris blandit aliquet elit, eget tincidunt nibh</a:t>
            </a:r>
            <a:endParaRPr lang="zh-CN" altLang="en-US" sz="1400">
              <a:solidFill>
                <a:schemeClr val="bg2"/>
              </a:solidFill>
              <a:latin typeface="Calibri" pitchFamily="34" charset="0"/>
              <a:ea typeface="微软雅黑" pitchFamily="34" charset="-122"/>
              <a:sym typeface="Calibri" pitchFamily="34" charset="0"/>
            </a:endParaRPr>
          </a:p>
        </p:txBody>
      </p:sp>
      <p:sp>
        <p:nvSpPr>
          <p:cNvPr id="19495" name="椭圆 37"/>
          <p:cNvSpPr>
            <a:spLocks noChangeArrowheads="1"/>
          </p:cNvSpPr>
          <p:nvPr/>
        </p:nvSpPr>
        <p:spPr bwMode="auto">
          <a:xfrm>
            <a:off x="1144588" y="4343400"/>
            <a:ext cx="74612" cy="74613"/>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endParaRPr>
          </a:p>
        </p:txBody>
      </p:sp>
      <p:sp>
        <p:nvSpPr>
          <p:cNvPr id="19496" name="矩形 38"/>
          <p:cNvSpPr>
            <a:spLocks noChangeArrowheads="1"/>
          </p:cNvSpPr>
          <p:nvPr/>
        </p:nvSpPr>
        <p:spPr bwMode="auto">
          <a:xfrm>
            <a:off x="1219200" y="2901950"/>
            <a:ext cx="1679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dirty="0">
                <a:solidFill>
                  <a:srgbClr val="FD7400"/>
                </a:solidFill>
                <a:latin typeface="Calibri" pitchFamily="34" charset="0"/>
                <a:ea typeface="微软雅黑" pitchFamily="34" charset="-122"/>
                <a:sym typeface="Calibri" pitchFamily="34" charset="0"/>
              </a:rPr>
              <a:t>DESCRIPTION</a:t>
            </a:r>
            <a:endParaRPr lang="zh-CN" altLang="en-US" b="1" dirty="0">
              <a:solidFill>
                <a:srgbClr val="FD7400"/>
              </a:solidFill>
              <a:latin typeface="Calibri" pitchFamily="34" charset="0"/>
              <a:ea typeface="微软雅黑" pitchFamily="34" charset="-122"/>
              <a:sym typeface="Calibri" pitchFamily="34" charset="0"/>
            </a:endParaRPr>
          </a:p>
        </p:txBody>
      </p:sp>
      <p:grpSp>
        <p:nvGrpSpPr>
          <p:cNvPr id="19497" name="Group 41"/>
          <p:cNvGrpSpPr>
            <a:grpSpLocks/>
          </p:cNvGrpSpPr>
          <p:nvPr/>
        </p:nvGrpSpPr>
        <p:grpSpPr bwMode="auto">
          <a:xfrm>
            <a:off x="6115050" y="2724150"/>
            <a:ext cx="1127125" cy="531813"/>
            <a:chOff x="0" y="0"/>
            <a:chExt cx="3363185" cy="583764"/>
          </a:xfrm>
        </p:grpSpPr>
        <p:sp>
          <p:nvSpPr>
            <p:cNvPr id="19498" name="直接连接符 40"/>
            <p:cNvSpPr>
              <a:spLocks noChangeShapeType="1"/>
            </p:cNvSpPr>
            <p:nvPr/>
          </p:nvSpPr>
          <p:spPr bwMode="auto">
            <a:xfrm>
              <a:off x="0" y="0"/>
              <a:ext cx="3363185" cy="1"/>
            </a:xfrm>
            <a:prstGeom prst="line">
              <a:avLst/>
            </a:prstGeom>
            <a:noFill/>
            <a:ln w="6350" cap="flat" cmpd="sng">
              <a:solidFill>
                <a:schemeClr val="bg2"/>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99" name="直接连接符 41"/>
            <p:cNvSpPr>
              <a:spLocks noChangeShapeType="1"/>
            </p:cNvSpPr>
            <p:nvPr/>
          </p:nvSpPr>
          <p:spPr bwMode="auto">
            <a:xfrm>
              <a:off x="3363185" y="0"/>
              <a:ext cx="1" cy="583764"/>
            </a:xfrm>
            <a:prstGeom prst="line">
              <a:avLst/>
            </a:prstGeom>
            <a:noFill/>
            <a:ln w="6350" cap="flat" cmpd="sng">
              <a:solidFill>
                <a:schemeClr val="bg2"/>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9500" name="矩形 42"/>
          <p:cNvSpPr>
            <a:spLocks noChangeArrowheads="1"/>
          </p:cNvSpPr>
          <p:nvPr/>
        </p:nvSpPr>
        <p:spPr bwMode="auto">
          <a:xfrm>
            <a:off x="4989513" y="2335213"/>
            <a:ext cx="1223962"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400" b="1" dirty="0">
                <a:solidFill>
                  <a:srgbClr val="FD7400"/>
                </a:solidFill>
                <a:latin typeface="Calibri" pitchFamily="34" charset="0"/>
                <a:ea typeface="微软雅黑" pitchFamily="34" charset="-122"/>
                <a:sym typeface="Calibri" pitchFamily="34" charset="0"/>
              </a:rPr>
              <a:t>85%</a:t>
            </a:r>
            <a:endParaRPr lang="zh-CN" altLang="en-US" sz="4400" b="1" dirty="0">
              <a:solidFill>
                <a:srgbClr val="FD7400"/>
              </a:solidFill>
              <a:latin typeface="Calibri" pitchFamily="34" charset="0"/>
              <a:ea typeface="微软雅黑" pitchFamily="34" charset="-122"/>
              <a:sym typeface="Calibri" pitchFamily="34" charset="0"/>
            </a:endParaRPr>
          </a:p>
        </p:txBody>
      </p:sp>
      <p:sp>
        <p:nvSpPr>
          <p:cNvPr id="46" name="直接连接符 64"/>
          <p:cNvSpPr>
            <a:spLocks noChangeShapeType="1"/>
          </p:cNvSpPr>
          <p:nvPr/>
        </p:nvSpPr>
        <p:spPr bwMode="auto">
          <a:xfrm flipV="1">
            <a:off x="10250489" y="1360488"/>
            <a:ext cx="1944000"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11314"/>
    </mc:Choice>
    <mc:Fallback xmlns="">
      <p:transition spd="slow" advTm="1131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wipe(left)">
                                      <p:cBhvr>
                                        <p:cTn id="7" dur="500"/>
                                        <p:tgtEl>
                                          <p:spTgt spid="1945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467"/>
                                        </p:tgtEl>
                                        <p:attrNameLst>
                                          <p:attrName>style.visibility</p:attrName>
                                        </p:attrNameLst>
                                      </p:cBhvr>
                                      <p:to>
                                        <p:strVal val="visible"/>
                                      </p:to>
                                    </p:set>
                                    <p:animEffect transition="in" filter="wipe(left)">
                                      <p:cBhvr>
                                        <p:cTn id="12" dur="500"/>
                                        <p:tgtEl>
                                          <p:spTgt spid="1946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9471"/>
                                        </p:tgtEl>
                                        <p:attrNameLst>
                                          <p:attrName>style.visibility</p:attrName>
                                        </p:attrNameLst>
                                      </p:cBhvr>
                                      <p:to>
                                        <p:strVal val="visible"/>
                                      </p:to>
                                    </p:set>
                                    <p:animEffect transition="in" filter="wipe(left)">
                                      <p:cBhvr>
                                        <p:cTn id="17" dur="500"/>
                                        <p:tgtEl>
                                          <p:spTgt spid="1947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wipe(left)">
                                      <p:cBhvr>
                                        <p:cTn id="22" dur="500"/>
                                        <p:tgtEl>
                                          <p:spTgt spid="46"/>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19481"/>
                                        </p:tgtEl>
                                        <p:attrNameLst>
                                          <p:attrName>style.visibility</p:attrName>
                                        </p:attrNameLst>
                                      </p:cBhvr>
                                      <p:to>
                                        <p:strVal val="visible"/>
                                      </p:to>
                                    </p:set>
                                    <p:anim calcmode="lin" valueType="num">
                                      <p:cBhvr>
                                        <p:cTn id="27" dur="1000" fill="hold"/>
                                        <p:tgtEl>
                                          <p:spTgt spid="19481"/>
                                        </p:tgtEl>
                                        <p:attrNameLst>
                                          <p:attrName>ppt_w</p:attrName>
                                        </p:attrNameLst>
                                      </p:cBhvr>
                                      <p:tavLst>
                                        <p:tav tm="0">
                                          <p:val>
                                            <p:fltVal val="0"/>
                                          </p:val>
                                        </p:tav>
                                        <p:tav tm="100000">
                                          <p:val>
                                            <p:strVal val="#ppt_w"/>
                                          </p:val>
                                        </p:tav>
                                      </p:tavLst>
                                    </p:anim>
                                    <p:anim calcmode="lin" valueType="num">
                                      <p:cBhvr>
                                        <p:cTn id="28" dur="1000" fill="hold"/>
                                        <p:tgtEl>
                                          <p:spTgt spid="19481"/>
                                        </p:tgtEl>
                                        <p:attrNameLst>
                                          <p:attrName>ppt_h</p:attrName>
                                        </p:attrNameLst>
                                      </p:cBhvr>
                                      <p:tavLst>
                                        <p:tav tm="0">
                                          <p:val>
                                            <p:fltVal val="0"/>
                                          </p:val>
                                        </p:tav>
                                        <p:tav tm="100000">
                                          <p:val>
                                            <p:strVal val="#ppt_h"/>
                                          </p:val>
                                        </p:tav>
                                      </p:tavLst>
                                    </p:anim>
                                    <p:anim calcmode="lin" valueType="num">
                                      <p:cBhvr>
                                        <p:cTn id="29" dur="1000" fill="hold"/>
                                        <p:tgtEl>
                                          <p:spTgt spid="19481"/>
                                        </p:tgtEl>
                                        <p:attrNameLst>
                                          <p:attrName>style.rotation</p:attrName>
                                        </p:attrNameLst>
                                      </p:cBhvr>
                                      <p:tavLst>
                                        <p:tav tm="0">
                                          <p:val>
                                            <p:fltVal val="90"/>
                                          </p:val>
                                        </p:tav>
                                        <p:tav tm="100000">
                                          <p:val>
                                            <p:fltVal val="0"/>
                                          </p:val>
                                        </p:tav>
                                      </p:tavLst>
                                    </p:anim>
                                    <p:animEffect transition="in" filter="fade">
                                      <p:cBhvr>
                                        <p:cTn id="30" dur="1000"/>
                                        <p:tgtEl>
                                          <p:spTgt spid="19481"/>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19482"/>
                                        </p:tgtEl>
                                        <p:attrNameLst>
                                          <p:attrName>style.visibility</p:attrName>
                                        </p:attrNameLst>
                                      </p:cBhvr>
                                      <p:to>
                                        <p:strVal val="visible"/>
                                      </p:to>
                                    </p:set>
                                    <p:anim calcmode="lin" valueType="num">
                                      <p:cBhvr>
                                        <p:cTn id="33" dur="1000" fill="hold"/>
                                        <p:tgtEl>
                                          <p:spTgt spid="19482"/>
                                        </p:tgtEl>
                                        <p:attrNameLst>
                                          <p:attrName>ppt_w</p:attrName>
                                        </p:attrNameLst>
                                      </p:cBhvr>
                                      <p:tavLst>
                                        <p:tav tm="0">
                                          <p:val>
                                            <p:fltVal val="0"/>
                                          </p:val>
                                        </p:tav>
                                        <p:tav tm="100000">
                                          <p:val>
                                            <p:strVal val="#ppt_w"/>
                                          </p:val>
                                        </p:tav>
                                      </p:tavLst>
                                    </p:anim>
                                    <p:anim calcmode="lin" valueType="num">
                                      <p:cBhvr>
                                        <p:cTn id="34" dur="1000" fill="hold"/>
                                        <p:tgtEl>
                                          <p:spTgt spid="19482"/>
                                        </p:tgtEl>
                                        <p:attrNameLst>
                                          <p:attrName>ppt_h</p:attrName>
                                        </p:attrNameLst>
                                      </p:cBhvr>
                                      <p:tavLst>
                                        <p:tav tm="0">
                                          <p:val>
                                            <p:fltVal val="0"/>
                                          </p:val>
                                        </p:tav>
                                        <p:tav tm="100000">
                                          <p:val>
                                            <p:strVal val="#ppt_h"/>
                                          </p:val>
                                        </p:tav>
                                      </p:tavLst>
                                    </p:anim>
                                    <p:anim calcmode="lin" valueType="num">
                                      <p:cBhvr>
                                        <p:cTn id="35" dur="1000" fill="hold"/>
                                        <p:tgtEl>
                                          <p:spTgt spid="19482"/>
                                        </p:tgtEl>
                                        <p:attrNameLst>
                                          <p:attrName>style.rotation</p:attrName>
                                        </p:attrNameLst>
                                      </p:cBhvr>
                                      <p:tavLst>
                                        <p:tav tm="0">
                                          <p:val>
                                            <p:fltVal val="90"/>
                                          </p:val>
                                        </p:tav>
                                        <p:tav tm="100000">
                                          <p:val>
                                            <p:fltVal val="0"/>
                                          </p:val>
                                        </p:tav>
                                      </p:tavLst>
                                    </p:anim>
                                    <p:animEffect transition="in" filter="fade">
                                      <p:cBhvr>
                                        <p:cTn id="36" dur="1000"/>
                                        <p:tgtEl>
                                          <p:spTgt spid="19482"/>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19483"/>
                                        </p:tgtEl>
                                        <p:attrNameLst>
                                          <p:attrName>style.visibility</p:attrName>
                                        </p:attrNameLst>
                                      </p:cBhvr>
                                      <p:to>
                                        <p:strVal val="visible"/>
                                      </p:to>
                                    </p:set>
                                    <p:anim calcmode="lin" valueType="num">
                                      <p:cBhvr>
                                        <p:cTn id="39" dur="1000" fill="hold"/>
                                        <p:tgtEl>
                                          <p:spTgt spid="19483"/>
                                        </p:tgtEl>
                                        <p:attrNameLst>
                                          <p:attrName>ppt_w</p:attrName>
                                        </p:attrNameLst>
                                      </p:cBhvr>
                                      <p:tavLst>
                                        <p:tav tm="0">
                                          <p:val>
                                            <p:fltVal val="0"/>
                                          </p:val>
                                        </p:tav>
                                        <p:tav tm="100000">
                                          <p:val>
                                            <p:strVal val="#ppt_w"/>
                                          </p:val>
                                        </p:tav>
                                      </p:tavLst>
                                    </p:anim>
                                    <p:anim calcmode="lin" valueType="num">
                                      <p:cBhvr>
                                        <p:cTn id="40" dur="1000" fill="hold"/>
                                        <p:tgtEl>
                                          <p:spTgt spid="19483"/>
                                        </p:tgtEl>
                                        <p:attrNameLst>
                                          <p:attrName>ppt_h</p:attrName>
                                        </p:attrNameLst>
                                      </p:cBhvr>
                                      <p:tavLst>
                                        <p:tav tm="0">
                                          <p:val>
                                            <p:fltVal val="0"/>
                                          </p:val>
                                        </p:tav>
                                        <p:tav tm="100000">
                                          <p:val>
                                            <p:strVal val="#ppt_h"/>
                                          </p:val>
                                        </p:tav>
                                      </p:tavLst>
                                    </p:anim>
                                    <p:anim calcmode="lin" valueType="num">
                                      <p:cBhvr>
                                        <p:cTn id="41" dur="1000" fill="hold"/>
                                        <p:tgtEl>
                                          <p:spTgt spid="19483"/>
                                        </p:tgtEl>
                                        <p:attrNameLst>
                                          <p:attrName>style.rotation</p:attrName>
                                        </p:attrNameLst>
                                      </p:cBhvr>
                                      <p:tavLst>
                                        <p:tav tm="0">
                                          <p:val>
                                            <p:fltVal val="90"/>
                                          </p:val>
                                        </p:tav>
                                        <p:tav tm="100000">
                                          <p:val>
                                            <p:fltVal val="0"/>
                                          </p:val>
                                        </p:tav>
                                      </p:tavLst>
                                    </p:anim>
                                    <p:animEffect transition="in" filter="fade">
                                      <p:cBhvr>
                                        <p:cTn id="42" dur="1000"/>
                                        <p:tgtEl>
                                          <p:spTgt spid="19483"/>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19484"/>
                                        </p:tgtEl>
                                        <p:attrNameLst>
                                          <p:attrName>style.visibility</p:attrName>
                                        </p:attrNameLst>
                                      </p:cBhvr>
                                      <p:to>
                                        <p:strVal val="visible"/>
                                      </p:to>
                                    </p:set>
                                    <p:anim calcmode="lin" valueType="num">
                                      <p:cBhvr>
                                        <p:cTn id="45" dur="1000" fill="hold"/>
                                        <p:tgtEl>
                                          <p:spTgt spid="19484"/>
                                        </p:tgtEl>
                                        <p:attrNameLst>
                                          <p:attrName>ppt_w</p:attrName>
                                        </p:attrNameLst>
                                      </p:cBhvr>
                                      <p:tavLst>
                                        <p:tav tm="0">
                                          <p:val>
                                            <p:fltVal val="0"/>
                                          </p:val>
                                        </p:tav>
                                        <p:tav tm="100000">
                                          <p:val>
                                            <p:strVal val="#ppt_w"/>
                                          </p:val>
                                        </p:tav>
                                      </p:tavLst>
                                    </p:anim>
                                    <p:anim calcmode="lin" valueType="num">
                                      <p:cBhvr>
                                        <p:cTn id="46" dur="1000" fill="hold"/>
                                        <p:tgtEl>
                                          <p:spTgt spid="19484"/>
                                        </p:tgtEl>
                                        <p:attrNameLst>
                                          <p:attrName>ppt_h</p:attrName>
                                        </p:attrNameLst>
                                      </p:cBhvr>
                                      <p:tavLst>
                                        <p:tav tm="0">
                                          <p:val>
                                            <p:fltVal val="0"/>
                                          </p:val>
                                        </p:tav>
                                        <p:tav tm="100000">
                                          <p:val>
                                            <p:strVal val="#ppt_h"/>
                                          </p:val>
                                        </p:tav>
                                      </p:tavLst>
                                    </p:anim>
                                    <p:anim calcmode="lin" valueType="num">
                                      <p:cBhvr>
                                        <p:cTn id="47" dur="1000" fill="hold"/>
                                        <p:tgtEl>
                                          <p:spTgt spid="19484"/>
                                        </p:tgtEl>
                                        <p:attrNameLst>
                                          <p:attrName>style.rotation</p:attrName>
                                        </p:attrNameLst>
                                      </p:cBhvr>
                                      <p:tavLst>
                                        <p:tav tm="0">
                                          <p:val>
                                            <p:fltVal val="90"/>
                                          </p:val>
                                        </p:tav>
                                        <p:tav tm="100000">
                                          <p:val>
                                            <p:fltVal val="0"/>
                                          </p:val>
                                        </p:tav>
                                      </p:tavLst>
                                    </p:anim>
                                    <p:animEffect transition="in" filter="fade">
                                      <p:cBhvr>
                                        <p:cTn id="48" dur="1000"/>
                                        <p:tgtEl>
                                          <p:spTgt spid="19484"/>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9485"/>
                                        </p:tgtEl>
                                        <p:attrNameLst>
                                          <p:attrName>style.visibility</p:attrName>
                                        </p:attrNameLst>
                                      </p:cBhvr>
                                      <p:to>
                                        <p:strVal val="visible"/>
                                      </p:to>
                                    </p:set>
                                    <p:anim calcmode="lin" valueType="num">
                                      <p:cBhvr>
                                        <p:cTn id="51" dur="1000" fill="hold"/>
                                        <p:tgtEl>
                                          <p:spTgt spid="19485"/>
                                        </p:tgtEl>
                                        <p:attrNameLst>
                                          <p:attrName>ppt_w</p:attrName>
                                        </p:attrNameLst>
                                      </p:cBhvr>
                                      <p:tavLst>
                                        <p:tav tm="0">
                                          <p:val>
                                            <p:fltVal val="0"/>
                                          </p:val>
                                        </p:tav>
                                        <p:tav tm="100000">
                                          <p:val>
                                            <p:strVal val="#ppt_w"/>
                                          </p:val>
                                        </p:tav>
                                      </p:tavLst>
                                    </p:anim>
                                    <p:anim calcmode="lin" valueType="num">
                                      <p:cBhvr>
                                        <p:cTn id="52" dur="1000" fill="hold"/>
                                        <p:tgtEl>
                                          <p:spTgt spid="19485"/>
                                        </p:tgtEl>
                                        <p:attrNameLst>
                                          <p:attrName>ppt_h</p:attrName>
                                        </p:attrNameLst>
                                      </p:cBhvr>
                                      <p:tavLst>
                                        <p:tav tm="0">
                                          <p:val>
                                            <p:fltVal val="0"/>
                                          </p:val>
                                        </p:tav>
                                        <p:tav tm="100000">
                                          <p:val>
                                            <p:strVal val="#ppt_h"/>
                                          </p:val>
                                        </p:tav>
                                      </p:tavLst>
                                    </p:anim>
                                    <p:anim calcmode="lin" valueType="num">
                                      <p:cBhvr>
                                        <p:cTn id="53" dur="1000" fill="hold"/>
                                        <p:tgtEl>
                                          <p:spTgt spid="19485"/>
                                        </p:tgtEl>
                                        <p:attrNameLst>
                                          <p:attrName>style.rotation</p:attrName>
                                        </p:attrNameLst>
                                      </p:cBhvr>
                                      <p:tavLst>
                                        <p:tav tm="0">
                                          <p:val>
                                            <p:fltVal val="90"/>
                                          </p:val>
                                        </p:tav>
                                        <p:tav tm="100000">
                                          <p:val>
                                            <p:fltVal val="0"/>
                                          </p:val>
                                        </p:tav>
                                      </p:tavLst>
                                    </p:anim>
                                    <p:animEffect transition="in" filter="fade">
                                      <p:cBhvr>
                                        <p:cTn id="54" dur="1000"/>
                                        <p:tgtEl>
                                          <p:spTgt spid="19485"/>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19486"/>
                                        </p:tgtEl>
                                        <p:attrNameLst>
                                          <p:attrName>style.visibility</p:attrName>
                                        </p:attrNameLst>
                                      </p:cBhvr>
                                      <p:to>
                                        <p:strVal val="visible"/>
                                      </p:to>
                                    </p:set>
                                    <p:anim calcmode="lin" valueType="num">
                                      <p:cBhvr>
                                        <p:cTn id="57" dur="1000" fill="hold"/>
                                        <p:tgtEl>
                                          <p:spTgt spid="19486"/>
                                        </p:tgtEl>
                                        <p:attrNameLst>
                                          <p:attrName>ppt_w</p:attrName>
                                        </p:attrNameLst>
                                      </p:cBhvr>
                                      <p:tavLst>
                                        <p:tav tm="0">
                                          <p:val>
                                            <p:fltVal val="0"/>
                                          </p:val>
                                        </p:tav>
                                        <p:tav tm="100000">
                                          <p:val>
                                            <p:strVal val="#ppt_w"/>
                                          </p:val>
                                        </p:tav>
                                      </p:tavLst>
                                    </p:anim>
                                    <p:anim calcmode="lin" valueType="num">
                                      <p:cBhvr>
                                        <p:cTn id="58" dur="1000" fill="hold"/>
                                        <p:tgtEl>
                                          <p:spTgt spid="19486"/>
                                        </p:tgtEl>
                                        <p:attrNameLst>
                                          <p:attrName>ppt_h</p:attrName>
                                        </p:attrNameLst>
                                      </p:cBhvr>
                                      <p:tavLst>
                                        <p:tav tm="0">
                                          <p:val>
                                            <p:fltVal val="0"/>
                                          </p:val>
                                        </p:tav>
                                        <p:tav tm="100000">
                                          <p:val>
                                            <p:strVal val="#ppt_h"/>
                                          </p:val>
                                        </p:tav>
                                      </p:tavLst>
                                    </p:anim>
                                    <p:anim calcmode="lin" valueType="num">
                                      <p:cBhvr>
                                        <p:cTn id="59" dur="1000" fill="hold"/>
                                        <p:tgtEl>
                                          <p:spTgt spid="19486"/>
                                        </p:tgtEl>
                                        <p:attrNameLst>
                                          <p:attrName>style.rotation</p:attrName>
                                        </p:attrNameLst>
                                      </p:cBhvr>
                                      <p:tavLst>
                                        <p:tav tm="0">
                                          <p:val>
                                            <p:fltVal val="90"/>
                                          </p:val>
                                        </p:tav>
                                        <p:tav tm="100000">
                                          <p:val>
                                            <p:fltVal val="0"/>
                                          </p:val>
                                        </p:tav>
                                      </p:tavLst>
                                    </p:anim>
                                    <p:animEffect transition="in" filter="fade">
                                      <p:cBhvr>
                                        <p:cTn id="60" dur="1000"/>
                                        <p:tgtEl>
                                          <p:spTgt spid="19486"/>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2" fill="hold" nodeType="clickEffect">
                                  <p:stCondLst>
                                    <p:cond delay="0"/>
                                  </p:stCondLst>
                                  <p:childTnLst>
                                    <p:set>
                                      <p:cBhvr>
                                        <p:cTn id="64" dur="1" fill="hold">
                                          <p:stCondLst>
                                            <p:cond delay="0"/>
                                          </p:stCondLst>
                                        </p:cTn>
                                        <p:tgtEl>
                                          <p:spTgt spid="19497"/>
                                        </p:tgtEl>
                                        <p:attrNameLst>
                                          <p:attrName>style.visibility</p:attrName>
                                        </p:attrNameLst>
                                      </p:cBhvr>
                                      <p:to>
                                        <p:strVal val="visible"/>
                                      </p:to>
                                    </p:set>
                                    <p:animEffect transition="in" filter="wipe(right)">
                                      <p:cBhvr>
                                        <p:cTn id="65" dur="500"/>
                                        <p:tgtEl>
                                          <p:spTgt spid="19497"/>
                                        </p:tgtEl>
                                      </p:cBhvr>
                                    </p:animEffect>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9500"/>
                                        </p:tgtEl>
                                        <p:attrNameLst>
                                          <p:attrName>style.visibility</p:attrName>
                                        </p:attrNameLst>
                                      </p:cBhvr>
                                      <p:to>
                                        <p:strVal val="visible"/>
                                      </p:to>
                                    </p:set>
                                    <p:animEffect transition="in" filter="fade">
                                      <p:cBhvr>
                                        <p:cTn id="70" dur="1000"/>
                                        <p:tgtEl>
                                          <p:spTgt spid="19500"/>
                                        </p:tgtEl>
                                      </p:cBhvr>
                                    </p:animEffect>
                                    <p:anim calcmode="lin" valueType="num">
                                      <p:cBhvr>
                                        <p:cTn id="71" dur="1000" fill="hold"/>
                                        <p:tgtEl>
                                          <p:spTgt spid="19500"/>
                                        </p:tgtEl>
                                        <p:attrNameLst>
                                          <p:attrName>ppt_x</p:attrName>
                                        </p:attrNameLst>
                                      </p:cBhvr>
                                      <p:tavLst>
                                        <p:tav tm="0">
                                          <p:val>
                                            <p:strVal val="#ppt_x"/>
                                          </p:val>
                                        </p:tav>
                                        <p:tav tm="100000">
                                          <p:val>
                                            <p:strVal val="#ppt_x"/>
                                          </p:val>
                                        </p:tav>
                                      </p:tavLst>
                                    </p:anim>
                                    <p:anim calcmode="lin" valueType="num">
                                      <p:cBhvr>
                                        <p:cTn id="72" dur="1000" fill="hold"/>
                                        <p:tgtEl>
                                          <p:spTgt spid="19500"/>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8" fill="hold" grpId="0" nodeType="clickEffect">
                                  <p:stCondLst>
                                    <p:cond delay="0"/>
                                  </p:stCondLst>
                                  <p:childTnLst>
                                    <p:set>
                                      <p:cBhvr>
                                        <p:cTn id="76" dur="1" fill="hold">
                                          <p:stCondLst>
                                            <p:cond delay="0"/>
                                          </p:stCondLst>
                                        </p:cTn>
                                        <p:tgtEl>
                                          <p:spTgt spid="19496"/>
                                        </p:tgtEl>
                                        <p:attrNameLst>
                                          <p:attrName>style.visibility</p:attrName>
                                        </p:attrNameLst>
                                      </p:cBhvr>
                                      <p:to>
                                        <p:strVal val="visible"/>
                                      </p:to>
                                    </p:set>
                                    <p:anim calcmode="lin" valueType="num">
                                      <p:cBhvr additive="base">
                                        <p:cTn id="77" dur="500" fill="hold"/>
                                        <p:tgtEl>
                                          <p:spTgt spid="19496"/>
                                        </p:tgtEl>
                                        <p:attrNameLst>
                                          <p:attrName>ppt_x</p:attrName>
                                        </p:attrNameLst>
                                      </p:cBhvr>
                                      <p:tavLst>
                                        <p:tav tm="0">
                                          <p:val>
                                            <p:strVal val="0-#ppt_w/2"/>
                                          </p:val>
                                        </p:tav>
                                        <p:tav tm="100000">
                                          <p:val>
                                            <p:strVal val="#ppt_x"/>
                                          </p:val>
                                        </p:tav>
                                      </p:tavLst>
                                    </p:anim>
                                    <p:anim calcmode="lin" valueType="num">
                                      <p:cBhvr additive="base">
                                        <p:cTn id="78" dur="500" fill="hold"/>
                                        <p:tgtEl>
                                          <p:spTgt spid="19496"/>
                                        </p:tgtEl>
                                        <p:attrNameLst>
                                          <p:attrName>ppt_y</p:attrName>
                                        </p:attrNameLst>
                                      </p:cBhvr>
                                      <p:tavLst>
                                        <p:tav tm="0">
                                          <p:val>
                                            <p:strVal val="#ppt_y"/>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19489"/>
                                        </p:tgtEl>
                                        <p:attrNameLst>
                                          <p:attrName>style.visibility</p:attrName>
                                        </p:attrNameLst>
                                      </p:cBhvr>
                                      <p:to>
                                        <p:strVal val="visible"/>
                                      </p:to>
                                    </p:set>
                                    <p:anim calcmode="lin" valueType="num">
                                      <p:cBhvr additive="base">
                                        <p:cTn id="83" dur="500" fill="hold"/>
                                        <p:tgtEl>
                                          <p:spTgt spid="19489"/>
                                        </p:tgtEl>
                                        <p:attrNameLst>
                                          <p:attrName>ppt_x</p:attrName>
                                        </p:attrNameLst>
                                      </p:cBhvr>
                                      <p:tavLst>
                                        <p:tav tm="0">
                                          <p:val>
                                            <p:strVal val="#ppt_x"/>
                                          </p:val>
                                        </p:tav>
                                        <p:tav tm="100000">
                                          <p:val>
                                            <p:strVal val="#ppt_x"/>
                                          </p:val>
                                        </p:tav>
                                      </p:tavLst>
                                    </p:anim>
                                    <p:anim calcmode="lin" valueType="num">
                                      <p:cBhvr additive="base">
                                        <p:cTn id="84" dur="500" fill="hold"/>
                                        <p:tgtEl>
                                          <p:spTgt spid="19489"/>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19491"/>
                                        </p:tgtEl>
                                        <p:attrNameLst>
                                          <p:attrName>style.visibility</p:attrName>
                                        </p:attrNameLst>
                                      </p:cBhvr>
                                      <p:to>
                                        <p:strVal val="visible"/>
                                      </p:to>
                                    </p:set>
                                    <p:anim calcmode="lin" valueType="num">
                                      <p:cBhvr additive="base">
                                        <p:cTn id="87" dur="500" fill="hold"/>
                                        <p:tgtEl>
                                          <p:spTgt spid="19491"/>
                                        </p:tgtEl>
                                        <p:attrNameLst>
                                          <p:attrName>ppt_x</p:attrName>
                                        </p:attrNameLst>
                                      </p:cBhvr>
                                      <p:tavLst>
                                        <p:tav tm="0">
                                          <p:val>
                                            <p:strVal val="#ppt_x"/>
                                          </p:val>
                                        </p:tav>
                                        <p:tav tm="100000">
                                          <p:val>
                                            <p:strVal val="#ppt_x"/>
                                          </p:val>
                                        </p:tav>
                                      </p:tavLst>
                                    </p:anim>
                                    <p:anim calcmode="lin" valueType="num">
                                      <p:cBhvr additive="base">
                                        <p:cTn id="88" dur="500" fill="hold"/>
                                        <p:tgtEl>
                                          <p:spTgt spid="19491"/>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19493"/>
                                        </p:tgtEl>
                                        <p:attrNameLst>
                                          <p:attrName>style.visibility</p:attrName>
                                        </p:attrNameLst>
                                      </p:cBhvr>
                                      <p:to>
                                        <p:strVal val="visible"/>
                                      </p:to>
                                    </p:set>
                                    <p:anim calcmode="lin" valueType="num">
                                      <p:cBhvr additive="base">
                                        <p:cTn id="91" dur="500" fill="hold"/>
                                        <p:tgtEl>
                                          <p:spTgt spid="19493"/>
                                        </p:tgtEl>
                                        <p:attrNameLst>
                                          <p:attrName>ppt_x</p:attrName>
                                        </p:attrNameLst>
                                      </p:cBhvr>
                                      <p:tavLst>
                                        <p:tav tm="0">
                                          <p:val>
                                            <p:strVal val="#ppt_x"/>
                                          </p:val>
                                        </p:tav>
                                        <p:tav tm="100000">
                                          <p:val>
                                            <p:strVal val="#ppt_x"/>
                                          </p:val>
                                        </p:tav>
                                      </p:tavLst>
                                    </p:anim>
                                    <p:anim calcmode="lin" valueType="num">
                                      <p:cBhvr additive="base">
                                        <p:cTn id="92" dur="500" fill="hold"/>
                                        <p:tgtEl>
                                          <p:spTgt spid="19493"/>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19495"/>
                                        </p:tgtEl>
                                        <p:attrNameLst>
                                          <p:attrName>style.visibility</p:attrName>
                                        </p:attrNameLst>
                                      </p:cBhvr>
                                      <p:to>
                                        <p:strVal val="visible"/>
                                      </p:to>
                                    </p:set>
                                    <p:anim calcmode="lin" valueType="num">
                                      <p:cBhvr additive="base">
                                        <p:cTn id="95" dur="500" fill="hold"/>
                                        <p:tgtEl>
                                          <p:spTgt spid="19495"/>
                                        </p:tgtEl>
                                        <p:attrNameLst>
                                          <p:attrName>ppt_x</p:attrName>
                                        </p:attrNameLst>
                                      </p:cBhvr>
                                      <p:tavLst>
                                        <p:tav tm="0">
                                          <p:val>
                                            <p:strVal val="#ppt_x"/>
                                          </p:val>
                                        </p:tav>
                                        <p:tav tm="100000">
                                          <p:val>
                                            <p:strVal val="#ppt_x"/>
                                          </p:val>
                                        </p:tav>
                                      </p:tavLst>
                                    </p:anim>
                                    <p:anim calcmode="lin" valueType="num">
                                      <p:cBhvr additive="base">
                                        <p:cTn id="96" dur="500" fill="hold"/>
                                        <p:tgtEl>
                                          <p:spTgt spid="19495"/>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grpId="0" nodeType="clickEffect">
                                  <p:stCondLst>
                                    <p:cond delay="0"/>
                                  </p:stCondLst>
                                  <p:childTnLst>
                                    <p:set>
                                      <p:cBhvr>
                                        <p:cTn id="100" dur="1" fill="hold">
                                          <p:stCondLst>
                                            <p:cond delay="0"/>
                                          </p:stCondLst>
                                        </p:cTn>
                                        <p:tgtEl>
                                          <p:spTgt spid="19488"/>
                                        </p:tgtEl>
                                        <p:attrNameLst>
                                          <p:attrName>style.visibility</p:attrName>
                                        </p:attrNameLst>
                                      </p:cBhvr>
                                      <p:to>
                                        <p:strVal val="visible"/>
                                      </p:to>
                                    </p:set>
                                    <p:animEffect transition="in" filter="fade">
                                      <p:cBhvr>
                                        <p:cTn id="101" dur="1000"/>
                                        <p:tgtEl>
                                          <p:spTgt spid="19488"/>
                                        </p:tgtEl>
                                      </p:cBhvr>
                                    </p:animEffect>
                                    <p:anim calcmode="lin" valueType="num">
                                      <p:cBhvr>
                                        <p:cTn id="102" dur="1000" fill="hold"/>
                                        <p:tgtEl>
                                          <p:spTgt spid="19488"/>
                                        </p:tgtEl>
                                        <p:attrNameLst>
                                          <p:attrName>ppt_x</p:attrName>
                                        </p:attrNameLst>
                                      </p:cBhvr>
                                      <p:tavLst>
                                        <p:tav tm="0">
                                          <p:val>
                                            <p:strVal val="#ppt_x"/>
                                          </p:val>
                                        </p:tav>
                                        <p:tav tm="100000">
                                          <p:val>
                                            <p:strVal val="#ppt_x"/>
                                          </p:val>
                                        </p:tav>
                                      </p:tavLst>
                                    </p:anim>
                                    <p:anim calcmode="lin" valueType="num">
                                      <p:cBhvr>
                                        <p:cTn id="103" dur="1000" fill="hold"/>
                                        <p:tgtEl>
                                          <p:spTgt spid="19488"/>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19490"/>
                                        </p:tgtEl>
                                        <p:attrNameLst>
                                          <p:attrName>style.visibility</p:attrName>
                                        </p:attrNameLst>
                                      </p:cBhvr>
                                      <p:to>
                                        <p:strVal val="visible"/>
                                      </p:to>
                                    </p:set>
                                    <p:animEffect transition="in" filter="fade">
                                      <p:cBhvr>
                                        <p:cTn id="106" dur="1000"/>
                                        <p:tgtEl>
                                          <p:spTgt spid="19490"/>
                                        </p:tgtEl>
                                      </p:cBhvr>
                                    </p:animEffect>
                                    <p:anim calcmode="lin" valueType="num">
                                      <p:cBhvr>
                                        <p:cTn id="107" dur="1000" fill="hold"/>
                                        <p:tgtEl>
                                          <p:spTgt spid="19490"/>
                                        </p:tgtEl>
                                        <p:attrNameLst>
                                          <p:attrName>ppt_x</p:attrName>
                                        </p:attrNameLst>
                                      </p:cBhvr>
                                      <p:tavLst>
                                        <p:tav tm="0">
                                          <p:val>
                                            <p:strVal val="#ppt_x"/>
                                          </p:val>
                                        </p:tav>
                                        <p:tav tm="100000">
                                          <p:val>
                                            <p:strVal val="#ppt_x"/>
                                          </p:val>
                                        </p:tav>
                                      </p:tavLst>
                                    </p:anim>
                                    <p:anim calcmode="lin" valueType="num">
                                      <p:cBhvr>
                                        <p:cTn id="108" dur="1000" fill="hold"/>
                                        <p:tgtEl>
                                          <p:spTgt spid="19490"/>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19492"/>
                                        </p:tgtEl>
                                        <p:attrNameLst>
                                          <p:attrName>style.visibility</p:attrName>
                                        </p:attrNameLst>
                                      </p:cBhvr>
                                      <p:to>
                                        <p:strVal val="visible"/>
                                      </p:to>
                                    </p:set>
                                    <p:animEffect transition="in" filter="fade">
                                      <p:cBhvr>
                                        <p:cTn id="111" dur="1000"/>
                                        <p:tgtEl>
                                          <p:spTgt spid="19492"/>
                                        </p:tgtEl>
                                      </p:cBhvr>
                                    </p:animEffect>
                                    <p:anim calcmode="lin" valueType="num">
                                      <p:cBhvr>
                                        <p:cTn id="112" dur="1000" fill="hold"/>
                                        <p:tgtEl>
                                          <p:spTgt spid="19492"/>
                                        </p:tgtEl>
                                        <p:attrNameLst>
                                          <p:attrName>ppt_x</p:attrName>
                                        </p:attrNameLst>
                                      </p:cBhvr>
                                      <p:tavLst>
                                        <p:tav tm="0">
                                          <p:val>
                                            <p:strVal val="#ppt_x"/>
                                          </p:val>
                                        </p:tav>
                                        <p:tav tm="100000">
                                          <p:val>
                                            <p:strVal val="#ppt_x"/>
                                          </p:val>
                                        </p:tav>
                                      </p:tavLst>
                                    </p:anim>
                                    <p:anim calcmode="lin" valueType="num">
                                      <p:cBhvr>
                                        <p:cTn id="113" dur="1000" fill="hold"/>
                                        <p:tgtEl>
                                          <p:spTgt spid="19492"/>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19494"/>
                                        </p:tgtEl>
                                        <p:attrNameLst>
                                          <p:attrName>style.visibility</p:attrName>
                                        </p:attrNameLst>
                                      </p:cBhvr>
                                      <p:to>
                                        <p:strVal val="visible"/>
                                      </p:to>
                                    </p:set>
                                    <p:animEffect transition="in" filter="fade">
                                      <p:cBhvr>
                                        <p:cTn id="116" dur="1000"/>
                                        <p:tgtEl>
                                          <p:spTgt spid="19494"/>
                                        </p:tgtEl>
                                      </p:cBhvr>
                                    </p:animEffect>
                                    <p:anim calcmode="lin" valueType="num">
                                      <p:cBhvr>
                                        <p:cTn id="117" dur="1000" fill="hold"/>
                                        <p:tgtEl>
                                          <p:spTgt spid="19494"/>
                                        </p:tgtEl>
                                        <p:attrNameLst>
                                          <p:attrName>ppt_x</p:attrName>
                                        </p:attrNameLst>
                                      </p:cBhvr>
                                      <p:tavLst>
                                        <p:tav tm="0">
                                          <p:val>
                                            <p:strVal val="#ppt_x"/>
                                          </p:val>
                                        </p:tav>
                                        <p:tav tm="100000">
                                          <p:val>
                                            <p:strVal val="#ppt_x"/>
                                          </p:val>
                                        </p:tav>
                                      </p:tavLst>
                                    </p:anim>
                                    <p:anim calcmode="lin" valueType="num">
                                      <p:cBhvr>
                                        <p:cTn id="118" dur="1000" fill="hold"/>
                                        <p:tgtEl>
                                          <p:spTgt spid="19494"/>
                                        </p:tgtEl>
                                        <p:attrNameLst>
                                          <p:attrName>ppt_y</p:attrName>
                                        </p:attrNameLst>
                                      </p:cBhvr>
                                      <p:tavLst>
                                        <p:tav tm="0">
                                          <p:val>
                                            <p:strVal val="#ppt_y+.1"/>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14" presetClass="entr" presetSubtype="10" fill="hold" grpId="0" nodeType="clickEffect">
                                  <p:stCondLst>
                                    <p:cond delay="0"/>
                                  </p:stCondLst>
                                  <p:childTnLst>
                                    <p:set>
                                      <p:cBhvr>
                                        <p:cTn id="122" dur="1" fill="hold">
                                          <p:stCondLst>
                                            <p:cond delay="0"/>
                                          </p:stCondLst>
                                        </p:cTn>
                                        <p:tgtEl>
                                          <p:spTgt spid="19487"/>
                                        </p:tgtEl>
                                        <p:attrNameLst>
                                          <p:attrName>style.visibility</p:attrName>
                                        </p:attrNameLst>
                                      </p:cBhvr>
                                      <p:to>
                                        <p:strVal val="visible"/>
                                      </p:to>
                                    </p:set>
                                    <p:animEffect transition="in" filter="randombar(horizontal)">
                                      <p:cBhvr>
                                        <p:cTn id="123" dur="500"/>
                                        <p:tgtEl>
                                          <p:spTgt spid="194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nimBg="1"/>
      <p:bldP spid="19467" grpId="0" animBg="1"/>
      <p:bldP spid="19481" grpId="0" animBg="1"/>
      <p:bldP spid="19482" grpId="0" animBg="1"/>
      <p:bldP spid="19483" grpId="0" animBg="1"/>
      <p:bldP spid="19484" grpId="0" animBg="1"/>
      <p:bldP spid="19485" grpId="0" animBg="1"/>
      <p:bldP spid="19486" grpId="0" animBg="1"/>
      <p:bldP spid="19487" grpId="0"/>
      <p:bldP spid="19488" grpId="0"/>
      <p:bldP spid="19489" grpId="0" animBg="1"/>
      <p:bldP spid="19490" grpId="0"/>
      <p:bldP spid="19491" grpId="0" animBg="1"/>
      <p:bldP spid="19492" grpId="0"/>
      <p:bldP spid="19493" grpId="0" animBg="1"/>
      <p:bldP spid="19494" grpId="0"/>
      <p:bldP spid="19495" grpId="0" animBg="1"/>
      <p:bldP spid="19496" grpId="0"/>
      <p:bldP spid="19500" grpId="0"/>
      <p:bldP spid="4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0483" name="矩形 7"/>
          <p:cNvSpPr>
            <a:spLocks noChangeArrowheads="1"/>
          </p:cNvSpPr>
          <p:nvPr/>
        </p:nvSpPr>
        <p:spPr bwMode="auto">
          <a:xfrm>
            <a:off x="0" y="1028700"/>
            <a:ext cx="803275" cy="3508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0484" name="标题 5"/>
          <p:cNvSpPr>
            <a:spLocks noGrp="1" noChangeArrowheads="1"/>
          </p:cNvSpPr>
          <p:nvPr>
            <p:ph type="title" idx="4294967295"/>
          </p:nvPr>
        </p:nvSpPr>
        <p:spPr>
          <a:xfrm>
            <a:off x="838200" y="666750"/>
            <a:ext cx="5016500"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20485"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20486"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20487"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20488"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20489"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20490" name="文本占位符 7"/>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20491"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2"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3" name="直接连接符 74"/>
          <p:cNvSpPr>
            <a:spLocks noChangeShapeType="1"/>
          </p:cNvSpPr>
          <p:nvPr/>
        </p:nvSpPr>
        <p:spPr bwMode="auto">
          <a:xfrm flipV="1">
            <a:off x="71850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4" name="直接连接符 79"/>
          <p:cNvSpPr>
            <a:spLocks noChangeShapeType="1"/>
          </p:cNvSpPr>
          <p:nvPr/>
        </p:nvSpPr>
        <p:spPr bwMode="auto">
          <a:xfrm flipV="1">
            <a:off x="8275638"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0495" name="Group 15"/>
          <p:cNvGrpSpPr>
            <a:grpSpLocks/>
          </p:cNvGrpSpPr>
          <p:nvPr/>
        </p:nvGrpSpPr>
        <p:grpSpPr bwMode="auto">
          <a:xfrm>
            <a:off x="9386888" y="1071563"/>
            <a:ext cx="863600" cy="288925"/>
            <a:chOff x="0" y="0"/>
            <a:chExt cx="863600" cy="288925"/>
          </a:xfrm>
        </p:grpSpPr>
        <p:sp>
          <p:nvSpPr>
            <p:cNvPr id="20496" name="直接连接符 81"/>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7" name="直接连接符 82"/>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8" name="直接连接符 83"/>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0499"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0"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1"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2" name="直接连接符 92"/>
          <p:cNvSpPr>
            <a:spLocks noChangeShapeType="1"/>
          </p:cNvSpPr>
          <p:nvPr/>
        </p:nvSpPr>
        <p:spPr bwMode="auto">
          <a:xfrm>
            <a:off x="9161463"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3" name="直接连接符 93"/>
          <p:cNvSpPr>
            <a:spLocks noChangeShapeType="1"/>
          </p:cNvSpPr>
          <p:nvPr/>
        </p:nvSpPr>
        <p:spPr bwMode="auto">
          <a:xfrm>
            <a:off x="1025207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4"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20505" name="图表 2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9650" y="1946275"/>
            <a:ext cx="6186488" cy="270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6" name="直接连接符 9"/>
          <p:cNvSpPr>
            <a:spLocks noChangeShapeType="1"/>
          </p:cNvSpPr>
          <p:nvPr/>
        </p:nvSpPr>
        <p:spPr bwMode="auto">
          <a:xfrm>
            <a:off x="849313" y="4598988"/>
            <a:ext cx="6130925" cy="0"/>
          </a:xfrm>
          <a:prstGeom prst="line">
            <a:avLst/>
          </a:prstGeom>
          <a:noFill/>
          <a:ln w="6350" cap="flat" cmpd="sng">
            <a:solidFill>
              <a:srgbClr val="3F313B"/>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7" name="矩形 10"/>
          <p:cNvSpPr>
            <a:spLocks noChangeArrowheads="1"/>
          </p:cNvSpPr>
          <p:nvPr/>
        </p:nvSpPr>
        <p:spPr bwMode="auto">
          <a:xfrm>
            <a:off x="5746750" y="4679950"/>
            <a:ext cx="412750" cy="6302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20508" name="矩形 26"/>
          <p:cNvSpPr>
            <a:spLocks noChangeArrowheads="1"/>
          </p:cNvSpPr>
          <p:nvPr/>
        </p:nvSpPr>
        <p:spPr bwMode="auto">
          <a:xfrm>
            <a:off x="5010150" y="4718050"/>
            <a:ext cx="414338" cy="2873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20509" name="矩形 35"/>
          <p:cNvSpPr>
            <a:spLocks noChangeArrowheads="1"/>
          </p:cNvSpPr>
          <p:nvPr/>
        </p:nvSpPr>
        <p:spPr bwMode="auto">
          <a:xfrm>
            <a:off x="3481388" y="2768600"/>
            <a:ext cx="500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a:solidFill>
                  <a:schemeClr val="bg2"/>
                </a:solidFill>
                <a:latin typeface="Calibri" pitchFamily="34" charset="0"/>
                <a:ea typeface="微软雅黑" pitchFamily="34" charset="-122"/>
                <a:sym typeface="Calibri" pitchFamily="34" charset="0"/>
              </a:rPr>
              <a:t>80%</a:t>
            </a:r>
            <a:endParaRPr lang="zh-CN" altLang="en-US" sz="1400" b="1">
              <a:solidFill>
                <a:schemeClr val="bg2"/>
              </a:solidFill>
              <a:latin typeface="Calibri" pitchFamily="34" charset="0"/>
              <a:ea typeface="微软雅黑" pitchFamily="34" charset="-122"/>
              <a:sym typeface="Calibri" pitchFamily="34" charset="0"/>
            </a:endParaRPr>
          </a:p>
        </p:txBody>
      </p:sp>
      <p:sp>
        <p:nvSpPr>
          <p:cNvPr id="20510" name="矩形 36"/>
          <p:cNvSpPr>
            <a:spLocks noChangeArrowheads="1"/>
          </p:cNvSpPr>
          <p:nvPr/>
        </p:nvSpPr>
        <p:spPr bwMode="auto">
          <a:xfrm>
            <a:off x="4227513" y="3149600"/>
            <a:ext cx="498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a:solidFill>
                  <a:schemeClr val="bg2"/>
                </a:solidFill>
                <a:latin typeface="Calibri" pitchFamily="34" charset="0"/>
                <a:ea typeface="微软雅黑" pitchFamily="34" charset="-122"/>
                <a:sym typeface="Calibri" pitchFamily="34" charset="0"/>
              </a:rPr>
              <a:t>60%</a:t>
            </a:r>
            <a:endParaRPr lang="zh-CN" altLang="en-US" sz="1400" b="1">
              <a:solidFill>
                <a:schemeClr val="bg2"/>
              </a:solidFill>
              <a:latin typeface="Calibri" pitchFamily="34" charset="0"/>
              <a:ea typeface="微软雅黑" pitchFamily="34" charset="-122"/>
              <a:sym typeface="Calibri" pitchFamily="34" charset="0"/>
            </a:endParaRPr>
          </a:p>
        </p:txBody>
      </p:sp>
      <p:sp>
        <p:nvSpPr>
          <p:cNvPr id="20511" name="矩形 37"/>
          <p:cNvSpPr>
            <a:spLocks noChangeArrowheads="1"/>
          </p:cNvSpPr>
          <p:nvPr/>
        </p:nvSpPr>
        <p:spPr bwMode="auto">
          <a:xfrm>
            <a:off x="4960938" y="5043488"/>
            <a:ext cx="500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dirty="0">
                <a:solidFill>
                  <a:schemeClr val="bg2"/>
                </a:solidFill>
                <a:latin typeface="Calibri" pitchFamily="34" charset="0"/>
                <a:ea typeface="微软雅黑" pitchFamily="34" charset="-122"/>
                <a:sym typeface="Calibri" pitchFamily="34" charset="0"/>
              </a:rPr>
              <a:t>10%</a:t>
            </a:r>
            <a:endParaRPr lang="zh-CN" altLang="en-US" sz="1400" b="1" dirty="0">
              <a:solidFill>
                <a:schemeClr val="bg2"/>
              </a:solidFill>
              <a:latin typeface="Calibri" pitchFamily="34" charset="0"/>
              <a:ea typeface="微软雅黑" pitchFamily="34" charset="-122"/>
              <a:sym typeface="Calibri" pitchFamily="34" charset="0"/>
            </a:endParaRPr>
          </a:p>
        </p:txBody>
      </p:sp>
      <p:sp>
        <p:nvSpPr>
          <p:cNvPr id="20512" name="矩形 38"/>
          <p:cNvSpPr>
            <a:spLocks noChangeArrowheads="1"/>
          </p:cNvSpPr>
          <p:nvPr/>
        </p:nvSpPr>
        <p:spPr bwMode="auto">
          <a:xfrm>
            <a:off x="2725738" y="3460750"/>
            <a:ext cx="500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a:solidFill>
                  <a:schemeClr val="bg2"/>
                </a:solidFill>
                <a:latin typeface="Calibri" pitchFamily="34" charset="0"/>
                <a:ea typeface="微软雅黑" pitchFamily="34" charset="-122"/>
                <a:sym typeface="Calibri" pitchFamily="34" charset="0"/>
              </a:rPr>
              <a:t>40%</a:t>
            </a:r>
            <a:endParaRPr lang="zh-CN" altLang="en-US" sz="1400" b="1">
              <a:solidFill>
                <a:schemeClr val="bg2"/>
              </a:solidFill>
              <a:latin typeface="Calibri" pitchFamily="34" charset="0"/>
              <a:ea typeface="微软雅黑" pitchFamily="34" charset="-122"/>
              <a:sym typeface="Calibri" pitchFamily="34" charset="0"/>
            </a:endParaRPr>
          </a:p>
        </p:txBody>
      </p:sp>
      <p:sp>
        <p:nvSpPr>
          <p:cNvPr id="20513" name="矩形 39"/>
          <p:cNvSpPr>
            <a:spLocks noChangeArrowheads="1"/>
          </p:cNvSpPr>
          <p:nvPr/>
        </p:nvSpPr>
        <p:spPr bwMode="auto">
          <a:xfrm>
            <a:off x="2003425" y="2425700"/>
            <a:ext cx="5000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dirty="0">
                <a:solidFill>
                  <a:schemeClr val="bg2"/>
                </a:solidFill>
                <a:latin typeface="Calibri" pitchFamily="34" charset="0"/>
                <a:ea typeface="微软雅黑" pitchFamily="34" charset="-122"/>
                <a:sym typeface="Calibri" pitchFamily="34" charset="0"/>
              </a:rPr>
              <a:t>90%</a:t>
            </a:r>
            <a:endParaRPr lang="zh-CN" altLang="en-US" sz="1400" b="1" dirty="0">
              <a:solidFill>
                <a:schemeClr val="bg2"/>
              </a:solidFill>
              <a:latin typeface="Calibri" pitchFamily="34" charset="0"/>
              <a:ea typeface="微软雅黑" pitchFamily="34" charset="-122"/>
              <a:sym typeface="Calibri" pitchFamily="34" charset="0"/>
            </a:endParaRPr>
          </a:p>
        </p:txBody>
      </p:sp>
      <p:sp>
        <p:nvSpPr>
          <p:cNvPr id="20514" name="矩形 40"/>
          <p:cNvSpPr>
            <a:spLocks noChangeArrowheads="1"/>
          </p:cNvSpPr>
          <p:nvPr/>
        </p:nvSpPr>
        <p:spPr bwMode="auto">
          <a:xfrm>
            <a:off x="1273175" y="3268663"/>
            <a:ext cx="498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dirty="0">
                <a:solidFill>
                  <a:schemeClr val="bg2"/>
                </a:solidFill>
                <a:latin typeface="Calibri" pitchFamily="34" charset="0"/>
                <a:ea typeface="微软雅黑" pitchFamily="34" charset="-122"/>
                <a:sym typeface="Calibri" pitchFamily="34" charset="0"/>
              </a:rPr>
              <a:t>50%</a:t>
            </a:r>
            <a:endParaRPr lang="zh-CN" altLang="en-US" sz="1400" b="1" dirty="0">
              <a:solidFill>
                <a:schemeClr val="bg2"/>
              </a:solidFill>
              <a:latin typeface="Calibri" pitchFamily="34" charset="0"/>
              <a:ea typeface="微软雅黑" pitchFamily="34" charset="-122"/>
              <a:sym typeface="Calibri" pitchFamily="34" charset="0"/>
            </a:endParaRPr>
          </a:p>
        </p:txBody>
      </p:sp>
      <p:sp>
        <p:nvSpPr>
          <p:cNvPr id="20515" name="矩形 41"/>
          <p:cNvSpPr>
            <a:spLocks noChangeArrowheads="1"/>
          </p:cNvSpPr>
          <p:nvPr/>
        </p:nvSpPr>
        <p:spPr bwMode="auto">
          <a:xfrm>
            <a:off x="5703888" y="5332413"/>
            <a:ext cx="498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a:solidFill>
                  <a:schemeClr val="bg2"/>
                </a:solidFill>
                <a:latin typeface="Calibri" pitchFamily="34" charset="0"/>
                <a:ea typeface="微软雅黑" pitchFamily="34" charset="-122"/>
                <a:sym typeface="Calibri" pitchFamily="34" charset="0"/>
              </a:rPr>
              <a:t>20%</a:t>
            </a:r>
            <a:endParaRPr lang="zh-CN" altLang="en-US" sz="1400" b="1">
              <a:solidFill>
                <a:schemeClr val="bg2"/>
              </a:solidFill>
              <a:latin typeface="Calibri" pitchFamily="34" charset="0"/>
              <a:ea typeface="微软雅黑" pitchFamily="34" charset="-122"/>
              <a:sym typeface="Calibri" pitchFamily="34" charset="0"/>
            </a:endParaRPr>
          </a:p>
        </p:txBody>
      </p:sp>
      <p:sp>
        <p:nvSpPr>
          <p:cNvPr id="20516" name="矩形 42"/>
          <p:cNvSpPr>
            <a:spLocks noChangeArrowheads="1"/>
          </p:cNvSpPr>
          <p:nvPr/>
        </p:nvSpPr>
        <p:spPr bwMode="auto">
          <a:xfrm>
            <a:off x="6423025" y="3625850"/>
            <a:ext cx="498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a:solidFill>
                  <a:schemeClr val="bg2"/>
                </a:solidFill>
                <a:latin typeface="Calibri" pitchFamily="34" charset="0"/>
                <a:ea typeface="微软雅黑" pitchFamily="34" charset="-122"/>
                <a:sym typeface="Calibri" pitchFamily="34" charset="0"/>
              </a:rPr>
              <a:t>30%</a:t>
            </a:r>
            <a:endParaRPr lang="zh-CN" altLang="en-US" sz="1400" b="1">
              <a:solidFill>
                <a:schemeClr val="bg2"/>
              </a:solidFill>
              <a:latin typeface="Calibri" pitchFamily="34" charset="0"/>
              <a:ea typeface="微软雅黑" pitchFamily="34" charset="-122"/>
              <a:sym typeface="Calibri" pitchFamily="34" charset="0"/>
            </a:endParaRPr>
          </a:p>
        </p:txBody>
      </p:sp>
      <p:sp>
        <p:nvSpPr>
          <p:cNvPr id="20517" name="矩形 43"/>
          <p:cNvSpPr>
            <a:spLocks noChangeArrowheads="1"/>
          </p:cNvSpPr>
          <p:nvPr/>
        </p:nvSpPr>
        <p:spPr bwMode="auto">
          <a:xfrm>
            <a:off x="7829550" y="4527550"/>
            <a:ext cx="33432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dirty="0"/>
          </a:p>
        </p:txBody>
      </p:sp>
      <p:sp>
        <p:nvSpPr>
          <p:cNvPr id="20518" name="矩形 44"/>
          <p:cNvSpPr>
            <a:spLocks noChangeArrowheads="1"/>
          </p:cNvSpPr>
          <p:nvPr/>
        </p:nvSpPr>
        <p:spPr bwMode="auto">
          <a:xfrm>
            <a:off x="7835900" y="4019550"/>
            <a:ext cx="29114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b="1" dirty="0">
                <a:solidFill>
                  <a:srgbClr val="FD7400"/>
                </a:solidFill>
                <a:latin typeface="Calibri" pitchFamily="34" charset="0"/>
                <a:ea typeface="微软雅黑" pitchFamily="34" charset="-122"/>
                <a:sym typeface="Calibri" pitchFamily="34" charset="0"/>
              </a:rPr>
              <a:t>Team composition</a:t>
            </a:r>
            <a:endParaRPr lang="zh-CN" altLang="en-US" sz="2800" b="1" dirty="0">
              <a:solidFill>
                <a:srgbClr val="FD7400"/>
              </a:solidFill>
              <a:latin typeface="Calibri" pitchFamily="34" charset="0"/>
              <a:ea typeface="微软雅黑" pitchFamily="34" charset="-122"/>
              <a:sym typeface="Calibri" pitchFamily="34" charset="0"/>
            </a:endParaRPr>
          </a:p>
        </p:txBody>
      </p:sp>
      <p:sp>
        <p:nvSpPr>
          <p:cNvPr id="20519" name="矩形 11"/>
          <p:cNvSpPr>
            <a:spLocks noChangeArrowheads="1"/>
          </p:cNvSpPr>
          <p:nvPr/>
        </p:nvSpPr>
        <p:spPr bwMode="auto">
          <a:xfrm>
            <a:off x="7874000" y="2290763"/>
            <a:ext cx="35528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dirty="0">
                <a:solidFill>
                  <a:srgbClr val="D2CDB0"/>
                </a:solidFill>
                <a:latin typeface="Calibri" pitchFamily="34" charset="0"/>
                <a:ea typeface="微软雅黑" pitchFamily="34" charset="-122"/>
                <a:sym typeface="Calibri" pitchFamily="34" charset="0"/>
              </a:rPr>
              <a:t>AUCTOR SIT AMET ALIQUAM VEL, ULLAMCORPER SIT AMET LIGULA</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Tm="7988">
        <p:fade/>
      </p:transition>
    </mc:Choice>
    <mc:Fallback xmlns="">
      <p:transition spd="med" advTm="798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506"/>
                                        </p:tgtEl>
                                        <p:attrNameLst>
                                          <p:attrName>style.visibility</p:attrName>
                                        </p:attrNameLst>
                                      </p:cBhvr>
                                      <p:to>
                                        <p:strVal val="visible"/>
                                      </p:to>
                                    </p:set>
                                    <p:animEffect transition="in" filter="wipe(left)">
                                      <p:cBhvr>
                                        <p:cTn id="7" dur="500"/>
                                        <p:tgtEl>
                                          <p:spTgt spid="2050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0505"/>
                                        </p:tgtEl>
                                        <p:attrNameLst>
                                          <p:attrName>style.visibility</p:attrName>
                                        </p:attrNameLst>
                                      </p:cBhvr>
                                      <p:to>
                                        <p:strVal val="visible"/>
                                      </p:to>
                                    </p:set>
                                    <p:animEffect transition="in" filter="wipe(down)">
                                      <p:cBhvr>
                                        <p:cTn id="12" dur="1000"/>
                                        <p:tgtEl>
                                          <p:spTgt spid="2050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0508"/>
                                        </p:tgtEl>
                                        <p:attrNameLst>
                                          <p:attrName>style.visibility</p:attrName>
                                        </p:attrNameLst>
                                      </p:cBhvr>
                                      <p:to>
                                        <p:strVal val="visible"/>
                                      </p:to>
                                    </p:set>
                                    <p:animEffect transition="in" filter="wipe(up)">
                                      <p:cBhvr>
                                        <p:cTn id="17" dur="250"/>
                                        <p:tgtEl>
                                          <p:spTgt spid="20508"/>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20507"/>
                                        </p:tgtEl>
                                        <p:attrNameLst>
                                          <p:attrName>style.visibility</p:attrName>
                                        </p:attrNameLst>
                                      </p:cBhvr>
                                      <p:to>
                                        <p:strVal val="visible"/>
                                      </p:to>
                                    </p:set>
                                    <p:animEffect transition="in" filter="wipe(up)">
                                      <p:cBhvr>
                                        <p:cTn id="20" dur="250"/>
                                        <p:tgtEl>
                                          <p:spTgt spid="20507"/>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0514"/>
                                        </p:tgtEl>
                                        <p:attrNameLst>
                                          <p:attrName>style.visibility</p:attrName>
                                        </p:attrNameLst>
                                      </p:cBhvr>
                                      <p:to>
                                        <p:strVal val="visible"/>
                                      </p:to>
                                    </p:set>
                                    <p:animEffect transition="in" filter="fade">
                                      <p:cBhvr>
                                        <p:cTn id="25" dur="250"/>
                                        <p:tgtEl>
                                          <p:spTgt spid="20514"/>
                                        </p:tgtEl>
                                      </p:cBhvr>
                                    </p:animEffect>
                                    <p:anim calcmode="lin" valueType="num">
                                      <p:cBhvr>
                                        <p:cTn id="26" dur="250" fill="hold"/>
                                        <p:tgtEl>
                                          <p:spTgt spid="20514"/>
                                        </p:tgtEl>
                                        <p:attrNameLst>
                                          <p:attrName>ppt_x</p:attrName>
                                        </p:attrNameLst>
                                      </p:cBhvr>
                                      <p:tavLst>
                                        <p:tav tm="0">
                                          <p:val>
                                            <p:strVal val="#ppt_x"/>
                                          </p:val>
                                        </p:tav>
                                        <p:tav tm="100000">
                                          <p:val>
                                            <p:strVal val="#ppt_x"/>
                                          </p:val>
                                        </p:tav>
                                      </p:tavLst>
                                    </p:anim>
                                    <p:anim calcmode="lin" valueType="num">
                                      <p:cBhvr>
                                        <p:cTn id="27" dur="250" fill="hold"/>
                                        <p:tgtEl>
                                          <p:spTgt spid="20514"/>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0513"/>
                                        </p:tgtEl>
                                        <p:attrNameLst>
                                          <p:attrName>style.visibility</p:attrName>
                                        </p:attrNameLst>
                                      </p:cBhvr>
                                      <p:to>
                                        <p:strVal val="visible"/>
                                      </p:to>
                                    </p:set>
                                    <p:animEffect transition="in" filter="fade">
                                      <p:cBhvr>
                                        <p:cTn id="30" dur="250"/>
                                        <p:tgtEl>
                                          <p:spTgt spid="20513"/>
                                        </p:tgtEl>
                                      </p:cBhvr>
                                    </p:animEffect>
                                    <p:anim calcmode="lin" valueType="num">
                                      <p:cBhvr>
                                        <p:cTn id="31" dur="250" fill="hold"/>
                                        <p:tgtEl>
                                          <p:spTgt spid="20513"/>
                                        </p:tgtEl>
                                        <p:attrNameLst>
                                          <p:attrName>ppt_x</p:attrName>
                                        </p:attrNameLst>
                                      </p:cBhvr>
                                      <p:tavLst>
                                        <p:tav tm="0">
                                          <p:val>
                                            <p:strVal val="#ppt_x"/>
                                          </p:val>
                                        </p:tav>
                                        <p:tav tm="100000">
                                          <p:val>
                                            <p:strVal val="#ppt_x"/>
                                          </p:val>
                                        </p:tav>
                                      </p:tavLst>
                                    </p:anim>
                                    <p:anim calcmode="lin" valueType="num">
                                      <p:cBhvr>
                                        <p:cTn id="32" dur="250" fill="hold"/>
                                        <p:tgtEl>
                                          <p:spTgt spid="2051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0512"/>
                                        </p:tgtEl>
                                        <p:attrNameLst>
                                          <p:attrName>style.visibility</p:attrName>
                                        </p:attrNameLst>
                                      </p:cBhvr>
                                      <p:to>
                                        <p:strVal val="visible"/>
                                      </p:to>
                                    </p:set>
                                    <p:animEffect transition="in" filter="fade">
                                      <p:cBhvr>
                                        <p:cTn id="35" dur="250"/>
                                        <p:tgtEl>
                                          <p:spTgt spid="20512"/>
                                        </p:tgtEl>
                                      </p:cBhvr>
                                    </p:animEffect>
                                    <p:anim calcmode="lin" valueType="num">
                                      <p:cBhvr>
                                        <p:cTn id="36" dur="250" fill="hold"/>
                                        <p:tgtEl>
                                          <p:spTgt spid="20512"/>
                                        </p:tgtEl>
                                        <p:attrNameLst>
                                          <p:attrName>ppt_x</p:attrName>
                                        </p:attrNameLst>
                                      </p:cBhvr>
                                      <p:tavLst>
                                        <p:tav tm="0">
                                          <p:val>
                                            <p:strVal val="#ppt_x"/>
                                          </p:val>
                                        </p:tav>
                                        <p:tav tm="100000">
                                          <p:val>
                                            <p:strVal val="#ppt_x"/>
                                          </p:val>
                                        </p:tav>
                                      </p:tavLst>
                                    </p:anim>
                                    <p:anim calcmode="lin" valueType="num">
                                      <p:cBhvr>
                                        <p:cTn id="37" dur="250" fill="hold"/>
                                        <p:tgtEl>
                                          <p:spTgt spid="20512"/>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0509"/>
                                        </p:tgtEl>
                                        <p:attrNameLst>
                                          <p:attrName>style.visibility</p:attrName>
                                        </p:attrNameLst>
                                      </p:cBhvr>
                                      <p:to>
                                        <p:strVal val="visible"/>
                                      </p:to>
                                    </p:set>
                                    <p:animEffect transition="in" filter="fade">
                                      <p:cBhvr>
                                        <p:cTn id="40" dur="250"/>
                                        <p:tgtEl>
                                          <p:spTgt spid="20509"/>
                                        </p:tgtEl>
                                      </p:cBhvr>
                                    </p:animEffect>
                                    <p:anim calcmode="lin" valueType="num">
                                      <p:cBhvr>
                                        <p:cTn id="41" dur="250" fill="hold"/>
                                        <p:tgtEl>
                                          <p:spTgt spid="20509"/>
                                        </p:tgtEl>
                                        <p:attrNameLst>
                                          <p:attrName>ppt_x</p:attrName>
                                        </p:attrNameLst>
                                      </p:cBhvr>
                                      <p:tavLst>
                                        <p:tav tm="0">
                                          <p:val>
                                            <p:strVal val="#ppt_x"/>
                                          </p:val>
                                        </p:tav>
                                        <p:tav tm="100000">
                                          <p:val>
                                            <p:strVal val="#ppt_x"/>
                                          </p:val>
                                        </p:tav>
                                      </p:tavLst>
                                    </p:anim>
                                    <p:anim calcmode="lin" valueType="num">
                                      <p:cBhvr>
                                        <p:cTn id="42" dur="250" fill="hold"/>
                                        <p:tgtEl>
                                          <p:spTgt spid="20509"/>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0510"/>
                                        </p:tgtEl>
                                        <p:attrNameLst>
                                          <p:attrName>style.visibility</p:attrName>
                                        </p:attrNameLst>
                                      </p:cBhvr>
                                      <p:to>
                                        <p:strVal val="visible"/>
                                      </p:to>
                                    </p:set>
                                    <p:animEffect transition="in" filter="fade">
                                      <p:cBhvr>
                                        <p:cTn id="45" dur="250"/>
                                        <p:tgtEl>
                                          <p:spTgt spid="20510"/>
                                        </p:tgtEl>
                                      </p:cBhvr>
                                    </p:animEffect>
                                    <p:anim calcmode="lin" valueType="num">
                                      <p:cBhvr>
                                        <p:cTn id="46" dur="250" fill="hold"/>
                                        <p:tgtEl>
                                          <p:spTgt spid="20510"/>
                                        </p:tgtEl>
                                        <p:attrNameLst>
                                          <p:attrName>ppt_x</p:attrName>
                                        </p:attrNameLst>
                                      </p:cBhvr>
                                      <p:tavLst>
                                        <p:tav tm="0">
                                          <p:val>
                                            <p:strVal val="#ppt_x"/>
                                          </p:val>
                                        </p:tav>
                                        <p:tav tm="100000">
                                          <p:val>
                                            <p:strVal val="#ppt_x"/>
                                          </p:val>
                                        </p:tav>
                                      </p:tavLst>
                                    </p:anim>
                                    <p:anim calcmode="lin" valueType="num">
                                      <p:cBhvr>
                                        <p:cTn id="47" dur="250" fill="hold"/>
                                        <p:tgtEl>
                                          <p:spTgt spid="20510"/>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0516"/>
                                        </p:tgtEl>
                                        <p:attrNameLst>
                                          <p:attrName>style.visibility</p:attrName>
                                        </p:attrNameLst>
                                      </p:cBhvr>
                                      <p:to>
                                        <p:strVal val="visible"/>
                                      </p:to>
                                    </p:set>
                                    <p:animEffect transition="in" filter="fade">
                                      <p:cBhvr>
                                        <p:cTn id="50" dur="250"/>
                                        <p:tgtEl>
                                          <p:spTgt spid="20516"/>
                                        </p:tgtEl>
                                      </p:cBhvr>
                                    </p:animEffect>
                                    <p:anim calcmode="lin" valueType="num">
                                      <p:cBhvr>
                                        <p:cTn id="51" dur="250" fill="hold"/>
                                        <p:tgtEl>
                                          <p:spTgt spid="20516"/>
                                        </p:tgtEl>
                                        <p:attrNameLst>
                                          <p:attrName>ppt_x</p:attrName>
                                        </p:attrNameLst>
                                      </p:cBhvr>
                                      <p:tavLst>
                                        <p:tav tm="0">
                                          <p:val>
                                            <p:strVal val="#ppt_x"/>
                                          </p:val>
                                        </p:tav>
                                        <p:tav tm="100000">
                                          <p:val>
                                            <p:strVal val="#ppt_x"/>
                                          </p:val>
                                        </p:tav>
                                      </p:tavLst>
                                    </p:anim>
                                    <p:anim calcmode="lin" valueType="num">
                                      <p:cBhvr>
                                        <p:cTn id="52" dur="250" fill="hold"/>
                                        <p:tgtEl>
                                          <p:spTgt spid="20516"/>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7" presetClass="entr" presetSubtype="0" fill="hold" grpId="0" nodeType="clickEffect">
                                  <p:stCondLst>
                                    <p:cond delay="0"/>
                                  </p:stCondLst>
                                  <p:childTnLst>
                                    <p:set>
                                      <p:cBhvr>
                                        <p:cTn id="56" dur="1" fill="hold">
                                          <p:stCondLst>
                                            <p:cond delay="0"/>
                                          </p:stCondLst>
                                        </p:cTn>
                                        <p:tgtEl>
                                          <p:spTgt spid="20511"/>
                                        </p:tgtEl>
                                        <p:attrNameLst>
                                          <p:attrName>style.visibility</p:attrName>
                                        </p:attrNameLst>
                                      </p:cBhvr>
                                      <p:to>
                                        <p:strVal val="visible"/>
                                      </p:to>
                                    </p:set>
                                    <p:animEffect transition="in" filter="fade">
                                      <p:cBhvr>
                                        <p:cTn id="57" dur="500"/>
                                        <p:tgtEl>
                                          <p:spTgt spid="20511"/>
                                        </p:tgtEl>
                                      </p:cBhvr>
                                    </p:animEffect>
                                    <p:anim calcmode="lin" valueType="num">
                                      <p:cBhvr>
                                        <p:cTn id="58" dur="500" fill="hold"/>
                                        <p:tgtEl>
                                          <p:spTgt spid="20511"/>
                                        </p:tgtEl>
                                        <p:attrNameLst>
                                          <p:attrName>ppt_x</p:attrName>
                                        </p:attrNameLst>
                                      </p:cBhvr>
                                      <p:tavLst>
                                        <p:tav tm="0">
                                          <p:val>
                                            <p:strVal val="#ppt_x"/>
                                          </p:val>
                                        </p:tav>
                                        <p:tav tm="100000">
                                          <p:val>
                                            <p:strVal val="#ppt_x"/>
                                          </p:val>
                                        </p:tav>
                                      </p:tavLst>
                                    </p:anim>
                                    <p:anim calcmode="lin" valueType="num">
                                      <p:cBhvr>
                                        <p:cTn id="59" dur="500" fill="hold"/>
                                        <p:tgtEl>
                                          <p:spTgt spid="2051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20515"/>
                                        </p:tgtEl>
                                        <p:attrNameLst>
                                          <p:attrName>style.visibility</p:attrName>
                                        </p:attrNameLst>
                                      </p:cBhvr>
                                      <p:to>
                                        <p:strVal val="visible"/>
                                      </p:to>
                                    </p:set>
                                    <p:animEffect transition="in" filter="fade">
                                      <p:cBhvr>
                                        <p:cTn id="62" dur="500"/>
                                        <p:tgtEl>
                                          <p:spTgt spid="20515"/>
                                        </p:tgtEl>
                                      </p:cBhvr>
                                    </p:animEffect>
                                    <p:anim calcmode="lin" valueType="num">
                                      <p:cBhvr>
                                        <p:cTn id="63" dur="500" fill="hold"/>
                                        <p:tgtEl>
                                          <p:spTgt spid="20515"/>
                                        </p:tgtEl>
                                        <p:attrNameLst>
                                          <p:attrName>ppt_x</p:attrName>
                                        </p:attrNameLst>
                                      </p:cBhvr>
                                      <p:tavLst>
                                        <p:tav tm="0">
                                          <p:val>
                                            <p:strVal val="#ppt_x"/>
                                          </p:val>
                                        </p:tav>
                                        <p:tav tm="100000">
                                          <p:val>
                                            <p:strVal val="#ppt_x"/>
                                          </p:val>
                                        </p:tav>
                                      </p:tavLst>
                                    </p:anim>
                                    <p:anim calcmode="lin" valueType="num">
                                      <p:cBhvr>
                                        <p:cTn id="64" dur="500" fill="hold"/>
                                        <p:tgtEl>
                                          <p:spTgt spid="20515"/>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2" fill="hold" grpId="0" nodeType="clickEffect">
                                  <p:stCondLst>
                                    <p:cond delay="0"/>
                                  </p:stCondLst>
                                  <p:childTnLst>
                                    <p:set>
                                      <p:cBhvr>
                                        <p:cTn id="68" dur="1" fill="hold">
                                          <p:stCondLst>
                                            <p:cond delay="0"/>
                                          </p:stCondLst>
                                        </p:cTn>
                                        <p:tgtEl>
                                          <p:spTgt spid="20519"/>
                                        </p:tgtEl>
                                        <p:attrNameLst>
                                          <p:attrName>style.visibility</p:attrName>
                                        </p:attrNameLst>
                                      </p:cBhvr>
                                      <p:to>
                                        <p:strVal val="visible"/>
                                      </p:to>
                                    </p:set>
                                    <p:anim calcmode="lin" valueType="num">
                                      <p:cBhvr additive="base">
                                        <p:cTn id="69" dur="500" fill="hold"/>
                                        <p:tgtEl>
                                          <p:spTgt spid="20519"/>
                                        </p:tgtEl>
                                        <p:attrNameLst>
                                          <p:attrName>ppt_x</p:attrName>
                                        </p:attrNameLst>
                                      </p:cBhvr>
                                      <p:tavLst>
                                        <p:tav tm="0">
                                          <p:val>
                                            <p:strVal val="1+#ppt_w/2"/>
                                          </p:val>
                                        </p:tav>
                                        <p:tav tm="100000">
                                          <p:val>
                                            <p:strVal val="#ppt_x"/>
                                          </p:val>
                                        </p:tav>
                                      </p:tavLst>
                                    </p:anim>
                                    <p:anim calcmode="lin" valueType="num">
                                      <p:cBhvr additive="base">
                                        <p:cTn id="70" dur="500" fill="hold"/>
                                        <p:tgtEl>
                                          <p:spTgt spid="20519"/>
                                        </p:tgtEl>
                                        <p:attrNameLst>
                                          <p:attrName>ppt_y</p:attrName>
                                        </p:attrNameLst>
                                      </p:cBhvr>
                                      <p:tavLst>
                                        <p:tav tm="0">
                                          <p:val>
                                            <p:strVal val="#ppt_y"/>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20518"/>
                                        </p:tgtEl>
                                        <p:attrNameLst>
                                          <p:attrName>style.visibility</p:attrName>
                                        </p:attrNameLst>
                                      </p:cBhvr>
                                      <p:to>
                                        <p:strVal val="visible"/>
                                      </p:to>
                                    </p:set>
                                    <p:anim calcmode="lin" valueType="num">
                                      <p:cBhvr>
                                        <p:cTn id="75" dur="500" fill="hold"/>
                                        <p:tgtEl>
                                          <p:spTgt spid="20518"/>
                                        </p:tgtEl>
                                        <p:attrNameLst>
                                          <p:attrName>ppt_w</p:attrName>
                                        </p:attrNameLst>
                                      </p:cBhvr>
                                      <p:tavLst>
                                        <p:tav tm="0">
                                          <p:val>
                                            <p:fltVal val="0"/>
                                          </p:val>
                                        </p:tav>
                                        <p:tav tm="100000">
                                          <p:val>
                                            <p:strVal val="#ppt_w"/>
                                          </p:val>
                                        </p:tav>
                                      </p:tavLst>
                                    </p:anim>
                                    <p:anim calcmode="lin" valueType="num">
                                      <p:cBhvr>
                                        <p:cTn id="76" dur="500" fill="hold"/>
                                        <p:tgtEl>
                                          <p:spTgt spid="20518"/>
                                        </p:tgtEl>
                                        <p:attrNameLst>
                                          <p:attrName>ppt_h</p:attrName>
                                        </p:attrNameLst>
                                      </p:cBhvr>
                                      <p:tavLst>
                                        <p:tav tm="0">
                                          <p:val>
                                            <p:fltVal val="0"/>
                                          </p:val>
                                        </p:tav>
                                        <p:tav tm="100000">
                                          <p:val>
                                            <p:strVal val="#ppt_h"/>
                                          </p:val>
                                        </p:tav>
                                      </p:tavLst>
                                    </p:anim>
                                    <p:animEffect transition="in" filter="fade">
                                      <p:cBhvr>
                                        <p:cTn id="77" dur="500"/>
                                        <p:tgtEl>
                                          <p:spTgt spid="20518"/>
                                        </p:tgtEl>
                                      </p:cBhvr>
                                    </p:animEffect>
                                  </p:childTnLst>
                                </p:cTn>
                              </p:par>
                            </p:childTnLst>
                          </p:cTn>
                        </p:par>
                      </p:childTnLst>
                    </p:cTn>
                  </p:par>
                  <p:par>
                    <p:cTn id="78" fill="hold">
                      <p:stCondLst>
                        <p:cond delay="indefinite"/>
                      </p:stCondLst>
                      <p:childTnLst>
                        <p:par>
                          <p:cTn id="79" fill="hold">
                            <p:stCondLst>
                              <p:cond delay="0"/>
                            </p:stCondLst>
                            <p:childTnLst>
                              <p:par>
                                <p:cTn id="80" presetID="14" presetClass="entr" presetSubtype="10" fill="hold" grpId="0" nodeType="clickEffect">
                                  <p:stCondLst>
                                    <p:cond delay="0"/>
                                  </p:stCondLst>
                                  <p:childTnLst>
                                    <p:set>
                                      <p:cBhvr>
                                        <p:cTn id="81" dur="1" fill="hold">
                                          <p:stCondLst>
                                            <p:cond delay="0"/>
                                          </p:stCondLst>
                                        </p:cTn>
                                        <p:tgtEl>
                                          <p:spTgt spid="20517"/>
                                        </p:tgtEl>
                                        <p:attrNameLst>
                                          <p:attrName>style.visibility</p:attrName>
                                        </p:attrNameLst>
                                      </p:cBhvr>
                                      <p:to>
                                        <p:strVal val="visible"/>
                                      </p:to>
                                    </p:set>
                                    <p:animEffect transition="in" filter="randombar(horizontal)">
                                      <p:cBhvr>
                                        <p:cTn id="82" dur="500"/>
                                        <p:tgtEl>
                                          <p:spTgt spid="20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6" grpId="0" animBg="1"/>
      <p:bldP spid="20507" grpId="0" animBg="1"/>
      <p:bldP spid="20508" grpId="0" animBg="1"/>
      <p:bldP spid="20509" grpId="0"/>
      <p:bldP spid="20510" grpId="0"/>
      <p:bldP spid="20511" grpId="0"/>
      <p:bldP spid="20512" grpId="0"/>
      <p:bldP spid="20513" grpId="0"/>
      <p:bldP spid="20514" grpId="0"/>
      <p:bldP spid="20515" grpId="0"/>
      <p:bldP spid="20516" grpId="0"/>
      <p:bldP spid="20517" grpId="0"/>
      <p:bldP spid="20518" grpId="0"/>
      <p:bldP spid="205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1507" name="矩形 7"/>
          <p:cNvSpPr>
            <a:spLocks noChangeArrowheads="1"/>
          </p:cNvSpPr>
          <p:nvPr/>
        </p:nvSpPr>
        <p:spPr bwMode="auto">
          <a:xfrm>
            <a:off x="0" y="1028700"/>
            <a:ext cx="803275" cy="3508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1508" name="标题 5"/>
          <p:cNvSpPr>
            <a:spLocks noGrp="1" noChangeArrowheads="1"/>
          </p:cNvSpPr>
          <p:nvPr>
            <p:ph type="title" idx="4294967295"/>
          </p:nvPr>
        </p:nvSpPr>
        <p:spPr>
          <a:xfrm>
            <a:off x="838200" y="666750"/>
            <a:ext cx="5016500"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21509"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21510"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21511"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21512"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21513"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21514" name="文本占位符 7"/>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21515"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6"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7" name="直接连接符 74"/>
          <p:cNvSpPr>
            <a:spLocks noChangeShapeType="1"/>
          </p:cNvSpPr>
          <p:nvPr/>
        </p:nvSpPr>
        <p:spPr bwMode="auto">
          <a:xfrm flipV="1">
            <a:off x="71850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8" name="直接连接符 79"/>
          <p:cNvSpPr>
            <a:spLocks noChangeShapeType="1"/>
          </p:cNvSpPr>
          <p:nvPr/>
        </p:nvSpPr>
        <p:spPr bwMode="auto">
          <a:xfrm flipV="1">
            <a:off x="8275638"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1519" name="Group 15"/>
          <p:cNvGrpSpPr>
            <a:grpSpLocks/>
          </p:cNvGrpSpPr>
          <p:nvPr/>
        </p:nvGrpSpPr>
        <p:grpSpPr bwMode="auto">
          <a:xfrm>
            <a:off x="9386888" y="1071563"/>
            <a:ext cx="863600" cy="288925"/>
            <a:chOff x="0" y="0"/>
            <a:chExt cx="863600" cy="288925"/>
          </a:xfrm>
        </p:grpSpPr>
        <p:sp>
          <p:nvSpPr>
            <p:cNvPr id="21520" name="直接连接符 81"/>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1" name="直接连接符 82"/>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2" name="直接连接符 83"/>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1523"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4"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5"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6" name="直接连接符 92"/>
          <p:cNvSpPr>
            <a:spLocks noChangeShapeType="1"/>
          </p:cNvSpPr>
          <p:nvPr/>
        </p:nvSpPr>
        <p:spPr bwMode="auto">
          <a:xfrm>
            <a:off x="9161463"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7" name="直接连接符 93"/>
          <p:cNvSpPr>
            <a:spLocks noChangeShapeType="1"/>
          </p:cNvSpPr>
          <p:nvPr/>
        </p:nvSpPr>
        <p:spPr bwMode="auto">
          <a:xfrm>
            <a:off x="1025207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8"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9" name="椭圆 8"/>
          <p:cNvSpPr>
            <a:spLocks noChangeArrowheads="1"/>
          </p:cNvSpPr>
          <p:nvPr/>
        </p:nvSpPr>
        <p:spPr bwMode="auto">
          <a:xfrm>
            <a:off x="1500188" y="2290763"/>
            <a:ext cx="274637"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0" name="椭圆 23"/>
          <p:cNvSpPr>
            <a:spLocks noChangeArrowheads="1"/>
          </p:cNvSpPr>
          <p:nvPr/>
        </p:nvSpPr>
        <p:spPr bwMode="auto">
          <a:xfrm>
            <a:off x="1879600" y="2290763"/>
            <a:ext cx="273050"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1" name="椭圆 24"/>
          <p:cNvSpPr>
            <a:spLocks noChangeArrowheads="1"/>
          </p:cNvSpPr>
          <p:nvPr/>
        </p:nvSpPr>
        <p:spPr bwMode="auto">
          <a:xfrm>
            <a:off x="2259013" y="2290763"/>
            <a:ext cx="273050"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2" name="椭圆 25"/>
          <p:cNvSpPr>
            <a:spLocks noChangeArrowheads="1"/>
          </p:cNvSpPr>
          <p:nvPr/>
        </p:nvSpPr>
        <p:spPr bwMode="auto">
          <a:xfrm>
            <a:off x="2638425" y="2290763"/>
            <a:ext cx="274638"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3" name="椭圆 26"/>
          <p:cNvSpPr>
            <a:spLocks noChangeArrowheads="1"/>
          </p:cNvSpPr>
          <p:nvPr/>
        </p:nvSpPr>
        <p:spPr bwMode="auto">
          <a:xfrm>
            <a:off x="3019425" y="2290763"/>
            <a:ext cx="273050"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4" name="椭圆 27"/>
          <p:cNvSpPr>
            <a:spLocks noChangeArrowheads="1"/>
          </p:cNvSpPr>
          <p:nvPr/>
        </p:nvSpPr>
        <p:spPr bwMode="auto">
          <a:xfrm>
            <a:off x="3400425" y="2290763"/>
            <a:ext cx="273050"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5" name="椭圆 28"/>
          <p:cNvSpPr>
            <a:spLocks noChangeArrowheads="1"/>
          </p:cNvSpPr>
          <p:nvPr/>
        </p:nvSpPr>
        <p:spPr bwMode="auto">
          <a:xfrm>
            <a:off x="3779838" y="2290763"/>
            <a:ext cx="273050"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6" name="椭圆 29"/>
          <p:cNvSpPr>
            <a:spLocks noChangeArrowheads="1"/>
          </p:cNvSpPr>
          <p:nvPr/>
        </p:nvSpPr>
        <p:spPr bwMode="auto">
          <a:xfrm>
            <a:off x="4159250" y="2290763"/>
            <a:ext cx="274638"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7" name="椭圆 30"/>
          <p:cNvSpPr>
            <a:spLocks noChangeArrowheads="1"/>
          </p:cNvSpPr>
          <p:nvPr/>
        </p:nvSpPr>
        <p:spPr bwMode="auto">
          <a:xfrm>
            <a:off x="4540250" y="2290763"/>
            <a:ext cx="273050"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8" name="椭圆 31"/>
          <p:cNvSpPr>
            <a:spLocks noChangeArrowheads="1"/>
          </p:cNvSpPr>
          <p:nvPr/>
        </p:nvSpPr>
        <p:spPr bwMode="auto">
          <a:xfrm>
            <a:off x="4921250" y="2290763"/>
            <a:ext cx="273050"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9" name="椭圆 33"/>
          <p:cNvSpPr>
            <a:spLocks noChangeArrowheads="1"/>
          </p:cNvSpPr>
          <p:nvPr/>
        </p:nvSpPr>
        <p:spPr bwMode="auto">
          <a:xfrm>
            <a:off x="1498600"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0" name="椭圆 34"/>
          <p:cNvSpPr>
            <a:spLocks noChangeArrowheads="1"/>
          </p:cNvSpPr>
          <p:nvPr/>
        </p:nvSpPr>
        <p:spPr bwMode="auto">
          <a:xfrm>
            <a:off x="1879600"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1" name="椭圆 35"/>
          <p:cNvSpPr>
            <a:spLocks noChangeArrowheads="1"/>
          </p:cNvSpPr>
          <p:nvPr/>
        </p:nvSpPr>
        <p:spPr bwMode="auto">
          <a:xfrm>
            <a:off x="2259013"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2" name="椭圆 36"/>
          <p:cNvSpPr>
            <a:spLocks noChangeArrowheads="1"/>
          </p:cNvSpPr>
          <p:nvPr/>
        </p:nvSpPr>
        <p:spPr bwMode="auto">
          <a:xfrm>
            <a:off x="2638425" y="2670175"/>
            <a:ext cx="274638"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3" name="椭圆 37"/>
          <p:cNvSpPr>
            <a:spLocks noChangeArrowheads="1"/>
          </p:cNvSpPr>
          <p:nvPr/>
        </p:nvSpPr>
        <p:spPr bwMode="auto">
          <a:xfrm>
            <a:off x="3019425"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4" name="椭圆 38"/>
          <p:cNvSpPr>
            <a:spLocks noChangeArrowheads="1"/>
          </p:cNvSpPr>
          <p:nvPr/>
        </p:nvSpPr>
        <p:spPr bwMode="auto">
          <a:xfrm>
            <a:off x="3400425"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5" name="椭圆 39"/>
          <p:cNvSpPr>
            <a:spLocks noChangeArrowheads="1"/>
          </p:cNvSpPr>
          <p:nvPr/>
        </p:nvSpPr>
        <p:spPr bwMode="auto">
          <a:xfrm>
            <a:off x="3779838"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6" name="椭圆 40"/>
          <p:cNvSpPr>
            <a:spLocks noChangeArrowheads="1"/>
          </p:cNvSpPr>
          <p:nvPr/>
        </p:nvSpPr>
        <p:spPr bwMode="auto">
          <a:xfrm>
            <a:off x="4159250" y="2670175"/>
            <a:ext cx="274638"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7" name="椭圆 41"/>
          <p:cNvSpPr>
            <a:spLocks noChangeArrowheads="1"/>
          </p:cNvSpPr>
          <p:nvPr/>
        </p:nvSpPr>
        <p:spPr bwMode="auto">
          <a:xfrm>
            <a:off x="4540250" y="2670175"/>
            <a:ext cx="273050"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8" name="椭圆 42"/>
          <p:cNvSpPr>
            <a:spLocks noChangeArrowheads="1"/>
          </p:cNvSpPr>
          <p:nvPr/>
        </p:nvSpPr>
        <p:spPr bwMode="auto">
          <a:xfrm>
            <a:off x="4921250" y="2670175"/>
            <a:ext cx="273050"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9" name="椭圆 43"/>
          <p:cNvSpPr>
            <a:spLocks noChangeArrowheads="1"/>
          </p:cNvSpPr>
          <p:nvPr/>
        </p:nvSpPr>
        <p:spPr bwMode="auto">
          <a:xfrm>
            <a:off x="1498600"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0" name="椭圆 44"/>
          <p:cNvSpPr>
            <a:spLocks noChangeArrowheads="1"/>
          </p:cNvSpPr>
          <p:nvPr/>
        </p:nvSpPr>
        <p:spPr bwMode="auto">
          <a:xfrm>
            <a:off x="1879600"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1" name="椭圆 45"/>
          <p:cNvSpPr>
            <a:spLocks noChangeArrowheads="1"/>
          </p:cNvSpPr>
          <p:nvPr/>
        </p:nvSpPr>
        <p:spPr bwMode="auto">
          <a:xfrm>
            <a:off x="2259013"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2" name="椭圆 46"/>
          <p:cNvSpPr>
            <a:spLocks noChangeArrowheads="1"/>
          </p:cNvSpPr>
          <p:nvPr/>
        </p:nvSpPr>
        <p:spPr bwMode="auto">
          <a:xfrm>
            <a:off x="2638425" y="3051175"/>
            <a:ext cx="274638"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3" name="椭圆 47"/>
          <p:cNvSpPr>
            <a:spLocks noChangeArrowheads="1"/>
          </p:cNvSpPr>
          <p:nvPr/>
        </p:nvSpPr>
        <p:spPr bwMode="auto">
          <a:xfrm>
            <a:off x="3019425"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4" name="椭圆 48"/>
          <p:cNvSpPr>
            <a:spLocks noChangeArrowheads="1"/>
          </p:cNvSpPr>
          <p:nvPr/>
        </p:nvSpPr>
        <p:spPr bwMode="auto">
          <a:xfrm>
            <a:off x="3400425"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5" name="椭圆 49"/>
          <p:cNvSpPr>
            <a:spLocks noChangeArrowheads="1"/>
          </p:cNvSpPr>
          <p:nvPr/>
        </p:nvSpPr>
        <p:spPr bwMode="auto">
          <a:xfrm>
            <a:off x="3779838"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6" name="椭圆 50"/>
          <p:cNvSpPr>
            <a:spLocks noChangeArrowheads="1"/>
          </p:cNvSpPr>
          <p:nvPr/>
        </p:nvSpPr>
        <p:spPr bwMode="auto">
          <a:xfrm>
            <a:off x="4159250" y="3051175"/>
            <a:ext cx="274638"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7" name="椭圆 51"/>
          <p:cNvSpPr>
            <a:spLocks noChangeArrowheads="1"/>
          </p:cNvSpPr>
          <p:nvPr/>
        </p:nvSpPr>
        <p:spPr bwMode="auto">
          <a:xfrm>
            <a:off x="4540250"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8" name="椭圆 52"/>
          <p:cNvSpPr>
            <a:spLocks noChangeArrowheads="1"/>
          </p:cNvSpPr>
          <p:nvPr/>
        </p:nvSpPr>
        <p:spPr bwMode="auto">
          <a:xfrm>
            <a:off x="4921250" y="3051175"/>
            <a:ext cx="273050"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9" name="椭圆 53"/>
          <p:cNvSpPr>
            <a:spLocks noChangeArrowheads="1"/>
          </p:cNvSpPr>
          <p:nvPr/>
        </p:nvSpPr>
        <p:spPr bwMode="auto">
          <a:xfrm>
            <a:off x="1498600"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0" name="椭圆 54"/>
          <p:cNvSpPr>
            <a:spLocks noChangeArrowheads="1"/>
          </p:cNvSpPr>
          <p:nvPr/>
        </p:nvSpPr>
        <p:spPr bwMode="auto">
          <a:xfrm>
            <a:off x="1879600"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1" name="椭圆 55"/>
          <p:cNvSpPr>
            <a:spLocks noChangeArrowheads="1"/>
          </p:cNvSpPr>
          <p:nvPr/>
        </p:nvSpPr>
        <p:spPr bwMode="auto">
          <a:xfrm>
            <a:off x="2259013"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2" name="椭圆 56"/>
          <p:cNvSpPr>
            <a:spLocks noChangeArrowheads="1"/>
          </p:cNvSpPr>
          <p:nvPr/>
        </p:nvSpPr>
        <p:spPr bwMode="auto">
          <a:xfrm>
            <a:off x="2638425" y="3430588"/>
            <a:ext cx="274638"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3" name="椭圆 57"/>
          <p:cNvSpPr>
            <a:spLocks noChangeArrowheads="1"/>
          </p:cNvSpPr>
          <p:nvPr/>
        </p:nvSpPr>
        <p:spPr bwMode="auto">
          <a:xfrm>
            <a:off x="3019425"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4" name="椭圆 58"/>
          <p:cNvSpPr>
            <a:spLocks noChangeArrowheads="1"/>
          </p:cNvSpPr>
          <p:nvPr/>
        </p:nvSpPr>
        <p:spPr bwMode="auto">
          <a:xfrm>
            <a:off x="3400425"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5" name="椭圆 59"/>
          <p:cNvSpPr>
            <a:spLocks noChangeArrowheads="1"/>
          </p:cNvSpPr>
          <p:nvPr/>
        </p:nvSpPr>
        <p:spPr bwMode="auto">
          <a:xfrm>
            <a:off x="3779838"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6" name="椭圆 60"/>
          <p:cNvSpPr>
            <a:spLocks noChangeArrowheads="1"/>
          </p:cNvSpPr>
          <p:nvPr/>
        </p:nvSpPr>
        <p:spPr bwMode="auto">
          <a:xfrm>
            <a:off x="4159250" y="3430588"/>
            <a:ext cx="274638"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7" name="椭圆 61"/>
          <p:cNvSpPr>
            <a:spLocks noChangeArrowheads="1"/>
          </p:cNvSpPr>
          <p:nvPr/>
        </p:nvSpPr>
        <p:spPr bwMode="auto">
          <a:xfrm>
            <a:off x="4540250"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8" name="椭圆 62"/>
          <p:cNvSpPr>
            <a:spLocks noChangeArrowheads="1"/>
          </p:cNvSpPr>
          <p:nvPr/>
        </p:nvSpPr>
        <p:spPr bwMode="auto">
          <a:xfrm>
            <a:off x="4921250"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9" name="椭圆 63"/>
          <p:cNvSpPr>
            <a:spLocks noChangeArrowheads="1"/>
          </p:cNvSpPr>
          <p:nvPr/>
        </p:nvSpPr>
        <p:spPr bwMode="auto">
          <a:xfrm>
            <a:off x="1498600"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0" name="椭圆 65"/>
          <p:cNvSpPr>
            <a:spLocks noChangeArrowheads="1"/>
          </p:cNvSpPr>
          <p:nvPr/>
        </p:nvSpPr>
        <p:spPr bwMode="auto">
          <a:xfrm>
            <a:off x="1879600"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1" name="椭圆 66"/>
          <p:cNvSpPr>
            <a:spLocks noChangeArrowheads="1"/>
          </p:cNvSpPr>
          <p:nvPr/>
        </p:nvSpPr>
        <p:spPr bwMode="auto">
          <a:xfrm>
            <a:off x="2259013"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2" name="椭圆 67"/>
          <p:cNvSpPr>
            <a:spLocks noChangeArrowheads="1"/>
          </p:cNvSpPr>
          <p:nvPr/>
        </p:nvSpPr>
        <p:spPr bwMode="auto">
          <a:xfrm>
            <a:off x="2638425" y="3811588"/>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3" name="椭圆 68"/>
          <p:cNvSpPr>
            <a:spLocks noChangeArrowheads="1"/>
          </p:cNvSpPr>
          <p:nvPr/>
        </p:nvSpPr>
        <p:spPr bwMode="auto">
          <a:xfrm>
            <a:off x="3019425"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4" name="椭圆 70"/>
          <p:cNvSpPr>
            <a:spLocks noChangeArrowheads="1"/>
          </p:cNvSpPr>
          <p:nvPr/>
        </p:nvSpPr>
        <p:spPr bwMode="auto">
          <a:xfrm>
            <a:off x="3400425"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5" name="椭圆 71"/>
          <p:cNvSpPr>
            <a:spLocks noChangeArrowheads="1"/>
          </p:cNvSpPr>
          <p:nvPr/>
        </p:nvSpPr>
        <p:spPr bwMode="auto">
          <a:xfrm>
            <a:off x="3779838"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6" name="椭圆 72"/>
          <p:cNvSpPr>
            <a:spLocks noChangeArrowheads="1"/>
          </p:cNvSpPr>
          <p:nvPr/>
        </p:nvSpPr>
        <p:spPr bwMode="auto">
          <a:xfrm>
            <a:off x="4159250" y="3811588"/>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7" name="椭圆 73"/>
          <p:cNvSpPr>
            <a:spLocks noChangeArrowheads="1"/>
          </p:cNvSpPr>
          <p:nvPr/>
        </p:nvSpPr>
        <p:spPr bwMode="auto">
          <a:xfrm>
            <a:off x="4540250"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8" name="椭圆 75"/>
          <p:cNvSpPr>
            <a:spLocks noChangeArrowheads="1"/>
          </p:cNvSpPr>
          <p:nvPr/>
        </p:nvSpPr>
        <p:spPr bwMode="auto">
          <a:xfrm>
            <a:off x="4921250"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9" name="椭圆 76"/>
          <p:cNvSpPr>
            <a:spLocks noChangeArrowheads="1"/>
          </p:cNvSpPr>
          <p:nvPr/>
        </p:nvSpPr>
        <p:spPr bwMode="auto">
          <a:xfrm>
            <a:off x="1498600"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0" name="椭圆 77"/>
          <p:cNvSpPr>
            <a:spLocks noChangeArrowheads="1"/>
          </p:cNvSpPr>
          <p:nvPr/>
        </p:nvSpPr>
        <p:spPr bwMode="auto">
          <a:xfrm>
            <a:off x="1879600"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1" name="椭圆 78"/>
          <p:cNvSpPr>
            <a:spLocks noChangeArrowheads="1"/>
          </p:cNvSpPr>
          <p:nvPr/>
        </p:nvSpPr>
        <p:spPr bwMode="auto">
          <a:xfrm>
            <a:off x="2259013"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2" name="椭圆 84"/>
          <p:cNvSpPr>
            <a:spLocks noChangeArrowheads="1"/>
          </p:cNvSpPr>
          <p:nvPr/>
        </p:nvSpPr>
        <p:spPr bwMode="auto">
          <a:xfrm>
            <a:off x="2638425" y="4191000"/>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3" name="椭圆 85"/>
          <p:cNvSpPr>
            <a:spLocks noChangeArrowheads="1"/>
          </p:cNvSpPr>
          <p:nvPr/>
        </p:nvSpPr>
        <p:spPr bwMode="auto">
          <a:xfrm>
            <a:off x="3019425"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4" name="椭圆 86"/>
          <p:cNvSpPr>
            <a:spLocks noChangeArrowheads="1"/>
          </p:cNvSpPr>
          <p:nvPr/>
        </p:nvSpPr>
        <p:spPr bwMode="auto">
          <a:xfrm>
            <a:off x="3400425"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5" name="椭圆 87"/>
          <p:cNvSpPr>
            <a:spLocks noChangeArrowheads="1"/>
          </p:cNvSpPr>
          <p:nvPr/>
        </p:nvSpPr>
        <p:spPr bwMode="auto">
          <a:xfrm>
            <a:off x="3779838"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6" name="椭圆 88"/>
          <p:cNvSpPr>
            <a:spLocks noChangeArrowheads="1"/>
          </p:cNvSpPr>
          <p:nvPr/>
        </p:nvSpPr>
        <p:spPr bwMode="auto">
          <a:xfrm>
            <a:off x="4159250" y="4191000"/>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7" name="椭圆 94"/>
          <p:cNvSpPr>
            <a:spLocks noChangeArrowheads="1"/>
          </p:cNvSpPr>
          <p:nvPr/>
        </p:nvSpPr>
        <p:spPr bwMode="auto">
          <a:xfrm>
            <a:off x="4540250"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8" name="椭圆 95"/>
          <p:cNvSpPr>
            <a:spLocks noChangeArrowheads="1"/>
          </p:cNvSpPr>
          <p:nvPr/>
        </p:nvSpPr>
        <p:spPr bwMode="auto">
          <a:xfrm>
            <a:off x="4921250"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9" name="椭圆 96"/>
          <p:cNvSpPr>
            <a:spLocks noChangeArrowheads="1"/>
          </p:cNvSpPr>
          <p:nvPr/>
        </p:nvSpPr>
        <p:spPr bwMode="auto">
          <a:xfrm>
            <a:off x="1498600"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0" name="椭圆 97"/>
          <p:cNvSpPr>
            <a:spLocks noChangeArrowheads="1"/>
          </p:cNvSpPr>
          <p:nvPr/>
        </p:nvSpPr>
        <p:spPr bwMode="auto">
          <a:xfrm>
            <a:off x="1879600"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1" name="椭圆 98"/>
          <p:cNvSpPr>
            <a:spLocks noChangeArrowheads="1"/>
          </p:cNvSpPr>
          <p:nvPr/>
        </p:nvSpPr>
        <p:spPr bwMode="auto">
          <a:xfrm>
            <a:off x="2259013"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2" name="椭圆 99"/>
          <p:cNvSpPr>
            <a:spLocks noChangeArrowheads="1"/>
          </p:cNvSpPr>
          <p:nvPr/>
        </p:nvSpPr>
        <p:spPr bwMode="auto">
          <a:xfrm>
            <a:off x="2638425" y="4572000"/>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3" name="椭圆 100"/>
          <p:cNvSpPr>
            <a:spLocks noChangeArrowheads="1"/>
          </p:cNvSpPr>
          <p:nvPr/>
        </p:nvSpPr>
        <p:spPr bwMode="auto">
          <a:xfrm>
            <a:off x="3019425"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4" name="椭圆 101"/>
          <p:cNvSpPr>
            <a:spLocks noChangeArrowheads="1"/>
          </p:cNvSpPr>
          <p:nvPr/>
        </p:nvSpPr>
        <p:spPr bwMode="auto">
          <a:xfrm>
            <a:off x="3400425"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5" name="椭圆 102"/>
          <p:cNvSpPr>
            <a:spLocks noChangeArrowheads="1"/>
          </p:cNvSpPr>
          <p:nvPr/>
        </p:nvSpPr>
        <p:spPr bwMode="auto">
          <a:xfrm>
            <a:off x="3779838"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6" name="椭圆 103"/>
          <p:cNvSpPr>
            <a:spLocks noChangeArrowheads="1"/>
          </p:cNvSpPr>
          <p:nvPr/>
        </p:nvSpPr>
        <p:spPr bwMode="auto">
          <a:xfrm>
            <a:off x="4159250" y="4572000"/>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7" name="椭圆 104"/>
          <p:cNvSpPr>
            <a:spLocks noChangeArrowheads="1"/>
          </p:cNvSpPr>
          <p:nvPr/>
        </p:nvSpPr>
        <p:spPr bwMode="auto">
          <a:xfrm>
            <a:off x="4540250"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8" name="椭圆 105"/>
          <p:cNvSpPr>
            <a:spLocks noChangeArrowheads="1"/>
          </p:cNvSpPr>
          <p:nvPr/>
        </p:nvSpPr>
        <p:spPr bwMode="auto">
          <a:xfrm>
            <a:off x="4921250"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9" name="椭圆 136"/>
          <p:cNvSpPr>
            <a:spLocks noChangeArrowheads="1"/>
          </p:cNvSpPr>
          <p:nvPr/>
        </p:nvSpPr>
        <p:spPr bwMode="auto">
          <a:xfrm>
            <a:off x="1498600"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0" name="椭圆 137"/>
          <p:cNvSpPr>
            <a:spLocks noChangeArrowheads="1"/>
          </p:cNvSpPr>
          <p:nvPr/>
        </p:nvSpPr>
        <p:spPr bwMode="auto">
          <a:xfrm>
            <a:off x="1879600"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1" name="椭圆 138"/>
          <p:cNvSpPr>
            <a:spLocks noChangeArrowheads="1"/>
          </p:cNvSpPr>
          <p:nvPr/>
        </p:nvSpPr>
        <p:spPr bwMode="auto">
          <a:xfrm>
            <a:off x="2259013"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2" name="椭圆 139"/>
          <p:cNvSpPr>
            <a:spLocks noChangeArrowheads="1"/>
          </p:cNvSpPr>
          <p:nvPr/>
        </p:nvSpPr>
        <p:spPr bwMode="auto">
          <a:xfrm>
            <a:off x="2638425" y="4951413"/>
            <a:ext cx="274638"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3" name="椭圆 140"/>
          <p:cNvSpPr>
            <a:spLocks noChangeArrowheads="1"/>
          </p:cNvSpPr>
          <p:nvPr/>
        </p:nvSpPr>
        <p:spPr bwMode="auto">
          <a:xfrm>
            <a:off x="3019425"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4" name="椭圆 141"/>
          <p:cNvSpPr>
            <a:spLocks noChangeArrowheads="1"/>
          </p:cNvSpPr>
          <p:nvPr/>
        </p:nvSpPr>
        <p:spPr bwMode="auto">
          <a:xfrm>
            <a:off x="3400425"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5" name="椭圆 142"/>
          <p:cNvSpPr>
            <a:spLocks noChangeArrowheads="1"/>
          </p:cNvSpPr>
          <p:nvPr/>
        </p:nvSpPr>
        <p:spPr bwMode="auto">
          <a:xfrm>
            <a:off x="3779838"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6" name="椭圆 143"/>
          <p:cNvSpPr>
            <a:spLocks noChangeArrowheads="1"/>
          </p:cNvSpPr>
          <p:nvPr/>
        </p:nvSpPr>
        <p:spPr bwMode="auto">
          <a:xfrm>
            <a:off x="4159250" y="4951413"/>
            <a:ext cx="274638"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7" name="椭圆 144"/>
          <p:cNvSpPr>
            <a:spLocks noChangeArrowheads="1"/>
          </p:cNvSpPr>
          <p:nvPr/>
        </p:nvSpPr>
        <p:spPr bwMode="auto">
          <a:xfrm>
            <a:off x="4540250"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8" name="椭圆 145"/>
          <p:cNvSpPr>
            <a:spLocks noChangeArrowheads="1"/>
          </p:cNvSpPr>
          <p:nvPr/>
        </p:nvSpPr>
        <p:spPr bwMode="auto">
          <a:xfrm>
            <a:off x="4921250"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9" name="椭圆 146"/>
          <p:cNvSpPr>
            <a:spLocks noChangeArrowheads="1"/>
          </p:cNvSpPr>
          <p:nvPr/>
        </p:nvSpPr>
        <p:spPr bwMode="auto">
          <a:xfrm>
            <a:off x="1498600"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0" name="椭圆 147"/>
          <p:cNvSpPr>
            <a:spLocks noChangeArrowheads="1"/>
          </p:cNvSpPr>
          <p:nvPr/>
        </p:nvSpPr>
        <p:spPr bwMode="auto">
          <a:xfrm>
            <a:off x="1879600"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1" name="椭圆 148"/>
          <p:cNvSpPr>
            <a:spLocks noChangeArrowheads="1"/>
          </p:cNvSpPr>
          <p:nvPr/>
        </p:nvSpPr>
        <p:spPr bwMode="auto">
          <a:xfrm>
            <a:off x="2259013"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2" name="椭圆 149"/>
          <p:cNvSpPr>
            <a:spLocks noChangeArrowheads="1"/>
          </p:cNvSpPr>
          <p:nvPr/>
        </p:nvSpPr>
        <p:spPr bwMode="auto">
          <a:xfrm>
            <a:off x="2638425" y="5332413"/>
            <a:ext cx="274638"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3" name="椭圆 150"/>
          <p:cNvSpPr>
            <a:spLocks noChangeArrowheads="1"/>
          </p:cNvSpPr>
          <p:nvPr/>
        </p:nvSpPr>
        <p:spPr bwMode="auto">
          <a:xfrm>
            <a:off x="3019425"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4" name="椭圆 151"/>
          <p:cNvSpPr>
            <a:spLocks noChangeArrowheads="1"/>
          </p:cNvSpPr>
          <p:nvPr/>
        </p:nvSpPr>
        <p:spPr bwMode="auto">
          <a:xfrm>
            <a:off x="3400425"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5" name="椭圆 152"/>
          <p:cNvSpPr>
            <a:spLocks noChangeArrowheads="1"/>
          </p:cNvSpPr>
          <p:nvPr/>
        </p:nvSpPr>
        <p:spPr bwMode="auto">
          <a:xfrm>
            <a:off x="3779838"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6" name="椭圆 153"/>
          <p:cNvSpPr>
            <a:spLocks noChangeArrowheads="1"/>
          </p:cNvSpPr>
          <p:nvPr/>
        </p:nvSpPr>
        <p:spPr bwMode="auto">
          <a:xfrm>
            <a:off x="4159250" y="5332413"/>
            <a:ext cx="274638"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7" name="椭圆 154"/>
          <p:cNvSpPr>
            <a:spLocks noChangeArrowheads="1"/>
          </p:cNvSpPr>
          <p:nvPr/>
        </p:nvSpPr>
        <p:spPr bwMode="auto">
          <a:xfrm>
            <a:off x="4540250"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8" name="椭圆 155"/>
          <p:cNvSpPr>
            <a:spLocks noChangeArrowheads="1"/>
          </p:cNvSpPr>
          <p:nvPr/>
        </p:nvSpPr>
        <p:spPr bwMode="auto">
          <a:xfrm>
            <a:off x="4921250"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9" name="椭圆 156"/>
          <p:cNvSpPr>
            <a:spLocks noChangeArrowheads="1"/>
          </p:cNvSpPr>
          <p:nvPr/>
        </p:nvSpPr>
        <p:spPr bwMode="auto">
          <a:xfrm>
            <a:off x="1498600"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0" name="椭圆 157"/>
          <p:cNvSpPr>
            <a:spLocks noChangeArrowheads="1"/>
          </p:cNvSpPr>
          <p:nvPr/>
        </p:nvSpPr>
        <p:spPr bwMode="auto">
          <a:xfrm>
            <a:off x="1879600"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1" name="椭圆 158"/>
          <p:cNvSpPr>
            <a:spLocks noChangeArrowheads="1"/>
          </p:cNvSpPr>
          <p:nvPr/>
        </p:nvSpPr>
        <p:spPr bwMode="auto">
          <a:xfrm>
            <a:off x="2259013"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2" name="椭圆 159"/>
          <p:cNvSpPr>
            <a:spLocks noChangeArrowheads="1"/>
          </p:cNvSpPr>
          <p:nvPr/>
        </p:nvSpPr>
        <p:spPr bwMode="auto">
          <a:xfrm>
            <a:off x="2638425" y="5711825"/>
            <a:ext cx="274638"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3" name="椭圆 160"/>
          <p:cNvSpPr>
            <a:spLocks noChangeArrowheads="1"/>
          </p:cNvSpPr>
          <p:nvPr/>
        </p:nvSpPr>
        <p:spPr bwMode="auto">
          <a:xfrm>
            <a:off x="3019425"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4" name="椭圆 161"/>
          <p:cNvSpPr>
            <a:spLocks noChangeArrowheads="1"/>
          </p:cNvSpPr>
          <p:nvPr/>
        </p:nvSpPr>
        <p:spPr bwMode="auto">
          <a:xfrm>
            <a:off x="3400425"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5" name="椭圆 162"/>
          <p:cNvSpPr>
            <a:spLocks noChangeArrowheads="1"/>
          </p:cNvSpPr>
          <p:nvPr/>
        </p:nvSpPr>
        <p:spPr bwMode="auto">
          <a:xfrm>
            <a:off x="3779838"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6" name="椭圆 163"/>
          <p:cNvSpPr>
            <a:spLocks noChangeArrowheads="1"/>
          </p:cNvSpPr>
          <p:nvPr/>
        </p:nvSpPr>
        <p:spPr bwMode="auto">
          <a:xfrm>
            <a:off x="4159250" y="5711825"/>
            <a:ext cx="274638"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7" name="椭圆 164"/>
          <p:cNvSpPr>
            <a:spLocks noChangeArrowheads="1"/>
          </p:cNvSpPr>
          <p:nvPr/>
        </p:nvSpPr>
        <p:spPr bwMode="auto">
          <a:xfrm>
            <a:off x="4540250"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8" name="椭圆 165"/>
          <p:cNvSpPr>
            <a:spLocks noChangeArrowheads="1"/>
          </p:cNvSpPr>
          <p:nvPr/>
        </p:nvSpPr>
        <p:spPr bwMode="auto">
          <a:xfrm>
            <a:off x="4921250"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9" name="Freeform 207"/>
          <p:cNvSpPr>
            <a:spLocks noChangeArrowheads="1"/>
          </p:cNvSpPr>
          <p:nvPr/>
        </p:nvSpPr>
        <p:spPr bwMode="auto">
          <a:xfrm rot="3877814">
            <a:off x="5595144" y="1935956"/>
            <a:ext cx="1000125" cy="1084263"/>
          </a:xfrm>
          <a:custGeom>
            <a:avLst/>
            <a:gdLst>
              <a:gd name="T0" fmla="*/ 124 w 219"/>
              <a:gd name="T1" fmla="*/ 15 h 238"/>
              <a:gd name="T2" fmla="*/ 173 w 219"/>
              <a:gd name="T3" fmla="*/ 6 h 238"/>
              <a:gd name="T4" fmla="*/ 197 w 219"/>
              <a:gd name="T5" fmla="*/ 2 h 238"/>
              <a:gd name="T6" fmla="*/ 206 w 219"/>
              <a:gd name="T7" fmla="*/ 1 h 238"/>
              <a:gd name="T8" fmla="*/ 209 w 219"/>
              <a:gd name="T9" fmla="*/ 0 h 238"/>
              <a:gd name="T10" fmla="*/ 211 w 219"/>
              <a:gd name="T11" fmla="*/ 1 h 238"/>
              <a:gd name="T12" fmla="*/ 216 w 219"/>
              <a:gd name="T13" fmla="*/ 4 h 238"/>
              <a:gd name="T14" fmla="*/ 215 w 219"/>
              <a:gd name="T15" fmla="*/ 18 h 238"/>
              <a:gd name="T16" fmla="*/ 213 w 219"/>
              <a:gd name="T17" fmla="*/ 20 h 238"/>
              <a:gd name="T18" fmla="*/ 212 w 219"/>
              <a:gd name="T19" fmla="*/ 21 h 238"/>
              <a:gd name="T20" fmla="*/ 204 w 219"/>
              <a:gd name="T21" fmla="*/ 34 h 238"/>
              <a:gd name="T22" fmla="*/ 196 w 219"/>
              <a:gd name="T23" fmla="*/ 48 h 238"/>
              <a:gd name="T24" fmla="*/ 189 w 219"/>
              <a:gd name="T25" fmla="*/ 60 h 238"/>
              <a:gd name="T26" fmla="*/ 181 w 219"/>
              <a:gd name="T27" fmla="*/ 74 h 238"/>
              <a:gd name="T28" fmla="*/ 175 w 219"/>
              <a:gd name="T29" fmla="*/ 87 h 238"/>
              <a:gd name="T30" fmla="*/ 170 w 219"/>
              <a:gd name="T31" fmla="*/ 92 h 238"/>
              <a:gd name="T32" fmla="*/ 164 w 219"/>
              <a:gd name="T33" fmla="*/ 91 h 238"/>
              <a:gd name="T34" fmla="*/ 160 w 219"/>
              <a:gd name="T35" fmla="*/ 87 h 238"/>
              <a:gd name="T36" fmla="*/ 160 w 219"/>
              <a:gd name="T37" fmla="*/ 81 h 238"/>
              <a:gd name="T38" fmla="*/ 183 w 219"/>
              <a:gd name="T39" fmla="*/ 39 h 238"/>
              <a:gd name="T40" fmla="*/ 51 w 219"/>
              <a:gd name="T41" fmla="*/ 148 h 238"/>
              <a:gd name="T42" fmla="*/ 26 w 219"/>
              <a:gd name="T43" fmla="*/ 188 h 238"/>
              <a:gd name="T44" fmla="*/ 21 w 219"/>
              <a:gd name="T45" fmla="*/ 227 h 238"/>
              <a:gd name="T46" fmla="*/ 21 w 219"/>
              <a:gd name="T47" fmla="*/ 233 h 238"/>
              <a:gd name="T48" fmla="*/ 16 w 219"/>
              <a:gd name="T49" fmla="*/ 237 h 238"/>
              <a:gd name="T50" fmla="*/ 10 w 219"/>
              <a:gd name="T51" fmla="*/ 237 h 238"/>
              <a:gd name="T52" fmla="*/ 6 w 219"/>
              <a:gd name="T53" fmla="*/ 233 h 238"/>
              <a:gd name="T54" fmla="*/ 12 w 219"/>
              <a:gd name="T55" fmla="*/ 181 h 238"/>
              <a:gd name="T56" fmla="*/ 38 w 219"/>
              <a:gd name="T57" fmla="*/ 139 h 238"/>
              <a:gd name="T58" fmla="*/ 183 w 219"/>
              <a:gd name="T59" fmla="*/ 21 h 238"/>
              <a:gd name="T60" fmla="*/ 176 w 219"/>
              <a:gd name="T61" fmla="*/ 22 h 238"/>
              <a:gd name="T62" fmla="*/ 126 w 219"/>
              <a:gd name="T63" fmla="*/ 31 h 238"/>
              <a:gd name="T64" fmla="*/ 120 w 219"/>
              <a:gd name="T65" fmla="*/ 29 h 238"/>
              <a:gd name="T66" fmla="*/ 117 w 219"/>
              <a:gd name="T67" fmla="*/ 23 h 238"/>
              <a:gd name="T68" fmla="*/ 118 w 219"/>
              <a:gd name="T69" fmla="*/ 18 h 238"/>
              <a:gd name="T70" fmla="*/ 124 w 219"/>
              <a:gd name="T71" fmla="*/ 15 h 2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9"/>
              <a:gd name="T109" fmla="*/ 0 h 238"/>
              <a:gd name="T110" fmla="*/ 219 w 219"/>
              <a:gd name="T111" fmla="*/ 238 h 2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9" h="238">
                <a:moveTo>
                  <a:pt x="124" y="15"/>
                </a:moveTo>
                <a:cubicBezTo>
                  <a:pt x="130" y="14"/>
                  <a:pt x="146" y="11"/>
                  <a:pt x="173" y="6"/>
                </a:cubicBezTo>
                <a:cubicBezTo>
                  <a:pt x="197" y="2"/>
                  <a:pt x="197" y="2"/>
                  <a:pt x="197" y="2"/>
                </a:cubicBezTo>
                <a:cubicBezTo>
                  <a:pt x="201" y="1"/>
                  <a:pt x="204" y="1"/>
                  <a:pt x="206" y="1"/>
                </a:cubicBezTo>
                <a:cubicBezTo>
                  <a:pt x="207" y="1"/>
                  <a:pt x="208" y="0"/>
                  <a:pt x="209" y="0"/>
                </a:cubicBezTo>
                <a:cubicBezTo>
                  <a:pt x="210" y="0"/>
                  <a:pt x="210" y="1"/>
                  <a:pt x="211" y="1"/>
                </a:cubicBezTo>
                <a:cubicBezTo>
                  <a:pt x="213" y="1"/>
                  <a:pt x="215" y="2"/>
                  <a:pt x="216" y="4"/>
                </a:cubicBezTo>
                <a:cubicBezTo>
                  <a:pt x="219" y="8"/>
                  <a:pt x="219" y="13"/>
                  <a:pt x="215" y="18"/>
                </a:cubicBezTo>
                <a:cubicBezTo>
                  <a:pt x="215" y="18"/>
                  <a:pt x="214" y="19"/>
                  <a:pt x="213" y="20"/>
                </a:cubicBezTo>
                <a:cubicBezTo>
                  <a:pt x="212" y="21"/>
                  <a:pt x="212" y="21"/>
                  <a:pt x="212" y="21"/>
                </a:cubicBezTo>
                <a:cubicBezTo>
                  <a:pt x="211" y="24"/>
                  <a:pt x="208" y="28"/>
                  <a:pt x="204" y="34"/>
                </a:cubicBezTo>
                <a:cubicBezTo>
                  <a:pt x="196" y="48"/>
                  <a:pt x="196" y="48"/>
                  <a:pt x="196" y="48"/>
                </a:cubicBezTo>
                <a:cubicBezTo>
                  <a:pt x="189" y="60"/>
                  <a:pt x="189" y="60"/>
                  <a:pt x="189" y="60"/>
                </a:cubicBezTo>
                <a:cubicBezTo>
                  <a:pt x="186" y="65"/>
                  <a:pt x="183" y="70"/>
                  <a:pt x="181" y="74"/>
                </a:cubicBezTo>
                <a:cubicBezTo>
                  <a:pt x="175" y="87"/>
                  <a:pt x="175" y="87"/>
                  <a:pt x="175" y="87"/>
                </a:cubicBezTo>
                <a:cubicBezTo>
                  <a:pt x="174" y="89"/>
                  <a:pt x="172" y="91"/>
                  <a:pt x="170" y="92"/>
                </a:cubicBezTo>
                <a:cubicBezTo>
                  <a:pt x="168" y="92"/>
                  <a:pt x="166" y="92"/>
                  <a:pt x="164" y="91"/>
                </a:cubicBezTo>
                <a:cubicBezTo>
                  <a:pt x="162" y="91"/>
                  <a:pt x="161" y="89"/>
                  <a:pt x="160" y="87"/>
                </a:cubicBezTo>
                <a:cubicBezTo>
                  <a:pt x="159" y="85"/>
                  <a:pt x="159" y="83"/>
                  <a:pt x="160" y="81"/>
                </a:cubicBezTo>
                <a:cubicBezTo>
                  <a:pt x="165" y="69"/>
                  <a:pt x="173" y="55"/>
                  <a:pt x="183" y="39"/>
                </a:cubicBezTo>
                <a:cubicBezTo>
                  <a:pt x="129" y="65"/>
                  <a:pt x="85" y="102"/>
                  <a:pt x="51" y="148"/>
                </a:cubicBezTo>
                <a:cubicBezTo>
                  <a:pt x="39" y="165"/>
                  <a:pt x="31" y="178"/>
                  <a:pt x="26" y="188"/>
                </a:cubicBezTo>
                <a:cubicBezTo>
                  <a:pt x="18" y="204"/>
                  <a:pt x="16" y="217"/>
                  <a:pt x="21" y="227"/>
                </a:cubicBezTo>
                <a:cubicBezTo>
                  <a:pt x="22" y="229"/>
                  <a:pt x="22" y="231"/>
                  <a:pt x="21" y="233"/>
                </a:cubicBezTo>
                <a:cubicBezTo>
                  <a:pt x="20" y="235"/>
                  <a:pt x="18" y="236"/>
                  <a:pt x="16" y="237"/>
                </a:cubicBezTo>
                <a:cubicBezTo>
                  <a:pt x="14" y="238"/>
                  <a:pt x="12" y="238"/>
                  <a:pt x="10" y="237"/>
                </a:cubicBezTo>
                <a:cubicBezTo>
                  <a:pt x="8" y="236"/>
                  <a:pt x="6" y="235"/>
                  <a:pt x="6" y="233"/>
                </a:cubicBezTo>
                <a:cubicBezTo>
                  <a:pt x="0" y="219"/>
                  <a:pt x="2" y="201"/>
                  <a:pt x="12" y="181"/>
                </a:cubicBezTo>
                <a:cubicBezTo>
                  <a:pt x="17" y="170"/>
                  <a:pt x="25" y="156"/>
                  <a:pt x="38" y="139"/>
                </a:cubicBezTo>
                <a:cubicBezTo>
                  <a:pt x="75" y="88"/>
                  <a:pt x="124" y="48"/>
                  <a:pt x="183" y="21"/>
                </a:cubicBezTo>
                <a:cubicBezTo>
                  <a:pt x="176" y="22"/>
                  <a:pt x="176" y="22"/>
                  <a:pt x="176" y="22"/>
                </a:cubicBezTo>
                <a:cubicBezTo>
                  <a:pt x="149" y="27"/>
                  <a:pt x="132" y="30"/>
                  <a:pt x="126" y="31"/>
                </a:cubicBezTo>
                <a:cubicBezTo>
                  <a:pt x="123" y="31"/>
                  <a:pt x="122" y="30"/>
                  <a:pt x="120" y="29"/>
                </a:cubicBezTo>
                <a:cubicBezTo>
                  <a:pt x="118" y="27"/>
                  <a:pt x="117" y="26"/>
                  <a:pt x="117" y="23"/>
                </a:cubicBezTo>
                <a:cubicBezTo>
                  <a:pt x="117" y="21"/>
                  <a:pt x="117" y="19"/>
                  <a:pt x="118" y="18"/>
                </a:cubicBezTo>
                <a:cubicBezTo>
                  <a:pt x="120" y="16"/>
                  <a:pt x="122" y="15"/>
                  <a:pt x="124" y="15"/>
                </a:cubicBezTo>
                <a:close/>
              </a:path>
            </a:pathLst>
          </a:cu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21630" name="矩形 12"/>
          <p:cNvSpPr>
            <a:spLocks noChangeArrowheads="1"/>
          </p:cNvSpPr>
          <p:nvPr/>
        </p:nvSpPr>
        <p:spPr bwMode="auto">
          <a:xfrm>
            <a:off x="6810375" y="3946525"/>
            <a:ext cx="3876675"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21631" name="矩形 168"/>
          <p:cNvSpPr>
            <a:spLocks noChangeArrowheads="1"/>
          </p:cNvSpPr>
          <p:nvPr/>
        </p:nvSpPr>
        <p:spPr bwMode="auto">
          <a:xfrm>
            <a:off x="6810375" y="2949575"/>
            <a:ext cx="19129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rgbClr val="FD7400"/>
                </a:solidFill>
                <a:latin typeface="Calibri" pitchFamily="34" charset="0"/>
                <a:ea typeface="微软雅黑" pitchFamily="34" charset="-122"/>
                <a:sym typeface="Calibri" pitchFamily="34" charset="0"/>
              </a:rPr>
              <a:t>次品率 </a:t>
            </a:r>
            <a:r>
              <a:rPr lang="en-US" sz="6000" b="1" dirty="0">
                <a:solidFill>
                  <a:srgbClr val="FD7400"/>
                </a:solidFill>
                <a:latin typeface="Calibri" pitchFamily="34" charset="0"/>
                <a:ea typeface="微软雅黑" pitchFamily="34" charset="-122"/>
                <a:sym typeface="Calibri" pitchFamily="34" charset="0"/>
              </a:rPr>
              <a:t>6%</a:t>
            </a:r>
            <a:endParaRPr lang="zh-CN" altLang="en-US" sz="6000" b="1" dirty="0">
              <a:solidFill>
                <a:srgbClr val="FD7400"/>
              </a:solidFill>
              <a:latin typeface="Calibri" pitchFamily="34" charset="0"/>
              <a:ea typeface="微软雅黑" pitchFamily="34" charset="-122"/>
              <a:sym typeface="Calibri"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5939"/>
    </mc:Choice>
    <mc:Fallback xmlns="">
      <p:transition spd="slow" advTm="593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1529"/>
                                        </p:tgtEl>
                                        <p:attrNameLst>
                                          <p:attrName>style.visibility</p:attrName>
                                        </p:attrNameLst>
                                      </p:cBhvr>
                                      <p:to>
                                        <p:strVal val="visible"/>
                                      </p:to>
                                    </p:set>
                                    <p:anim calcmode="lin" valueType="num">
                                      <p:cBhvr>
                                        <p:cTn id="7" dur="500" fill="hold"/>
                                        <p:tgtEl>
                                          <p:spTgt spid="21529"/>
                                        </p:tgtEl>
                                        <p:attrNameLst>
                                          <p:attrName>ppt_w</p:attrName>
                                        </p:attrNameLst>
                                      </p:cBhvr>
                                      <p:tavLst>
                                        <p:tav tm="0">
                                          <p:val>
                                            <p:fltVal val="0"/>
                                          </p:val>
                                        </p:tav>
                                        <p:tav tm="100000">
                                          <p:val>
                                            <p:strVal val="#ppt_w"/>
                                          </p:val>
                                        </p:tav>
                                      </p:tavLst>
                                    </p:anim>
                                    <p:anim calcmode="lin" valueType="num">
                                      <p:cBhvr>
                                        <p:cTn id="8" dur="500" fill="hold"/>
                                        <p:tgtEl>
                                          <p:spTgt spid="21529"/>
                                        </p:tgtEl>
                                        <p:attrNameLst>
                                          <p:attrName>ppt_h</p:attrName>
                                        </p:attrNameLst>
                                      </p:cBhvr>
                                      <p:tavLst>
                                        <p:tav tm="0">
                                          <p:val>
                                            <p:fltVal val="0"/>
                                          </p:val>
                                        </p:tav>
                                        <p:tav tm="100000">
                                          <p:val>
                                            <p:strVal val="#ppt_h"/>
                                          </p:val>
                                        </p:tav>
                                      </p:tavLst>
                                    </p:anim>
                                    <p:animEffect transition="in" filter="fade">
                                      <p:cBhvr>
                                        <p:cTn id="9" dur="500"/>
                                        <p:tgtEl>
                                          <p:spTgt spid="2152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530"/>
                                        </p:tgtEl>
                                        <p:attrNameLst>
                                          <p:attrName>style.visibility</p:attrName>
                                        </p:attrNameLst>
                                      </p:cBhvr>
                                      <p:to>
                                        <p:strVal val="visible"/>
                                      </p:to>
                                    </p:set>
                                    <p:anim calcmode="lin" valueType="num">
                                      <p:cBhvr>
                                        <p:cTn id="12" dur="500" fill="hold"/>
                                        <p:tgtEl>
                                          <p:spTgt spid="21530"/>
                                        </p:tgtEl>
                                        <p:attrNameLst>
                                          <p:attrName>ppt_w</p:attrName>
                                        </p:attrNameLst>
                                      </p:cBhvr>
                                      <p:tavLst>
                                        <p:tav tm="0">
                                          <p:val>
                                            <p:fltVal val="0"/>
                                          </p:val>
                                        </p:tav>
                                        <p:tav tm="100000">
                                          <p:val>
                                            <p:strVal val="#ppt_w"/>
                                          </p:val>
                                        </p:tav>
                                      </p:tavLst>
                                    </p:anim>
                                    <p:anim calcmode="lin" valueType="num">
                                      <p:cBhvr>
                                        <p:cTn id="13" dur="500" fill="hold"/>
                                        <p:tgtEl>
                                          <p:spTgt spid="21530"/>
                                        </p:tgtEl>
                                        <p:attrNameLst>
                                          <p:attrName>ppt_h</p:attrName>
                                        </p:attrNameLst>
                                      </p:cBhvr>
                                      <p:tavLst>
                                        <p:tav tm="0">
                                          <p:val>
                                            <p:fltVal val="0"/>
                                          </p:val>
                                        </p:tav>
                                        <p:tav tm="100000">
                                          <p:val>
                                            <p:strVal val="#ppt_h"/>
                                          </p:val>
                                        </p:tav>
                                      </p:tavLst>
                                    </p:anim>
                                    <p:animEffect transition="in" filter="fade">
                                      <p:cBhvr>
                                        <p:cTn id="14" dur="500"/>
                                        <p:tgtEl>
                                          <p:spTgt spid="2153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1531"/>
                                        </p:tgtEl>
                                        <p:attrNameLst>
                                          <p:attrName>style.visibility</p:attrName>
                                        </p:attrNameLst>
                                      </p:cBhvr>
                                      <p:to>
                                        <p:strVal val="visible"/>
                                      </p:to>
                                    </p:set>
                                    <p:anim calcmode="lin" valueType="num">
                                      <p:cBhvr>
                                        <p:cTn id="17" dur="500" fill="hold"/>
                                        <p:tgtEl>
                                          <p:spTgt spid="21531"/>
                                        </p:tgtEl>
                                        <p:attrNameLst>
                                          <p:attrName>ppt_w</p:attrName>
                                        </p:attrNameLst>
                                      </p:cBhvr>
                                      <p:tavLst>
                                        <p:tav tm="0">
                                          <p:val>
                                            <p:fltVal val="0"/>
                                          </p:val>
                                        </p:tav>
                                        <p:tav tm="100000">
                                          <p:val>
                                            <p:strVal val="#ppt_w"/>
                                          </p:val>
                                        </p:tav>
                                      </p:tavLst>
                                    </p:anim>
                                    <p:anim calcmode="lin" valueType="num">
                                      <p:cBhvr>
                                        <p:cTn id="18" dur="500" fill="hold"/>
                                        <p:tgtEl>
                                          <p:spTgt spid="21531"/>
                                        </p:tgtEl>
                                        <p:attrNameLst>
                                          <p:attrName>ppt_h</p:attrName>
                                        </p:attrNameLst>
                                      </p:cBhvr>
                                      <p:tavLst>
                                        <p:tav tm="0">
                                          <p:val>
                                            <p:fltVal val="0"/>
                                          </p:val>
                                        </p:tav>
                                        <p:tav tm="100000">
                                          <p:val>
                                            <p:strVal val="#ppt_h"/>
                                          </p:val>
                                        </p:tav>
                                      </p:tavLst>
                                    </p:anim>
                                    <p:animEffect transition="in" filter="fade">
                                      <p:cBhvr>
                                        <p:cTn id="19" dur="500"/>
                                        <p:tgtEl>
                                          <p:spTgt spid="2153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1532"/>
                                        </p:tgtEl>
                                        <p:attrNameLst>
                                          <p:attrName>style.visibility</p:attrName>
                                        </p:attrNameLst>
                                      </p:cBhvr>
                                      <p:to>
                                        <p:strVal val="visible"/>
                                      </p:to>
                                    </p:set>
                                    <p:anim calcmode="lin" valueType="num">
                                      <p:cBhvr>
                                        <p:cTn id="22" dur="500" fill="hold"/>
                                        <p:tgtEl>
                                          <p:spTgt spid="21532"/>
                                        </p:tgtEl>
                                        <p:attrNameLst>
                                          <p:attrName>ppt_w</p:attrName>
                                        </p:attrNameLst>
                                      </p:cBhvr>
                                      <p:tavLst>
                                        <p:tav tm="0">
                                          <p:val>
                                            <p:fltVal val="0"/>
                                          </p:val>
                                        </p:tav>
                                        <p:tav tm="100000">
                                          <p:val>
                                            <p:strVal val="#ppt_w"/>
                                          </p:val>
                                        </p:tav>
                                      </p:tavLst>
                                    </p:anim>
                                    <p:anim calcmode="lin" valueType="num">
                                      <p:cBhvr>
                                        <p:cTn id="23" dur="500" fill="hold"/>
                                        <p:tgtEl>
                                          <p:spTgt spid="21532"/>
                                        </p:tgtEl>
                                        <p:attrNameLst>
                                          <p:attrName>ppt_h</p:attrName>
                                        </p:attrNameLst>
                                      </p:cBhvr>
                                      <p:tavLst>
                                        <p:tav tm="0">
                                          <p:val>
                                            <p:fltVal val="0"/>
                                          </p:val>
                                        </p:tav>
                                        <p:tav tm="100000">
                                          <p:val>
                                            <p:strVal val="#ppt_h"/>
                                          </p:val>
                                        </p:tav>
                                      </p:tavLst>
                                    </p:anim>
                                    <p:animEffect transition="in" filter="fade">
                                      <p:cBhvr>
                                        <p:cTn id="24" dur="500"/>
                                        <p:tgtEl>
                                          <p:spTgt spid="2153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1533"/>
                                        </p:tgtEl>
                                        <p:attrNameLst>
                                          <p:attrName>style.visibility</p:attrName>
                                        </p:attrNameLst>
                                      </p:cBhvr>
                                      <p:to>
                                        <p:strVal val="visible"/>
                                      </p:to>
                                    </p:set>
                                    <p:anim calcmode="lin" valueType="num">
                                      <p:cBhvr>
                                        <p:cTn id="27" dur="500" fill="hold"/>
                                        <p:tgtEl>
                                          <p:spTgt spid="21533"/>
                                        </p:tgtEl>
                                        <p:attrNameLst>
                                          <p:attrName>ppt_w</p:attrName>
                                        </p:attrNameLst>
                                      </p:cBhvr>
                                      <p:tavLst>
                                        <p:tav tm="0">
                                          <p:val>
                                            <p:fltVal val="0"/>
                                          </p:val>
                                        </p:tav>
                                        <p:tav tm="100000">
                                          <p:val>
                                            <p:strVal val="#ppt_w"/>
                                          </p:val>
                                        </p:tav>
                                      </p:tavLst>
                                    </p:anim>
                                    <p:anim calcmode="lin" valueType="num">
                                      <p:cBhvr>
                                        <p:cTn id="28" dur="500" fill="hold"/>
                                        <p:tgtEl>
                                          <p:spTgt spid="21533"/>
                                        </p:tgtEl>
                                        <p:attrNameLst>
                                          <p:attrName>ppt_h</p:attrName>
                                        </p:attrNameLst>
                                      </p:cBhvr>
                                      <p:tavLst>
                                        <p:tav tm="0">
                                          <p:val>
                                            <p:fltVal val="0"/>
                                          </p:val>
                                        </p:tav>
                                        <p:tav tm="100000">
                                          <p:val>
                                            <p:strVal val="#ppt_h"/>
                                          </p:val>
                                        </p:tav>
                                      </p:tavLst>
                                    </p:anim>
                                    <p:animEffect transition="in" filter="fade">
                                      <p:cBhvr>
                                        <p:cTn id="29" dur="500"/>
                                        <p:tgtEl>
                                          <p:spTgt spid="2153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1534"/>
                                        </p:tgtEl>
                                        <p:attrNameLst>
                                          <p:attrName>style.visibility</p:attrName>
                                        </p:attrNameLst>
                                      </p:cBhvr>
                                      <p:to>
                                        <p:strVal val="visible"/>
                                      </p:to>
                                    </p:set>
                                    <p:anim calcmode="lin" valueType="num">
                                      <p:cBhvr>
                                        <p:cTn id="32" dur="500" fill="hold"/>
                                        <p:tgtEl>
                                          <p:spTgt spid="21534"/>
                                        </p:tgtEl>
                                        <p:attrNameLst>
                                          <p:attrName>ppt_w</p:attrName>
                                        </p:attrNameLst>
                                      </p:cBhvr>
                                      <p:tavLst>
                                        <p:tav tm="0">
                                          <p:val>
                                            <p:fltVal val="0"/>
                                          </p:val>
                                        </p:tav>
                                        <p:tav tm="100000">
                                          <p:val>
                                            <p:strVal val="#ppt_w"/>
                                          </p:val>
                                        </p:tav>
                                      </p:tavLst>
                                    </p:anim>
                                    <p:anim calcmode="lin" valueType="num">
                                      <p:cBhvr>
                                        <p:cTn id="33" dur="500" fill="hold"/>
                                        <p:tgtEl>
                                          <p:spTgt spid="21534"/>
                                        </p:tgtEl>
                                        <p:attrNameLst>
                                          <p:attrName>ppt_h</p:attrName>
                                        </p:attrNameLst>
                                      </p:cBhvr>
                                      <p:tavLst>
                                        <p:tav tm="0">
                                          <p:val>
                                            <p:fltVal val="0"/>
                                          </p:val>
                                        </p:tav>
                                        <p:tav tm="100000">
                                          <p:val>
                                            <p:strVal val="#ppt_h"/>
                                          </p:val>
                                        </p:tav>
                                      </p:tavLst>
                                    </p:anim>
                                    <p:animEffect transition="in" filter="fade">
                                      <p:cBhvr>
                                        <p:cTn id="34" dur="500"/>
                                        <p:tgtEl>
                                          <p:spTgt spid="2153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1535"/>
                                        </p:tgtEl>
                                        <p:attrNameLst>
                                          <p:attrName>style.visibility</p:attrName>
                                        </p:attrNameLst>
                                      </p:cBhvr>
                                      <p:to>
                                        <p:strVal val="visible"/>
                                      </p:to>
                                    </p:set>
                                    <p:anim calcmode="lin" valueType="num">
                                      <p:cBhvr>
                                        <p:cTn id="37" dur="500" fill="hold"/>
                                        <p:tgtEl>
                                          <p:spTgt spid="21535"/>
                                        </p:tgtEl>
                                        <p:attrNameLst>
                                          <p:attrName>ppt_w</p:attrName>
                                        </p:attrNameLst>
                                      </p:cBhvr>
                                      <p:tavLst>
                                        <p:tav tm="0">
                                          <p:val>
                                            <p:fltVal val="0"/>
                                          </p:val>
                                        </p:tav>
                                        <p:tav tm="100000">
                                          <p:val>
                                            <p:strVal val="#ppt_w"/>
                                          </p:val>
                                        </p:tav>
                                      </p:tavLst>
                                    </p:anim>
                                    <p:anim calcmode="lin" valueType="num">
                                      <p:cBhvr>
                                        <p:cTn id="38" dur="500" fill="hold"/>
                                        <p:tgtEl>
                                          <p:spTgt spid="21535"/>
                                        </p:tgtEl>
                                        <p:attrNameLst>
                                          <p:attrName>ppt_h</p:attrName>
                                        </p:attrNameLst>
                                      </p:cBhvr>
                                      <p:tavLst>
                                        <p:tav tm="0">
                                          <p:val>
                                            <p:fltVal val="0"/>
                                          </p:val>
                                        </p:tav>
                                        <p:tav tm="100000">
                                          <p:val>
                                            <p:strVal val="#ppt_h"/>
                                          </p:val>
                                        </p:tav>
                                      </p:tavLst>
                                    </p:anim>
                                    <p:animEffect transition="in" filter="fade">
                                      <p:cBhvr>
                                        <p:cTn id="39" dur="500"/>
                                        <p:tgtEl>
                                          <p:spTgt spid="2153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1539"/>
                                        </p:tgtEl>
                                        <p:attrNameLst>
                                          <p:attrName>style.visibility</p:attrName>
                                        </p:attrNameLst>
                                      </p:cBhvr>
                                      <p:to>
                                        <p:strVal val="visible"/>
                                      </p:to>
                                    </p:set>
                                    <p:anim calcmode="lin" valueType="num">
                                      <p:cBhvr>
                                        <p:cTn id="42" dur="500" fill="hold"/>
                                        <p:tgtEl>
                                          <p:spTgt spid="21539"/>
                                        </p:tgtEl>
                                        <p:attrNameLst>
                                          <p:attrName>ppt_w</p:attrName>
                                        </p:attrNameLst>
                                      </p:cBhvr>
                                      <p:tavLst>
                                        <p:tav tm="0">
                                          <p:val>
                                            <p:fltVal val="0"/>
                                          </p:val>
                                        </p:tav>
                                        <p:tav tm="100000">
                                          <p:val>
                                            <p:strVal val="#ppt_w"/>
                                          </p:val>
                                        </p:tav>
                                      </p:tavLst>
                                    </p:anim>
                                    <p:anim calcmode="lin" valueType="num">
                                      <p:cBhvr>
                                        <p:cTn id="43" dur="500" fill="hold"/>
                                        <p:tgtEl>
                                          <p:spTgt spid="21539"/>
                                        </p:tgtEl>
                                        <p:attrNameLst>
                                          <p:attrName>ppt_h</p:attrName>
                                        </p:attrNameLst>
                                      </p:cBhvr>
                                      <p:tavLst>
                                        <p:tav tm="0">
                                          <p:val>
                                            <p:fltVal val="0"/>
                                          </p:val>
                                        </p:tav>
                                        <p:tav tm="100000">
                                          <p:val>
                                            <p:strVal val="#ppt_h"/>
                                          </p:val>
                                        </p:tav>
                                      </p:tavLst>
                                    </p:anim>
                                    <p:animEffect transition="in" filter="fade">
                                      <p:cBhvr>
                                        <p:cTn id="44" dur="500"/>
                                        <p:tgtEl>
                                          <p:spTgt spid="21539"/>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1540"/>
                                        </p:tgtEl>
                                        <p:attrNameLst>
                                          <p:attrName>style.visibility</p:attrName>
                                        </p:attrNameLst>
                                      </p:cBhvr>
                                      <p:to>
                                        <p:strVal val="visible"/>
                                      </p:to>
                                    </p:set>
                                    <p:anim calcmode="lin" valueType="num">
                                      <p:cBhvr>
                                        <p:cTn id="47" dur="500" fill="hold"/>
                                        <p:tgtEl>
                                          <p:spTgt spid="21540"/>
                                        </p:tgtEl>
                                        <p:attrNameLst>
                                          <p:attrName>ppt_w</p:attrName>
                                        </p:attrNameLst>
                                      </p:cBhvr>
                                      <p:tavLst>
                                        <p:tav tm="0">
                                          <p:val>
                                            <p:fltVal val="0"/>
                                          </p:val>
                                        </p:tav>
                                        <p:tav tm="100000">
                                          <p:val>
                                            <p:strVal val="#ppt_w"/>
                                          </p:val>
                                        </p:tav>
                                      </p:tavLst>
                                    </p:anim>
                                    <p:anim calcmode="lin" valueType="num">
                                      <p:cBhvr>
                                        <p:cTn id="48" dur="500" fill="hold"/>
                                        <p:tgtEl>
                                          <p:spTgt spid="21540"/>
                                        </p:tgtEl>
                                        <p:attrNameLst>
                                          <p:attrName>ppt_h</p:attrName>
                                        </p:attrNameLst>
                                      </p:cBhvr>
                                      <p:tavLst>
                                        <p:tav tm="0">
                                          <p:val>
                                            <p:fltVal val="0"/>
                                          </p:val>
                                        </p:tav>
                                        <p:tav tm="100000">
                                          <p:val>
                                            <p:strVal val="#ppt_h"/>
                                          </p:val>
                                        </p:tav>
                                      </p:tavLst>
                                    </p:anim>
                                    <p:animEffect transition="in" filter="fade">
                                      <p:cBhvr>
                                        <p:cTn id="49" dur="500"/>
                                        <p:tgtEl>
                                          <p:spTgt spid="2154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1541"/>
                                        </p:tgtEl>
                                        <p:attrNameLst>
                                          <p:attrName>style.visibility</p:attrName>
                                        </p:attrNameLst>
                                      </p:cBhvr>
                                      <p:to>
                                        <p:strVal val="visible"/>
                                      </p:to>
                                    </p:set>
                                    <p:anim calcmode="lin" valueType="num">
                                      <p:cBhvr>
                                        <p:cTn id="52" dur="500" fill="hold"/>
                                        <p:tgtEl>
                                          <p:spTgt spid="21541"/>
                                        </p:tgtEl>
                                        <p:attrNameLst>
                                          <p:attrName>ppt_w</p:attrName>
                                        </p:attrNameLst>
                                      </p:cBhvr>
                                      <p:tavLst>
                                        <p:tav tm="0">
                                          <p:val>
                                            <p:fltVal val="0"/>
                                          </p:val>
                                        </p:tav>
                                        <p:tav tm="100000">
                                          <p:val>
                                            <p:strVal val="#ppt_w"/>
                                          </p:val>
                                        </p:tav>
                                      </p:tavLst>
                                    </p:anim>
                                    <p:anim calcmode="lin" valueType="num">
                                      <p:cBhvr>
                                        <p:cTn id="53" dur="500" fill="hold"/>
                                        <p:tgtEl>
                                          <p:spTgt spid="21541"/>
                                        </p:tgtEl>
                                        <p:attrNameLst>
                                          <p:attrName>ppt_h</p:attrName>
                                        </p:attrNameLst>
                                      </p:cBhvr>
                                      <p:tavLst>
                                        <p:tav tm="0">
                                          <p:val>
                                            <p:fltVal val="0"/>
                                          </p:val>
                                        </p:tav>
                                        <p:tav tm="100000">
                                          <p:val>
                                            <p:strVal val="#ppt_h"/>
                                          </p:val>
                                        </p:tav>
                                      </p:tavLst>
                                    </p:anim>
                                    <p:animEffect transition="in" filter="fade">
                                      <p:cBhvr>
                                        <p:cTn id="54" dur="500"/>
                                        <p:tgtEl>
                                          <p:spTgt spid="21541"/>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1542"/>
                                        </p:tgtEl>
                                        <p:attrNameLst>
                                          <p:attrName>style.visibility</p:attrName>
                                        </p:attrNameLst>
                                      </p:cBhvr>
                                      <p:to>
                                        <p:strVal val="visible"/>
                                      </p:to>
                                    </p:set>
                                    <p:anim calcmode="lin" valueType="num">
                                      <p:cBhvr>
                                        <p:cTn id="57" dur="500" fill="hold"/>
                                        <p:tgtEl>
                                          <p:spTgt spid="21542"/>
                                        </p:tgtEl>
                                        <p:attrNameLst>
                                          <p:attrName>ppt_w</p:attrName>
                                        </p:attrNameLst>
                                      </p:cBhvr>
                                      <p:tavLst>
                                        <p:tav tm="0">
                                          <p:val>
                                            <p:fltVal val="0"/>
                                          </p:val>
                                        </p:tav>
                                        <p:tav tm="100000">
                                          <p:val>
                                            <p:strVal val="#ppt_w"/>
                                          </p:val>
                                        </p:tav>
                                      </p:tavLst>
                                    </p:anim>
                                    <p:anim calcmode="lin" valueType="num">
                                      <p:cBhvr>
                                        <p:cTn id="58" dur="500" fill="hold"/>
                                        <p:tgtEl>
                                          <p:spTgt spid="21542"/>
                                        </p:tgtEl>
                                        <p:attrNameLst>
                                          <p:attrName>ppt_h</p:attrName>
                                        </p:attrNameLst>
                                      </p:cBhvr>
                                      <p:tavLst>
                                        <p:tav tm="0">
                                          <p:val>
                                            <p:fltVal val="0"/>
                                          </p:val>
                                        </p:tav>
                                        <p:tav tm="100000">
                                          <p:val>
                                            <p:strVal val="#ppt_h"/>
                                          </p:val>
                                        </p:tav>
                                      </p:tavLst>
                                    </p:anim>
                                    <p:animEffect transition="in" filter="fade">
                                      <p:cBhvr>
                                        <p:cTn id="59" dur="500"/>
                                        <p:tgtEl>
                                          <p:spTgt spid="21542"/>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1543"/>
                                        </p:tgtEl>
                                        <p:attrNameLst>
                                          <p:attrName>style.visibility</p:attrName>
                                        </p:attrNameLst>
                                      </p:cBhvr>
                                      <p:to>
                                        <p:strVal val="visible"/>
                                      </p:to>
                                    </p:set>
                                    <p:anim calcmode="lin" valueType="num">
                                      <p:cBhvr>
                                        <p:cTn id="62" dur="500" fill="hold"/>
                                        <p:tgtEl>
                                          <p:spTgt spid="21543"/>
                                        </p:tgtEl>
                                        <p:attrNameLst>
                                          <p:attrName>ppt_w</p:attrName>
                                        </p:attrNameLst>
                                      </p:cBhvr>
                                      <p:tavLst>
                                        <p:tav tm="0">
                                          <p:val>
                                            <p:fltVal val="0"/>
                                          </p:val>
                                        </p:tav>
                                        <p:tav tm="100000">
                                          <p:val>
                                            <p:strVal val="#ppt_w"/>
                                          </p:val>
                                        </p:tav>
                                      </p:tavLst>
                                    </p:anim>
                                    <p:anim calcmode="lin" valueType="num">
                                      <p:cBhvr>
                                        <p:cTn id="63" dur="500" fill="hold"/>
                                        <p:tgtEl>
                                          <p:spTgt spid="21543"/>
                                        </p:tgtEl>
                                        <p:attrNameLst>
                                          <p:attrName>ppt_h</p:attrName>
                                        </p:attrNameLst>
                                      </p:cBhvr>
                                      <p:tavLst>
                                        <p:tav tm="0">
                                          <p:val>
                                            <p:fltVal val="0"/>
                                          </p:val>
                                        </p:tav>
                                        <p:tav tm="100000">
                                          <p:val>
                                            <p:strVal val="#ppt_h"/>
                                          </p:val>
                                        </p:tav>
                                      </p:tavLst>
                                    </p:anim>
                                    <p:animEffect transition="in" filter="fade">
                                      <p:cBhvr>
                                        <p:cTn id="64" dur="500"/>
                                        <p:tgtEl>
                                          <p:spTgt spid="21543"/>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1544"/>
                                        </p:tgtEl>
                                        <p:attrNameLst>
                                          <p:attrName>style.visibility</p:attrName>
                                        </p:attrNameLst>
                                      </p:cBhvr>
                                      <p:to>
                                        <p:strVal val="visible"/>
                                      </p:to>
                                    </p:set>
                                    <p:anim calcmode="lin" valueType="num">
                                      <p:cBhvr>
                                        <p:cTn id="67" dur="500" fill="hold"/>
                                        <p:tgtEl>
                                          <p:spTgt spid="21544"/>
                                        </p:tgtEl>
                                        <p:attrNameLst>
                                          <p:attrName>ppt_w</p:attrName>
                                        </p:attrNameLst>
                                      </p:cBhvr>
                                      <p:tavLst>
                                        <p:tav tm="0">
                                          <p:val>
                                            <p:fltVal val="0"/>
                                          </p:val>
                                        </p:tav>
                                        <p:tav tm="100000">
                                          <p:val>
                                            <p:strVal val="#ppt_w"/>
                                          </p:val>
                                        </p:tav>
                                      </p:tavLst>
                                    </p:anim>
                                    <p:anim calcmode="lin" valueType="num">
                                      <p:cBhvr>
                                        <p:cTn id="68" dur="500" fill="hold"/>
                                        <p:tgtEl>
                                          <p:spTgt spid="21544"/>
                                        </p:tgtEl>
                                        <p:attrNameLst>
                                          <p:attrName>ppt_h</p:attrName>
                                        </p:attrNameLst>
                                      </p:cBhvr>
                                      <p:tavLst>
                                        <p:tav tm="0">
                                          <p:val>
                                            <p:fltVal val="0"/>
                                          </p:val>
                                        </p:tav>
                                        <p:tav tm="100000">
                                          <p:val>
                                            <p:strVal val="#ppt_h"/>
                                          </p:val>
                                        </p:tav>
                                      </p:tavLst>
                                    </p:anim>
                                    <p:animEffect transition="in" filter="fade">
                                      <p:cBhvr>
                                        <p:cTn id="69" dur="500"/>
                                        <p:tgtEl>
                                          <p:spTgt spid="2154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1545"/>
                                        </p:tgtEl>
                                        <p:attrNameLst>
                                          <p:attrName>style.visibility</p:attrName>
                                        </p:attrNameLst>
                                      </p:cBhvr>
                                      <p:to>
                                        <p:strVal val="visible"/>
                                      </p:to>
                                    </p:set>
                                    <p:anim calcmode="lin" valueType="num">
                                      <p:cBhvr>
                                        <p:cTn id="72" dur="500" fill="hold"/>
                                        <p:tgtEl>
                                          <p:spTgt spid="21545"/>
                                        </p:tgtEl>
                                        <p:attrNameLst>
                                          <p:attrName>ppt_w</p:attrName>
                                        </p:attrNameLst>
                                      </p:cBhvr>
                                      <p:tavLst>
                                        <p:tav tm="0">
                                          <p:val>
                                            <p:fltVal val="0"/>
                                          </p:val>
                                        </p:tav>
                                        <p:tav tm="100000">
                                          <p:val>
                                            <p:strVal val="#ppt_w"/>
                                          </p:val>
                                        </p:tav>
                                      </p:tavLst>
                                    </p:anim>
                                    <p:anim calcmode="lin" valueType="num">
                                      <p:cBhvr>
                                        <p:cTn id="73" dur="500" fill="hold"/>
                                        <p:tgtEl>
                                          <p:spTgt spid="21545"/>
                                        </p:tgtEl>
                                        <p:attrNameLst>
                                          <p:attrName>ppt_h</p:attrName>
                                        </p:attrNameLst>
                                      </p:cBhvr>
                                      <p:tavLst>
                                        <p:tav tm="0">
                                          <p:val>
                                            <p:fltVal val="0"/>
                                          </p:val>
                                        </p:tav>
                                        <p:tav tm="100000">
                                          <p:val>
                                            <p:strVal val="#ppt_h"/>
                                          </p:val>
                                        </p:tav>
                                      </p:tavLst>
                                    </p:anim>
                                    <p:animEffect transition="in" filter="fade">
                                      <p:cBhvr>
                                        <p:cTn id="74" dur="500"/>
                                        <p:tgtEl>
                                          <p:spTgt spid="21545"/>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1546"/>
                                        </p:tgtEl>
                                        <p:attrNameLst>
                                          <p:attrName>style.visibility</p:attrName>
                                        </p:attrNameLst>
                                      </p:cBhvr>
                                      <p:to>
                                        <p:strVal val="visible"/>
                                      </p:to>
                                    </p:set>
                                    <p:anim calcmode="lin" valueType="num">
                                      <p:cBhvr>
                                        <p:cTn id="77" dur="500" fill="hold"/>
                                        <p:tgtEl>
                                          <p:spTgt spid="21546"/>
                                        </p:tgtEl>
                                        <p:attrNameLst>
                                          <p:attrName>ppt_w</p:attrName>
                                        </p:attrNameLst>
                                      </p:cBhvr>
                                      <p:tavLst>
                                        <p:tav tm="0">
                                          <p:val>
                                            <p:fltVal val="0"/>
                                          </p:val>
                                        </p:tav>
                                        <p:tav tm="100000">
                                          <p:val>
                                            <p:strVal val="#ppt_w"/>
                                          </p:val>
                                        </p:tav>
                                      </p:tavLst>
                                    </p:anim>
                                    <p:anim calcmode="lin" valueType="num">
                                      <p:cBhvr>
                                        <p:cTn id="78" dur="500" fill="hold"/>
                                        <p:tgtEl>
                                          <p:spTgt spid="21546"/>
                                        </p:tgtEl>
                                        <p:attrNameLst>
                                          <p:attrName>ppt_h</p:attrName>
                                        </p:attrNameLst>
                                      </p:cBhvr>
                                      <p:tavLst>
                                        <p:tav tm="0">
                                          <p:val>
                                            <p:fltVal val="0"/>
                                          </p:val>
                                        </p:tav>
                                        <p:tav tm="100000">
                                          <p:val>
                                            <p:strVal val="#ppt_h"/>
                                          </p:val>
                                        </p:tav>
                                      </p:tavLst>
                                    </p:anim>
                                    <p:animEffect transition="in" filter="fade">
                                      <p:cBhvr>
                                        <p:cTn id="79" dur="500"/>
                                        <p:tgtEl>
                                          <p:spTgt spid="21546"/>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1549"/>
                                        </p:tgtEl>
                                        <p:attrNameLst>
                                          <p:attrName>style.visibility</p:attrName>
                                        </p:attrNameLst>
                                      </p:cBhvr>
                                      <p:to>
                                        <p:strVal val="visible"/>
                                      </p:to>
                                    </p:set>
                                    <p:anim calcmode="lin" valueType="num">
                                      <p:cBhvr>
                                        <p:cTn id="82" dur="500" fill="hold"/>
                                        <p:tgtEl>
                                          <p:spTgt spid="21549"/>
                                        </p:tgtEl>
                                        <p:attrNameLst>
                                          <p:attrName>ppt_w</p:attrName>
                                        </p:attrNameLst>
                                      </p:cBhvr>
                                      <p:tavLst>
                                        <p:tav tm="0">
                                          <p:val>
                                            <p:fltVal val="0"/>
                                          </p:val>
                                        </p:tav>
                                        <p:tav tm="100000">
                                          <p:val>
                                            <p:strVal val="#ppt_w"/>
                                          </p:val>
                                        </p:tav>
                                      </p:tavLst>
                                    </p:anim>
                                    <p:anim calcmode="lin" valueType="num">
                                      <p:cBhvr>
                                        <p:cTn id="83" dur="500" fill="hold"/>
                                        <p:tgtEl>
                                          <p:spTgt spid="21549"/>
                                        </p:tgtEl>
                                        <p:attrNameLst>
                                          <p:attrName>ppt_h</p:attrName>
                                        </p:attrNameLst>
                                      </p:cBhvr>
                                      <p:tavLst>
                                        <p:tav tm="0">
                                          <p:val>
                                            <p:fltVal val="0"/>
                                          </p:val>
                                        </p:tav>
                                        <p:tav tm="100000">
                                          <p:val>
                                            <p:strVal val="#ppt_h"/>
                                          </p:val>
                                        </p:tav>
                                      </p:tavLst>
                                    </p:anim>
                                    <p:animEffect transition="in" filter="fade">
                                      <p:cBhvr>
                                        <p:cTn id="84" dur="500"/>
                                        <p:tgtEl>
                                          <p:spTgt spid="2154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1550"/>
                                        </p:tgtEl>
                                        <p:attrNameLst>
                                          <p:attrName>style.visibility</p:attrName>
                                        </p:attrNameLst>
                                      </p:cBhvr>
                                      <p:to>
                                        <p:strVal val="visible"/>
                                      </p:to>
                                    </p:set>
                                    <p:anim calcmode="lin" valueType="num">
                                      <p:cBhvr>
                                        <p:cTn id="87" dur="500" fill="hold"/>
                                        <p:tgtEl>
                                          <p:spTgt spid="21550"/>
                                        </p:tgtEl>
                                        <p:attrNameLst>
                                          <p:attrName>ppt_w</p:attrName>
                                        </p:attrNameLst>
                                      </p:cBhvr>
                                      <p:tavLst>
                                        <p:tav tm="0">
                                          <p:val>
                                            <p:fltVal val="0"/>
                                          </p:val>
                                        </p:tav>
                                        <p:tav tm="100000">
                                          <p:val>
                                            <p:strVal val="#ppt_w"/>
                                          </p:val>
                                        </p:tav>
                                      </p:tavLst>
                                    </p:anim>
                                    <p:anim calcmode="lin" valueType="num">
                                      <p:cBhvr>
                                        <p:cTn id="88" dur="500" fill="hold"/>
                                        <p:tgtEl>
                                          <p:spTgt spid="21550"/>
                                        </p:tgtEl>
                                        <p:attrNameLst>
                                          <p:attrName>ppt_h</p:attrName>
                                        </p:attrNameLst>
                                      </p:cBhvr>
                                      <p:tavLst>
                                        <p:tav tm="0">
                                          <p:val>
                                            <p:fltVal val="0"/>
                                          </p:val>
                                        </p:tav>
                                        <p:tav tm="100000">
                                          <p:val>
                                            <p:strVal val="#ppt_h"/>
                                          </p:val>
                                        </p:tav>
                                      </p:tavLst>
                                    </p:anim>
                                    <p:animEffect transition="in" filter="fade">
                                      <p:cBhvr>
                                        <p:cTn id="89" dur="500"/>
                                        <p:tgtEl>
                                          <p:spTgt spid="21550"/>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1551"/>
                                        </p:tgtEl>
                                        <p:attrNameLst>
                                          <p:attrName>style.visibility</p:attrName>
                                        </p:attrNameLst>
                                      </p:cBhvr>
                                      <p:to>
                                        <p:strVal val="visible"/>
                                      </p:to>
                                    </p:set>
                                    <p:anim calcmode="lin" valueType="num">
                                      <p:cBhvr>
                                        <p:cTn id="92" dur="500" fill="hold"/>
                                        <p:tgtEl>
                                          <p:spTgt spid="21551"/>
                                        </p:tgtEl>
                                        <p:attrNameLst>
                                          <p:attrName>ppt_w</p:attrName>
                                        </p:attrNameLst>
                                      </p:cBhvr>
                                      <p:tavLst>
                                        <p:tav tm="0">
                                          <p:val>
                                            <p:fltVal val="0"/>
                                          </p:val>
                                        </p:tav>
                                        <p:tav tm="100000">
                                          <p:val>
                                            <p:strVal val="#ppt_w"/>
                                          </p:val>
                                        </p:tav>
                                      </p:tavLst>
                                    </p:anim>
                                    <p:anim calcmode="lin" valueType="num">
                                      <p:cBhvr>
                                        <p:cTn id="93" dur="500" fill="hold"/>
                                        <p:tgtEl>
                                          <p:spTgt spid="21551"/>
                                        </p:tgtEl>
                                        <p:attrNameLst>
                                          <p:attrName>ppt_h</p:attrName>
                                        </p:attrNameLst>
                                      </p:cBhvr>
                                      <p:tavLst>
                                        <p:tav tm="0">
                                          <p:val>
                                            <p:fltVal val="0"/>
                                          </p:val>
                                        </p:tav>
                                        <p:tav tm="100000">
                                          <p:val>
                                            <p:strVal val="#ppt_h"/>
                                          </p:val>
                                        </p:tav>
                                      </p:tavLst>
                                    </p:anim>
                                    <p:animEffect transition="in" filter="fade">
                                      <p:cBhvr>
                                        <p:cTn id="94" dur="500"/>
                                        <p:tgtEl>
                                          <p:spTgt spid="21551"/>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1552"/>
                                        </p:tgtEl>
                                        <p:attrNameLst>
                                          <p:attrName>style.visibility</p:attrName>
                                        </p:attrNameLst>
                                      </p:cBhvr>
                                      <p:to>
                                        <p:strVal val="visible"/>
                                      </p:to>
                                    </p:set>
                                    <p:anim calcmode="lin" valueType="num">
                                      <p:cBhvr>
                                        <p:cTn id="97" dur="500" fill="hold"/>
                                        <p:tgtEl>
                                          <p:spTgt spid="21552"/>
                                        </p:tgtEl>
                                        <p:attrNameLst>
                                          <p:attrName>ppt_w</p:attrName>
                                        </p:attrNameLst>
                                      </p:cBhvr>
                                      <p:tavLst>
                                        <p:tav tm="0">
                                          <p:val>
                                            <p:fltVal val="0"/>
                                          </p:val>
                                        </p:tav>
                                        <p:tav tm="100000">
                                          <p:val>
                                            <p:strVal val="#ppt_w"/>
                                          </p:val>
                                        </p:tav>
                                      </p:tavLst>
                                    </p:anim>
                                    <p:anim calcmode="lin" valueType="num">
                                      <p:cBhvr>
                                        <p:cTn id="98" dur="500" fill="hold"/>
                                        <p:tgtEl>
                                          <p:spTgt spid="21552"/>
                                        </p:tgtEl>
                                        <p:attrNameLst>
                                          <p:attrName>ppt_h</p:attrName>
                                        </p:attrNameLst>
                                      </p:cBhvr>
                                      <p:tavLst>
                                        <p:tav tm="0">
                                          <p:val>
                                            <p:fltVal val="0"/>
                                          </p:val>
                                        </p:tav>
                                        <p:tav tm="100000">
                                          <p:val>
                                            <p:strVal val="#ppt_h"/>
                                          </p:val>
                                        </p:tav>
                                      </p:tavLst>
                                    </p:anim>
                                    <p:animEffect transition="in" filter="fade">
                                      <p:cBhvr>
                                        <p:cTn id="99" dur="500"/>
                                        <p:tgtEl>
                                          <p:spTgt spid="2155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1553"/>
                                        </p:tgtEl>
                                        <p:attrNameLst>
                                          <p:attrName>style.visibility</p:attrName>
                                        </p:attrNameLst>
                                      </p:cBhvr>
                                      <p:to>
                                        <p:strVal val="visible"/>
                                      </p:to>
                                    </p:set>
                                    <p:anim calcmode="lin" valueType="num">
                                      <p:cBhvr>
                                        <p:cTn id="102" dur="500" fill="hold"/>
                                        <p:tgtEl>
                                          <p:spTgt spid="21553"/>
                                        </p:tgtEl>
                                        <p:attrNameLst>
                                          <p:attrName>ppt_w</p:attrName>
                                        </p:attrNameLst>
                                      </p:cBhvr>
                                      <p:tavLst>
                                        <p:tav tm="0">
                                          <p:val>
                                            <p:fltVal val="0"/>
                                          </p:val>
                                        </p:tav>
                                        <p:tav tm="100000">
                                          <p:val>
                                            <p:strVal val="#ppt_w"/>
                                          </p:val>
                                        </p:tav>
                                      </p:tavLst>
                                    </p:anim>
                                    <p:anim calcmode="lin" valueType="num">
                                      <p:cBhvr>
                                        <p:cTn id="103" dur="500" fill="hold"/>
                                        <p:tgtEl>
                                          <p:spTgt spid="21553"/>
                                        </p:tgtEl>
                                        <p:attrNameLst>
                                          <p:attrName>ppt_h</p:attrName>
                                        </p:attrNameLst>
                                      </p:cBhvr>
                                      <p:tavLst>
                                        <p:tav tm="0">
                                          <p:val>
                                            <p:fltVal val="0"/>
                                          </p:val>
                                        </p:tav>
                                        <p:tav tm="100000">
                                          <p:val>
                                            <p:strVal val="#ppt_h"/>
                                          </p:val>
                                        </p:tav>
                                      </p:tavLst>
                                    </p:anim>
                                    <p:animEffect transition="in" filter="fade">
                                      <p:cBhvr>
                                        <p:cTn id="104" dur="500"/>
                                        <p:tgtEl>
                                          <p:spTgt spid="21553"/>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1554"/>
                                        </p:tgtEl>
                                        <p:attrNameLst>
                                          <p:attrName>style.visibility</p:attrName>
                                        </p:attrNameLst>
                                      </p:cBhvr>
                                      <p:to>
                                        <p:strVal val="visible"/>
                                      </p:to>
                                    </p:set>
                                    <p:anim calcmode="lin" valueType="num">
                                      <p:cBhvr>
                                        <p:cTn id="107" dur="500" fill="hold"/>
                                        <p:tgtEl>
                                          <p:spTgt spid="21554"/>
                                        </p:tgtEl>
                                        <p:attrNameLst>
                                          <p:attrName>ppt_w</p:attrName>
                                        </p:attrNameLst>
                                      </p:cBhvr>
                                      <p:tavLst>
                                        <p:tav tm="0">
                                          <p:val>
                                            <p:fltVal val="0"/>
                                          </p:val>
                                        </p:tav>
                                        <p:tav tm="100000">
                                          <p:val>
                                            <p:strVal val="#ppt_w"/>
                                          </p:val>
                                        </p:tav>
                                      </p:tavLst>
                                    </p:anim>
                                    <p:anim calcmode="lin" valueType="num">
                                      <p:cBhvr>
                                        <p:cTn id="108" dur="500" fill="hold"/>
                                        <p:tgtEl>
                                          <p:spTgt spid="21554"/>
                                        </p:tgtEl>
                                        <p:attrNameLst>
                                          <p:attrName>ppt_h</p:attrName>
                                        </p:attrNameLst>
                                      </p:cBhvr>
                                      <p:tavLst>
                                        <p:tav tm="0">
                                          <p:val>
                                            <p:fltVal val="0"/>
                                          </p:val>
                                        </p:tav>
                                        <p:tav tm="100000">
                                          <p:val>
                                            <p:strVal val="#ppt_h"/>
                                          </p:val>
                                        </p:tav>
                                      </p:tavLst>
                                    </p:anim>
                                    <p:animEffect transition="in" filter="fade">
                                      <p:cBhvr>
                                        <p:cTn id="109" dur="500"/>
                                        <p:tgtEl>
                                          <p:spTgt spid="21554"/>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1555"/>
                                        </p:tgtEl>
                                        <p:attrNameLst>
                                          <p:attrName>style.visibility</p:attrName>
                                        </p:attrNameLst>
                                      </p:cBhvr>
                                      <p:to>
                                        <p:strVal val="visible"/>
                                      </p:to>
                                    </p:set>
                                    <p:anim calcmode="lin" valueType="num">
                                      <p:cBhvr>
                                        <p:cTn id="112" dur="500" fill="hold"/>
                                        <p:tgtEl>
                                          <p:spTgt spid="21555"/>
                                        </p:tgtEl>
                                        <p:attrNameLst>
                                          <p:attrName>ppt_w</p:attrName>
                                        </p:attrNameLst>
                                      </p:cBhvr>
                                      <p:tavLst>
                                        <p:tav tm="0">
                                          <p:val>
                                            <p:fltVal val="0"/>
                                          </p:val>
                                        </p:tav>
                                        <p:tav tm="100000">
                                          <p:val>
                                            <p:strVal val="#ppt_w"/>
                                          </p:val>
                                        </p:tav>
                                      </p:tavLst>
                                    </p:anim>
                                    <p:anim calcmode="lin" valueType="num">
                                      <p:cBhvr>
                                        <p:cTn id="113" dur="500" fill="hold"/>
                                        <p:tgtEl>
                                          <p:spTgt spid="21555"/>
                                        </p:tgtEl>
                                        <p:attrNameLst>
                                          <p:attrName>ppt_h</p:attrName>
                                        </p:attrNameLst>
                                      </p:cBhvr>
                                      <p:tavLst>
                                        <p:tav tm="0">
                                          <p:val>
                                            <p:fltVal val="0"/>
                                          </p:val>
                                        </p:tav>
                                        <p:tav tm="100000">
                                          <p:val>
                                            <p:strVal val="#ppt_h"/>
                                          </p:val>
                                        </p:tav>
                                      </p:tavLst>
                                    </p:anim>
                                    <p:animEffect transition="in" filter="fade">
                                      <p:cBhvr>
                                        <p:cTn id="114" dur="500"/>
                                        <p:tgtEl>
                                          <p:spTgt spid="21555"/>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1556"/>
                                        </p:tgtEl>
                                        <p:attrNameLst>
                                          <p:attrName>style.visibility</p:attrName>
                                        </p:attrNameLst>
                                      </p:cBhvr>
                                      <p:to>
                                        <p:strVal val="visible"/>
                                      </p:to>
                                    </p:set>
                                    <p:anim calcmode="lin" valueType="num">
                                      <p:cBhvr>
                                        <p:cTn id="117" dur="500" fill="hold"/>
                                        <p:tgtEl>
                                          <p:spTgt spid="21556"/>
                                        </p:tgtEl>
                                        <p:attrNameLst>
                                          <p:attrName>ppt_w</p:attrName>
                                        </p:attrNameLst>
                                      </p:cBhvr>
                                      <p:tavLst>
                                        <p:tav tm="0">
                                          <p:val>
                                            <p:fltVal val="0"/>
                                          </p:val>
                                        </p:tav>
                                        <p:tav tm="100000">
                                          <p:val>
                                            <p:strVal val="#ppt_w"/>
                                          </p:val>
                                        </p:tav>
                                      </p:tavLst>
                                    </p:anim>
                                    <p:anim calcmode="lin" valueType="num">
                                      <p:cBhvr>
                                        <p:cTn id="118" dur="500" fill="hold"/>
                                        <p:tgtEl>
                                          <p:spTgt spid="21556"/>
                                        </p:tgtEl>
                                        <p:attrNameLst>
                                          <p:attrName>ppt_h</p:attrName>
                                        </p:attrNameLst>
                                      </p:cBhvr>
                                      <p:tavLst>
                                        <p:tav tm="0">
                                          <p:val>
                                            <p:fltVal val="0"/>
                                          </p:val>
                                        </p:tav>
                                        <p:tav tm="100000">
                                          <p:val>
                                            <p:strVal val="#ppt_h"/>
                                          </p:val>
                                        </p:tav>
                                      </p:tavLst>
                                    </p:anim>
                                    <p:animEffect transition="in" filter="fade">
                                      <p:cBhvr>
                                        <p:cTn id="119" dur="500"/>
                                        <p:tgtEl>
                                          <p:spTgt spid="21556"/>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21557"/>
                                        </p:tgtEl>
                                        <p:attrNameLst>
                                          <p:attrName>style.visibility</p:attrName>
                                        </p:attrNameLst>
                                      </p:cBhvr>
                                      <p:to>
                                        <p:strVal val="visible"/>
                                      </p:to>
                                    </p:set>
                                    <p:anim calcmode="lin" valueType="num">
                                      <p:cBhvr>
                                        <p:cTn id="122" dur="500" fill="hold"/>
                                        <p:tgtEl>
                                          <p:spTgt spid="21557"/>
                                        </p:tgtEl>
                                        <p:attrNameLst>
                                          <p:attrName>ppt_w</p:attrName>
                                        </p:attrNameLst>
                                      </p:cBhvr>
                                      <p:tavLst>
                                        <p:tav tm="0">
                                          <p:val>
                                            <p:fltVal val="0"/>
                                          </p:val>
                                        </p:tav>
                                        <p:tav tm="100000">
                                          <p:val>
                                            <p:strVal val="#ppt_w"/>
                                          </p:val>
                                        </p:tav>
                                      </p:tavLst>
                                    </p:anim>
                                    <p:anim calcmode="lin" valueType="num">
                                      <p:cBhvr>
                                        <p:cTn id="123" dur="500" fill="hold"/>
                                        <p:tgtEl>
                                          <p:spTgt spid="21557"/>
                                        </p:tgtEl>
                                        <p:attrNameLst>
                                          <p:attrName>ppt_h</p:attrName>
                                        </p:attrNameLst>
                                      </p:cBhvr>
                                      <p:tavLst>
                                        <p:tav tm="0">
                                          <p:val>
                                            <p:fltVal val="0"/>
                                          </p:val>
                                        </p:tav>
                                        <p:tav tm="100000">
                                          <p:val>
                                            <p:strVal val="#ppt_h"/>
                                          </p:val>
                                        </p:tav>
                                      </p:tavLst>
                                    </p:anim>
                                    <p:animEffect transition="in" filter="fade">
                                      <p:cBhvr>
                                        <p:cTn id="124" dur="500"/>
                                        <p:tgtEl>
                                          <p:spTgt spid="21557"/>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21559"/>
                                        </p:tgtEl>
                                        <p:attrNameLst>
                                          <p:attrName>style.visibility</p:attrName>
                                        </p:attrNameLst>
                                      </p:cBhvr>
                                      <p:to>
                                        <p:strVal val="visible"/>
                                      </p:to>
                                    </p:set>
                                    <p:anim calcmode="lin" valueType="num">
                                      <p:cBhvr>
                                        <p:cTn id="127" dur="500" fill="hold"/>
                                        <p:tgtEl>
                                          <p:spTgt spid="21559"/>
                                        </p:tgtEl>
                                        <p:attrNameLst>
                                          <p:attrName>ppt_w</p:attrName>
                                        </p:attrNameLst>
                                      </p:cBhvr>
                                      <p:tavLst>
                                        <p:tav tm="0">
                                          <p:val>
                                            <p:fltVal val="0"/>
                                          </p:val>
                                        </p:tav>
                                        <p:tav tm="100000">
                                          <p:val>
                                            <p:strVal val="#ppt_w"/>
                                          </p:val>
                                        </p:tav>
                                      </p:tavLst>
                                    </p:anim>
                                    <p:anim calcmode="lin" valueType="num">
                                      <p:cBhvr>
                                        <p:cTn id="128" dur="500" fill="hold"/>
                                        <p:tgtEl>
                                          <p:spTgt spid="21559"/>
                                        </p:tgtEl>
                                        <p:attrNameLst>
                                          <p:attrName>ppt_h</p:attrName>
                                        </p:attrNameLst>
                                      </p:cBhvr>
                                      <p:tavLst>
                                        <p:tav tm="0">
                                          <p:val>
                                            <p:fltVal val="0"/>
                                          </p:val>
                                        </p:tav>
                                        <p:tav tm="100000">
                                          <p:val>
                                            <p:strVal val="#ppt_h"/>
                                          </p:val>
                                        </p:tav>
                                      </p:tavLst>
                                    </p:anim>
                                    <p:animEffect transition="in" filter="fade">
                                      <p:cBhvr>
                                        <p:cTn id="129" dur="500"/>
                                        <p:tgtEl>
                                          <p:spTgt spid="21559"/>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21560"/>
                                        </p:tgtEl>
                                        <p:attrNameLst>
                                          <p:attrName>style.visibility</p:attrName>
                                        </p:attrNameLst>
                                      </p:cBhvr>
                                      <p:to>
                                        <p:strVal val="visible"/>
                                      </p:to>
                                    </p:set>
                                    <p:anim calcmode="lin" valueType="num">
                                      <p:cBhvr>
                                        <p:cTn id="132" dur="500" fill="hold"/>
                                        <p:tgtEl>
                                          <p:spTgt spid="21560"/>
                                        </p:tgtEl>
                                        <p:attrNameLst>
                                          <p:attrName>ppt_w</p:attrName>
                                        </p:attrNameLst>
                                      </p:cBhvr>
                                      <p:tavLst>
                                        <p:tav tm="0">
                                          <p:val>
                                            <p:fltVal val="0"/>
                                          </p:val>
                                        </p:tav>
                                        <p:tav tm="100000">
                                          <p:val>
                                            <p:strVal val="#ppt_w"/>
                                          </p:val>
                                        </p:tav>
                                      </p:tavLst>
                                    </p:anim>
                                    <p:anim calcmode="lin" valueType="num">
                                      <p:cBhvr>
                                        <p:cTn id="133" dur="500" fill="hold"/>
                                        <p:tgtEl>
                                          <p:spTgt spid="21560"/>
                                        </p:tgtEl>
                                        <p:attrNameLst>
                                          <p:attrName>ppt_h</p:attrName>
                                        </p:attrNameLst>
                                      </p:cBhvr>
                                      <p:tavLst>
                                        <p:tav tm="0">
                                          <p:val>
                                            <p:fltVal val="0"/>
                                          </p:val>
                                        </p:tav>
                                        <p:tav tm="100000">
                                          <p:val>
                                            <p:strVal val="#ppt_h"/>
                                          </p:val>
                                        </p:tav>
                                      </p:tavLst>
                                    </p:anim>
                                    <p:animEffect transition="in" filter="fade">
                                      <p:cBhvr>
                                        <p:cTn id="134" dur="500"/>
                                        <p:tgtEl>
                                          <p:spTgt spid="21560"/>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21561"/>
                                        </p:tgtEl>
                                        <p:attrNameLst>
                                          <p:attrName>style.visibility</p:attrName>
                                        </p:attrNameLst>
                                      </p:cBhvr>
                                      <p:to>
                                        <p:strVal val="visible"/>
                                      </p:to>
                                    </p:set>
                                    <p:anim calcmode="lin" valueType="num">
                                      <p:cBhvr>
                                        <p:cTn id="137" dur="500" fill="hold"/>
                                        <p:tgtEl>
                                          <p:spTgt spid="21561"/>
                                        </p:tgtEl>
                                        <p:attrNameLst>
                                          <p:attrName>ppt_w</p:attrName>
                                        </p:attrNameLst>
                                      </p:cBhvr>
                                      <p:tavLst>
                                        <p:tav tm="0">
                                          <p:val>
                                            <p:fltVal val="0"/>
                                          </p:val>
                                        </p:tav>
                                        <p:tav tm="100000">
                                          <p:val>
                                            <p:strVal val="#ppt_w"/>
                                          </p:val>
                                        </p:tav>
                                      </p:tavLst>
                                    </p:anim>
                                    <p:anim calcmode="lin" valueType="num">
                                      <p:cBhvr>
                                        <p:cTn id="138" dur="500" fill="hold"/>
                                        <p:tgtEl>
                                          <p:spTgt spid="21561"/>
                                        </p:tgtEl>
                                        <p:attrNameLst>
                                          <p:attrName>ppt_h</p:attrName>
                                        </p:attrNameLst>
                                      </p:cBhvr>
                                      <p:tavLst>
                                        <p:tav tm="0">
                                          <p:val>
                                            <p:fltVal val="0"/>
                                          </p:val>
                                        </p:tav>
                                        <p:tav tm="100000">
                                          <p:val>
                                            <p:strVal val="#ppt_h"/>
                                          </p:val>
                                        </p:tav>
                                      </p:tavLst>
                                    </p:anim>
                                    <p:animEffect transition="in" filter="fade">
                                      <p:cBhvr>
                                        <p:cTn id="139" dur="500"/>
                                        <p:tgtEl>
                                          <p:spTgt spid="21561"/>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21562"/>
                                        </p:tgtEl>
                                        <p:attrNameLst>
                                          <p:attrName>style.visibility</p:attrName>
                                        </p:attrNameLst>
                                      </p:cBhvr>
                                      <p:to>
                                        <p:strVal val="visible"/>
                                      </p:to>
                                    </p:set>
                                    <p:anim calcmode="lin" valueType="num">
                                      <p:cBhvr>
                                        <p:cTn id="142" dur="500" fill="hold"/>
                                        <p:tgtEl>
                                          <p:spTgt spid="21562"/>
                                        </p:tgtEl>
                                        <p:attrNameLst>
                                          <p:attrName>ppt_w</p:attrName>
                                        </p:attrNameLst>
                                      </p:cBhvr>
                                      <p:tavLst>
                                        <p:tav tm="0">
                                          <p:val>
                                            <p:fltVal val="0"/>
                                          </p:val>
                                        </p:tav>
                                        <p:tav tm="100000">
                                          <p:val>
                                            <p:strVal val="#ppt_w"/>
                                          </p:val>
                                        </p:tav>
                                      </p:tavLst>
                                    </p:anim>
                                    <p:anim calcmode="lin" valueType="num">
                                      <p:cBhvr>
                                        <p:cTn id="143" dur="500" fill="hold"/>
                                        <p:tgtEl>
                                          <p:spTgt spid="21562"/>
                                        </p:tgtEl>
                                        <p:attrNameLst>
                                          <p:attrName>ppt_h</p:attrName>
                                        </p:attrNameLst>
                                      </p:cBhvr>
                                      <p:tavLst>
                                        <p:tav tm="0">
                                          <p:val>
                                            <p:fltVal val="0"/>
                                          </p:val>
                                        </p:tav>
                                        <p:tav tm="100000">
                                          <p:val>
                                            <p:strVal val="#ppt_h"/>
                                          </p:val>
                                        </p:tav>
                                      </p:tavLst>
                                    </p:anim>
                                    <p:animEffect transition="in" filter="fade">
                                      <p:cBhvr>
                                        <p:cTn id="144" dur="500"/>
                                        <p:tgtEl>
                                          <p:spTgt spid="21562"/>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21563"/>
                                        </p:tgtEl>
                                        <p:attrNameLst>
                                          <p:attrName>style.visibility</p:attrName>
                                        </p:attrNameLst>
                                      </p:cBhvr>
                                      <p:to>
                                        <p:strVal val="visible"/>
                                      </p:to>
                                    </p:set>
                                    <p:anim calcmode="lin" valueType="num">
                                      <p:cBhvr>
                                        <p:cTn id="147" dur="500" fill="hold"/>
                                        <p:tgtEl>
                                          <p:spTgt spid="21563"/>
                                        </p:tgtEl>
                                        <p:attrNameLst>
                                          <p:attrName>ppt_w</p:attrName>
                                        </p:attrNameLst>
                                      </p:cBhvr>
                                      <p:tavLst>
                                        <p:tav tm="0">
                                          <p:val>
                                            <p:fltVal val="0"/>
                                          </p:val>
                                        </p:tav>
                                        <p:tav tm="100000">
                                          <p:val>
                                            <p:strVal val="#ppt_w"/>
                                          </p:val>
                                        </p:tav>
                                      </p:tavLst>
                                    </p:anim>
                                    <p:anim calcmode="lin" valueType="num">
                                      <p:cBhvr>
                                        <p:cTn id="148" dur="500" fill="hold"/>
                                        <p:tgtEl>
                                          <p:spTgt spid="21563"/>
                                        </p:tgtEl>
                                        <p:attrNameLst>
                                          <p:attrName>ppt_h</p:attrName>
                                        </p:attrNameLst>
                                      </p:cBhvr>
                                      <p:tavLst>
                                        <p:tav tm="0">
                                          <p:val>
                                            <p:fltVal val="0"/>
                                          </p:val>
                                        </p:tav>
                                        <p:tav tm="100000">
                                          <p:val>
                                            <p:strVal val="#ppt_h"/>
                                          </p:val>
                                        </p:tav>
                                      </p:tavLst>
                                    </p:anim>
                                    <p:animEffect transition="in" filter="fade">
                                      <p:cBhvr>
                                        <p:cTn id="149" dur="500"/>
                                        <p:tgtEl>
                                          <p:spTgt spid="21563"/>
                                        </p:tgtEl>
                                      </p:cBhvr>
                                    </p:animEffect>
                                  </p:childTnLst>
                                </p:cTn>
                              </p:par>
                              <p:par>
                                <p:cTn id="150" presetID="53" presetClass="entr" presetSubtype="16" fill="hold" grpId="0" nodeType="withEffect">
                                  <p:stCondLst>
                                    <p:cond delay="0"/>
                                  </p:stCondLst>
                                  <p:childTnLst>
                                    <p:set>
                                      <p:cBhvr>
                                        <p:cTn id="151" dur="1" fill="hold">
                                          <p:stCondLst>
                                            <p:cond delay="0"/>
                                          </p:stCondLst>
                                        </p:cTn>
                                        <p:tgtEl>
                                          <p:spTgt spid="21564"/>
                                        </p:tgtEl>
                                        <p:attrNameLst>
                                          <p:attrName>style.visibility</p:attrName>
                                        </p:attrNameLst>
                                      </p:cBhvr>
                                      <p:to>
                                        <p:strVal val="visible"/>
                                      </p:to>
                                    </p:set>
                                    <p:anim calcmode="lin" valueType="num">
                                      <p:cBhvr>
                                        <p:cTn id="152" dur="500" fill="hold"/>
                                        <p:tgtEl>
                                          <p:spTgt spid="21564"/>
                                        </p:tgtEl>
                                        <p:attrNameLst>
                                          <p:attrName>ppt_w</p:attrName>
                                        </p:attrNameLst>
                                      </p:cBhvr>
                                      <p:tavLst>
                                        <p:tav tm="0">
                                          <p:val>
                                            <p:fltVal val="0"/>
                                          </p:val>
                                        </p:tav>
                                        <p:tav tm="100000">
                                          <p:val>
                                            <p:strVal val="#ppt_w"/>
                                          </p:val>
                                        </p:tav>
                                      </p:tavLst>
                                    </p:anim>
                                    <p:anim calcmode="lin" valueType="num">
                                      <p:cBhvr>
                                        <p:cTn id="153" dur="500" fill="hold"/>
                                        <p:tgtEl>
                                          <p:spTgt spid="21564"/>
                                        </p:tgtEl>
                                        <p:attrNameLst>
                                          <p:attrName>ppt_h</p:attrName>
                                        </p:attrNameLst>
                                      </p:cBhvr>
                                      <p:tavLst>
                                        <p:tav tm="0">
                                          <p:val>
                                            <p:fltVal val="0"/>
                                          </p:val>
                                        </p:tav>
                                        <p:tav tm="100000">
                                          <p:val>
                                            <p:strVal val="#ppt_h"/>
                                          </p:val>
                                        </p:tav>
                                      </p:tavLst>
                                    </p:anim>
                                    <p:animEffect transition="in" filter="fade">
                                      <p:cBhvr>
                                        <p:cTn id="154" dur="500"/>
                                        <p:tgtEl>
                                          <p:spTgt spid="21564"/>
                                        </p:tgtEl>
                                      </p:cBhvr>
                                    </p:animEffect>
                                  </p:childTnLst>
                                </p:cTn>
                              </p:par>
                              <p:par>
                                <p:cTn id="155" presetID="53" presetClass="entr" presetSubtype="16" fill="hold" grpId="0" nodeType="withEffect">
                                  <p:stCondLst>
                                    <p:cond delay="0"/>
                                  </p:stCondLst>
                                  <p:childTnLst>
                                    <p:set>
                                      <p:cBhvr>
                                        <p:cTn id="156" dur="1" fill="hold">
                                          <p:stCondLst>
                                            <p:cond delay="0"/>
                                          </p:stCondLst>
                                        </p:cTn>
                                        <p:tgtEl>
                                          <p:spTgt spid="21565"/>
                                        </p:tgtEl>
                                        <p:attrNameLst>
                                          <p:attrName>style.visibility</p:attrName>
                                        </p:attrNameLst>
                                      </p:cBhvr>
                                      <p:to>
                                        <p:strVal val="visible"/>
                                      </p:to>
                                    </p:set>
                                    <p:anim calcmode="lin" valueType="num">
                                      <p:cBhvr>
                                        <p:cTn id="157" dur="500" fill="hold"/>
                                        <p:tgtEl>
                                          <p:spTgt spid="21565"/>
                                        </p:tgtEl>
                                        <p:attrNameLst>
                                          <p:attrName>ppt_w</p:attrName>
                                        </p:attrNameLst>
                                      </p:cBhvr>
                                      <p:tavLst>
                                        <p:tav tm="0">
                                          <p:val>
                                            <p:fltVal val="0"/>
                                          </p:val>
                                        </p:tav>
                                        <p:tav tm="100000">
                                          <p:val>
                                            <p:strVal val="#ppt_w"/>
                                          </p:val>
                                        </p:tav>
                                      </p:tavLst>
                                    </p:anim>
                                    <p:anim calcmode="lin" valueType="num">
                                      <p:cBhvr>
                                        <p:cTn id="158" dur="500" fill="hold"/>
                                        <p:tgtEl>
                                          <p:spTgt spid="21565"/>
                                        </p:tgtEl>
                                        <p:attrNameLst>
                                          <p:attrName>ppt_h</p:attrName>
                                        </p:attrNameLst>
                                      </p:cBhvr>
                                      <p:tavLst>
                                        <p:tav tm="0">
                                          <p:val>
                                            <p:fltVal val="0"/>
                                          </p:val>
                                        </p:tav>
                                        <p:tav tm="100000">
                                          <p:val>
                                            <p:strVal val="#ppt_h"/>
                                          </p:val>
                                        </p:tav>
                                      </p:tavLst>
                                    </p:anim>
                                    <p:animEffect transition="in" filter="fade">
                                      <p:cBhvr>
                                        <p:cTn id="159" dur="500"/>
                                        <p:tgtEl>
                                          <p:spTgt spid="21565"/>
                                        </p:tgtEl>
                                      </p:cBhvr>
                                    </p:animEffect>
                                  </p:childTnLst>
                                </p:cTn>
                              </p:par>
                              <p:par>
                                <p:cTn id="160" presetID="53" presetClass="entr" presetSubtype="16" fill="hold" grpId="0" nodeType="withEffect">
                                  <p:stCondLst>
                                    <p:cond delay="0"/>
                                  </p:stCondLst>
                                  <p:childTnLst>
                                    <p:set>
                                      <p:cBhvr>
                                        <p:cTn id="161" dur="1" fill="hold">
                                          <p:stCondLst>
                                            <p:cond delay="0"/>
                                          </p:stCondLst>
                                        </p:cTn>
                                        <p:tgtEl>
                                          <p:spTgt spid="21566"/>
                                        </p:tgtEl>
                                        <p:attrNameLst>
                                          <p:attrName>style.visibility</p:attrName>
                                        </p:attrNameLst>
                                      </p:cBhvr>
                                      <p:to>
                                        <p:strVal val="visible"/>
                                      </p:to>
                                    </p:set>
                                    <p:anim calcmode="lin" valueType="num">
                                      <p:cBhvr>
                                        <p:cTn id="162" dur="500" fill="hold"/>
                                        <p:tgtEl>
                                          <p:spTgt spid="21566"/>
                                        </p:tgtEl>
                                        <p:attrNameLst>
                                          <p:attrName>ppt_w</p:attrName>
                                        </p:attrNameLst>
                                      </p:cBhvr>
                                      <p:tavLst>
                                        <p:tav tm="0">
                                          <p:val>
                                            <p:fltVal val="0"/>
                                          </p:val>
                                        </p:tav>
                                        <p:tav tm="100000">
                                          <p:val>
                                            <p:strVal val="#ppt_w"/>
                                          </p:val>
                                        </p:tav>
                                      </p:tavLst>
                                    </p:anim>
                                    <p:anim calcmode="lin" valueType="num">
                                      <p:cBhvr>
                                        <p:cTn id="163" dur="500" fill="hold"/>
                                        <p:tgtEl>
                                          <p:spTgt spid="21566"/>
                                        </p:tgtEl>
                                        <p:attrNameLst>
                                          <p:attrName>ppt_h</p:attrName>
                                        </p:attrNameLst>
                                      </p:cBhvr>
                                      <p:tavLst>
                                        <p:tav tm="0">
                                          <p:val>
                                            <p:fltVal val="0"/>
                                          </p:val>
                                        </p:tav>
                                        <p:tav tm="100000">
                                          <p:val>
                                            <p:strVal val="#ppt_h"/>
                                          </p:val>
                                        </p:tav>
                                      </p:tavLst>
                                    </p:anim>
                                    <p:animEffect transition="in" filter="fade">
                                      <p:cBhvr>
                                        <p:cTn id="164" dur="500"/>
                                        <p:tgtEl>
                                          <p:spTgt spid="21566"/>
                                        </p:tgtEl>
                                      </p:cBhvr>
                                    </p:animEffect>
                                  </p:childTnLst>
                                </p:cTn>
                              </p:par>
                              <p:par>
                                <p:cTn id="165" presetID="53" presetClass="entr" presetSubtype="16" fill="hold" grpId="0" nodeType="withEffect">
                                  <p:stCondLst>
                                    <p:cond delay="0"/>
                                  </p:stCondLst>
                                  <p:childTnLst>
                                    <p:set>
                                      <p:cBhvr>
                                        <p:cTn id="166" dur="1" fill="hold">
                                          <p:stCondLst>
                                            <p:cond delay="0"/>
                                          </p:stCondLst>
                                        </p:cTn>
                                        <p:tgtEl>
                                          <p:spTgt spid="21567"/>
                                        </p:tgtEl>
                                        <p:attrNameLst>
                                          <p:attrName>style.visibility</p:attrName>
                                        </p:attrNameLst>
                                      </p:cBhvr>
                                      <p:to>
                                        <p:strVal val="visible"/>
                                      </p:to>
                                    </p:set>
                                    <p:anim calcmode="lin" valueType="num">
                                      <p:cBhvr>
                                        <p:cTn id="167" dur="500" fill="hold"/>
                                        <p:tgtEl>
                                          <p:spTgt spid="21567"/>
                                        </p:tgtEl>
                                        <p:attrNameLst>
                                          <p:attrName>ppt_w</p:attrName>
                                        </p:attrNameLst>
                                      </p:cBhvr>
                                      <p:tavLst>
                                        <p:tav tm="0">
                                          <p:val>
                                            <p:fltVal val="0"/>
                                          </p:val>
                                        </p:tav>
                                        <p:tav tm="100000">
                                          <p:val>
                                            <p:strVal val="#ppt_w"/>
                                          </p:val>
                                        </p:tav>
                                      </p:tavLst>
                                    </p:anim>
                                    <p:anim calcmode="lin" valueType="num">
                                      <p:cBhvr>
                                        <p:cTn id="168" dur="500" fill="hold"/>
                                        <p:tgtEl>
                                          <p:spTgt spid="21567"/>
                                        </p:tgtEl>
                                        <p:attrNameLst>
                                          <p:attrName>ppt_h</p:attrName>
                                        </p:attrNameLst>
                                      </p:cBhvr>
                                      <p:tavLst>
                                        <p:tav tm="0">
                                          <p:val>
                                            <p:fltVal val="0"/>
                                          </p:val>
                                        </p:tav>
                                        <p:tav tm="100000">
                                          <p:val>
                                            <p:strVal val="#ppt_h"/>
                                          </p:val>
                                        </p:tav>
                                      </p:tavLst>
                                    </p:anim>
                                    <p:animEffect transition="in" filter="fade">
                                      <p:cBhvr>
                                        <p:cTn id="169" dur="500"/>
                                        <p:tgtEl>
                                          <p:spTgt spid="21567"/>
                                        </p:tgtEl>
                                      </p:cBhvr>
                                    </p:animEffect>
                                  </p:childTnLst>
                                </p:cTn>
                              </p:par>
                              <p:par>
                                <p:cTn id="170" presetID="53" presetClass="entr" presetSubtype="16" fill="hold" grpId="0" nodeType="withEffect">
                                  <p:stCondLst>
                                    <p:cond delay="0"/>
                                  </p:stCondLst>
                                  <p:childTnLst>
                                    <p:set>
                                      <p:cBhvr>
                                        <p:cTn id="171" dur="1" fill="hold">
                                          <p:stCondLst>
                                            <p:cond delay="0"/>
                                          </p:stCondLst>
                                        </p:cTn>
                                        <p:tgtEl>
                                          <p:spTgt spid="21568"/>
                                        </p:tgtEl>
                                        <p:attrNameLst>
                                          <p:attrName>style.visibility</p:attrName>
                                        </p:attrNameLst>
                                      </p:cBhvr>
                                      <p:to>
                                        <p:strVal val="visible"/>
                                      </p:to>
                                    </p:set>
                                    <p:anim calcmode="lin" valueType="num">
                                      <p:cBhvr>
                                        <p:cTn id="172" dur="500" fill="hold"/>
                                        <p:tgtEl>
                                          <p:spTgt spid="21568"/>
                                        </p:tgtEl>
                                        <p:attrNameLst>
                                          <p:attrName>ppt_w</p:attrName>
                                        </p:attrNameLst>
                                      </p:cBhvr>
                                      <p:tavLst>
                                        <p:tav tm="0">
                                          <p:val>
                                            <p:fltVal val="0"/>
                                          </p:val>
                                        </p:tav>
                                        <p:tav tm="100000">
                                          <p:val>
                                            <p:strVal val="#ppt_w"/>
                                          </p:val>
                                        </p:tav>
                                      </p:tavLst>
                                    </p:anim>
                                    <p:anim calcmode="lin" valueType="num">
                                      <p:cBhvr>
                                        <p:cTn id="173" dur="500" fill="hold"/>
                                        <p:tgtEl>
                                          <p:spTgt spid="21568"/>
                                        </p:tgtEl>
                                        <p:attrNameLst>
                                          <p:attrName>ppt_h</p:attrName>
                                        </p:attrNameLst>
                                      </p:cBhvr>
                                      <p:tavLst>
                                        <p:tav tm="0">
                                          <p:val>
                                            <p:fltVal val="0"/>
                                          </p:val>
                                        </p:tav>
                                        <p:tav tm="100000">
                                          <p:val>
                                            <p:strVal val="#ppt_h"/>
                                          </p:val>
                                        </p:tav>
                                      </p:tavLst>
                                    </p:anim>
                                    <p:animEffect transition="in" filter="fade">
                                      <p:cBhvr>
                                        <p:cTn id="174" dur="500"/>
                                        <p:tgtEl>
                                          <p:spTgt spid="21568"/>
                                        </p:tgtEl>
                                      </p:cBhvr>
                                    </p:animEffect>
                                  </p:childTnLst>
                                </p:cTn>
                              </p:par>
                              <p:par>
                                <p:cTn id="175" presetID="53" presetClass="entr" presetSubtype="16" fill="hold" grpId="0" nodeType="withEffect">
                                  <p:stCondLst>
                                    <p:cond delay="0"/>
                                  </p:stCondLst>
                                  <p:childTnLst>
                                    <p:set>
                                      <p:cBhvr>
                                        <p:cTn id="176" dur="1" fill="hold">
                                          <p:stCondLst>
                                            <p:cond delay="0"/>
                                          </p:stCondLst>
                                        </p:cTn>
                                        <p:tgtEl>
                                          <p:spTgt spid="21569"/>
                                        </p:tgtEl>
                                        <p:attrNameLst>
                                          <p:attrName>style.visibility</p:attrName>
                                        </p:attrNameLst>
                                      </p:cBhvr>
                                      <p:to>
                                        <p:strVal val="visible"/>
                                      </p:to>
                                    </p:set>
                                    <p:anim calcmode="lin" valueType="num">
                                      <p:cBhvr>
                                        <p:cTn id="177" dur="500" fill="hold"/>
                                        <p:tgtEl>
                                          <p:spTgt spid="21569"/>
                                        </p:tgtEl>
                                        <p:attrNameLst>
                                          <p:attrName>ppt_w</p:attrName>
                                        </p:attrNameLst>
                                      </p:cBhvr>
                                      <p:tavLst>
                                        <p:tav tm="0">
                                          <p:val>
                                            <p:fltVal val="0"/>
                                          </p:val>
                                        </p:tav>
                                        <p:tav tm="100000">
                                          <p:val>
                                            <p:strVal val="#ppt_w"/>
                                          </p:val>
                                        </p:tav>
                                      </p:tavLst>
                                    </p:anim>
                                    <p:anim calcmode="lin" valueType="num">
                                      <p:cBhvr>
                                        <p:cTn id="178" dur="500" fill="hold"/>
                                        <p:tgtEl>
                                          <p:spTgt spid="21569"/>
                                        </p:tgtEl>
                                        <p:attrNameLst>
                                          <p:attrName>ppt_h</p:attrName>
                                        </p:attrNameLst>
                                      </p:cBhvr>
                                      <p:tavLst>
                                        <p:tav tm="0">
                                          <p:val>
                                            <p:fltVal val="0"/>
                                          </p:val>
                                        </p:tav>
                                        <p:tav tm="100000">
                                          <p:val>
                                            <p:strVal val="#ppt_h"/>
                                          </p:val>
                                        </p:tav>
                                      </p:tavLst>
                                    </p:anim>
                                    <p:animEffect transition="in" filter="fade">
                                      <p:cBhvr>
                                        <p:cTn id="179" dur="500"/>
                                        <p:tgtEl>
                                          <p:spTgt spid="21569"/>
                                        </p:tgtEl>
                                      </p:cBhvr>
                                    </p:animEffect>
                                  </p:childTnLst>
                                </p:cTn>
                              </p:par>
                              <p:par>
                                <p:cTn id="180" presetID="53" presetClass="entr" presetSubtype="16" fill="hold" grpId="0" nodeType="withEffect">
                                  <p:stCondLst>
                                    <p:cond delay="0"/>
                                  </p:stCondLst>
                                  <p:childTnLst>
                                    <p:set>
                                      <p:cBhvr>
                                        <p:cTn id="181" dur="1" fill="hold">
                                          <p:stCondLst>
                                            <p:cond delay="0"/>
                                          </p:stCondLst>
                                        </p:cTn>
                                        <p:tgtEl>
                                          <p:spTgt spid="21570"/>
                                        </p:tgtEl>
                                        <p:attrNameLst>
                                          <p:attrName>style.visibility</p:attrName>
                                        </p:attrNameLst>
                                      </p:cBhvr>
                                      <p:to>
                                        <p:strVal val="visible"/>
                                      </p:to>
                                    </p:set>
                                    <p:anim calcmode="lin" valueType="num">
                                      <p:cBhvr>
                                        <p:cTn id="182" dur="500" fill="hold"/>
                                        <p:tgtEl>
                                          <p:spTgt spid="21570"/>
                                        </p:tgtEl>
                                        <p:attrNameLst>
                                          <p:attrName>ppt_w</p:attrName>
                                        </p:attrNameLst>
                                      </p:cBhvr>
                                      <p:tavLst>
                                        <p:tav tm="0">
                                          <p:val>
                                            <p:fltVal val="0"/>
                                          </p:val>
                                        </p:tav>
                                        <p:tav tm="100000">
                                          <p:val>
                                            <p:strVal val="#ppt_w"/>
                                          </p:val>
                                        </p:tav>
                                      </p:tavLst>
                                    </p:anim>
                                    <p:anim calcmode="lin" valueType="num">
                                      <p:cBhvr>
                                        <p:cTn id="183" dur="500" fill="hold"/>
                                        <p:tgtEl>
                                          <p:spTgt spid="21570"/>
                                        </p:tgtEl>
                                        <p:attrNameLst>
                                          <p:attrName>ppt_h</p:attrName>
                                        </p:attrNameLst>
                                      </p:cBhvr>
                                      <p:tavLst>
                                        <p:tav tm="0">
                                          <p:val>
                                            <p:fltVal val="0"/>
                                          </p:val>
                                        </p:tav>
                                        <p:tav tm="100000">
                                          <p:val>
                                            <p:strVal val="#ppt_h"/>
                                          </p:val>
                                        </p:tav>
                                      </p:tavLst>
                                    </p:anim>
                                    <p:animEffect transition="in" filter="fade">
                                      <p:cBhvr>
                                        <p:cTn id="184" dur="500"/>
                                        <p:tgtEl>
                                          <p:spTgt spid="21570"/>
                                        </p:tgtEl>
                                      </p:cBhvr>
                                    </p:animEffect>
                                  </p:childTnLst>
                                </p:cTn>
                              </p:par>
                              <p:par>
                                <p:cTn id="185" presetID="53" presetClass="entr" presetSubtype="16" fill="hold" grpId="0" nodeType="withEffect">
                                  <p:stCondLst>
                                    <p:cond delay="0"/>
                                  </p:stCondLst>
                                  <p:childTnLst>
                                    <p:set>
                                      <p:cBhvr>
                                        <p:cTn id="186" dur="1" fill="hold">
                                          <p:stCondLst>
                                            <p:cond delay="0"/>
                                          </p:stCondLst>
                                        </p:cTn>
                                        <p:tgtEl>
                                          <p:spTgt spid="21571"/>
                                        </p:tgtEl>
                                        <p:attrNameLst>
                                          <p:attrName>style.visibility</p:attrName>
                                        </p:attrNameLst>
                                      </p:cBhvr>
                                      <p:to>
                                        <p:strVal val="visible"/>
                                      </p:to>
                                    </p:set>
                                    <p:anim calcmode="lin" valueType="num">
                                      <p:cBhvr>
                                        <p:cTn id="187" dur="500" fill="hold"/>
                                        <p:tgtEl>
                                          <p:spTgt spid="21571"/>
                                        </p:tgtEl>
                                        <p:attrNameLst>
                                          <p:attrName>ppt_w</p:attrName>
                                        </p:attrNameLst>
                                      </p:cBhvr>
                                      <p:tavLst>
                                        <p:tav tm="0">
                                          <p:val>
                                            <p:fltVal val="0"/>
                                          </p:val>
                                        </p:tav>
                                        <p:tav tm="100000">
                                          <p:val>
                                            <p:strVal val="#ppt_w"/>
                                          </p:val>
                                        </p:tav>
                                      </p:tavLst>
                                    </p:anim>
                                    <p:anim calcmode="lin" valueType="num">
                                      <p:cBhvr>
                                        <p:cTn id="188" dur="500" fill="hold"/>
                                        <p:tgtEl>
                                          <p:spTgt spid="21571"/>
                                        </p:tgtEl>
                                        <p:attrNameLst>
                                          <p:attrName>ppt_h</p:attrName>
                                        </p:attrNameLst>
                                      </p:cBhvr>
                                      <p:tavLst>
                                        <p:tav tm="0">
                                          <p:val>
                                            <p:fltVal val="0"/>
                                          </p:val>
                                        </p:tav>
                                        <p:tav tm="100000">
                                          <p:val>
                                            <p:strVal val="#ppt_h"/>
                                          </p:val>
                                        </p:tav>
                                      </p:tavLst>
                                    </p:anim>
                                    <p:animEffect transition="in" filter="fade">
                                      <p:cBhvr>
                                        <p:cTn id="189" dur="500"/>
                                        <p:tgtEl>
                                          <p:spTgt spid="21571"/>
                                        </p:tgtEl>
                                      </p:cBhvr>
                                    </p:animEffect>
                                  </p:childTnLst>
                                </p:cTn>
                              </p:par>
                              <p:par>
                                <p:cTn id="190" presetID="53" presetClass="entr" presetSubtype="16" fill="hold" grpId="0" nodeType="withEffect">
                                  <p:stCondLst>
                                    <p:cond delay="0"/>
                                  </p:stCondLst>
                                  <p:childTnLst>
                                    <p:set>
                                      <p:cBhvr>
                                        <p:cTn id="191" dur="1" fill="hold">
                                          <p:stCondLst>
                                            <p:cond delay="0"/>
                                          </p:stCondLst>
                                        </p:cTn>
                                        <p:tgtEl>
                                          <p:spTgt spid="21572"/>
                                        </p:tgtEl>
                                        <p:attrNameLst>
                                          <p:attrName>style.visibility</p:attrName>
                                        </p:attrNameLst>
                                      </p:cBhvr>
                                      <p:to>
                                        <p:strVal val="visible"/>
                                      </p:to>
                                    </p:set>
                                    <p:anim calcmode="lin" valueType="num">
                                      <p:cBhvr>
                                        <p:cTn id="192" dur="500" fill="hold"/>
                                        <p:tgtEl>
                                          <p:spTgt spid="21572"/>
                                        </p:tgtEl>
                                        <p:attrNameLst>
                                          <p:attrName>ppt_w</p:attrName>
                                        </p:attrNameLst>
                                      </p:cBhvr>
                                      <p:tavLst>
                                        <p:tav tm="0">
                                          <p:val>
                                            <p:fltVal val="0"/>
                                          </p:val>
                                        </p:tav>
                                        <p:tav tm="100000">
                                          <p:val>
                                            <p:strVal val="#ppt_w"/>
                                          </p:val>
                                        </p:tav>
                                      </p:tavLst>
                                    </p:anim>
                                    <p:anim calcmode="lin" valueType="num">
                                      <p:cBhvr>
                                        <p:cTn id="193" dur="500" fill="hold"/>
                                        <p:tgtEl>
                                          <p:spTgt spid="21572"/>
                                        </p:tgtEl>
                                        <p:attrNameLst>
                                          <p:attrName>ppt_h</p:attrName>
                                        </p:attrNameLst>
                                      </p:cBhvr>
                                      <p:tavLst>
                                        <p:tav tm="0">
                                          <p:val>
                                            <p:fltVal val="0"/>
                                          </p:val>
                                        </p:tav>
                                        <p:tav tm="100000">
                                          <p:val>
                                            <p:strVal val="#ppt_h"/>
                                          </p:val>
                                        </p:tav>
                                      </p:tavLst>
                                    </p:anim>
                                    <p:animEffect transition="in" filter="fade">
                                      <p:cBhvr>
                                        <p:cTn id="194" dur="500"/>
                                        <p:tgtEl>
                                          <p:spTgt spid="21572"/>
                                        </p:tgtEl>
                                      </p:cBhvr>
                                    </p:animEffect>
                                  </p:childTnLst>
                                </p:cTn>
                              </p:par>
                              <p:par>
                                <p:cTn id="195" presetID="53" presetClass="entr" presetSubtype="16" fill="hold" grpId="0" nodeType="withEffect">
                                  <p:stCondLst>
                                    <p:cond delay="0"/>
                                  </p:stCondLst>
                                  <p:childTnLst>
                                    <p:set>
                                      <p:cBhvr>
                                        <p:cTn id="196" dur="1" fill="hold">
                                          <p:stCondLst>
                                            <p:cond delay="0"/>
                                          </p:stCondLst>
                                        </p:cTn>
                                        <p:tgtEl>
                                          <p:spTgt spid="21573"/>
                                        </p:tgtEl>
                                        <p:attrNameLst>
                                          <p:attrName>style.visibility</p:attrName>
                                        </p:attrNameLst>
                                      </p:cBhvr>
                                      <p:to>
                                        <p:strVal val="visible"/>
                                      </p:to>
                                    </p:set>
                                    <p:anim calcmode="lin" valueType="num">
                                      <p:cBhvr>
                                        <p:cTn id="197" dur="500" fill="hold"/>
                                        <p:tgtEl>
                                          <p:spTgt spid="21573"/>
                                        </p:tgtEl>
                                        <p:attrNameLst>
                                          <p:attrName>ppt_w</p:attrName>
                                        </p:attrNameLst>
                                      </p:cBhvr>
                                      <p:tavLst>
                                        <p:tav tm="0">
                                          <p:val>
                                            <p:fltVal val="0"/>
                                          </p:val>
                                        </p:tav>
                                        <p:tav tm="100000">
                                          <p:val>
                                            <p:strVal val="#ppt_w"/>
                                          </p:val>
                                        </p:tav>
                                      </p:tavLst>
                                    </p:anim>
                                    <p:anim calcmode="lin" valueType="num">
                                      <p:cBhvr>
                                        <p:cTn id="198" dur="500" fill="hold"/>
                                        <p:tgtEl>
                                          <p:spTgt spid="21573"/>
                                        </p:tgtEl>
                                        <p:attrNameLst>
                                          <p:attrName>ppt_h</p:attrName>
                                        </p:attrNameLst>
                                      </p:cBhvr>
                                      <p:tavLst>
                                        <p:tav tm="0">
                                          <p:val>
                                            <p:fltVal val="0"/>
                                          </p:val>
                                        </p:tav>
                                        <p:tav tm="100000">
                                          <p:val>
                                            <p:strVal val="#ppt_h"/>
                                          </p:val>
                                        </p:tav>
                                      </p:tavLst>
                                    </p:anim>
                                    <p:animEffect transition="in" filter="fade">
                                      <p:cBhvr>
                                        <p:cTn id="199" dur="500"/>
                                        <p:tgtEl>
                                          <p:spTgt spid="21573"/>
                                        </p:tgtEl>
                                      </p:cBhvr>
                                    </p:animEffect>
                                  </p:childTnLst>
                                </p:cTn>
                              </p:par>
                              <p:par>
                                <p:cTn id="200" presetID="53" presetClass="entr" presetSubtype="16" fill="hold" grpId="0" nodeType="withEffect">
                                  <p:stCondLst>
                                    <p:cond delay="0"/>
                                  </p:stCondLst>
                                  <p:childTnLst>
                                    <p:set>
                                      <p:cBhvr>
                                        <p:cTn id="201" dur="1" fill="hold">
                                          <p:stCondLst>
                                            <p:cond delay="0"/>
                                          </p:stCondLst>
                                        </p:cTn>
                                        <p:tgtEl>
                                          <p:spTgt spid="21574"/>
                                        </p:tgtEl>
                                        <p:attrNameLst>
                                          <p:attrName>style.visibility</p:attrName>
                                        </p:attrNameLst>
                                      </p:cBhvr>
                                      <p:to>
                                        <p:strVal val="visible"/>
                                      </p:to>
                                    </p:set>
                                    <p:anim calcmode="lin" valueType="num">
                                      <p:cBhvr>
                                        <p:cTn id="202" dur="500" fill="hold"/>
                                        <p:tgtEl>
                                          <p:spTgt spid="21574"/>
                                        </p:tgtEl>
                                        <p:attrNameLst>
                                          <p:attrName>ppt_w</p:attrName>
                                        </p:attrNameLst>
                                      </p:cBhvr>
                                      <p:tavLst>
                                        <p:tav tm="0">
                                          <p:val>
                                            <p:fltVal val="0"/>
                                          </p:val>
                                        </p:tav>
                                        <p:tav tm="100000">
                                          <p:val>
                                            <p:strVal val="#ppt_w"/>
                                          </p:val>
                                        </p:tav>
                                      </p:tavLst>
                                    </p:anim>
                                    <p:anim calcmode="lin" valueType="num">
                                      <p:cBhvr>
                                        <p:cTn id="203" dur="500" fill="hold"/>
                                        <p:tgtEl>
                                          <p:spTgt spid="21574"/>
                                        </p:tgtEl>
                                        <p:attrNameLst>
                                          <p:attrName>ppt_h</p:attrName>
                                        </p:attrNameLst>
                                      </p:cBhvr>
                                      <p:tavLst>
                                        <p:tav tm="0">
                                          <p:val>
                                            <p:fltVal val="0"/>
                                          </p:val>
                                        </p:tav>
                                        <p:tav tm="100000">
                                          <p:val>
                                            <p:strVal val="#ppt_h"/>
                                          </p:val>
                                        </p:tav>
                                      </p:tavLst>
                                    </p:anim>
                                    <p:animEffect transition="in" filter="fade">
                                      <p:cBhvr>
                                        <p:cTn id="204" dur="500"/>
                                        <p:tgtEl>
                                          <p:spTgt spid="21574"/>
                                        </p:tgtEl>
                                      </p:cBhvr>
                                    </p:animEffect>
                                  </p:childTnLst>
                                </p:cTn>
                              </p:par>
                              <p:par>
                                <p:cTn id="205" presetID="53" presetClass="entr" presetSubtype="16" fill="hold" grpId="0" nodeType="withEffect">
                                  <p:stCondLst>
                                    <p:cond delay="0"/>
                                  </p:stCondLst>
                                  <p:childTnLst>
                                    <p:set>
                                      <p:cBhvr>
                                        <p:cTn id="206" dur="1" fill="hold">
                                          <p:stCondLst>
                                            <p:cond delay="0"/>
                                          </p:stCondLst>
                                        </p:cTn>
                                        <p:tgtEl>
                                          <p:spTgt spid="21575"/>
                                        </p:tgtEl>
                                        <p:attrNameLst>
                                          <p:attrName>style.visibility</p:attrName>
                                        </p:attrNameLst>
                                      </p:cBhvr>
                                      <p:to>
                                        <p:strVal val="visible"/>
                                      </p:to>
                                    </p:set>
                                    <p:anim calcmode="lin" valueType="num">
                                      <p:cBhvr>
                                        <p:cTn id="207" dur="500" fill="hold"/>
                                        <p:tgtEl>
                                          <p:spTgt spid="21575"/>
                                        </p:tgtEl>
                                        <p:attrNameLst>
                                          <p:attrName>ppt_w</p:attrName>
                                        </p:attrNameLst>
                                      </p:cBhvr>
                                      <p:tavLst>
                                        <p:tav tm="0">
                                          <p:val>
                                            <p:fltVal val="0"/>
                                          </p:val>
                                        </p:tav>
                                        <p:tav tm="100000">
                                          <p:val>
                                            <p:strVal val="#ppt_w"/>
                                          </p:val>
                                        </p:tav>
                                      </p:tavLst>
                                    </p:anim>
                                    <p:anim calcmode="lin" valueType="num">
                                      <p:cBhvr>
                                        <p:cTn id="208" dur="500" fill="hold"/>
                                        <p:tgtEl>
                                          <p:spTgt spid="21575"/>
                                        </p:tgtEl>
                                        <p:attrNameLst>
                                          <p:attrName>ppt_h</p:attrName>
                                        </p:attrNameLst>
                                      </p:cBhvr>
                                      <p:tavLst>
                                        <p:tav tm="0">
                                          <p:val>
                                            <p:fltVal val="0"/>
                                          </p:val>
                                        </p:tav>
                                        <p:tav tm="100000">
                                          <p:val>
                                            <p:strVal val="#ppt_h"/>
                                          </p:val>
                                        </p:tav>
                                      </p:tavLst>
                                    </p:anim>
                                    <p:animEffect transition="in" filter="fade">
                                      <p:cBhvr>
                                        <p:cTn id="209" dur="500"/>
                                        <p:tgtEl>
                                          <p:spTgt spid="21575"/>
                                        </p:tgtEl>
                                      </p:cBhvr>
                                    </p:animEffect>
                                  </p:childTnLst>
                                </p:cTn>
                              </p:par>
                              <p:par>
                                <p:cTn id="210" presetID="53" presetClass="entr" presetSubtype="16" fill="hold" grpId="0" nodeType="withEffect">
                                  <p:stCondLst>
                                    <p:cond delay="0"/>
                                  </p:stCondLst>
                                  <p:childTnLst>
                                    <p:set>
                                      <p:cBhvr>
                                        <p:cTn id="211" dur="1" fill="hold">
                                          <p:stCondLst>
                                            <p:cond delay="0"/>
                                          </p:stCondLst>
                                        </p:cTn>
                                        <p:tgtEl>
                                          <p:spTgt spid="21576"/>
                                        </p:tgtEl>
                                        <p:attrNameLst>
                                          <p:attrName>style.visibility</p:attrName>
                                        </p:attrNameLst>
                                      </p:cBhvr>
                                      <p:to>
                                        <p:strVal val="visible"/>
                                      </p:to>
                                    </p:set>
                                    <p:anim calcmode="lin" valueType="num">
                                      <p:cBhvr>
                                        <p:cTn id="212" dur="500" fill="hold"/>
                                        <p:tgtEl>
                                          <p:spTgt spid="21576"/>
                                        </p:tgtEl>
                                        <p:attrNameLst>
                                          <p:attrName>ppt_w</p:attrName>
                                        </p:attrNameLst>
                                      </p:cBhvr>
                                      <p:tavLst>
                                        <p:tav tm="0">
                                          <p:val>
                                            <p:fltVal val="0"/>
                                          </p:val>
                                        </p:tav>
                                        <p:tav tm="100000">
                                          <p:val>
                                            <p:strVal val="#ppt_w"/>
                                          </p:val>
                                        </p:tav>
                                      </p:tavLst>
                                    </p:anim>
                                    <p:anim calcmode="lin" valueType="num">
                                      <p:cBhvr>
                                        <p:cTn id="213" dur="500" fill="hold"/>
                                        <p:tgtEl>
                                          <p:spTgt spid="21576"/>
                                        </p:tgtEl>
                                        <p:attrNameLst>
                                          <p:attrName>ppt_h</p:attrName>
                                        </p:attrNameLst>
                                      </p:cBhvr>
                                      <p:tavLst>
                                        <p:tav tm="0">
                                          <p:val>
                                            <p:fltVal val="0"/>
                                          </p:val>
                                        </p:tav>
                                        <p:tav tm="100000">
                                          <p:val>
                                            <p:strVal val="#ppt_h"/>
                                          </p:val>
                                        </p:tav>
                                      </p:tavLst>
                                    </p:anim>
                                    <p:animEffect transition="in" filter="fade">
                                      <p:cBhvr>
                                        <p:cTn id="214" dur="500"/>
                                        <p:tgtEl>
                                          <p:spTgt spid="21576"/>
                                        </p:tgtEl>
                                      </p:cBhvr>
                                    </p:animEffect>
                                  </p:childTnLst>
                                </p:cTn>
                              </p:par>
                              <p:par>
                                <p:cTn id="215" presetID="53" presetClass="entr" presetSubtype="16" fill="hold" grpId="0" nodeType="withEffect">
                                  <p:stCondLst>
                                    <p:cond delay="0"/>
                                  </p:stCondLst>
                                  <p:childTnLst>
                                    <p:set>
                                      <p:cBhvr>
                                        <p:cTn id="216" dur="1" fill="hold">
                                          <p:stCondLst>
                                            <p:cond delay="0"/>
                                          </p:stCondLst>
                                        </p:cTn>
                                        <p:tgtEl>
                                          <p:spTgt spid="21577"/>
                                        </p:tgtEl>
                                        <p:attrNameLst>
                                          <p:attrName>style.visibility</p:attrName>
                                        </p:attrNameLst>
                                      </p:cBhvr>
                                      <p:to>
                                        <p:strVal val="visible"/>
                                      </p:to>
                                    </p:set>
                                    <p:anim calcmode="lin" valueType="num">
                                      <p:cBhvr>
                                        <p:cTn id="217" dur="500" fill="hold"/>
                                        <p:tgtEl>
                                          <p:spTgt spid="21577"/>
                                        </p:tgtEl>
                                        <p:attrNameLst>
                                          <p:attrName>ppt_w</p:attrName>
                                        </p:attrNameLst>
                                      </p:cBhvr>
                                      <p:tavLst>
                                        <p:tav tm="0">
                                          <p:val>
                                            <p:fltVal val="0"/>
                                          </p:val>
                                        </p:tav>
                                        <p:tav tm="100000">
                                          <p:val>
                                            <p:strVal val="#ppt_w"/>
                                          </p:val>
                                        </p:tav>
                                      </p:tavLst>
                                    </p:anim>
                                    <p:anim calcmode="lin" valueType="num">
                                      <p:cBhvr>
                                        <p:cTn id="218" dur="500" fill="hold"/>
                                        <p:tgtEl>
                                          <p:spTgt spid="21577"/>
                                        </p:tgtEl>
                                        <p:attrNameLst>
                                          <p:attrName>ppt_h</p:attrName>
                                        </p:attrNameLst>
                                      </p:cBhvr>
                                      <p:tavLst>
                                        <p:tav tm="0">
                                          <p:val>
                                            <p:fltVal val="0"/>
                                          </p:val>
                                        </p:tav>
                                        <p:tav tm="100000">
                                          <p:val>
                                            <p:strVal val="#ppt_h"/>
                                          </p:val>
                                        </p:tav>
                                      </p:tavLst>
                                    </p:anim>
                                    <p:animEffect transition="in" filter="fade">
                                      <p:cBhvr>
                                        <p:cTn id="219" dur="500"/>
                                        <p:tgtEl>
                                          <p:spTgt spid="21577"/>
                                        </p:tgtEl>
                                      </p:cBhvr>
                                    </p:animEffect>
                                  </p:childTnLst>
                                </p:cTn>
                              </p:par>
                              <p:par>
                                <p:cTn id="220" presetID="53" presetClass="entr" presetSubtype="16" fill="hold" grpId="0" nodeType="withEffect">
                                  <p:stCondLst>
                                    <p:cond delay="0"/>
                                  </p:stCondLst>
                                  <p:childTnLst>
                                    <p:set>
                                      <p:cBhvr>
                                        <p:cTn id="221" dur="1" fill="hold">
                                          <p:stCondLst>
                                            <p:cond delay="0"/>
                                          </p:stCondLst>
                                        </p:cTn>
                                        <p:tgtEl>
                                          <p:spTgt spid="21578"/>
                                        </p:tgtEl>
                                        <p:attrNameLst>
                                          <p:attrName>style.visibility</p:attrName>
                                        </p:attrNameLst>
                                      </p:cBhvr>
                                      <p:to>
                                        <p:strVal val="visible"/>
                                      </p:to>
                                    </p:set>
                                    <p:anim calcmode="lin" valueType="num">
                                      <p:cBhvr>
                                        <p:cTn id="222" dur="500" fill="hold"/>
                                        <p:tgtEl>
                                          <p:spTgt spid="21578"/>
                                        </p:tgtEl>
                                        <p:attrNameLst>
                                          <p:attrName>ppt_w</p:attrName>
                                        </p:attrNameLst>
                                      </p:cBhvr>
                                      <p:tavLst>
                                        <p:tav tm="0">
                                          <p:val>
                                            <p:fltVal val="0"/>
                                          </p:val>
                                        </p:tav>
                                        <p:tav tm="100000">
                                          <p:val>
                                            <p:strVal val="#ppt_w"/>
                                          </p:val>
                                        </p:tav>
                                      </p:tavLst>
                                    </p:anim>
                                    <p:anim calcmode="lin" valueType="num">
                                      <p:cBhvr>
                                        <p:cTn id="223" dur="500" fill="hold"/>
                                        <p:tgtEl>
                                          <p:spTgt spid="21578"/>
                                        </p:tgtEl>
                                        <p:attrNameLst>
                                          <p:attrName>ppt_h</p:attrName>
                                        </p:attrNameLst>
                                      </p:cBhvr>
                                      <p:tavLst>
                                        <p:tav tm="0">
                                          <p:val>
                                            <p:fltVal val="0"/>
                                          </p:val>
                                        </p:tav>
                                        <p:tav tm="100000">
                                          <p:val>
                                            <p:strVal val="#ppt_h"/>
                                          </p:val>
                                        </p:tav>
                                      </p:tavLst>
                                    </p:anim>
                                    <p:animEffect transition="in" filter="fade">
                                      <p:cBhvr>
                                        <p:cTn id="224" dur="500"/>
                                        <p:tgtEl>
                                          <p:spTgt spid="21578"/>
                                        </p:tgtEl>
                                      </p:cBhvr>
                                    </p:animEffect>
                                  </p:childTnLst>
                                </p:cTn>
                              </p:par>
                              <p:par>
                                <p:cTn id="225" presetID="53" presetClass="entr" presetSubtype="16" fill="hold" grpId="0" nodeType="withEffect">
                                  <p:stCondLst>
                                    <p:cond delay="0"/>
                                  </p:stCondLst>
                                  <p:childTnLst>
                                    <p:set>
                                      <p:cBhvr>
                                        <p:cTn id="226" dur="1" fill="hold">
                                          <p:stCondLst>
                                            <p:cond delay="0"/>
                                          </p:stCondLst>
                                        </p:cTn>
                                        <p:tgtEl>
                                          <p:spTgt spid="21579"/>
                                        </p:tgtEl>
                                        <p:attrNameLst>
                                          <p:attrName>style.visibility</p:attrName>
                                        </p:attrNameLst>
                                      </p:cBhvr>
                                      <p:to>
                                        <p:strVal val="visible"/>
                                      </p:to>
                                    </p:set>
                                    <p:anim calcmode="lin" valueType="num">
                                      <p:cBhvr>
                                        <p:cTn id="227" dur="500" fill="hold"/>
                                        <p:tgtEl>
                                          <p:spTgt spid="21579"/>
                                        </p:tgtEl>
                                        <p:attrNameLst>
                                          <p:attrName>ppt_w</p:attrName>
                                        </p:attrNameLst>
                                      </p:cBhvr>
                                      <p:tavLst>
                                        <p:tav tm="0">
                                          <p:val>
                                            <p:fltVal val="0"/>
                                          </p:val>
                                        </p:tav>
                                        <p:tav tm="100000">
                                          <p:val>
                                            <p:strVal val="#ppt_w"/>
                                          </p:val>
                                        </p:tav>
                                      </p:tavLst>
                                    </p:anim>
                                    <p:anim calcmode="lin" valueType="num">
                                      <p:cBhvr>
                                        <p:cTn id="228" dur="500" fill="hold"/>
                                        <p:tgtEl>
                                          <p:spTgt spid="21579"/>
                                        </p:tgtEl>
                                        <p:attrNameLst>
                                          <p:attrName>ppt_h</p:attrName>
                                        </p:attrNameLst>
                                      </p:cBhvr>
                                      <p:tavLst>
                                        <p:tav tm="0">
                                          <p:val>
                                            <p:fltVal val="0"/>
                                          </p:val>
                                        </p:tav>
                                        <p:tav tm="100000">
                                          <p:val>
                                            <p:strVal val="#ppt_h"/>
                                          </p:val>
                                        </p:tav>
                                      </p:tavLst>
                                    </p:anim>
                                    <p:animEffect transition="in" filter="fade">
                                      <p:cBhvr>
                                        <p:cTn id="229" dur="500"/>
                                        <p:tgtEl>
                                          <p:spTgt spid="21579"/>
                                        </p:tgtEl>
                                      </p:cBhvr>
                                    </p:animEffect>
                                  </p:childTnLst>
                                </p:cTn>
                              </p:par>
                              <p:par>
                                <p:cTn id="230" presetID="53" presetClass="entr" presetSubtype="16" fill="hold" grpId="0" nodeType="withEffect">
                                  <p:stCondLst>
                                    <p:cond delay="0"/>
                                  </p:stCondLst>
                                  <p:childTnLst>
                                    <p:set>
                                      <p:cBhvr>
                                        <p:cTn id="231" dur="1" fill="hold">
                                          <p:stCondLst>
                                            <p:cond delay="0"/>
                                          </p:stCondLst>
                                        </p:cTn>
                                        <p:tgtEl>
                                          <p:spTgt spid="21580"/>
                                        </p:tgtEl>
                                        <p:attrNameLst>
                                          <p:attrName>style.visibility</p:attrName>
                                        </p:attrNameLst>
                                      </p:cBhvr>
                                      <p:to>
                                        <p:strVal val="visible"/>
                                      </p:to>
                                    </p:set>
                                    <p:anim calcmode="lin" valueType="num">
                                      <p:cBhvr>
                                        <p:cTn id="232" dur="500" fill="hold"/>
                                        <p:tgtEl>
                                          <p:spTgt spid="21580"/>
                                        </p:tgtEl>
                                        <p:attrNameLst>
                                          <p:attrName>ppt_w</p:attrName>
                                        </p:attrNameLst>
                                      </p:cBhvr>
                                      <p:tavLst>
                                        <p:tav tm="0">
                                          <p:val>
                                            <p:fltVal val="0"/>
                                          </p:val>
                                        </p:tav>
                                        <p:tav tm="100000">
                                          <p:val>
                                            <p:strVal val="#ppt_w"/>
                                          </p:val>
                                        </p:tav>
                                      </p:tavLst>
                                    </p:anim>
                                    <p:anim calcmode="lin" valueType="num">
                                      <p:cBhvr>
                                        <p:cTn id="233" dur="500" fill="hold"/>
                                        <p:tgtEl>
                                          <p:spTgt spid="21580"/>
                                        </p:tgtEl>
                                        <p:attrNameLst>
                                          <p:attrName>ppt_h</p:attrName>
                                        </p:attrNameLst>
                                      </p:cBhvr>
                                      <p:tavLst>
                                        <p:tav tm="0">
                                          <p:val>
                                            <p:fltVal val="0"/>
                                          </p:val>
                                        </p:tav>
                                        <p:tav tm="100000">
                                          <p:val>
                                            <p:strVal val="#ppt_h"/>
                                          </p:val>
                                        </p:tav>
                                      </p:tavLst>
                                    </p:anim>
                                    <p:animEffect transition="in" filter="fade">
                                      <p:cBhvr>
                                        <p:cTn id="234" dur="500"/>
                                        <p:tgtEl>
                                          <p:spTgt spid="21580"/>
                                        </p:tgtEl>
                                      </p:cBhvr>
                                    </p:animEffect>
                                  </p:childTnLst>
                                </p:cTn>
                              </p:par>
                              <p:par>
                                <p:cTn id="235" presetID="53" presetClass="entr" presetSubtype="16" fill="hold" grpId="0" nodeType="withEffect">
                                  <p:stCondLst>
                                    <p:cond delay="0"/>
                                  </p:stCondLst>
                                  <p:childTnLst>
                                    <p:set>
                                      <p:cBhvr>
                                        <p:cTn id="236" dur="1" fill="hold">
                                          <p:stCondLst>
                                            <p:cond delay="0"/>
                                          </p:stCondLst>
                                        </p:cTn>
                                        <p:tgtEl>
                                          <p:spTgt spid="21581"/>
                                        </p:tgtEl>
                                        <p:attrNameLst>
                                          <p:attrName>style.visibility</p:attrName>
                                        </p:attrNameLst>
                                      </p:cBhvr>
                                      <p:to>
                                        <p:strVal val="visible"/>
                                      </p:to>
                                    </p:set>
                                    <p:anim calcmode="lin" valueType="num">
                                      <p:cBhvr>
                                        <p:cTn id="237" dur="500" fill="hold"/>
                                        <p:tgtEl>
                                          <p:spTgt spid="21581"/>
                                        </p:tgtEl>
                                        <p:attrNameLst>
                                          <p:attrName>ppt_w</p:attrName>
                                        </p:attrNameLst>
                                      </p:cBhvr>
                                      <p:tavLst>
                                        <p:tav tm="0">
                                          <p:val>
                                            <p:fltVal val="0"/>
                                          </p:val>
                                        </p:tav>
                                        <p:tav tm="100000">
                                          <p:val>
                                            <p:strVal val="#ppt_w"/>
                                          </p:val>
                                        </p:tav>
                                      </p:tavLst>
                                    </p:anim>
                                    <p:anim calcmode="lin" valueType="num">
                                      <p:cBhvr>
                                        <p:cTn id="238" dur="500" fill="hold"/>
                                        <p:tgtEl>
                                          <p:spTgt spid="21581"/>
                                        </p:tgtEl>
                                        <p:attrNameLst>
                                          <p:attrName>ppt_h</p:attrName>
                                        </p:attrNameLst>
                                      </p:cBhvr>
                                      <p:tavLst>
                                        <p:tav tm="0">
                                          <p:val>
                                            <p:fltVal val="0"/>
                                          </p:val>
                                        </p:tav>
                                        <p:tav tm="100000">
                                          <p:val>
                                            <p:strVal val="#ppt_h"/>
                                          </p:val>
                                        </p:tav>
                                      </p:tavLst>
                                    </p:anim>
                                    <p:animEffect transition="in" filter="fade">
                                      <p:cBhvr>
                                        <p:cTn id="239" dur="500"/>
                                        <p:tgtEl>
                                          <p:spTgt spid="21581"/>
                                        </p:tgtEl>
                                      </p:cBhvr>
                                    </p:animEffect>
                                  </p:childTnLst>
                                </p:cTn>
                              </p:par>
                              <p:par>
                                <p:cTn id="240" presetID="53" presetClass="entr" presetSubtype="16" fill="hold" grpId="0" nodeType="withEffect">
                                  <p:stCondLst>
                                    <p:cond delay="0"/>
                                  </p:stCondLst>
                                  <p:childTnLst>
                                    <p:set>
                                      <p:cBhvr>
                                        <p:cTn id="241" dur="1" fill="hold">
                                          <p:stCondLst>
                                            <p:cond delay="0"/>
                                          </p:stCondLst>
                                        </p:cTn>
                                        <p:tgtEl>
                                          <p:spTgt spid="21582"/>
                                        </p:tgtEl>
                                        <p:attrNameLst>
                                          <p:attrName>style.visibility</p:attrName>
                                        </p:attrNameLst>
                                      </p:cBhvr>
                                      <p:to>
                                        <p:strVal val="visible"/>
                                      </p:to>
                                    </p:set>
                                    <p:anim calcmode="lin" valueType="num">
                                      <p:cBhvr>
                                        <p:cTn id="242" dur="500" fill="hold"/>
                                        <p:tgtEl>
                                          <p:spTgt spid="21582"/>
                                        </p:tgtEl>
                                        <p:attrNameLst>
                                          <p:attrName>ppt_w</p:attrName>
                                        </p:attrNameLst>
                                      </p:cBhvr>
                                      <p:tavLst>
                                        <p:tav tm="0">
                                          <p:val>
                                            <p:fltVal val="0"/>
                                          </p:val>
                                        </p:tav>
                                        <p:tav tm="100000">
                                          <p:val>
                                            <p:strVal val="#ppt_w"/>
                                          </p:val>
                                        </p:tav>
                                      </p:tavLst>
                                    </p:anim>
                                    <p:anim calcmode="lin" valueType="num">
                                      <p:cBhvr>
                                        <p:cTn id="243" dur="500" fill="hold"/>
                                        <p:tgtEl>
                                          <p:spTgt spid="21582"/>
                                        </p:tgtEl>
                                        <p:attrNameLst>
                                          <p:attrName>ppt_h</p:attrName>
                                        </p:attrNameLst>
                                      </p:cBhvr>
                                      <p:tavLst>
                                        <p:tav tm="0">
                                          <p:val>
                                            <p:fltVal val="0"/>
                                          </p:val>
                                        </p:tav>
                                        <p:tav tm="100000">
                                          <p:val>
                                            <p:strVal val="#ppt_h"/>
                                          </p:val>
                                        </p:tav>
                                      </p:tavLst>
                                    </p:anim>
                                    <p:animEffect transition="in" filter="fade">
                                      <p:cBhvr>
                                        <p:cTn id="244" dur="500"/>
                                        <p:tgtEl>
                                          <p:spTgt spid="21582"/>
                                        </p:tgtEl>
                                      </p:cBhvr>
                                    </p:animEffect>
                                  </p:childTnLst>
                                </p:cTn>
                              </p:par>
                              <p:par>
                                <p:cTn id="245" presetID="53" presetClass="entr" presetSubtype="16" fill="hold" grpId="0" nodeType="withEffect">
                                  <p:stCondLst>
                                    <p:cond delay="0"/>
                                  </p:stCondLst>
                                  <p:childTnLst>
                                    <p:set>
                                      <p:cBhvr>
                                        <p:cTn id="246" dur="1" fill="hold">
                                          <p:stCondLst>
                                            <p:cond delay="0"/>
                                          </p:stCondLst>
                                        </p:cTn>
                                        <p:tgtEl>
                                          <p:spTgt spid="21583"/>
                                        </p:tgtEl>
                                        <p:attrNameLst>
                                          <p:attrName>style.visibility</p:attrName>
                                        </p:attrNameLst>
                                      </p:cBhvr>
                                      <p:to>
                                        <p:strVal val="visible"/>
                                      </p:to>
                                    </p:set>
                                    <p:anim calcmode="lin" valueType="num">
                                      <p:cBhvr>
                                        <p:cTn id="247" dur="500" fill="hold"/>
                                        <p:tgtEl>
                                          <p:spTgt spid="21583"/>
                                        </p:tgtEl>
                                        <p:attrNameLst>
                                          <p:attrName>ppt_w</p:attrName>
                                        </p:attrNameLst>
                                      </p:cBhvr>
                                      <p:tavLst>
                                        <p:tav tm="0">
                                          <p:val>
                                            <p:fltVal val="0"/>
                                          </p:val>
                                        </p:tav>
                                        <p:tav tm="100000">
                                          <p:val>
                                            <p:strVal val="#ppt_w"/>
                                          </p:val>
                                        </p:tav>
                                      </p:tavLst>
                                    </p:anim>
                                    <p:anim calcmode="lin" valueType="num">
                                      <p:cBhvr>
                                        <p:cTn id="248" dur="500" fill="hold"/>
                                        <p:tgtEl>
                                          <p:spTgt spid="21583"/>
                                        </p:tgtEl>
                                        <p:attrNameLst>
                                          <p:attrName>ppt_h</p:attrName>
                                        </p:attrNameLst>
                                      </p:cBhvr>
                                      <p:tavLst>
                                        <p:tav tm="0">
                                          <p:val>
                                            <p:fltVal val="0"/>
                                          </p:val>
                                        </p:tav>
                                        <p:tav tm="100000">
                                          <p:val>
                                            <p:strVal val="#ppt_h"/>
                                          </p:val>
                                        </p:tav>
                                      </p:tavLst>
                                    </p:anim>
                                    <p:animEffect transition="in" filter="fade">
                                      <p:cBhvr>
                                        <p:cTn id="249" dur="500"/>
                                        <p:tgtEl>
                                          <p:spTgt spid="21583"/>
                                        </p:tgtEl>
                                      </p:cBhvr>
                                    </p:animEffect>
                                  </p:childTnLst>
                                </p:cTn>
                              </p:par>
                              <p:par>
                                <p:cTn id="250" presetID="53" presetClass="entr" presetSubtype="16" fill="hold" grpId="0" nodeType="withEffect">
                                  <p:stCondLst>
                                    <p:cond delay="0"/>
                                  </p:stCondLst>
                                  <p:childTnLst>
                                    <p:set>
                                      <p:cBhvr>
                                        <p:cTn id="251" dur="1" fill="hold">
                                          <p:stCondLst>
                                            <p:cond delay="0"/>
                                          </p:stCondLst>
                                        </p:cTn>
                                        <p:tgtEl>
                                          <p:spTgt spid="21584"/>
                                        </p:tgtEl>
                                        <p:attrNameLst>
                                          <p:attrName>style.visibility</p:attrName>
                                        </p:attrNameLst>
                                      </p:cBhvr>
                                      <p:to>
                                        <p:strVal val="visible"/>
                                      </p:to>
                                    </p:set>
                                    <p:anim calcmode="lin" valueType="num">
                                      <p:cBhvr>
                                        <p:cTn id="252" dur="500" fill="hold"/>
                                        <p:tgtEl>
                                          <p:spTgt spid="21584"/>
                                        </p:tgtEl>
                                        <p:attrNameLst>
                                          <p:attrName>ppt_w</p:attrName>
                                        </p:attrNameLst>
                                      </p:cBhvr>
                                      <p:tavLst>
                                        <p:tav tm="0">
                                          <p:val>
                                            <p:fltVal val="0"/>
                                          </p:val>
                                        </p:tav>
                                        <p:tav tm="100000">
                                          <p:val>
                                            <p:strVal val="#ppt_w"/>
                                          </p:val>
                                        </p:tav>
                                      </p:tavLst>
                                    </p:anim>
                                    <p:anim calcmode="lin" valueType="num">
                                      <p:cBhvr>
                                        <p:cTn id="253" dur="500" fill="hold"/>
                                        <p:tgtEl>
                                          <p:spTgt spid="21584"/>
                                        </p:tgtEl>
                                        <p:attrNameLst>
                                          <p:attrName>ppt_h</p:attrName>
                                        </p:attrNameLst>
                                      </p:cBhvr>
                                      <p:tavLst>
                                        <p:tav tm="0">
                                          <p:val>
                                            <p:fltVal val="0"/>
                                          </p:val>
                                        </p:tav>
                                        <p:tav tm="100000">
                                          <p:val>
                                            <p:strVal val="#ppt_h"/>
                                          </p:val>
                                        </p:tav>
                                      </p:tavLst>
                                    </p:anim>
                                    <p:animEffect transition="in" filter="fade">
                                      <p:cBhvr>
                                        <p:cTn id="254" dur="500"/>
                                        <p:tgtEl>
                                          <p:spTgt spid="21584"/>
                                        </p:tgtEl>
                                      </p:cBhvr>
                                    </p:animEffect>
                                  </p:childTnLst>
                                </p:cTn>
                              </p:par>
                              <p:par>
                                <p:cTn id="255" presetID="53" presetClass="entr" presetSubtype="16" fill="hold" grpId="0" nodeType="withEffect">
                                  <p:stCondLst>
                                    <p:cond delay="0"/>
                                  </p:stCondLst>
                                  <p:childTnLst>
                                    <p:set>
                                      <p:cBhvr>
                                        <p:cTn id="256" dur="1" fill="hold">
                                          <p:stCondLst>
                                            <p:cond delay="0"/>
                                          </p:stCondLst>
                                        </p:cTn>
                                        <p:tgtEl>
                                          <p:spTgt spid="21585"/>
                                        </p:tgtEl>
                                        <p:attrNameLst>
                                          <p:attrName>style.visibility</p:attrName>
                                        </p:attrNameLst>
                                      </p:cBhvr>
                                      <p:to>
                                        <p:strVal val="visible"/>
                                      </p:to>
                                    </p:set>
                                    <p:anim calcmode="lin" valueType="num">
                                      <p:cBhvr>
                                        <p:cTn id="257" dur="500" fill="hold"/>
                                        <p:tgtEl>
                                          <p:spTgt spid="21585"/>
                                        </p:tgtEl>
                                        <p:attrNameLst>
                                          <p:attrName>ppt_w</p:attrName>
                                        </p:attrNameLst>
                                      </p:cBhvr>
                                      <p:tavLst>
                                        <p:tav tm="0">
                                          <p:val>
                                            <p:fltVal val="0"/>
                                          </p:val>
                                        </p:tav>
                                        <p:tav tm="100000">
                                          <p:val>
                                            <p:strVal val="#ppt_w"/>
                                          </p:val>
                                        </p:tav>
                                      </p:tavLst>
                                    </p:anim>
                                    <p:anim calcmode="lin" valueType="num">
                                      <p:cBhvr>
                                        <p:cTn id="258" dur="500" fill="hold"/>
                                        <p:tgtEl>
                                          <p:spTgt spid="21585"/>
                                        </p:tgtEl>
                                        <p:attrNameLst>
                                          <p:attrName>ppt_h</p:attrName>
                                        </p:attrNameLst>
                                      </p:cBhvr>
                                      <p:tavLst>
                                        <p:tav tm="0">
                                          <p:val>
                                            <p:fltVal val="0"/>
                                          </p:val>
                                        </p:tav>
                                        <p:tav tm="100000">
                                          <p:val>
                                            <p:strVal val="#ppt_h"/>
                                          </p:val>
                                        </p:tav>
                                      </p:tavLst>
                                    </p:anim>
                                    <p:animEffect transition="in" filter="fade">
                                      <p:cBhvr>
                                        <p:cTn id="259" dur="500"/>
                                        <p:tgtEl>
                                          <p:spTgt spid="21585"/>
                                        </p:tgtEl>
                                      </p:cBhvr>
                                    </p:animEffect>
                                  </p:childTnLst>
                                </p:cTn>
                              </p:par>
                              <p:par>
                                <p:cTn id="260" presetID="53" presetClass="entr" presetSubtype="16" fill="hold" grpId="0" nodeType="withEffect">
                                  <p:stCondLst>
                                    <p:cond delay="0"/>
                                  </p:stCondLst>
                                  <p:childTnLst>
                                    <p:set>
                                      <p:cBhvr>
                                        <p:cTn id="261" dur="1" fill="hold">
                                          <p:stCondLst>
                                            <p:cond delay="0"/>
                                          </p:stCondLst>
                                        </p:cTn>
                                        <p:tgtEl>
                                          <p:spTgt spid="21586"/>
                                        </p:tgtEl>
                                        <p:attrNameLst>
                                          <p:attrName>style.visibility</p:attrName>
                                        </p:attrNameLst>
                                      </p:cBhvr>
                                      <p:to>
                                        <p:strVal val="visible"/>
                                      </p:to>
                                    </p:set>
                                    <p:anim calcmode="lin" valueType="num">
                                      <p:cBhvr>
                                        <p:cTn id="262" dur="500" fill="hold"/>
                                        <p:tgtEl>
                                          <p:spTgt spid="21586"/>
                                        </p:tgtEl>
                                        <p:attrNameLst>
                                          <p:attrName>ppt_w</p:attrName>
                                        </p:attrNameLst>
                                      </p:cBhvr>
                                      <p:tavLst>
                                        <p:tav tm="0">
                                          <p:val>
                                            <p:fltVal val="0"/>
                                          </p:val>
                                        </p:tav>
                                        <p:tav tm="100000">
                                          <p:val>
                                            <p:strVal val="#ppt_w"/>
                                          </p:val>
                                        </p:tav>
                                      </p:tavLst>
                                    </p:anim>
                                    <p:anim calcmode="lin" valueType="num">
                                      <p:cBhvr>
                                        <p:cTn id="263" dur="500" fill="hold"/>
                                        <p:tgtEl>
                                          <p:spTgt spid="21586"/>
                                        </p:tgtEl>
                                        <p:attrNameLst>
                                          <p:attrName>ppt_h</p:attrName>
                                        </p:attrNameLst>
                                      </p:cBhvr>
                                      <p:tavLst>
                                        <p:tav tm="0">
                                          <p:val>
                                            <p:fltVal val="0"/>
                                          </p:val>
                                        </p:tav>
                                        <p:tav tm="100000">
                                          <p:val>
                                            <p:strVal val="#ppt_h"/>
                                          </p:val>
                                        </p:tav>
                                      </p:tavLst>
                                    </p:anim>
                                    <p:animEffect transition="in" filter="fade">
                                      <p:cBhvr>
                                        <p:cTn id="264" dur="500"/>
                                        <p:tgtEl>
                                          <p:spTgt spid="21586"/>
                                        </p:tgtEl>
                                      </p:cBhvr>
                                    </p:animEffect>
                                  </p:childTnLst>
                                </p:cTn>
                              </p:par>
                              <p:par>
                                <p:cTn id="265" presetID="53" presetClass="entr" presetSubtype="16" fill="hold" grpId="0" nodeType="withEffect">
                                  <p:stCondLst>
                                    <p:cond delay="0"/>
                                  </p:stCondLst>
                                  <p:childTnLst>
                                    <p:set>
                                      <p:cBhvr>
                                        <p:cTn id="266" dur="1" fill="hold">
                                          <p:stCondLst>
                                            <p:cond delay="0"/>
                                          </p:stCondLst>
                                        </p:cTn>
                                        <p:tgtEl>
                                          <p:spTgt spid="21587"/>
                                        </p:tgtEl>
                                        <p:attrNameLst>
                                          <p:attrName>style.visibility</p:attrName>
                                        </p:attrNameLst>
                                      </p:cBhvr>
                                      <p:to>
                                        <p:strVal val="visible"/>
                                      </p:to>
                                    </p:set>
                                    <p:anim calcmode="lin" valueType="num">
                                      <p:cBhvr>
                                        <p:cTn id="267" dur="500" fill="hold"/>
                                        <p:tgtEl>
                                          <p:spTgt spid="21587"/>
                                        </p:tgtEl>
                                        <p:attrNameLst>
                                          <p:attrName>ppt_w</p:attrName>
                                        </p:attrNameLst>
                                      </p:cBhvr>
                                      <p:tavLst>
                                        <p:tav tm="0">
                                          <p:val>
                                            <p:fltVal val="0"/>
                                          </p:val>
                                        </p:tav>
                                        <p:tav tm="100000">
                                          <p:val>
                                            <p:strVal val="#ppt_w"/>
                                          </p:val>
                                        </p:tav>
                                      </p:tavLst>
                                    </p:anim>
                                    <p:anim calcmode="lin" valueType="num">
                                      <p:cBhvr>
                                        <p:cTn id="268" dur="500" fill="hold"/>
                                        <p:tgtEl>
                                          <p:spTgt spid="21587"/>
                                        </p:tgtEl>
                                        <p:attrNameLst>
                                          <p:attrName>ppt_h</p:attrName>
                                        </p:attrNameLst>
                                      </p:cBhvr>
                                      <p:tavLst>
                                        <p:tav tm="0">
                                          <p:val>
                                            <p:fltVal val="0"/>
                                          </p:val>
                                        </p:tav>
                                        <p:tav tm="100000">
                                          <p:val>
                                            <p:strVal val="#ppt_h"/>
                                          </p:val>
                                        </p:tav>
                                      </p:tavLst>
                                    </p:anim>
                                    <p:animEffect transition="in" filter="fade">
                                      <p:cBhvr>
                                        <p:cTn id="269" dur="500"/>
                                        <p:tgtEl>
                                          <p:spTgt spid="21587"/>
                                        </p:tgtEl>
                                      </p:cBhvr>
                                    </p:animEffect>
                                  </p:childTnLst>
                                </p:cTn>
                              </p:par>
                              <p:par>
                                <p:cTn id="270" presetID="53" presetClass="entr" presetSubtype="16" fill="hold" grpId="0" nodeType="withEffect">
                                  <p:stCondLst>
                                    <p:cond delay="0"/>
                                  </p:stCondLst>
                                  <p:childTnLst>
                                    <p:set>
                                      <p:cBhvr>
                                        <p:cTn id="271" dur="1" fill="hold">
                                          <p:stCondLst>
                                            <p:cond delay="0"/>
                                          </p:stCondLst>
                                        </p:cTn>
                                        <p:tgtEl>
                                          <p:spTgt spid="21588"/>
                                        </p:tgtEl>
                                        <p:attrNameLst>
                                          <p:attrName>style.visibility</p:attrName>
                                        </p:attrNameLst>
                                      </p:cBhvr>
                                      <p:to>
                                        <p:strVal val="visible"/>
                                      </p:to>
                                    </p:set>
                                    <p:anim calcmode="lin" valueType="num">
                                      <p:cBhvr>
                                        <p:cTn id="272" dur="500" fill="hold"/>
                                        <p:tgtEl>
                                          <p:spTgt spid="21588"/>
                                        </p:tgtEl>
                                        <p:attrNameLst>
                                          <p:attrName>ppt_w</p:attrName>
                                        </p:attrNameLst>
                                      </p:cBhvr>
                                      <p:tavLst>
                                        <p:tav tm="0">
                                          <p:val>
                                            <p:fltVal val="0"/>
                                          </p:val>
                                        </p:tav>
                                        <p:tav tm="100000">
                                          <p:val>
                                            <p:strVal val="#ppt_w"/>
                                          </p:val>
                                        </p:tav>
                                      </p:tavLst>
                                    </p:anim>
                                    <p:anim calcmode="lin" valueType="num">
                                      <p:cBhvr>
                                        <p:cTn id="273" dur="500" fill="hold"/>
                                        <p:tgtEl>
                                          <p:spTgt spid="21588"/>
                                        </p:tgtEl>
                                        <p:attrNameLst>
                                          <p:attrName>ppt_h</p:attrName>
                                        </p:attrNameLst>
                                      </p:cBhvr>
                                      <p:tavLst>
                                        <p:tav tm="0">
                                          <p:val>
                                            <p:fltVal val="0"/>
                                          </p:val>
                                        </p:tav>
                                        <p:tav tm="100000">
                                          <p:val>
                                            <p:strVal val="#ppt_h"/>
                                          </p:val>
                                        </p:tav>
                                      </p:tavLst>
                                    </p:anim>
                                    <p:animEffect transition="in" filter="fade">
                                      <p:cBhvr>
                                        <p:cTn id="274" dur="500"/>
                                        <p:tgtEl>
                                          <p:spTgt spid="21588"/>
                                        </p:tgtEl>
                                      </p:cBhvr>
                                    </p:animEffect>
                                  </p:childTnLst>
                                </p:cTn>
                              </p:par>
                              <p:par>
                                <p:cTn id="275" presetID="53" presetClass="entr" presetSubtype="16" fill="hold" grpId="0" nodeType="withEffect">
                                  <p:stCondLst>
                                    <p:cond delay="0"/>
                                  </p:stCondLst>
                                  <p:childTnLst>
                                    <p:set>
                                      <p:cBhvr>
                                        <p:cTn id="276" dur="1" fill="hold">
                                          <p:stCondLst>
                                            <p:cond delay="0"/>
                                          </p:stCondLst>
                                        </p:cTn>
                                        <p:tgtEl>
                                          <p:spTgt spid="21589"/>
                                        </p:tgtEl>
                                        <p:attrNameLst>
                                          <p:attrName>style.visibility</p:attrName>
                                        </p:attrNameLst>
                                      </p:cBhvr>
                                      <p:to>
                                        <p:strVal val="visible"/>
                                      </p:to>
                                    </p:set>
                                    <p:anim calcmode="lin" valueType="num">
                                      <p:cBhvr>
                                        <p:cTn id="277" dur="500" fill="hold"/>
                                        <p:tgtEl>
                                          <p:spTgt spid="21589"/>
                                        </p:tgtEl>
                                        <p:attrNameLst>
                                          <p:attrName>ppt_w</p:attrName>
                                        </p:attrNameLst>
                                      </p:cBhvr>
                                      <p:tavLst>
                                        <p:tav tm="0">
                                          <p:val>
                                            <p:fltVal val="0"/>
                                          </p:val>
                                        </p:tav>
                                        <p:tav tm="100000">
                                          <p:val>
                                            <p:strVal val="#ppt_w"/>
                                          </p:val>
                                        </p:tav>
                                      </p:tavLst>
                                    </p:anim>
                                    <p:anim calcmode="lin" valueType="num">
                                      <p:cBhvr>
                                        <p:cTn id="278" dur="500" fill="hold"/>
                                        <p:tgtEl>
                                          <p:spTgt spid="21589"/>
                                        </p:tgtEl>
                                        <p:attrNameLst>
                                          <p:attrName>ppt_h</p:attrName>
                                        </p:attrNameLst>
                                      </p:cBhvr>
                                      <p:tavLst>
                                        <p:tav tm="0">
                                          <p:val>
                                            <p:fltVal val="0"/>
                                          </p:val>
                                        </p:tav>
                                        <p:tav tm="100000">
                                          <p:val>
                                            <p:strVal val="#ppt_h"/>
                                          </p:val>
                                        </p:tav>
                                      </p:tavLst>
                                    </p:anim>
                                    <p:animEffect transition="in" filter="fade">
                                      <p:cBhvr>
                                        <p:cTn id="279" dur="500"/>
                                        <p:tgtEl>
                                          <p:spTgt spid="21589"/>
                                        </p:tgtEl>
                                      </p:cBhvr>
                                    </p:animEffect>
                                  </p:childTnLst>
                                </p:cTn>
                              </p:par>
                              <p:par>
                                <p:cTn id="280" presetID="53" presetClass="entr" presetSubtype="16" fill="hold" grpId="0" nodeType="withEffect">
                                  <p:stCondLst>
                                    <p:cond delay="0"/>
                                  </p:stCondLst>
                                  <p:childTnLst>
                                    <p:set>
                                      <p:cBhvr>
                                        <p:cTn id="281" dur="1" fill="hold">
                                          <p:stCondLst>
                                            <p:cond delay="0"/>
                                          </p:stCondLst>
                                        </p:cTn>
                                        <p:tgtEl>
                                          <p:spTgt spid="21590"/>
                                        </p:tgtEl>
                                        <p:attrNameLst>
                                          <p:attrName>style.visibility</p:attrName>
                                        </p:attrNameLst>
                                      </p:cBhvr>
                                      <p:to>
                                        <p:strVal val="visible"/>
                                      </p:to>
                                    </p:set>
                                    <p:anim calcmode="lin" valueType="num">
                                      <p:cBhvr>
                                        <p:cTn id="282" dur="500" fill="hold"/>
                                        <p:tgtEl>
                                          <p:spTgt spid="21590"/>
                                        </p:tgtEl>
                                        <p:attrNameLst>
                                          <p:attrName>ppt_w</p:attrName>
                                        </p:attrNameLst>
                                      </p:cBhvr>
                                      <p:tavLst>
                                        <p:tav tm="0">
                                          <p:val>
                                            <p:fltVal val="0"/>
                                          </p:val>
                                        </p:tav>
                                        <p:tav tm="100000">
                                          <p:val>
                                            <p:strVal val="#ppt_w"/>
                                          </p:val>
                                        </p:tav>
                                      </p:tavLst>
                                    </p:anim>
                                    <p:anim calcmode="lin" valueType="num">
                                      <p:cBhvr>
                                        <p:cTn id="283" dur="500" fill="hold"/>
                                        <p:tgtEl>
                                          <p:spTgt spid="21590"/>
                                        </p:tgtEl>
                                        <p:attrNameLst>
                                          <p:attrName>ppt_h</p:attrName>
                                        </p:attrNameLst>
                                      </p:cBhvr>
                                      <p:tavLst>
                                        <p:tav tm="0">
                                          <p:val>
                                            <p:fltVal val="0"/>
                                          </p:val>
                                        </p:tav>
                                        <p:tav tm="100000">
                                          <p:val>
                                            <p:strVal val="#ppt_h"/>
                                          </p:val>
                                        </p:tav>
                                      </p:tavLst>
                                    </p:anim>
                                    <p:animEffect transition="in" filter="fade">
                                      <p:cBhvr>
                                        <p:cTn id="284" dur="500"/>
                                        <p:tgtEl>
                                          <p:spTgt spid="21590"/>
                                        </p:tgtEl>
                                      </p:cBhvr>
                                    </p:animEffect>
                                  </p:childTnLst>
                                </p:cTn>
                              </p:par>
                              <p:par>
                                <p:cTn id="285" presetID="53" presetClass="entr" presetSubtype="16" fill="hold" grpId="0" nodeType="withEffect">
                                  <p:stCondLst>
                                    <p:cond delay="0"/>
                                  </p:stCondLst>
                                  <p:childTnLst>
                                    <p:set>
                                      <p:cBhvr>
                                        <p:cTn id="286" dur="1" fill="hold">
                                          <p:stCondLst>
                                            <p:cond delay="0"/>
                                          </p:stCondLst>
                                        </p:cTn>
                                        <p:tgtEl>
                                          <p:spTgt spid="21591"/>
                                        </p:tgtEl>
                                        <p:attrNameLst>
                                          <p:attrName>style.visibility</p:attrName>
                                        </p:attrNameLst>
                                      </p:cBhvr>
                                      <p:to>
                                        <p:strVal val="visible"/>
                                      </p:to>
                                    </p:set>
                                    <p:anim calcmode="lin" valueType="num">
                                      <p:cBhvr>
                                        <p:cTn id="287" dur="500" fill="hold"/>
                                        <p:tgtEl>
                                          <p:spTgt spid="21591"/>
                                        </p:tgtEl>
                                        <p:attrNameLst>
                                          <p:attrName>ppt_w</p:attrName>
                                        </p:attrNameLst>
                                      </p:cBhvr>
                                      <p:tavLst>
                                        <p:tav tm="0">
                                          <p:val>
                                            <p:fltVal val="0"/>
                                          </p:val>
                                        </p:tav>
                                        <p:tav tm="100000">
                                          <p:val>
                                            <p:strVal val="#ppt_w"/>
                                          </p:val>
                                        </p:tav>
                                      </p:tavLst>
                                    </p:anim>
                                    <p:anim calcmode="lin" valueType="num">
                                      <p:cBhvr>
                                        <p:cTn id="288" dur="500" fill="hold"/>
                                        <p:tgtEl>
                                          <p:spTgt spid="21591"/>
                                        </p:tgtEl>
                                        <p:attrNameLst>
                                          <p:attrName>ppt_h</p:attrName>
                                        </p:attrNameLst>
                                      </p:cBhvr>
                                      <p:tavLst>
                                        <p:tav tm="0">
                                          <p:val>
                                            <p:fltVal val="0"/>
                                          </p:val>
                                        </p:tav>
                                        <p:tav tm="100000">
                                          <p:val>
                                            <p:strVal val="#ppt_h"/>
                                          </p:val>
                                        </p:tav>
                                      </p:tavLst>
                                    </p:anim>
                                    <p:animEffect transition="in" filter="fade">
                                      <p:cBhvr>
                                        <p:cTn id="289" dur="500"/>
                                        <p:tgtEl>
                                          <p:spTgt spid="21591"/>
                                        </p:tgtEl>
                                      </p:cBhvr>
                                    </p:animEffect>
                                  </p:childTnLst>
                                </p:cTn>
                              </p:par>
                              <p:par>
                                <p:cTn id="290" presetID="53" presetClass="entr" presetSubtype="16" fill="hold" grpId="0" nodeType="withEffect">
                                  <p:stCondLst>
                                    <p:cond delay="0"/>
                                  </p:stCondLst>
                                  <p:childTnLst>
                                    <p:set>
                                      <p:cBhvr>
                                        <p:cTn id="291" dur="1" fill="hold">
                                          <p:stCondLst>
                                            <p:cond delay="0"/>
                                          </p:stCondLst>
                                        </p:cTn>
                                        <p:tgtEl>
                                          <p:spTgt spid="21592"/>
                                        </p:tgtEl>
                                        <p:attrNameLst>
                                          <p:attrName>style.visibility</p:attrName>
                                        </p:attrNameLst>
                                      </p:cBhvr>
                                      <p:to>
                                        <p:strVal val="visible"/>
                                      </p:to>
                                    </p:set>
                                    <p:anim calcmode="lin" valueType="num">
                                      <p:cBhvr>
                                        <p:cTn id="292" dur="500" fill="hold"/>
                                        <p:tgtEl>
                                          <p:spTgt spid="21592"/>
                                        </p:tgtEl>
                                        <p:attrNameLst>
                                          <p:attrName>ppt_w</p:attrName>
                                        </p:attrNameLst>
                                      </p:cBhvr>
                                      <p:tavLst>
                                        <p:tav tm="0">
                                          <p:val>
                                            <p:fltVal val="0"/>
                                          </p:val>
                                        </p:tav>
                                        <p:tav tm="100000">
                                          <p:val>
                                            <p:strVal val="#ppt_w"/>
                                          </p:val>
                                        </p:tav>
                                      </p:tavLst>
                                    </p:anim>
                                    <p:anim calcmode="lin" valueType="num">
                                      <p:cBhvr>
                                        <p:cTn id="293" dur="500" fill="hold"/>
                                        <p:tgtEl>
                                          <p:spTgt spid="21592"/>
                                        </p:tgtEl>
                                        <p:attrNameLst>
                                          <p:attrName>ppt_h</p:attrName>
                                        </p:attrNameLst>
                                      </p:cBhvr>
                                      <p:tavLst>
                                        <p:tav tm="0">
                                          <p:val>
                                            <p:fltVal val="0"/>
                                          </p:val>
                                        </p:tav>
                                        <p:tav tm="100000">
                                          <p:val>
                                            <p:strVal val="#ppt_h"/>
                                          </p:val>
                                        </p:tav>
                                      </p:tavLst>
                                    </p:anim>
                                    <p:animEffect transition="in" filter="fade">
                                      <p:cBhvr>
                                        <p:cTn id="294" dur="500"/>
                                        <p:tgtEl>
                                          <p:spTgt spid="21592"/>
                                        </p:tgtEl>
                                      </p:cBhvr>
                                    </p:animEffect>
                                  </p:childTnLst>
                                </p:cTn>
                              </p:par>
                              <p:par>
                                <p:cTn id="295" presetID="53" presetClass="entr" presetSubtype="16" fill="hold" grpId="0" nodeType="withEffect">
                                  <p:stCondLst>
                                    <p:cond delay="0"/>
                                  </p:stCondLst>
                                  <p:childTnLst>
                                    <p:set>
                                      <p:cBhvr>
                                        <p:cTn id="296" dur="1" fill="hold">
                                          <p:stCondLst>
                                            <p:cond delay="0"/>
                                          </p:stCondLst>
                                        </p:cTn>
                                        <p:tgtEl>
                                          <p:spTgt spid="21593"/>
                                        </p:tgtEl>
                                        <p:attrNameLst>
                                          <p:attrName>style.visibility</p:attrName>
                                        </p:attrNameLst>
                                      </p:cBhvr>
                                      <p:to>
                                        <p:strVal val="visible"/>
                                      </p:to>
                                    </p:set>
                                    <p:anim calcmode="lin" valueType="num">
                                      <p:cBhvr>
                                        <p:cTn id="297" dur="500" fill="hold"/>
                                        <p:tgtEl>
                                          <p:spTgt spid="21593"/>
                                        </p:tgtEl>
                                        <p:attrNameLst>
                                          <p:attrName>ppt_w</p:attrName>
                                        </p:attrNameLst>
                                      </p:cBhvr>
                                      <p:tavLst>
                                        <p:tav tm="0">
                                          <p:val>
                                            <p:fltVal val="0"/>
                                          </p:val>
                                        </p:tav>
                                        <p:tav tm="100000">
                                          <p:val>
                                            <p:strVal val="#ppt_w"/>
                                          </p:val>
                                        </p:tav>
                                      </p:tavLst>
                                    </p:anim>
                                    <p:anim calcmode="lin" valueType="num">
                                      <p:cBhvr>
                                        <p:cTn id="298" dur="500" fill="hold"/>
                                        <p:tgtEl>
                                          <p:spTgt spid="21593"/>
                                        </p:tgtEl>
                                        <p:attrNameLst>
                                          <p:attrName>ppt_h</p:attrName>
                                        </p:attrNameLst>
                                      </p:cBhvr>
                                      <p:tavLst>
                                        <p:tav tm="0">
                                          <p:val>
                                            <p:fltVal val="0"/>
                                          </p:val>
                                        </p:tav>
                                        <p:tav tm="100000">
                                          <p:val>
                                            <p:strVal val="#ppt_h"/>
                                          </p:val>
                                        </p:tav>
                                      </p:tavLst>
                                    </p:anim>
                                    <p:animEffect transition="in" filter="fade">
                                      <p:cBhvr>
                                        <p:cTn id="299" dur="500"/>
                                        <p:tgtEl>
                                          <p:spTgt spid="21593"/>
                                        </p:tgtEl>
                                      </p:cBhvr>
                                    </p:animEffect>
                                  </p:childTnLst>
                                </p:cTn>
                              </p:par>
                              <p:par>
                                <p:cTn id="300" presetID="53" presetClass="entr" presetSubtype="16" fill="hold" grpId="0" nodeType="withEffect">
                                  <p:stCondLst>
                                    <p:cond delay="0"/>
                                  </p:stCondLst>
                                  <p:childTnLst>
                                    <p:set>
                                      <p:cBhvr>
                                        <p:cTn id="301" dur="1" fill="hold">
                                          <p:stCondLst>
                                            <p:cond delay="0"/>
                                          </p:stCondLst>
                                        </p:cTn>
                                        <p:tgtEl>
                                          <p:spTgt spid="21594"/>
                                        </p:tgtEl>
                                        <p:attrNameLst>
                                          <p:attrName>style.visibility</p:attrName>
                                        </p:attrNameLst>
                                      </p:cBhvr>
                                      <p:to>
                                        <p:strVal val="visible"/>
                                      </p:to>
                                    </p:set>
                                    <p:anim calcmode="lin" valueType="num">
                                      <p:cBhvr>
                                        <p:cTn id="302" dur="500" fill="hold"/>
                                        <p:tgtEl>
                                          <p:spTgt spid="21594"/>
                                        </p:tgtEl>
                                        <p:attrNameLst>
                                          <p:attrName>ppt_w</p:attrName>
                                        </p:attrNameLst>
                                      </p:cBhvr>
                                      <p:tavLst>
                                        <p:tav tm="0">
                                          <p:val>
                                            <p:fltVal val="0"/>
                                          </p:val>
                                        </p:tav>
                                        <p:tav tm="100000">
                                          <p:val>
                                            <p:strVal val="#ppt_w"/>
                                          </p:val>
                                        </p:tav>
                                      </p:tavLst>
                                    </p:anim>
                                    <p:anim calcmode="lin" valueType="num">
                                      <p:cBhvr>
                                        <p:cTn id="303" dur="500" fill="hold"/>
                                        <p:tgtEl>
                                          <p:spTgt spid="21594"/>
                                        </p:tgtEl>
                                        <p:attrNameLst>
                                          <p:attrName>ppt_h</p:attrName>
                                        </p:attrNameLst>
                                      </p:cBhvr>
                                      <p:tavLst>
                                        <p:tav tm="0">
                                          <p:val>
                                            <p:fltVal val="0"/>
                                          </p:val>
                                        </p:tav>
                                        <p:tav tm="100000">
                                          <p:val>
                                            <p:strVal val="#ppt_h"/>
                                          </p:val>
                                        </p:tav>
                                      </p:tavLst>
                                    </p:anim>
                                    <p:animEffect transition="in" filter="fade">
                                      <p:cBhvr>
                                        <p:cTn id="304" dur="500"/>
                                        <p:tgtEl>
                                          <p:spTgt spid="21594"/>
                                        </p:tgtEl>
                                      </p:cBhvr>
                                    </p:animEffect>
                                  </p:childTnLst>
                                </p:cTn>
                              </p:par>
                              <p:par>
                                <p:cTn id="305" presetID="53" presetClass="entr" presetSubtype="16" fill="hold" grpId="0" nodeType="withEffect">
                                  <p:stCondLst>
                                    <p:cond delay="0"/>
                                  </p:stCondLst>
                                  <p:childTnLst>
                                    <p:set>
                                      <p:cBhvr>
                                        <p:cTn id="306" dur="1" fill="hold">
                                          <p:stCondLst>
                                            <p:cond delay="0"/>
                                          </p:stCondLst>
                                        </p:cTn>
                                        <p:tgtEl>
                                          <p:spTgt spid="21595"/>
                                        </p:tgtEl>
                                        <p:attrNameLst>
                                          <p:attrName>style.visibility</p:attrName>
                                        </p:attrNameLst>
                                      </p:cBhvr>
                                      <p:to>
                                        <p:strVal val="visible"/>
                                      </p:to>
                                    </p:set>
                                    <p:anim calcmode="lin" valueType="num">
                                      <p:cBhvr>
                                        <p:cTn id="307" dur="500" fill="hold"/>
                                        <p:tgtEl>
                                          <p:spTgt spid="21595"/>
                                        </p:tgtEl>
                                        <p:attrNameLst>
                                          <p:attrName>ppt_w</p:attrName>
                                        </p:attrNameLst>
                                      </p:cBhvr>
                                      <p:tavLst>
                                        <p:tav tm="0">
                                          <p:val>
                                            <p:fltVal val="0"/>
                                          </p:val>
                                        </p:tav>
                                        <p:tav tm="100000">
                                          <p:val>
                                            <p:strVal val="#ppt_w"/>
                                          </p:val>
                                        </p:tav>
                                      </p:tavLst>
                                    </p:anim>
                                    <p:anim calcmode="lin" valueType="num">
                                      <p:cBhvr>
                                        <p:cTn id="308" dur="500" fill="hold"/>
                                        <p:tgtEl>
                                          <p:spTgt spid="21595"/>
                                        </p:tgtEl>
                                        <p:attrNameLst>
                                          <p:attrName>ppt_h</p:attrName>
                                        </p:attrNameLst>
                                      </p:cBhvr>
                                      <p:tavLst>
                                        <p:tav tm="0">
                                          <p:val>
                                            <p:fltVal val="0"/>
                                          </p:val>
                                        </p:tav>
                                        <p:tav tm="100000">
                                          <p:val>
                                            <p:strVal val="#ppt_h"/>
                                          </p:val>
                                        </p:tav>
                                      </p:tavLst>
                                    </p:anim>
                                    <p:animEffect transition="in" filter="fade">
                                      <p:cBhvr>
                                        <p:cTn id="309" dur="500"/>
                                        <p:tgtEl>
                                          <p:spTgt spid="21595"/>
                                        </p:tgtEl>
                                      </p:cBhvr>
                                    </p:animEffect>
                                  </p:childTnLst>
                                </p:cTn>
                              </p:par>
                              <p:par>
                                <p:cTn id="310" presetID="53" presetClass="entr" presetSubtype="16" fill="hold" grpId="0" nodeType="withEffect">
                                  <p:stCondLst>
                                    <p:cond delay="0"/>
                                  </p:stCondLst>
                                  <p:childTnLst>
                                    <p:set>
                                      <p:cBhvr>
                                        <p:cTn id="311" dur="1" fill="hold">
                                          <p:stCondLst>
                                            <p:cond delay="0"/>
                                          </p:stCondLst>
                                        </p:cTn>
                                        <p:tgtEl>
                                          <p:spTgt spid="21596"/>
                                        </p:tgtEl>
                                        <p:attrNameLst>
                                          <p:attrName>style.visibility</p:attrName>
                                        </p:attrNameLst>
                                      </p:cBhvr>
                                      <p:to>
                                        <p:strVal val="visible"/>
                                      </p:to>
                                    </p:set>
                                    <p:anim calcmode="lin" valueType="num">
                                      <p:cBhvr>
                                        <p:cTn id="312" dur="500" fill="hold"/>
                                        <p:tgtEl>
                                          <p:spTgt spid="21596"/>
                                        </p:tgtEl>
                                        <p:attrNameLst>
                                          <p:attrName>ppt_w</p:attrName>
                                        </p:attrNameLst>
                                      </p:cBhvr>
                                      <p:tavLst>
                                        <p:tav tm="0">
                                          <p:val>
                                            <p:fltVal val="0"/>
                                          </p:val>
                                        </p:tav>
                                        <p:tav tm="100000">
                                          <p:val>
                                            <p:strVal val="#ppt_w"/>
                                          </p:val>
                                        </p:tav>
                                      </p:tavLst>
                                    </p:anim>
                                    <p:anim calcmode="lin" valueType="num">
                                      <p:cBhvr>
                                        <p:cTn id="313" dur="500" fill="hold"/>
                                        <p:tgtEl>
                                          <p:spTgt spid="21596"/>
                                        </p:tgtEl>
                                        <p:attrNameLst>
                                          <p:attrName>ppt_h</p:attrName>
                                        </p:attrNameLst>
                                      </p:cBhvr>
                                      <p:tavLst>
                                        <p:tav tm="0">
                                          <p:val>
                                            <p:fltVal val="0"/>
                                          </p:val>
                                        </p:tav>
                                        <p:tav tm="100000">
                                          <p:val>
                                            <p:strVal val="#ppt_h"/>
                                          </p:val>
                                        </p:tav>
                                      </p:tavLst>
                                    </p:anim>
                                    <p:animEffect transition="in" filter="fade">
                                      <p:cBhvr>
                                        <p:cTn id="314" dur="500"/>
                                        <p:tgtEl>
                                          <p:spTgt spid="21596"/>
                                        </p:tgtEl>
                                      </p:cBhvr>
                                    </p:animEffect>
                                  </p:childTnLst>
                                </p:cTn>
                              </p:par>
                              <p:par>
                                <p:cTn id="315" presetID="53" presetClass="entr" presetSubtype="16" fill="hold" grpId="0" nodeType="withEffect">
                                  <p:stCondLst>
                                    <p:cond delay="0"/>
                                  </p:stCondLst>
                                  <p:childTnLst>
                                    <p:set>
                                      <p:cBhvr>
                                        <p:cTn id="316" dur="1" fill="hold">
                                          <p:stCondLst>
                                            <p:cond delay="0"/>
                                          </p:stCondLst>
                                        </p:cTn>
                                        <p:tgtEl>
                                          <p:spTgt spid="21597"/>
                                        </p:tgtEl>
                                        <p:attrNameLst>
                                          <p:attrName>style.visibility</p:attrName>
                                        </p:attrNameLst>
                                      </p:cBhvr>
                                      <p:to>
                                        <p:strVal val="visible"/>
                                      </p:to>
                                    </p:set>
                                    <p:anim calcmode="lin" valueType="num">
                                      <p:cBhvr>
                                        <p:cTn id="317" dur="500" fill="hold"/>
                                        <p:tgtEl>
                                          <p:spTgt spid="21597"/>
                                        </p:tgtEl>
                                        <p:attrNameLst>
                                          <p:attrName>ppt_w</p:attrName>
                                        </p:attrNameLst>
                                      </p:cBhvr>
                                      <p:tavLst>
                                        <p:tav tm="0">
                                          <p:val>
                                            <p:fltVal val="0"/>
                                          </p:val>
                                        </p:tav>
                                        <p:tav tm="100000">
                                          <p:val>
                                            <p:strVal val="#ppt_w"/>
                                          </p:val>
                                        </p:tav>
                                      </p:tavLst>
                                    </p:anim>
                                    <p:anim calcmode="lin" valueType="num">
                                      <p:cBhvr>
                                        <p:cTn id="318" dur="500" fill="hold"/>
                                        <p:tgtEl>
                                          <p:spTgt spid="21597"/>
                                        </p:tgtEl>
                                        <p:attrNameLst>
                                          <p:attrName>ppt_h</p:attrName>
                                        </p:attrNameLst>
                                      </p:cBhvr>
                                      <p:tavLst>
                                        <p:tav tm="0">
                                          <p:val>
                                            <p:fltVal val="0"/>
                                          </p:val>
                                        </p:tav>
                                        <p:tav tm="100000">
                                          <p:val>
                                            <p:strVal val="#ppt_h"/>
                                          </p:val>
                                        </p:tav>
                                      </p:tavLst>
                                    </p:anim>
                                    <p:animEffect transition="in" filter="fade">
                                      <p:cBhvr>
                                        <p:cTn id="319" dur="500"/>
                                        <p:tgtEl>
                                          <p:spTgt spid="21597"/>
                                        </p:tgtEl>
                                      </p:cBhvr>
                                    </p:animEffect>
                                  </p:childTnLst>
                                </p:cTn>
                              </p:par>
                              <p:par>
                                <p:cTn id="320" presetID="53" presetClass="entr" presetSubtype="16" fill="hold" grpId="0" nodeType="withEffect">
                                  <p:stCondLst>
                                    <p:cond delay="0"/>
                                  </p:stCondLst>
                                  <p:childTnLst>
                                    <p:set>
                                      <p:cBhvr>
                                        <p:cTn id="321" dur="1" fill="hold">
                                          <p:stCondLst>
                                            <p:cond delay="0"/>
                                          </p:stCondLst>
                                        </p:cTn>
                                        <p:tgtEl>
                                          <p:spTgt spid="21598"/>
                                        </p:tgtEl>
                                        <p:attrNameLst>
                                          <p:attrName>style.visibility</p:attrName>
                                        </p:attrNameLst>
                                      </p:cBhvr>
                                      <p:to>
                                        <p:strVal val="visible"/>
                                      </p:to>
                                    </p:set>
                                    <p:anim calcmode="lin" valueType="num">
                                      <p:cBhvr>
                                        <p:cTn id="322" dur="500" fill="hold"/>
                                        <p:tgtEl>
                                          <p:spTgt spid="21598"/>
                                        </p:tgtEl>
                                        <p:attrNameLst>
                                          <p:attrName>ppt_w</p:attrName>
                                        </p:attrNameLst>
                                      </p:cBhvr>
                                      <p:tavLst>
                                        <p:tav tm="0">
                                          <p:val>
                                            <p:fltVal val="0"/>
                                          </p:val>
                                        </p:tav>
                                        <p:tav tm="100000">
                                          <p:val>
                                            <p:strVal val="#ppt_w"/>
                                          </p:val>
                                        </p:tav>
                                      </p:tavLst>
                                    </p:anim>
                                    <p:anim calcmode="lin" valueType="num">
                                      <p:cBhvr>
                                        <p:cTn id="323" dur="500" fill="hold"/>
                                        <p:tgtEl>
                                          <p:spTgt spid="21598"/>
                                        </p:tgtEl>
                                        <p:attrNameLst>
                                          <p:attrName>ppt_h</p:attrName>
                                        </p:attrNameLst>
                                      </p:cBhvr>
                                      <p:tavLst>
                                        <p:tav tm="0">
                                          <p:val>
                                            <p:fltVal val="0"/>
                                          </p:val>
                                        </p:tav>
                                        <p:tav tm="100000">
                                          <p:val>
                                            <p:strVal val="#ppt_h"/>
                                          </p:val>
                                        </p:tav>
                                      </p:tavLst>
                                    </p:anim>
                                    <p:animEffect transition="in" filter="fade">
                                      <p:cBhvr>
                                        <p:cTn id="324" dur="500"/>
                                        <p:tgtEl>
                                          <p:spTgt spid="21598"/>
                                        </p:tgtEl>
                                      </p:cBhvr>
                                    </p:animEffect>
                                  </p:childTnLst>
                                </p:cTn>
                              </p:par>
                              <p:par>
                                <p:cTn id="325" presetID="53" presetClass="entr" presetSubtype="16" fill="hold" grpId="0" nodeType="withEffect">
                                  <p:stCondLst>
                                    <p:cond delay="0"/>
                                  </p:stCondLst>
                                  <p:childTnLst>
                                    <p:set>
                                      <p:cBhvr>
                                        <p:cTn id="326" dur="1" fill="hold">
                                          <p:stCondLst>
                                            <p:cond delay="0"/>
                                          </p:stCondLst>
                                        </p:cTn>
                                        <p:tgtEl>
                                          <p:spTgt spid="21599"/>
                                        </p:tgtEl>
                                        <p:attrNameLst>
                                          <p:attrName>style.visibility</p:attrName>
                                        </p:attrNameLst>
                                      </p:cBhvr>
                                      <p:to>
                                        <p:strVal val="visible"/>
                                      </p:to>
                                    </p:set>
                                    <p:anim calcmode="lin" valueType="num">
                                      <p:cBhvr>
                                        <p:cTn id="327" dur="500" fill="hold"/>
                                        <p:tgtEl>
                                          <p:spTgt spid="21599"/>
                                        </p:tgtEl>
                                        <p:attrNameLst>
                                          <p:attrName>ppt_w</p:attrName>
                                        </p:attrNameLst>
                                      </p:cBhvr>
                                      <p:tavLst>
                                        <p:tav tm="0">
                                          <p:val>
                                            <p:fltVal val="0"/>
                                          </p:val>
                                        </p:tav>
                                        <p:tav tm="100000">
                                          <p:val>
                                            <p:strVal val="#ppt_w"/>
                                          </p:val>
                                        </p:tav>
                                      </p:tavLst>
                                    </p:anim>
                                    <p:anim calcmode="lin" valueType="num">
                                      <p:cBhvr>
                                        <p:cTn id="328" dur="500" fill="hold"/>
                                        <p:tgtEl>
                                          <p:spTgt spid="21599"/>
                                        </p:tgtEl>
                                        <p:attrNameLst>
                                          <p:attrName>ppt_h</p:attrName>
                                        </p:attrNameLst>
                                      </p:cBhvr>
                                      <p:tavLst>
                                        <p:tav tm="0">
                                          <p:val>
                                            <p:fltVal val="0"/>
                                          </p:val>
                                        </p:tav>
                                        <p:tav tm="100000">
                                          <p:val>
                                            <p:strVal val="#ppt_h"/>
                                          </p:val>
                                        </p:tav>
                                      </p:tavLst>
                                    </p:anim>
                                    <p:animEffect transition="in" filter="fade">
                                      <p:cBhvr>
                                        <p:cTn id="329" dur="500"/>
                                        <p:tgtEl>
                                          <p:spTgt spid="21599"/>
                                        </p:tgtEl>
                                      </p:cBhvr>
                                    </p:animEffect>
                                  </p:childTnLst>
                                </p:cTn>
                              </p:par>
                              <p:par>
                                <p:cTn id="330" presetID="53" presetClass="entr" presetSubtype="16" fill="hold" grpId="0" nodeType="withEffect">
                                  <p:stCondLst>
                                    <p:cond delay="0"/>
                                  </p:stCondLst>
                                  <p:childTnLst>
                                    <p:set>
                                      <p:cBhvr>
                                        <p:cTn id="331" dur="1" fill="hold">
                                          <p:stCondLst>
                                            <p:cond delay="0"/>
                                          </p:stCondLst>
                                        </p:cTn>
                                        <p:tgtEl>
                                          <p:spTgt spid="21600"/>
                                        </p:tgtEl>
                                        <p:attrNameLst>
                                          <p:attrName>style.visibility</p:attrName>
                                        </p:attrNameLst>
                                      </p:cBhvr>
                                      <p:to>
                                        <p:strVal val="visible"/>
                                      </p:to>
                                    </p:set>
                                    <p:anim calcmode="lin" valueType="num">
                                      <p:cBhvr>
                                        <p:cTn id="332" dur="500" fill="hold"/>
                                        <p:tgtEl>
                                          <p:spTgt spid="21600"/>
                                        </p:tgtEl>
                                        <p:attrNameLst>
                                          <p:attrName>ppt_w</p:attrName>
                                        </p:attrNameLst>
                                      </p:cBhvr>
                                      <p:tavLst>
                                        <p:tav tm="0">
                                          <p:val>
                                            <p:fltVal val="0"/>
                                          </p:val>
                                        </p:tav>
                                        <p:tav tm="100000">
                                          <p:val>
                                            <p:strVal val="#ppt_w"/>
                                          </p:val>
                                        </p:tav>
                                      </p:tavLst>
                                    </p:anim>
                                    <p:anim calcmode="lin" valueType="num">
                                      <p:cBhvr>
                                        <p:cTn id="333" dur="500" fill="hold"/>
                                        <p:tgtEl>
                                          <p:spTgt spid="21600"/>
                                        </p:tgtEl>
                                        <p:attrNameLst>
                                          <p:attrName>ppt_h</p:attrName>
                                        </p:attrNameLst>
                                      </p:cBhvr>
                                      <p:tavLst>
                                        <p:tav tm="0">
                                          <p:val>
                                            <p:fltVal val="0"/>
                                          </p:val>
                                        </p:tav>
                                        <p:tav tm="100000">
                                          <p:val>
                                            <p:strVal val="#ppt_h"/>
                                          </p:val>
                                        </p:tav>
                                      </p:tavLst>
                                    </p:anim>
                                    <p:animEffect transition="in" filter="fade">
                                      <p:cBhvr>
                                        <p:cTn id="334" dur="500"/>
                                        <p:tgtEl>
                                          <p:spTgt spid="21600"/>
                                        </p:tgtEl>
                                      </p:cBhvr>
                                    </p:animEffect>
                                  </p:childTnLst>
                                </p:cTn>
                              </p:par>
                              <p:par>
                                <p:cTn id="335" presetID="53" presetClass="entr" presetSubtype="16" fill="hold" grpId="0" nodeType="withEffect">
                                  <p:stCondLst>
                                    <p:cond delay="0"/>
                                  </p:stCondLst>
                                  <p:childTnLst>
                                    <p:set>
                                      <p:cBhvr>
                                        <p:cTn id="336" dur="1" fill="hold">
                                          <p:stCondLst>
                                            <p:cond delay="0"/>
                                          </p:stCondLst>
                                        </p:cTn>
                                        <p:tgtEl>
                                          <p:spTgt spid="21601"/>
                                        </p:tgtEl>
                                        <p:attrNameLst>
                                          <p:attrName>style.visibility</p:attrName>
                                        </p:attrNameLst>
                                      </p:cBhvr>
                                      <p:to>
                                        <p:strVal val="visible"/>
                                      </p:to>
                                    </p:set>
                                    <p:anim calcmode="lin" valueType="num">
                                      <p:cBhvr>
                                        <p:cTn id="337" dur="500" fill="hold"/>
                                        <p:tgtEl>
                                          <p:spTgt spid="21601"/>
                                        </p:tgtEl>
                                        <p:attrNameLst>
                                          <p:attrName>ppt_w</p:attrName>
                                        </p:attrNameLst>
                                      </p:cBhvr>
                                      <p:tavLst>
                                        <p:tav tm="0">
                                          <p:val>
                                            <p:fltVal val="0"/>
                                          </p:val>
                                        </p:tav>
                                        <p:tav tm="100000">
                                          <p:val>
                                            <p:strVal val="#ppt_w"/>
                                          </p:val>
                                        </p:tav>
                                      </p:tavLst>
                                    </p:anim>
                                    <p:anim calcmode="lin" valueType="num">
                                      <p:cBhvr>
                                        <p:cTn id="338" dur="500" fill="hold"/>
                                        <p:tgtEl>
                                          <p:spTgt spid="21601"/>
                                        </p:tgtEl>
                                        <p:attrNameLst>
                                          <p:attrName>ppt_h</p:attrName>
                                        </p:attrNameLst>
                                      </p:cBhvr>
                                      <p:tavLst>
                                        <p:tav tm="0">
                                          <p:val>
                                            <p:fltVal val="0"/>
                                          </p:val>
                                        </p:tav>
                                        <p:tav tm="100000">
                                          <p:val>
                                            <p:strVal val="#ppt_h"/>
                                          </p:val>
                                        </p:tav>
                                      </p:tavLst>
                                    </p:anim>
                                    <p:animEffect transition="in" filter="fade">
                                      <p:cBhvr>
                                        <p:cTn id="339" dur="500"/>
                                        <p:tgtEl>
                                          <p:spTgt spid="21601"/>
                                        </p:tgtEl>
                                      </p:cBhvr>
                                    </p:animEffect>
                                  </p:childTnLst>
                                </p:cTn>
                              </p:par>
                              <p:par>
                                <p:cTn id="340" presetID="53" presetClass="entr" presetSubtype="16" fill="hold" grpId="0" nodeType="withEffect">
                                  <p:stCondLst>
                                    <p:cond delay="0"/>
                                  </p:stCondLst>
                                  <p:childTnLst>
                                    <p:set>
                                      <p:cBhvr>
                                        <p:cTn id="341" dur="1" fill="hold">
                                          <p:stCondLst>
                                            <p:cond delay="0"/>
                                          </p:stCondLst>
                                        </p:cTn>
                                        <p:tgtEl>
                                          <p:spTgt spid="21602"/>
                                        </p:tgtEl>
                                        <p:attrNameLst>
                                          <p:attrName>style.visibility</p:attrName>
                                        </p:attrNameLst>
                                      </p:cBhvr>
                                      <p:to>
                                        <p:strVal val="visible"/>
                                      </p:to>
                                    </p:set>
                                    <p:anim calcmode="lin" valueType="num">
                                      <p:cBhvr>
                                        <p:cTn id="342" dur="500" fill="hold"/>
                                        <p:tgtEl>
                                          <p:spTgt spid="21602"/>
                                        </p:tgtEl>
                                        <p:attrNameLst>
                                          <p:attrName>ppt_w</p:attrName>
                                        </p:attrNameLst>
                                      </p:cBhvr>
                                      <p:tavLst>
                                        <p:tav tm="0">
                                          <p:val>
                                            <p:fltVal val="0"/>
                                          </p:val>
                                        </p:tav>
                                        <p:tav tm="100000">
                                          <p:val>
                                            <p:strVal val="#ppt_w"/>
                                          </p:val>
                                        </p:tav>
                                      </p:tavLst>
                                    </p:anim>
                                    <p:anim calcmode="lin" valueType="num">
                                      <p:cBhvr>
                                        <p:cTn id="343" dur="500" fill="hold"/>
                                        <p:tgtEl>
                                          <p:spTgt spid="21602"/>
                                        </p:tgtEl>
                                        <p:attrNameLst>
                                          <p:attrName>ppt_h</p:attrName>
                                        </p:attrNameLst>
                                      </p:cBhvr>
                                      <p:tavLst>
                                        <p:tav tm="0">
                                          <p:val>
                                            <p:fltVal val="0"/>
                                          </p:val>
                                        </p:tav>
                                        <p:tav tm="100000">
                                          <p:val>
                                            <p:strVal val="#ppt_h"/>
                                          </p:val>
                                        </p:tav>
                                      </p:tavLst>
                                    </p:anim>
                                    <p:animEffect transition="in" filter="fade">
                                      <p:cBhvr>
                                        <p:cTn id="344" dur="500"/>
                                        <p:tgtEl>
                                          <p:spTgt spid="21602"/>
                                        </p:tgtEl>
                                      </p:cBhvr>
                                    </p:animEffect>
                                  </p:childTnLst>
                                </p:cTn>
                              </p:par>
                              <p:par>
                                <p:cTn id="345" presetID="53" presetClass="entr" presetSubtype="16" fill="hold" grpId="0" nodeType="withEffect">
                                  <p:stCondLst>
                                    <p:cond delay="0"/>
                                  </p:stCondLst>
                                  <p:childTnLst>
                                    <p:set>
                                      <p:cBhvr>
                                        <p:cTn id="346" dur="1" fill="hold">
                                          <p:stCondLst>
                                            <p:cond delay="0"/>
                                          </p:stCondLst>
                                        </p:cTn>
                                        <p:tgtEl>
                                          <p:spTgt spid="21603"/>
                                        </p:tgtEl>
                                        <p:attrNameLst>
                                          <p:attrName>style.visibility</p:attrName>
                                        </p:attrNameLst>
                                      </p:cBhvr>
                                      <p:to>
                                        <p:strVal val="visible"/>
                                      </p:to>
                                    </p:set>
                                    <p:anim calcmode="lin" valueType="num">
                                      <p:cBhvr>
                                        <p:cTn id="347" dur="500" fill="hold"/>
                                        <p:tgtEl>
                                          <p:spTgt spid="21603"/>
                                        </p:tgtEl>
                                        <p:attrNameLst>
                                          <p:attrName>ppt_w</p:attrName>
                                        </p:attrNameLst>
                                      </p:cBhvr>
                                      <p:tavLst>
                                        <p:tav tm="0">
                                          <p:val>
                                            <p:fltVal val="0"/>
                                          </p:val>
                                        </p:tav>
                                        <p:tav tm="100000">
                                          <p:val>
                                            <p:strVal val="#ppt_w"/>
                                          </p:val>
                                        </p:tav>
                                      </p:tavLst>
                                    </p:anim>
                                    <p:anim calcmode="lin" valueType="num">
                                      <p:cBhvr>
                                        <p:cTn id="348" dur="500" fill="hold"/>
                                        <p:tgtEl>
                                          <p:spTgt spid="21603"/>
                                        </p:tgtEl>
                                        <p:attrNameLst>
                                          <p:attrName>ppt_h</p:attrName>
                                        </p:attrNameLst>
                                      </p:cBhvr>
                                      <p:tavLst>
                                        <p:tav tm="0">
                                          <p:val>
                                            <p:fltVal val="0"/>
                                          </p:val>
                                        </p:tav>
                                        <p:tav tm="100000">
                                          <p:val>
                                            <p:strVal val="#ppt_h"/>
                                          </p:val>
                                        </p:tav>
                                      </p:tavLst>
                                    </p:anim>
                                    <p:animEffect transition="in" filter="fade">
                                      <p:cBhvr>
                                        <p:cTn id="349" dur="500"/>
                                        <p:tgtEl>
                                          <p:spTgt spid="21603"/>
                                        </p:tgtEl>
                                      </p:cBhvr>
                                    </p:animEffect>
                                  </p:childTnLst>
                                </p:cTn>
                              </p:par>
                              <p:par>
                                <p:cTn id="350" presetID="53" presetClass="entr" presetSubtype="16" fill="hold" grpId="0" nodeType="withEffect">
                                  <p:stCondLst>
                                    <p:cond delay="0"/>
                                  </p:stCondLst>
                                  <p:childTnLst>
                                    <p:set>
                                      <p:cBhvr>
                                        <p:cTn id="351" dur="1" fill="hold">
                                          <p:stCondLst>
                                            <p:cond delay="0"/>
                                          </p:stCondLst>
                                        </p:cTn>
                                        <p:tgtEl>
                                          <p:spTgt spid="21604"/>
                                        </p:tgtEl>
                                        <p:attrNameLst>
                                          <p:attrName>style.visibility</p:attrName>
                                        </p:attrNameLst>
                                      </p:cBhvr>
                                      <p:to>
                                        <p:strVal val="visible"/>
                                      </p:to>
                                    </p:set>
                                    <p:anim calcmode="lin" valueType="num">
                                      <p:cBhvr>
                                        <p:cTn id="352" dur="500" fill="hold"/>
                                        <p:tgtEl>
                                          <p:spTgt spid="21604"/>
                                        </p:tgtEl>
                                        <p:attrNameLst>
                                          <p:attrName>ppt_w</p:attrName>
                                        </p:attrNameLst>
                                      </p:cBhvr>
                                      <p:tavLst>
                                        <p:tav tm="0">
                                          <p:val>
                                            <p:fltVal val="0"/>
                                          </p:val>
                                        </p:tav>
                                        <p:tav tm="100000">
                                          <p:val>
                                            <p:strVal val="#ppt_w"/>
                                          </p:val>
                                        </p:tav>
                                      </p:tavLst>
                                    </p:anim>
                                    <p:anim calcmode="lin" valueType="num">
                                      <p:cBhvr>
                                        <p:cTn id="353" dur="500" fill="hold"/>
                                        <p:tgtEl>
                                          <p:spTgt spid="21604"/>
                                        </p:tgtEl>
                                        <p:attrNameLst>
                                          <p:attrName>ppt_h</p:attrName>
                                        </p:attrNameLst>
                                      </p:cBhvr>
                                      <p:tavLst>
                                        <p:tav tm="0">
                                          <p:val>
                                            <p:fltVal val="0"/>
                                          </p:val>
                                        </p:tav>
                                        <p:tav tm="100000">
                                          <p:val>
                                            <p:strVal val="#ppt_h"/>
                                          </p:val>
                                        </p:tav>
                                      </p:tavLst>
                                    </p:anim>
                                    <p:animEffect transition="in" filter="fade">
                                      <p:cBhvr>
                                        <p:cTn id="354" dur="500"/>
                                        <p:tgtEl>
                                          <p:spTgt spid="21604"/>
                                        </p:tgtEl>
                                      </p:cBhvr>
                                    </p:animEffect>
                                  </p:childTnLst>
                                </p:cTn>
                              </p:par>
                              <p:par>
                                <p:cTn id="355" presetID="53" presetClass="entr" presetSubtype="16" fill="hold" grpId="0" nodeType="withEffect">
                                  <p:stCondLst>
                                    <p:cond delay="0"/>
                                  </p:stCondLst>
                                  <p:childTnLst>
                                    <p:set>
                                      <p:cBhvr>
                                        <p:cTn id="356" dur="1" fill="hold">
                                          <p:stCondLst>
                                            <p:cond delay="0"/>
                                          </p:stCondLst>
                                        </p:cTn>
                                        <p:tgtEl>
                                          <p:spTgt spid="21605"/>
                                        </p:tgtEl>
                                        <p:attrNameLst>
                                          <p:attrName>style.visibility</p:attrName>
                                        </p:attrNameLst>
                                      </p:cBhvr>
                                      <p:to>
                                        <p:strVal val="visible"/>
                                      </p:to>
                                    </p:set>
                                    <p:anim calcmode="lin" valueType="num">
                                      <p:cBhvr>
                                        <p:cTn id="357" dur="500" fill="hold"/>
                                        <p:tgtEl>
                                          <p:spTgt spid="21605"/>
                                        </p:tgtEl>
                                        <p:attrNameLst>
                                          <p:attrName>ppt_w</p:attrName>
                                        </p:attrNameLst>
                                      </p:cBhvr>
                                      <p:tavLst>
                                        <p:tav tm="0">
                                          <p:val>
                                            <p:fltVal val="0"/>
                                          </p:val>
                                        </p:tav>
                                        <p:tav tm="100000">
                                          <p:val>
                                            <p:strVal val="#ppt_w"/>
                                          </p:val>
                                        </p:tav>
                                      </p:tavLst>
                                    </p:anim>
                                    <p:anim calcmode="lin" valueType="num">
                                      <p:cBhvr>
                                        <p:cTn id="358" dur="500" fill="hold"/>
                                        <p:tgtEl>
                                          <p:spTgt spid="21605"/>
                                        </p:tgtEl>
                                        <p:attrNameLst>
                                          <p:attrName>ppt_h</p:attrName>
                                        </p:attrNameLst>
                                      </p:cBhvr>
                                      <p:tavLst>
                                        <p:tav tm="0">
                                          <p:val>
                                            <p:fltVal val="0"/>
                                          </p:val>
                                        </p:tav>
                                        <p:tav tm="100000">
                                          <p:val>
                                            <p:strVal val="#ppt_h"/>
                                          </p:val>
                                        </p:tav>
                                      </p:tavLst>
                                    </p:anim>
                                    <p:animEffect transition="in" filter="fade">
                                      <p:cBhvr>
                                        <p:cTn id="359" dur="500"/>
                                        <p:tgtEl>
                                          <p:spTgt spid="21605"/>
                                        </p:tgtEl>
                                      </p:cBhvr>
                                    </p:animEffect>
                                  </p:childTnLst>
                                </p:cTn>
                              </p:par>
                              <p:par>
                                <p:cTn id="360" presetID="53" presetClass="entr" presetSubtype="16" fill="hold" grpId="0" nodeType="withEffect">
                                  <p:stCondLst>
                                    <p:cond delay="0"/>
                                  </p:stCondLst>
                                  <p:childTnLst>
                                    <p:set>
                                      <p:cBhvr>
                                        <p:cTn id="361" dur="1" fill="hold">
                                          <p:stCondLst>
                                            <p:cond delay="0"/>
                                          </p:stCondLst>
                                        </p:cTn>
                                        <p:tgtEl>
                                          <p:spTgt spid="21606"/>
                                        </p:tgtEl>
                                        <p:attrNameLst>
                                          <p:attrName>style.visibility</p:attrName>
                                        </p:attrNameLst>
                                      </p:cBhvr>
                                      <p:to>
                                        <p:strVal val="visible"/>
                                      </p:to>
                                    </p:set>
                                    <p:anim calcmode="lin" valueType="num">
                                      <p:cBhvr>
                                        <p:cTn id="362" dur="500" fill="hold"/>
                                        <p:tgtEl>
                                          <p:spTgt spid="21606"/>
                                        </p:tgtEl>
                                        <p:attrNameLst>
                                          <p:attrName>ppt_w</p:attrName>
                                        </p:attrNameLst>
                                      </p:cBhvr>
                                      <p:tavLst>
                                        <p:tav tm="0">
                                          <p:val>
                                            <p:fltVal val="0"/>
                                          </p:val>
                                        </p:tav>
                                        <p:tav tm="100000">
                                          <p:val>
                                            <p:strVal val="#ppt_w"/>
                                          </p:val>
                                        </p:tav>
                                      </p:tavLst>
                                    </p:anim>
                                    <p:anim calcmode="lin" valueType="num">
                                      <p:cBhvr>
                                        <p:cTn id="363" dur="500" fill="hold"/>
                                        <p:tgtEl>
                                          <p:spTgt spid="21606"/>
                                        </p:tgtEl>
                                        <p:attrNameLst>
                                          <p:attrName>ppt_h</p:attrName>
                                        </p:attrNameLst>
                                      </p:cBhvr>
                                      <p:tavLst>
                                        <p:tav tm="0">
                                          <p:val>
                                            <p:fltVal val="0"/>
                                          </p:val>
                                        </p:tav>
                                        <p:tav tm="100000">
                                          <p:val>
                                            <p:strVal val="#ppt_h"/>
                                          </p:val>
                                        </p:tav>
                                      </p:tavLst>
                                    </p:anim>
                                    <p:animEffect transition="in" filter="fade">
                                      <p:cBhvr>
                                        <p:cTn id="364" dur="500"/>
                                        <p:tgtEl>
                                          <p:spTgt spid="21606"/>
                                        </p:tgtEl>
                                      </p:cBhvr>
                                    </p:animEffect>
                                  </p:childTnLst>
                                </p:cTn>
                              </p:par>
                              <p:par>
                                <p:cTn id="365" presetID="53" presetClass="entr" presetSubtype="16" fill="hold" grpId="0" nodeType="withEffect">
                                  <p:stCondLst>
                                    <p:cond delay="0"/>
                                  </p:stCondLst>
                                  <p:childTnLst>
                                    <p:set>
                                      <p:cBhvr>
                                        <p:cTn id="366" dur="1" fill="hold">
                                          <p:stCondLst>
                                            <p:cond delay="0"/>
                                          </p:stCondLst>
                                        </p:cTn>
                                        <p:tgtEl>
                                          <p:spTgt spid="21607"/>
                                        </p:tgtEl>
                                        <p:attrNameLst>
                                          <p:attrName>style.visibility</p:attrName>
                                        </p:attrNameLst>
                                      </p:cBhvr>
                                      <p:to>
                                        <p:strVal val="visible"/>
                                      </p:to>
                                    </p:set>
                                    <p:anim calcmode="lin" valueType="num">
                                      <p:cBhvr>
                                        <p:cTn id="367" dur="500" fill="hold"/>
                                        <p:tgtEl>
                                          <p:spTgt spid="21607"/>
                                        </p:tgtEl>
                                        <p:attrNameLst>
                                          <p:attrName>ppt_w</p:attrName>
                                        </p:attrNameLst>
                                      </p:cBhvr>
                                      <p:tavLst>
                                        <p:tav tm="0">
                                          <p:val>
                                            <p:fltVal val="0"/>
                                          </p:val>
                                        </p:tav>
                                        <p:tav tm="100000">
                                          <p:val>
                                            <p:strVal val="#ppt_w"/>
                                          </p:val>
                                        </p:tav>
                                      </p:tavLst>
                                    </p:anim>
                                    <p:anim calcmode="lin" valueType="num">
                                      <p:cBhvr>
                                        <p:cTn id="368" dur="500" fill="hold"/>
                                        <p:tgtEl>
                                          <p:spTgt spid="21607"/>
                                        </p:tgtEl>
                                        <p:attrNameLst>
                                          <p:attrName>ppt_h</p:attrName>
                                        </p:attrNameLst>
                                      </p:cBhvr>
                                      <p:tavLst>
                                        <p:tav tm="0">
                                          <p:val>
                                            <p:fltVal val="0"/>
                                          </p:val>
                                        </p:tav>
                                        <p:tav tm="100000">
                                          <p:val>
                                            <p:strVal val="#ppt_h"/>
                                          </p:val>
                                        </p:tav>
                                      </p:tavLst>
                                    </p:anim>
                                    <p:animEffect transition="in" filter="fade">
                                      <p:cBhvr>
                                        <p:cTn id="369" dur="500"/>
                                        <p:tgtEl>
                                          <p:spTgt spid="21607"/>
                                        </p:tgtEl>
                                      </p:cBhvr>
                                    </p:animEffect>
                                  </p:childTnLst>
                                </p:cTn>
                              </p:par>
                              <p:par>
                                <p:cTn id="370" presetID="53" presetClass="entr" presetSubtype="16" fill="hold" grpId="0" nodeType="withEffect">
                                  <p:stCondLst>
                                    <p:cond delay="0"/>
                                  </p:stCondLst>
                                  <p:childTnLst>
                                    <p:set>
                                      <p:cBhvr>
                                        <p:cTn id="371" dur="1" fill="hold">
                                          <p:stCondLst>
                                            <p:cond delay="0"/>
                                          </p:stCondLst>
                                        </p:cTn>
                                        <p:tgtEl>
                                          <p:spTgt spid="21608"/>
                                        </p:tgtEl>
                                        <p:attrNameLst>
                                          <p:attrName>style.visibility</p:attrName>
                                        </p:attrNameLst>
                                      </p:cBhvr>
                                      <p:to>
                                        <p:strVal val="visible"/>
                                      </p:to>
                                    </p:set>
                                    <p:anim calcmode="lin" valueType="num">
                                      <p:cBhvr>
                                        <p:cTn id="372" dur="500" fill="hold"/>
                                        <p:tgtEl>
                                          <p:spTgt spid="21608"/>
                                        </p:tgtEl>
                                        <p:attrNameLst>
                                          <p:attrName>ppt_w</p:attrName>
                                        </p:attrNameLst>
                                      </p:cBhvr>
                                      <p:tavLst>
                                        <p:tav tm="0">
                                          <p:val>
                                            <p:fltVal val="0"/>
                                          </p:val>
                                        </p:tav>
                                        <p:tav tm="100000">
                                          <p:val>
                                            <p:strVal val="#ppt_w"/>
                                          </p:val>
                                        </p:tav>
                                      </p:tavLst>
                                    </p:anim>
                                    <p:anim calcmode="lin" valueType="num">
                                      <p:cBhvr>
                                        <p:cTn id="373" dur="500" fill="hold"/>
                                        <p:tgtEl>
                                          <p:spTgt spid="21608"/>
                                        </p:tgtEl>
                                        <p:attrNameLst>
                                          <p:attrName>ppt_h</p:attrName>
                                        </p:attrNameLst>
                                      </p:cBhvr>
                                      <p:tavLst>
                                        <p:tav tm="0">
                                          <p:val>
                                            <p:fltVal val="0"/>
                                          </p:val>
                                        </p:tav>
                                        <p:tav tm="100000">
                                          <p:val>
                                            <p:strVal val="#ppt_h"/>
                                          </p:val>
                                        </p:tav>
                                      </p:tavLst>
                                    </p:anim>
                                    <p:animEffect transition="in" filter="fade">
                                      <p:cBhvr>
                                        <p:cTn id="374" dur="500"/>
                                        <p:tgtEl>
                                          <p:spTgt spid="21608"/>
                                        </p:tgtEl>
                                      </p:cBhvr>
                                    </p:animEffect>
                                  </p:childTnLst>
                                </p:cTn>
                              </p:par>
                              <p:par>
                                <p:cTn id="375" presetID="53" presetClass="entr" presetSubtype="16" fill="hold" grpId="0" nodeType="withEffect">
                                  <p:stCondLst>
                                    <p:cond delay="0"/>
                                  </p:stCondLst>
                                  <p:childTnLst>
                                    <p:set>
                                      <p:cBhvr>
                                        <p:cTn id="376" dur="1" fill="hold">
                                          <p:stCondLst>
                                            <p:cond delay="0"/>
                                          </p:stCondLst>
                                        </p:cTn>
                                        <p:tgtEl>
                                          <p:spTgt spid="21609"/>
                                        </p:tgtEl>
                                        <p:attrNameLst>
                                          <p:attrName>style.visibility</p:attrName>
                                        </p:attrNameLst>
                                      </p:cBhvr>
                                      <p:to>
                                        <p:strVal val="visible"/>
                                      </p:to>
                                    </p:set>
                                    <p:anim calcmode="lin" valueType="num">
                                      <p:cBhvr>
                                        <p:cTn id="377" dur="500" fill="hold"/>
                                        <p:tgtEl>
                                          <p:spTgt spid="21609"/>
                                        </p:tgtEl>
                                        <p:attrNameLst>
                                          <p:attrName>ppt_w</p:attrName>
                                        </p:attrNameLst>
                                      </p:cBhvr>
                                      <p:tavLst>
                                        <p:tav tm="0">
                                          <p:val>
                                            <p:fltVal val="0"/>
                                          </p:val>
                                        </p:tav>
                                        <p:tav tm="100000">
                                          <p:val>
                                            <p:strVal val="#ppt_w"/>
                                          </p:val>
                                        </p:tav>
                                      </p:tavLst>
                                    </p:anim>
                                    <p:anim calcmode="lin" valueType="num">
                                      <p:cBhvr>
                                        <p:cTn id="378" dur="500" fill="hold"/>
                                        <p:tgtEl>
                                          <p:spTgt spid="21609"/>
                                        </p:tgtEl>
                                        <p:attrNameLst>
                                          <p:attrName>ppt_h</p:attrName>
                                        </p:attrNameLst>
                                      </p:cBhvr>
                                      <p:tavLst>
                                        <p:tav tm="0">
                                          <p:val>
                                            <p:fltVal val="0"/>
                                          </p:val>
                                        </p:tav>
                                        <p:tav tm="100000">
                                          <p:val>
                                            <p:strVal val="#ppt_h"/>
                                          </p:val>
                                        </p:tav>
                                      </p:tavLst>
                                    </p:anim>
                                    <p:animEffect transition="in" filter="fade">
                                      <p:cBhvr>
                                        <p:cTn id="379" dur="500"/>
                                        <p:tgtEl>
                                          <p:spTgt spid="21609"/>
                                        </p:tgtEl>
                                      </p:cBhvr>
                                    </p:animEffect>
                                  </p:childTnLst>
                                </p:cTn>
                              </p:par>
                              <p:par>
                                <p:cTn id="380" presetID="53" presetClass="entr" presetSubtype="16" fill="hold" grpId="0" nodeType="withEffect">
                                  <p:stCondLst>
                                    <p:cond delay="0"/>
                                  </p:stCondLst>
                                  <p:childTnLst>
                                    <p:set>
                                      <p:cBhvr>
                                        <p:cTn id="381" dur="1" fill="hold">
                                          <p:stCondLst>
                                            <p:cond delay="0"/>
                                          </p:stCondLst>
                                        </p:cTn>
                                        <p:tgtEl>
                                          <p:spTgt spid="21610"/>
                                        </p:tgtEl>
                                        <p:attrNameLst>
                                          <p:attrName>style.visibility</p:attrName>
                                        </p:attrNameLst>
                                      </p:cBhvr>
                                      <p:to>
                                        <p:strVal val="visible"/>
                                      </p:to>
                                    </p:set>
                                    <p:anim calcmode="lin" valueType="num">
                                      <p:cBhvr>
                                        <p:cTn id="382" dur="500" fill="hold"/>
                                        <p:tgtEl>
                                          <p:spTgt spid="21610"/>
                                        </p:tgtEl>
                                        <p:attrNameLst>
                                          <p:attrName>ppt_w</p:attrName>
                                        </p:attrNameLst>
                                      </p:cBhvr>
                                      <p:tavLst>
                                        <p:tav tm="0">
                                          <p:val>
                                            <p:fltVal val="0"/>
                                          </p:val>
                                        </p:tav>
                                        <p:tav tm="100000">
                                          <p:val>
                                            <p:strVal val="#ppt_w"/>
                                          </p:val>
                                        </p:tav>
                                      </p:tavLst>
                                    </p:anim>
                                    <p:anim calcmode="lin" valueType="num">
                                      <p:cBhvr>
                                        <p:cTn id="383" dur="500" fill="hold"/>
                                        <p:tgtEl>
                                          <p:spTgt spid="21610"/>
                                        </p:tgtEl>
                                        <p:attrNameLst>
                                          <p:attrName>ppt_h</p:attrName>
                                        </p:attrNameLst>
                                      </p:cBhvr>
                                      <p:tavLst>
                                        <p:tav tm="0">
                                          <p:val>
                                            <p:fltVal val="0"/>
                                          </p:val>
                                        </p:tav>
                                        <p:tav tm="100000">
                                          <p:val>
                                            <p:strVal val="#ppt_h"/>
                                          </p:val>
                                        </p:tav>
                                      </p:tavLst>
                                    </p:anim>
                                    <p:animEffect transition="in" filter="fade">
                                      <p:cBhvr>
                                        <p:cTn id="384" dur="500"/>
                                        <p:tgtEl>
                                          <p:spTgt spid="21610"/>
                                        </p:tgtEl>
                                      </p:cBhvr>
                                    </p:animEffect>
                                  </p:childTnLst>
                                </p:cTn>
                              </p:par>
                              <p:par>
                                <p:cTn id="385" presetID="53" presetClass="entr" presetSubtype="16" fill="hold" grpId="0" nodeType="withEffect">
                                  <p:stCondLst>
                                    <p:cond delay="0"/>
                                  </p:stCondLst>
                                  <p:childTnLst>
                                    <p:set>
                                      <p:cBhvr>
                                        <p:cTn id="386" dur="1" fill="hold">
                                          <p:stCondLst>
                                            <p:cond delay="0"/>
                                          </p:stCondLst>
                                        </p:cTn>
                                        <p:tgtEl>
                                          <p:spTgt spid="21611"/>
                                        </p:tgtEl>
                                        <p:attrNameLst>
                                          <p:attrName>style.visibility</p:attrName>
                                        </p:attrNameLst>
                                      </p:cBhvr>
                                      <p:to>
                                        <p:strVal val="visible"/>
                                      </p:to>
                                    </p:set>
                                    <p:anim calcmode="lin" valueType="num">
                                      <p:cBhvr>
                                        <p:cTn id="387" dur="500" fill="hold"/>
                                        <p:tgtEl>
                                          <p:spTgt spid="21611"/>
                                        </p:tgtEl>
                                        <p:attrNameLst>
                                          <p:attrName>ppt_w</p:attrName>
                                        </p:attrNameLst>
                                      </p:cBhvr>
                                      <p:tavLst>
                                        <p:tav tm="0">
                                          <p:val>
                                            <p:fltVal val="0"/>
                                          </p:val>
                                        </p:tav>
                                        <p:tav tm="100000">
                                          <p:val>
                                            <p:strVal val="#ppt_w"/>
                                          </p:val>
                                        </p:tav>
                                      </p:tavLst>
                                    </p:anim>
                                    <p:anim calcmode="lin" valueType="num">
                                      <p:cBhvr>
                                        <p:cTn id="388" dur="500" fill="hold"/>
                                        <p:tgtEl>
                                          <p:spTgt spid="21611"/>
                                        </p:tgtEl>
                                        <p:attrNameLst>
                                          <p:attrName>ppt_h</p:attrName>
                                        </p:attrNameLst>
                                      </p:cBhvr>
                                      <p:tavLst>
                                        <p:tav tm="0">
                                          <p:val>
                                            <p:fltVal val="0"/>
                                          </p:val>
                                        </p:tav>
                                        <p:tav tm="100000">
                                          <p:val>
                                            <p:strVal val="#ppt_h"/>
                                          </p:val>
                                        </p:tav>
                                      </p:tavLst>
                                    </p:anim>
                                    <p:animEffect transition="in" filter="fade">
                                      <p:cBhvr>
                                        <p:cTn id="389" dur="500"/>
                                        <p:tgtEl>
                                          <p:spTgt spid="21611"/>
                                        </p:tgtEl>
                                      </p:cBhvr>
                                    </p:animEffect>
                                  </p:childTnLst>
                                </p:cTn>
                              </p:par>
                              <p:par>
                                <p:cTn id="390" presetID="53" presetClass="entr" presetSubtype="16" fill="hold" grpId="0" nodeType="withEffect">
                                  <p:stCondLst>
                                    <p:cond delay="0"/>
                                  </p:stCondLst>
                                  <p:childTnLst>
                                    <p:set>
                                      <p:cBhvr>
                                        <p:cTn id="391" dur="1" fill="hold">
                                          <p:stCondLst>
                                            <p:cond delay="0"/>
                                          </p:stCondLst>
                                        </p:cTn>
                                        <p:tgtEl>
                                          <p:spTgt spid="21612"/>
                                        </p:tgtEl>
                                        <p:attrNameLst>
                                          <p:attrName>style.visibility</p:attrName>
                                        </p:attrNameLst>
                                      </p:cBhvr>
                                      <p:to>
                                        <p:strVal val="visible"/>
                                      </p:to>
                                    </p:set>
                                    <p:anim calcmode="lin" valueType="num">
                                      <p:cBhvr>
                                        <p:cTn id="392" dur="500" fill="hold"/>
                                        <p:tgtEl>
                                          <p:spTgt spid="21612"/>
                                        </p:tgtEl>
                                        <p:attrNameLst>
                                          <p:attrName>ppt_w</p:attrName>
                                        </p:attrNameLst>
                                      </p:cBhvr>
                                      <p:tavLst>
                                        <p:tav tm="0">
                                          <p:val>
                                            <p:fltVal val="0"/>
                                          </p:val>
                                        </p:tav>
                                        <p:tav tm="100000">
                                          <p:val>
                                            <p:strVal val="#ppt_w"/>
                                          </p:val>
                                        </p:tav>
                                      </p:tavLst>
                                    </p:anim>
                                    <p:anim calcmode="lin" valueType="num">
                                      <p:cBhvr>
                                        <p:cTn id="393" dur="500" fill="hold"/>
                                        <p:tgtEl>
                                          <p:spTgt spid="21612"/>
                                        </p:tgtEl>
                                        <p:attrNameLst>
                                          <p:attrName>ppt_h</p:attrName>
                                        </p:attrNameLst>
                                      </p:cBhvr>
                                      <p:tavLst>
                                        <p:tav tm="0">
                                          <p:val>
                                            <p:fltVal val="0"/>
                                          </p:val>
                                        </p:tav>
                                        <p:tav tm="100000">
                                          <p:val>
                                            <p:strVal val="#ppt_h"/>
                                          </p:val>
                                        </p:tav>
                                      </p:tavLst>
                                    </p:anim>
                                    <p:animEffect transition="in" filter="fade">
                                      <p:cBhvr>
                                        <p:cTn id="394" dur="500"/>
                                        <p:tgtEl>
                                          <p:spTgt spid="21612"/>
                                        </p:tgtEl>
                                      </p:cBhvr>
                                    </p:animEffect>
                                  </p:childTnLst>
                                </p:cTn>
                              </p:par>
                              <p:par>
                                <p:cTn id="395" presetID="53" presetClass="entr" presetSubtype="16" fill="hold" grpId="0" nodeType="withEffect">
                                  <p:stCondLst>
                                    <p:cond delay="0"/>
                                  </p:stCondLst>
                                  <p:childTnLst>
                                    <p:set>
                                      <p:cBhvr>
                                        <p:cTn id="396" dur="1" fill="hold">
                                          <p:stCondLst>
                                            <p:cond delay="0"/>
                                          </p:stCondLst>
                                        </p:cTn>
                                        <p:tgtEl>
                                          <p:spTgt spid="21613"/>
                                        </p:tgtEl>
                                        <p:attrNameLst>
                                          <p:attrName>style.visibility</p:attrName>
                                        </p:attrNameLst>
                                      </p:cBhvr>
                                      <p:to>
                                        <p:strVal val="visible"/>
                                      </p:to>
                                    </p:set>
                                    <p:anim calcmode="lin" valueType="num">
                                      <p:cBhvr>
                                        <p:cTn id="397" dur="500" fill="hold"/>
                                        <p:tgtEl>
                                          <p:spTgt spid="21613"/>
                                        </p:tgtEl>
                                        <p:attrNameLst>
                                          <p:attrName>ppt_w</p:attrName>
                                        </p:attrNameLst>
                                      </p:cBhvr>
                                      <p:tavLst>
                                        <p:tav tm="0">
                                          <p:val>
                                            <p:fltVal val="0"/>
                                          </p:val>
                                        </p:tav>
                                        <p:tav tm="100000">
                                          <p:val>
                                            <p:strVal val="#ppt_w"/>
                                          </p:val>
                                        </p:tav>
                                      </p:tavLst>
                                    </p:anim>
                                    <p:anim calcmode="lin" valueType="num">
                                      <p:cBhvr>
                                        <p:cTn id="398" dur="500" fill="hold"/>
                                        <p:tgtEl>
                                          <p:spTgt spid="21613"/>
                                        </p:tgtEl>
                                        <p:attrNameLst>
                                          <p:attrName>ppt_h</p:attrName>
                                        </p:attrNameLst>
                                      </p:cBhvr>
                                      <p:tavLst>
                                        <p:tav tm="0">
                                          <p:val>
                                            <p:fltVal val="0"/>
                                          </p:val>
                                        </p:tav>
                                        <p:tav tm="100000">
                                          <p:val>
                                            <p:strVal val="#ppt_h"/>
                                          </p:val>
                                        </p:tav>
                                      </p:tavLst>
                                    </p:anim>
                                    <p:animEffect transition="in" filter="fade">
                                      <p:cBhvr>
                                        <p:cTn id="399" dur="500"/>
                                        <p:tgtEl>
                                          <p:spTgt spid="21613"/>
                                        </p:tgtEl>
                                      </p:cBhvr>
                                    </p:animEffect>
                                  </p:childTnLst>
                                </p:cTn>
                              </p:par>
                              <p:par>
                                <p:cTn id="400" presetID="53" presetClass="entr" presetSubtype="16" fill="hold" grpId="0" nodeType="withEffect">
                                  <p:stCondLst>
                                    <p:cond delay="0"/>
                                  </p:stCondLst>
                                  <p:childTnLst>
                                    <p:set>
                                      <p:cBhvr>
                                        <p:cTn id="401" dur="1" fill="hold">
                                          <p:stCondLst>
                                            <p:cond delay="0"/>
                                          </p:stCondLst>
                                        </p:cTn>
                                        <p:tgtEl>
                                          <p:spTgt spid="21614"/>
                                        </p:tgtEl>
                                        <p:attrNameLst>
                                          <p:attrName>style.visibility</p:attrName>
                                        </p:attrNameLst>
                                      </p:cBhvr>
                                      <p:to>
                                        <p:strVal val="visible"/>
                                      </p:to>
                                    </p:set>
                                    <p:anim calcmode="lin" valueType="num">
                                      <p:cBhvr>
                                        <p:cTn id="402" dur="500" fill="hold"/>
                                        <p:tgtEl>
                                          <p:spTgt spid="21614"/>
                                        </p:tgtEl>
                                        <p:attrNameLst>
                                          <p:attrName>ppt_w</p:attrName>
                                        </p:attrNameLst>
                                      </p:cBhvr>
                                      <p:tavLst>
                                        <p:tav tm="0">
                                          <p:val>
                                            <p:fltVal val="0"/>
                                          </p:val>
                                        </p:tav>
                                        <p:tav tm="100000">
                                          <p:val>
                                            <p:strVal val="#ppt_w"/>
                                          </p:val>
                                        </p:tav>
                                      </p:tavLst>
                                    </p:anim>
                                    <p:anim calcmode="lin" valueType="num">
                                      <p:cBhvr>
                                        <p:cTn id="403" dur="500" fill="hold"/>
                                        <p:tgtEl>
                                          <p:spTgt spid="21614"/>
                                        </p:tgtEl>
                                        <p:attrNameLst>
                                          <p:attrName>ppt_h</p:attrName>
                                        </p:attrNameLst>
                                      </p:cBhvr>
                                      <p:tavLst>
                                        <p:tav tm="0">
                                          <p:val>
                                            <p:fltVal val="0"/>
                                          </p:val>
                                        </p:tav>
                                        <p:tav tm="100000">
                                          <p:val>
                                            <p:strVal val="#ppt_h"/>
                                          </p:val>
                                        </p:tav>
                                      </p:tavLst>
                                    </p:anim>
                                    <p:animEffect transition="in" filter="fade">
                                      <p:cBhvr>
                                        <p:cTn id="404" dur="500"/>
                                        <p:tgtEl>
                                          <p:spTgt spid="21614"/>
                                        </p:tgtEl>
                                      </p:cBhvr>
                                    </p:animEffect>
                                  </p:childTnLst>
                                </p:cTn>
                              </p:par>
                              <p:par>
                                <p:cTn id="405" presetID="53" presetClass="entr" presetSubtype="16" fill="hold" grpId="0" nodeType="withEffect">
                                  <p:stCondLst>
                                    <p:cond delay="0"/>
                                  </p:stCondLst>
                                  <p:childTnLst>
                                    <p:set>
                                      <p:cBhvr>
                                        <p:cTn id="406" dur="1" fill="hold">
                                          <p:stCondLst>
                                            <p:cond delay="0"/>
                                          </p:stCondLst>
                                        </p:cTn>
                                        <p:tgtEl>
                                          <p:spTgt spid="21615"/>
                                        </p:tgtEl>
                                        <p:attrNameLst>
                                          <p:attrName>style.visibility</p:attrName>
                                        </p:attrNameLst>
                                      </p:cBhvr>
                                      <p:to>
                                        <p:strVal val="visible"/>
                                      </p:to>
                                    </p:set>
                                    <p:anim calcmode="lin" valueType="num">
                                      <p:cBhvr>
                                        <p:cTn id="407" dur="500" fill="hold"/>
                                        <p:tgtEl>
                                          <p:spTgt spid="21615"/>
                                        </p:tgtEl>
                                        <p:attrNameLst>
                                          <p:attrName>ppt_w</p:attrName>
                                        </p:attrNameLst>
                                      </p:cBhvr>
                                      <p:tavLst>
                                        <p:tav tm="0">
                                          <p:val>
                                            <p:fltVal val="0"/>
                                          </p:val>
                                        </p:tav>
                                        <p:tav tm="100000">
                                          <p:val>
                                            <p:strVal val="#ppt_w"/>
                                          </p:val>
                                        </p:tav>
                                      </p:tavLst>
                                    </p:anim>
                                    <p:anim calcmode="lin" valueType="num">
                                      <p:cBhvr>
                                        <p:cTn id="408" dur="500" fill="hold"/>
                                        <p:tgtEl>
                                          <p:spTgt spid="21615"/>
                                        </p:tgtEl>
                                        <p:attrNameLst>
                                          <p:attrName>ppt_h</p:attrName>
                                        </p:attrNameLst>
                                      </p:cBhvr>
                                      <p:tavLst>
                                        <p:tav tm="0">
                                          <p:val>
                                            <p:fltVal val="0"/>
                                          </p:val>
                                        </p:tav>
                                        <p:tav tm="100000">
                                          <p:val>
                                            <p:strVal val="#ppt_h"/>
                                          </p:val>
                                        </p:tav>
                                      </p:tavLst>
                                    </p:anim>
                                    <p:animEffect transition="in" filter="fade">
                                      <p:cBhvr>
                                        <p:cTn id="409" dur="500"/>
                                        <p:tgtEl>
                                          <p:spTgt spid="21615"/>
                                        </p:tgtEl>
                                      </p:cBhvr>
                                    </p:animEffect>
                                  </p:childTnLst>
                                </p:cTn>
                              </p:par>
                              <p:par>
                                <p:cTn id="410" presetID="53" presetClass="entr" presetSubtype="16" fill="hold" grpId="0" nodeType="withEffect">
                                  <p:stCondLst>
                                    <p:cond delay="0"/>
                                  </p:stCondLst>
                                  <p:childTnLst>
                                    <p:set>
                                      <p:cBhvr>
                                        <p:cTn id="411" dur="1" fill="hold">
                                          <p:stCondLst>
                                            <p:cond delay="0"/>
                                          </p:stCondLst>
                                        </p:cTn>
                                        <p:tgtEl>
                                          <p:spTgt spid="21616"/>
                                        </p:tgtEl>
                                        <p:attrNameLst>
                                          <p:attrName>style.visibility</p:attrName>
                                        </p:attrNameLst>
                                      </p:cBhvr>
                                      <p:to>
                                        <p:strVal val="visible"/>
                                      </p:to>
                                    </p:set>
                                    <p:anim calcmode="lin" valueType="num">
                                      <p:cBhvr>
                                        <p:cTn id="412" dur="500" fill="hold"/>
                                        <p:tgtEl>
                                          <p:spTgt spid="21616"/>
                                        </p:tgtEl>
                                        <p:attrNameLst>
                                          <p:attrName>ppt_w</p:attrName>
                                        </p:attrNameLst>
                                      </p:cBhvr>
                                      <p:tavLst>
                                        <p:tav tm="0">
                                          <p:val>
                                            <p:fltVal val="0"/>
                                          </p:val>
                                        </p:tav>
                                        <p:tav tm="100000">
                                          <p:val>
                                            <p:strVal val="#ppt_w"/>
                                          </p:val>
                                        </p:tav>
                                      </p:tavLst>
                                    </p:anim>
                                    <p:anim calcmode="lin" valueType="num">
                                      <p:cBhvr>
                                        <p:cTn id="413" dur="500" fill="hold"/>
                                        <p:tgtEl>
                                          <p:spTgt spid="21616"/>
                                        </p:tgtEl>
                                        <p:attrNameLst>
                                          <p:attrName>ppt_h</p:attrName>
                                        </p:attrNameLst>
                                      </p:cBhvr>
                                      <p:tavLst>
                                        <p:tav tm="0">
                                          <p:val>
                                            <p:fltVal val="0"/>
                                          </p:val>
                                        </p:tav>
                                        <p:tav tm="100000">
                                          <p:val>
                                            <p:strVal val="#ppt_h"/>
                                          </p:val>
                                        </p:tav>
                                      </p:tavLst>
                                    </p:anim>
                                    <p:animEffect transition="in" filter="fade">
                                      <p:cBhvr>
                                        <p:cTn id="414" dur="500"/>
                                        <p:tgtEl>
                                          <p:spTgt spid="21616"/>
                                        </p:tgtEl>
                                      </p:cBhvr>
                                    </p:animEffect>
                                  </p:childTnLst>
                                </p:cTn>
                              </p:par>
                              <p:par>
                                <p:cTn id="415" presetID="53" presetClass="entr" presetSubtype="16" fill="hold" grpId="0" nodeType="withEffect">
                                  <p:stCondLst>
                                    <p:cond delay="0"/>
                                  </p:stCondLst>
                                  <p:childTnLst>
                                    <p:set>
                                      <p:cBhvr>
                                        <p:cTn id="416" dur="1" fill="hold">
                                          <p:stCondLst>
                                            <p:cond delay="0"/>
                                          </p:stCondLst>
                                        </p:cTn>
                                        <p:tgtEl>
                                          <p:spTgt spid="21617"/>
                                        </p:tgtEl>
                                        <p:attrNameLst>
                                          <p:attrName>style.visibility</p:attrName>
                                        </p:attrNameLst>
                                      </p:cBhvr>
                                      <p:to>
                                        <p:strVal val="visible"/>
                                      </p:to>
                                    </p:set>
                                    <p:anim calcmode="lin" valueType="num">
                                      <p:cBhvr>
                                        <p:cTn id="417" dur="500" fill="hold"/>
                                        <p:tgtEl>
                                          <p:spTgt spid="21617"/>
                                        </p:tgtEl>
                                        <p:attrNameLst>
                                          <p:attrName>ppt_w</p:attrName>
                                        </p:attrNameLst>
                                      </p:cBhvr>
                                      <p:tavLst>
                                        <p:tav tm="0">
                                          <p:val>
                                            <p:fltVal val="0"/>
                                          </p:val>
                                        </p:tav>
                                        <p:tav tm="100000">
                                          <p:val>
                                            <p:strVal val="#ppt_w"/>
                                          </p:val>
                                        </p:tav>
                                      </p:tavLst>
                                    </p:anim>
                                    <p:anim calcmode="lin" valueType="num">
                                      <p:cBhvr>
                                        <p:cTn id="418" dur="500" fill="hold"/>
                                        <p:tgtEl>
                                          <p:spTgt spid="21617"/>
                                        </p:tgtEl>
                                        <p:attrNameLst>
                                          <p:attrName>ppt_h</p:attrName>
                                        </p:attrNameLst>
                                      </p:cBhvr>
                                      <p:tavLst>
                                        <p:tav tm="0">
                                          <p:val>
                                            <p:fltVal val="0"/>
                                          </p:val>
                                        </p:tav>
                                        <p:tav tm="100000">
                                          <p:val>
                                            <p:strVal val="#ppt_h"/>
                                          </p:val>
                                        </p:tav>
                                      </p:tavLst>
                                    </p:anim>
                                    <p:animEffect transition="in" filter="fade">
                                      <p:cBhvr>
                                        <p:cTn id="419" dur="500"/>
                                        <p:tgtEl>
                                          <p:spTgt spid="21617"/>
                                        </p:tgtEl>
                                      </p:cBhvr>
                                    </p:animEffect>
                                  </p:childTnLst>
                                </p:cTn>
                              </p:par>
                              <p:par>
                                <p:cTn id="420" presetID="53" presetClass="entr" presetSubtype="16" fill="hold" grpId="0" nodeType="withEffect">
                                  <p:stCondLst>
                                    <p:cond delay="0"/>
                                  </p:stCondLst>
                                  <p:childTnLst>
                                    <p:set>
                                      <p:cBhvr>
                                        <p:cTn id="421" dur="1" fill="hold">
                                          <p:stCondLst>
                                            <p:cond delay="0"/>
                                          </p:stCondLst>
                                        </p:cTn>
                                        <p:tgtEl>
                                          <p:spTgt spid="21618"/>
                                        </p:tgtEl>
                                        <p:attrNameLst>
                                          <p:attrName>style.visibility</p:attrName>
                                        </p:attrNameLst>
                                      </p:cBhvr>
                                      <p:to>
                                        <p:strVal val="visible"/>
                                      </p:to>
                                    </p:set>
                                    <p:anim calcmode="lin" valueType="num">
                                      <p:cBhvr>
                                        <p:cTn id="422" dur="500" fill="hold"/>
                                        <p:tgtEl>
                                          <p:spTgt spid="21618"/>
                                        </p:tgtEl>
                                        <p:attrNameLst>
                                          <p:attrName>ppt_w</p:attrName>
                                        </p:attrNameLst>
                                      </p:cBhvr>
                                      <p:tavLst>
                                        <p:tav tm="0">
                                          <p:val>
                                            <p:fltVal val="0"/>
                                          </p:val>
                                        </p:tav>
                                        <p:tav tm="100000">
                                          <p:val>
                                            <p:strVal val="#ppt_w"/>
                                          </p:val>
                                        </p:tav>
                                      </p:tavLst>
                                    </p:anim>
                                    <p:anim calcmode="lin" valueType="num">
                                      <p:cBhvr>
                                        <p:cTn id="423" dur="500" fill="hold"/>
                                        <p:tgtEl>
                                          <p:spTgt spid="21618"/>
                                        </p:tgtEl>
                                        <p:attrNameLst>
                                          <p:attrName>ppt_h</p:attrName>
                                        </p:attrNameLst>
                                      </p:cBhvr>
                                      <p:tavLst>
                                        <p:tav tm="0">
                                          <p:val>
                                            <p:fltVal val="0"/>
                                          </p:val>
                                        </p:tav>
                                        <p:tav tm="100000">
                                          <p:val>
                                            <p:strVal val="#ppt_h"/>
                                          </p:val>
                                        </p:tav>
                                      </p:tavLst>
                                    </p:anim>
                                    <p:animEffect transition="in" filter="fade">
                                      <p:cBhvr>
                                        <p:cTn id="424" dur="500"/>
                                        <p:tgtEl>
                                          <p:spTgt spid="21618"/>
                                        </p:tgtEl>
                                      </p:cBhvr>
                                    </p:animEffect>
                                  </p:childTnLst>
                                </p:cTn>
                              </p:par>
                              <p:par>
                                <p:cTn id="425" presetID="53" presetClass="entr" presetSubtype="16" fill="hold" grpId="0" nodeType="withEffect">
                                  <p:stCondLst>
                                    <p:cond delay="0"/>
                                  </p:stCondLst>
                                  <p:childTnLst>
                                    <p:set>
                                      <p:cBhvr>
                                        <p:cTn id="426" dur="1" fill="hold">
                                          <p:stCondLst>
                                            <p:cond delay="0"/>
                                          </p:stCondLst>
                                        </p:cTn>
                                        <p:tgtEl>
                                          <p:spTgt spid="21619"/>
                                        </p:tgtEl>
                                        <p:attrNameLst>
                                          <p:attrName>style.visibility</p:attrName>
                                        </p:attrNameLst>
                                      </p:cBhvr>
                                      <p:to>
                                        <p:strVal val="visible"/>
                                      </p:to>
                                    </p:set>
                                    <p:anim calcmode="lin" valueType="num">
                                      <p:cBhvr>
                                        <p:cTn id="427" dur="500" fill="hold"/>
                                        <p:tgtEl>
                                          <p:spTgt spid="21619"/>
                                        </p:tgtEl>
                                        <p:attrNameLst>
                                          <p:attrName>ppt_w</p:attrName>
                                        </p:attrNameLst>
                                      </p:cBhvr>
                                      <p:tavLst>
                                        <p:tav tm="0">
                                          <p:val>
                                            <p:fltVal val="0"/>
                                          </p:val>
                                        </p:tav>
                                        <p:tav tm="100000">
                                          <p:val>
                                            <p:strVal val="#ppt_w"/>
                                          </p:val>
                                        </p:tav>
                                      </p:tavLst>
                                    </p:anim>
                                    <p:anim calcmode="lin" valueType="num">
                                      <p:cBhvr>
                                        <p:cTn id="428" dur="500" fill="hold"/>
                                        <p:tgtEl>
                                          <p:spTgt spid="21619"/>
                                        </p:tgtEl>
                                        <p:attrNameLst>
                                          <p:attrName>ppt_h</p:attrName>
                                        </p:attrNameLst>
                                      </p:cBhvr>
                                      <p:tavLst>
                                        <p:tav tm="0">
                                          <p:val>
                                            <p:fltVal val="0"/>
                                          </p:val>
                                        </p:tav>
                                        <p:tav tm="100000">
                                          <p:val>
                                            <p:strVal val="#ppt_h"/>
                                          </p:val>
                                        </p:tav>
                                      </p:tavLst>
                                    </p:anim>
                                    <p:animEffect transition="in" filter="fade">
                                      <p:cBhvr>
                                        <p:cTn id="429" dur="500"/>
                                        <p:tgtEl>
                                          <p:spTgt spid="21619"/>
                                        </p:tgtEl>
                                      </p:cBhvr>
                                    </p:animEffect>
                                  </p:childTnLst>
                                </p:cTn>
                              </p:par>
                              <p:par>
                                <p:cTn id="430" presetID="53" presetClass="entr" presetSubtype="16" fill="hold" grpId="0" nodeType="withEffect">
                                  <p:stCondLst>
                                    <p:cond delay="0"/>
                                  </p:stCondLst>
                                  <p:childTnLst>
                                    <p:set>
                                      <p:cBhvr>
                                        <p:cTn id="431" dur="1" fill="hold">
                                          <p:stCondLst>
                                            <p:cond delay="0"/>
                                          </p:stCondLst>
                                        </p:cTn>
                                        <p:tgtEl>
                                          <p:spTgt spid="21620"/>
                                        </p:tgtEl>
                                        <p:attrNameLst>
                                          <p:attrName>style.visibility</p:attrName>
                                        </p:attrNameLst>
                                      </p:cBhvr>
                                      <p:to>
                                        <p:strVal val="visible"/>
                                      </p:to>
                                    </p:set>
                                    <p:anim calcmode="lin" valueType="num">
                                      <p:cBhvr>
                                        <p:cTn id="432" dur="500" fill="hold"/>
                                        <p:tgtEl>
                                          <p:spTgt spid="21620"/>
                                        </p:tgtEl>
                                        <p:attrNameLst>
                                          <p:attrName>ppt_w</p:attrName>
                                        </p:attrNameLst>
                                      </p:cBhvr>
                                      <p:tavLst>
                                        <p:tav tm="0">
                                          <p:val>
                                            <p:fltVal val="0"/>
                                          </p:val>
                                        </p:tav>
                                        <p:tav tm="100000">
                                          <p:val>
                                            <p:strVal val="#ppt_w"/>
                                          </p:val>
                                        </p:tav>
                                      </p:tavLst>
                                    </p:anim>
                                    <p:anim calcmode="lin" valueType="num">
                                      <p:cBhvr>
                                        <p:cTn id="433" dur="500" fill="hold"/>
                                        <p:tgtEl>
                                          <p:spTgt spid="21620"/>
                                        </p:tgtEl>
                                        <p:attrNameLst>
                                          <p:attrName>ppt_h</p:attrName>
                                        </p:attrNameLst>
                                      </p:cBhvr>
                                      <p:tavLst>
                                        <p:tav tm="0">
                                          <p:val>
                                            <p:fltVal val="0"/>
                                          </p:val>
                                        </p:tav>
                                        <p:tav tm="100000">
                                          <p:val>
                                            <p:strVal val="#ppt_h"/>
                                          </p:val>
                                        </p:tav>
                                      </p:tavLst>
                                    </p:anim>
                                    <p:animEffect transition="in" filter="fade">
                                      <p:cBhvr>
                                        <p:cTn id="434" dur="500"/>
                                        <p:tgtEl>
                                          <p:spTgt spid="21620"/>
                                        </p:tgtEl>
                                      </p:cBhvr>
                                    </p:animEffect>
                                  </p:childTnLst>
                                </p:cTn>
                              </p:par>
                              <p:par>
                                <p:cTn id="435" presetID="53" presetClass="entr" presetSubtype="16" fill="hold" grpId="0" nodeType="withEffect">
                                  <p:stCondLst>
                                    <p:cond delay="0"/>
                                  </p:stCondLst>
                                  <p:childTnLst>
                                    <p:set>
                                      <p:cBhvr>
                                        <p:cTn id="436" dur="1" fill="hold">
                                          <p:stCondLst>
                                            <p:cond delay="0"/>
                                          </p:stCondLst>
                                        </p:cTn>
                                        <p:tgtEl>
                                          <p:spTgt spid="21621"/>
                                        </p:tgtEl>
                                        <p:attrNameLst>
                                          <p:attrName>style.visibility</p:attrName>
                                        </p:attrNameLst>
                                      </p:cBhvr>
                                      <p:to>
                                        <p:strVal val="visible"/>
                                      </p:to>
                                    </p:set>
                                    <p:anim calcmode="lin" valueType="num">
                                      <p:cBhvr>
                                        <p:cTn id="437" dur="500" fill="hold"/>
                                        <p:tgtEl>
                                          <p:spTgt spid="21621"/>
                                        </p:tgtEl>
                                        <p:attrNameLst>
                                          <p:attrName>ppt_w</p:attrName>
                                        </p:attrNameLst>
                                      </p:cBhvr>
                                      <p:tavLst>
                                        <p:tav tm="0">
                                          <p:val>
                                            <p:fltVal val="0"/>
                                          </p:val>
                                        </p:tav>
                                        <p:tav tm="100000">
                                          <p:val>
                                            <p:strVal val="#ppt_w"/>
                                          </p:val>
                                        </p:tav>
                                      </p:tavLst>
                                    </p:anim>
                                    <p:anim calcmode="lin" valueType="num">
                                      <p:cBhvr>
                                        <p:cTn id="438" dur="500" fill="hold"/>
                                        <p:tgtEl>
                                          <p:spTgt spid="21621"/>
                                        </p:tgtEl>
                                        <p:attrNameLst>
                                          <p:attrName>ppt_h</p:attrName>
                                        </p:attrNameLst>
                                      </p:cBhvr>
                                      <p:tavLst>
                                        <p:tav tm="0">
                                          <p:val>
                                            <p:fltVal val="0"/>
                                          </p:val>
                                        </p:tav>
                                        <p:tav tm="100000">
                                          <p:val>
                                            <p:strVal val="#ppt_h"/>
                                          </p:val>
                                        </p:tav>
                                      </p:tavLst>
                                    </p:anim>
                                    <p:animEffect transition="in" filter="fade">
                                      <p:cBhvr>
                                        <p:cTn id="439" dur="500"/>
                                        <p:tgtEl>
                                          <p:spTgt spid="21621"/>
                                        </p:tgtEl>
                                      </p:cBhvr>
                                    </p:animEffect>
                                  </p:childTnLst>
                                </p:cTn>
                              </p:par>
                              <p:par>
                                <p:cTn id="440" presetID="53" presetClass="entr" presetSubtype="16" fill="hold" grpId="0" nodeType="withEffect">
                                  <p:stCondLst>
                                    <p:cond delay="0"/>
                                  </p:stCondLst>
                                  <p:childTnLst>
                                    <p:set>
                                      <p:cBhvr>
                                        <p:cTn id="441" dur="1" fill="hold">
                                          <p:stCondLst>
                                            <p:cond delay="0"/>
                                          </p:stCondLst>
                                        </p:cTn>
                                        <p:tgtEl>
                                          <p:spTgt spid="21622"/>
                                        </p:tgtEl>
                                        <p:attrNameLst>
                                          <p:attrName>style.visibility</p:attrName>
                                        </p:attrNameLst>
                                      </p:cBhvr>
                                      <p:to>
                                        <p:strVal val="visible"/>
                                      </p:to>
                                    </p:set>
                                    <p:anim calcmode="lin" valueType="num">
                                      <p:cBhvr>
                                        <p:cTn id="442" dur="500" fill="hold"/>
                                        <p:tgtEl>
                                          <p:spTgt spid="21622"/>
                                        </p:tgtEl>
                                        <p:attrNameLst>
                                          <p:attrName>ppt_w</p:attrName>
                                        </p:attrNameLst>
                                      </p:cBhvr>
                                      <p:tavLst>
                                        <p:tav tm="0">
                                          <p:val>
                                            <p:fltVal val="0"/>
                                          </p:val>
                                        </p:tav>
                                        <p:tav tm="100000">
                                          <p:val>
                                            <p:strVal val="#ppt_w"/>
                                          </p:val>
                                        </p:tav>
                                      </p:tavLst>
                                    </p:anim>
                                    <p:anim calcmode="lin" valueType="num">
                                      <p:cBhvr>
                                        <p:cTn id="443" dur="500" fill="hold"/>
                                        <p:tgtEl>
                                          <p:spTgt spid="21622"/>
                                        </p:tgtEl>
                                        <p:attrNameLst>
                                          <p:attrName>ppt_h</p:attrName>
                                        </p:attrNameLst>
                                      </p:cBhvr>
                                      <p:tavLst>
                                        <p:tav tm="0">
                                          <p:val>
                                            <p:fltVal val="0"/>
                                          </p:val>
                                        </p:tav>
                                        <p:tav tm="100000">
                                          <p:val>
                                            <p:strVal val="#ppt_h"/>
                                          </p:val>
                                        </p:tav>
                                      </p:tavLst>
                                    </p:anim>
                                    <p:animEffect transition="in" filter="fade">
                                      <p:cBhvr>
                                        <p:cTn id="444" dur="500"/>
                                        <p:tgtEl>
                                          <p:spTgt spid="21622"/>
                                        </p:tgtEl>
                                      </p:cBhvr>
                                    </p:animEffect>
                                  </p:childTnLst>
                                </p:cTn>
                              </p:par>
                              <p:par>
                                <p:cTn id="445" presetID="53" presetClass="entr" presetSubtype="16" fill="hold" grpId="0" nodeType="withEffect">
                                  <p:stCondLst>
                                    <p:cond delay="0"/>
                                  </p:stCondLst>
                                  <p:childTnLst>
                                    <p:set>
                                      <p:cBhvr>
                                        <p:cTn id="446" dur="1" fill="hold">
                                          <p:stCondLst>
                                            <p:cond delay="0"/>
                                          </p:stCondLst>
                                        </p:cTn>
                                        <p:tgtEl>
                                          <p:spTgt spid="21623"/>
                                        </p:tgtEl>
                                        <p:attrNameLst>
                                          <p:attrName>style.visibility</p:attrName>
                                        </p:attrNameLst>
                                      </p:cBhvr>
                                      <p:to>
                                        <p:strVal val="visible"/>
                                      </p:to>
                                    </p:set>
                                    <p:anim calcmode="lin" valueType="num">
                                      <p:cBhvr>
                                        <p:cTn id="447" dur="500" fill="hold"/>
                                        <p:tgtEl>
                                          <p:spTgt spid="21623"/>
                                        </p:tgtEl>
                                        <p:attrNameLst>
                                          <p:attrName>ppt_w</p:attrName>
                                        </p:attrNameLst>
                                      </p:cBhvr>
                                      <p:tavLst>
                                        <p:tav tm="0">
                                          <p:val>
                                            <p:fltVal val="0"/>
                                          </p:val>
                                        </p:tav>
                                        <p:tav tm="100000">
                                          <p:val>
                                            <p:strVal val="#ppt_w"/>
                                          </p:val>
                                        </p:tav>
                                      </p:tavLst>
                                    </p:anim>
                                    <p:anim calcmode="lin" valueType="num">
                                      <p:cBhvr>
                                        <p:cTn id="448" dur="500" fill="hold"/>
                                        <p:tgtEl>
                                          <p:spTgt spid="21623"/>
                                        </p:tgtEl>
                                        <p:attrNameLst>
                                          <p:attrName>ppt_h</p:attrName>
                                        </p:attrNameLst>
                                      </p:cBhvr>
                                      <p:tavLst>
                                        <p:tav tm="0">
                                          <p:val>
                                            <p:fltVal val="0"/>
                                          </p:val>
                                        </p:tav>
                                        <p:tav tm="100000">
                                          <p:val>
                                            <p:strVal val="#ppt_h"/>
                                          </p:val>
                                        </p:tav>
                                      </p:tavLst>
                                    </p:anim>
                                    <p:animEffect transition="in" filter="fade">
                                      <p:cBhvr>
                                        <p:cTn id="449" dur="500"/>
                                        <p:tgtEl>
                                          <p:spTgt spid="21623"/>
                                        </p:tgtEl>
                                      </p:cBhvr>
                                    </p:animEffect>
                                  </p:childTnLst>
                                </p:cTn>
                              </p:par>
                              <p:par>
                                <p:cTn id="450" presetID="53" presetClass="entr" presetSubtype="16" fill="hold" grpId="0" nodeType="withEffect">
                                  <p:stCondLst>
                                    <p:cond delay="0"/>
                                  </p:stCondLst>
                                  <p:childTnLst>
                                    <p:set>
                                      <p:cBhvr>
                                        <p:cTn id="451" dur="1" fill="hold">
                                          <p:stCondLst>
                                            <p:cond delay="0"/>
                                          </p:stCondLst>
                                        </p:cTn>
                                        <p:tgtEl>
                                          <p:spTgt spid="21624"/>
                                        </p:tgtEl>
                                        <p:attrNameLst>
                                          <p:attrName>style.visibility</p:attrName>
                                        </p:attrNameLst>
                                      </p:cBhvr>
                                      <p:to>
                                        <p:strVal val="visible"/>
                                      </p:to>
                                    </p:set>
                                    <p:anim calcmode="lin" valueType="num">
                                      <p:cBhvr>
                                        <p:cTn id="452" dur="500" fill="hold"/>
                                        <p:tgtEl>
                                          <p:spTgt spid="21624"/>
                                        </p:tgtEl>
                                        <p:attrNameLst>
                                          <p:attrName>ppt_w</p:attrName>
                                        </p:attrNameLst>
                                      </p:cBhvr>
                                      <p:tavLst>
                                        <p:tav tm="0">
                                          <p:val>
                                            <p:fltVal val="0"/>
                                          </p:val>
                                        </p:tav>
                                        <p:tav tm="100000">
                                          <p:val>
                                            <p:strVal val="#ppt_w"/>
                                          </p:val>
                                        </p:tav>
                                      </p:tavLst>
                                    </p:anim>
                                    <p:anim calcmode="lin" valueType="num">
                                      <p:cBhvr>
                                        <p:cTn id="453" dur="500" fill="hold"/>
                                        <p:tgtEl>
                                          <p:spTgt spid="21624"/>
                                        </p:tgtEl>
                                        <p:attrNameLst>
                                          <p:attrName>ppt_h</p:attrName>
                                        </p:attrNameLst>
                                      </p:cBhvr>
                                      <p:tavLst>
                                        <p:tav tm="0">
                                          <p:val>
                                            <p:fltVal val="0"/>
                                          </p:val>
                                        </p:tav>
                                        <p:tav tm="100000">
                                          <p:val>
                                            <p:strVal val="#ppt_h"/>
                                          </p:val>
                                        </p:tav>
                                      </p:tavLst>
                                    </p:anim>
                                    <p:animEffect transition="in" filter="fade">
                                      <p:cBhvr>
                                        <p:cTn id="454" dur="500"/>
                                        <p:tgtEl>
                                          <p:spTgt spid="21624"/>
                                        </p:tgtEl>
                                      </p:cBhvr>
                                    </p:animEffect>
                                  </p:childTnLst>
                                </p:cTn>
                              </p:par>
                              <p:par>
                                <p:cTn id="455" presetID="53" presetClass="entr" presetSubtype="16" fill="hold" grpId="0" nodeType="withEffect">
                                  <p:stCondLst>
                                    <p:cond delay="0"/>
                                  </p:stCondLst>
                                  <p:childTnLst>
                                    <p:set>
                                      <p:cBhvr>
                                        <p:cTn id="456" dur="1" fill="hold">
                                          <p:stCondLst>
                                            <p:cond delay="0"/>
                                          </p:stCondLst>
                                        </p:cTn>
                                        <p:tgtEl>
                                          <p:spTgt spid="21625"/>
                                        </p:tgtEl>
                                        <p:attrNameLst>
                                          <p:attrName>style.visibility</p:attrName>
                                        </p:attrNameLst>
                                      </p:cBhvr>
                                      <p:to>
                                        <p:strVal val="visible"/>
                                      </p:to>
                                    </p:set>
                                    <p:anim calcmode="lin" valueType="num">
                                      <p:cBhvr>
                                        <p:cTn id="457" dur="500" fill="hold"/>
                                        <p:tgtEl>
                                          <p:spTgt spid="21625"/>
                                        </p:tgtEl>
                                        <p:attrNameLst>
                                          <p:attrName>ppt_w</p:attrName>
                                        </p:attrNameLst>
                                      </p:cBhvr>
                                      <p:tavLst>
                                        <p:tav tm="0">
                                          <p:val>
                                            <p:fltVal val="0"/>
                                          </p:val>
                                        </p:tav>
                                        <p:tav tm="100000">
                                          <p:val>
                                            <p:strVal val="#ppt_w"/>
                                          </p:val>
                                        </p:tav>
                                      </p:tavLst>
                                    </p:anim>
                                    <p:anim calcmode="lin" valueType="num">
                                      <p:cBhvr>
                                        <p:cTn id="458" dur="500" fill="hold"/>
                                        <p:tgtEl>
                                          <p:spTgt spid="21625"/>
                                        </p:tgtEl>
                                        <p:attrNameLst>
                                          <p:attrName>ppt_h</p:attrName>
                                        </p:attrNameLst>
                                      </p:cBhvr>
                                      <p:tavLst>
                                        <p:tav tm="0">
                                          <p:val>
                                            <p:fltVal val="0"/>
                                          </p:val>
                                        </p:tav>
                                        <p:tav tm="100000">
                                          <p:val>
                                            <p:strVal val="#ppt_h"/>
                                          </p:val>
                                        </p:tav>
                                      </p:tavLst>
                                    </p:anim>
                                    <p:animEffect transition="in" filter="fade">
                                      <p:cBhvr>
                                        <p:cTn id="459" dur="500"/>
                                        <p:tgtEl>
                                          <p:spTgt spid="21625"/>
                                        </p:tgtEl>
                                      </p:cBhvr>
                                    </p:animEffect>
                                  </p:childTnLst>
                                </p:cTn>
                              </p:par>
                              <p:par>
                                <p:cTn id="460" presetID="53" presetClass="entr" presetSubtype="16" fill="hold" grpId="0" nodeType="withEffect">
                                  <p:stCondLst>
                                    <p:cond delay="0"/>
                                  </p:stCondLst>
                                  <p:childTnLst>
                                    <p:set>
                                      <p:cBhvr>
                                        <p:cTn id="461" dur="1" fill="hold">
                                          <p:stCondLst>
                                            <p:cond delay="0"/>
                                          </p:stCondLst>
                                        </p:cTn>
                                        <p:tgtEl>
                                          <p:spTgt spid="21626"/>
                                        </p:tgtEl>
                                        <p:attrNameLst>
                                          <p:attrName>style.visibility</p:attrName>
                                        </p:attrNameLst>
                                      </p:cBhvr>
                                      <p:to>
                                        <p:strVal val="visible"/>
                                      </p:to>
                                    </p:set>
                                    <p:anim calcmode="lin" valueType="num">
                                      <p:cBhvr>
                                        <p:cTn id="462" dur="500" fill="hold"/>
                                        <p:tgtEl>
                                          <p:spTgt spid="21626"/>
                                        </p:tgtEl>
                                        <p:attrNameLst>
                                          <p:attrName>ppt_w</p:attrName>
                                        </p:attrNameLst>
                                      </p:cBhvr>
                                      <p:tavLst>
                                        <p:tav tm="0">
                                          <p:val>
                                            <p:fltVal val="0"/>
                                          </p:val>
                                        </p:tav>
                                        <p:tav tm="100000">
                                          <p:val>
                                            <p:strVal val="#ppt_w"/>
                                          </p:val>
                                        </p:tav>
                                      </p:tavLst>
                                    </p:anim>
                                    <p:anim calcmode="lin" valueType="num">
                                      <p:cBhvr>
                                        <p:cTn id="463" dur="500" fill="hold"/>
                                        <p:tgtEl>
                                          <p:spTgt spid="21626"/>
                                        </p:tgtEl>
                                        <p:attrNameLst>
                                          <p:attrName>ppt_h</p:attrName>
                                        </p:attrNameLst>
                                      </p:cBhvr>
                                      <p:tavLst>
                                        <p:tav tm="0">
                                          <p:val>
                                            <p:fltVal val="0"/>
                                          </p:val>
                                        </p:tav>
                                        <p:tav tm="100000">
                                          <p:val>
                                            <p:strVal val="#ppt_h"/>
                                          </p:val>
                                        </p:tav>
                                      </p:tavLst>
                                    </p:anim>
                                    <p:animEffect transition="in" filter="fade">
                                      <p:cBhvr>
                                        <p:cTn id="464" dur="500"/>
                                        <p:tgtEl>
                                          <p:spTgt spid="21626"/>
                                        </p:tgtEl>
                                      </p:cBhvr>
                                    </p:animEffect>
                                  </p:childTnLst>
                                </p:cTn>
                              </p:par>
                              <p:par>
                                <p:cTn id="465" presetID="53" presetClass="entr" presetSubtype="16" fill="hold" grpId="0" nodeType="withEffect">
                                  <p:stCondLst>
                                    <p:cond delay="0"/>
                                  </p:stCondLst>
                                  <p:childTnLst>
                                    <p:set>
                                      <p:cBhvr>
                                        <p:cTn id="466" dur="1" fill="hold">
                                          <p:stCondLst>
                                            <p:cond delay="0"/>
                                          </p:stCondLst>
                                        </p:cTn>
                                        <p:tgtEl>
                                          <p:spTgt spid="21627"/>
                                        </p:tgtEl>
                                        <p:attrNameLst>
                                          <p:attrName>style.visibility</p:attrName>
                                        </p:attrNameLst>
                                      </p:cBhvr>
                                      <p:to>
                                        <p:strVal val="visible"/>
                                      </p:to>
                                    </p:set>
                                    <p:anim calcmode="lin" valueType="num">
                                      <p:cBhvr>
                                        <p:cTn id="467" dur="500" fill="hold"/>
                                        <p:tgtEl>
                                          <p:spTgt spid="21627"/>
                                        </p:tgtEl>
                                        <p:attrNameLst>
                                          <p:attrName>ppt_w</p:attrName>
                                        </p:attrNameLst>
                                      </p:cBhvr>
                                      <p:tavLst>
                                        <p:tav tm="0">
                                          <p:val>
                                            <p:fltVal val="0"/>
                                          </p:val>
                                        </p:tav>
                                        <p:tav tm="100000">
                                          <p:val>
                                            <p:strVal val="#ppt_w"/>
                                          </p:val>
                                        </p:tav>
                                      </p:tavLst>
                                    </p:anim>
                                    <p:anim calcmode="lin" valueType="num">
                                      <p:cBhvr>
                                        <p:cTn id="468" dur="500" fill="hold"/>
                                        <p:tgtEl>
                                          <p:spTgt spid="21627"/>
                                        </p:tgtEl>
                                        <p:attrNameLst>
                                          <p:attrName>ppt_h</p:attrName>
                                        </p:attrNameLst>
                                      </p:cBhvr>
                                      <p:tavLst>
                                        <p:tav tm="0">
                                          <p:val>
                                            <p:fltVal val="0"/>
                                          </p:val>
                                        </p:tav>
                                        <p:tav tm="100000">
                                          <p:val>
                                            <p:strVal val="#ppt_h"/>
                                          </p:val>
                                        </p:tav>
                                      </p:tavLst>
                                    </p:anim>
                                    <p:animEffect transition="in" filter="fade">
                                      <p:cBhvr>
                                        <p:cTn id="469" dur="500"/>
                                        <p:tgtEl>
                                          <p:spTgt spid="21627"/>
                                        </p:tgtEl>
                                      </p:cBhvr>
                                    </p:animEffect>
                                  </p:childTnLst>
                                </p:cTn>
                              </p:par>
                              <p:par>
                                <p:cTn id="470" presetID="53" presetClass="entr" presetSubtype="16" fill="hold" grpId="0" nodeType="withEffect">
                                  <p:stCondLst>
                                    <p:cond delay="0"/>
                                  </p:stCondLst>
                                  <p:childTnLst>
                                    <p:set>
                                      <p:cBhvr>
                                        <p:cTn id="471" dur="1" fill="hold">
                                          <p:stCondLst>
                                            <p:cond delay="0"/>
                                          </p:stCondLst>
                                        </p:cTn>
                                        <p:tgtEl>
                                          <p:spTgt spid="21628"/>
                                        </p:tgtEl>
                                        <p:attrNameLst>
                                          <p:attrName>style.visibility</p:attrName>
                                        </p:attrNameLst>
                                      </p:cBhvr>
                                      <p:to>
                                        <p:strVal val="visible"/>
                                      </p:to>
                                    </p:set>
                                    <p:anim calcmode="lin" valueType="num">
                                      <p:cBhvr>
                                        <p:cTn id="472" dur="500" fill="hold"/>
                                        <p:tgtEl>
                                          <p:spTgt spid="21628"/>
                                        </p:tgtEl>
                                        <p:attrNameLst>
                                          <p:attrName>ppt_w</p:attrName>
                                        </p:attrNameLst>
                                      </p:cBhvr>
                                      <p:tavLst>
                                        <p:tav tm="0">
                                          <p:val>
                                            <p:fltVal val="0"/>
                                          </p:val>
                                        </p:tav>
                                        <p:tav tm="100000">
                                          <p:val>
                                            <p:strVal val="#ppt_w"/>
                                          </p:val>
                                        </p:tav>
                                      </p:tavLst>
                                    </p:anim>
                                    <p:anim calcmode="lin" valueType="num">
                                      <p:cBhvr>
                                        <p:cTn id="473" dur="500" fill="hold"/>
                                        <p:tgtEl>
                                          <p:spTgt spid="21628"/>
                                        </p:tgtEl>
                                        <p:attrNameLst>
                                          <p:attrName>ppt_h</p:attrName>
                                        </p:attrNameLst>
                                      </p:cBhvr>
                                      <p:tavLst>
                                        <p:tav tm="0">
                                          <p:val>
                                            <p:fltVal val="0"/>
                                          </p:val>
                                        </p:tav>
                                        <p:tav tm="100000">
                                          <p:val>
                                            <p:strVal val="#ppt_h"/>
                                          </p:val>
                                        </p:tav>
                                      </p:tavLst>
                                    </p:anim>
                                    <p:animEffect transition="in" filter="fade">
                                      <p:cBhvr>
                                        <p:cTn id="474" dur="500"/>
                                        <p:tgtEl>
                                          <p:spTgt spid="21628"/>
                                        </p:tgtEl>
                                      </p:cBhvr>
                                    </p:animEffect>
                                  </p:childTnLst>
                                </p:cTn>
                              </p:par>
                            </p:childTnLst>
                          </p:cTn>
                        </p:par>
                      </p:childTnLst>
                    </p:cTn>
                  </p:par>
                  <p:par>
                    <p:cTn id="475" fill="hold">
                      <p:stCondLst>
                        <p:cond delay="indefinite"/>
                      </p:stCondLst>
                      <p:childTnLst>
                        <p:par>
                          <p:cTn id="476" fill="hold">
                            <p:stCondLst>
                              <p:cond delay="0"/>
                            </p:stCondLst>
                            <p:childTnLst>
                              <p:par>
                                <p:cTn id="477" presetID="22" presetClass="entr" presetSubtype="8" fill="hold" grpId="0" nodeType="clickEffect">
                                  <p:stCondLst>
                                    <p:cond delay="0"/>
                                  </p:stCondLst>
                                  <p:childTnLst>
                                    <p:set>
                                      <p:cBhvr>
                                        <p:cTn id="478" dur="1" fill="hold">
                                          <p:stCondLst>
                                            <p:cond delay="0"/>
                                          </p:stCondLst>
                                        </p:cTn>
                                        <p:tgtEl>
                                          <p:spTgt spid="21536"/>
                                        </p:tgtEl>
                                        <p:attrNameLst>
                                          <p:attrName>style.visibility</p:attrName>
                                        </p:attrNameLst>
                                      </p:cBhvr>
                                      <p:to>
                                        <p:strVal val="visible"/>
                                      </p:to>
                                    </p:set>
                                    <p:animEffect transition="in" filter="wipe(left)">
                                      <p:cBhvr>
                                        <p:cTn id="479" dur="500"/>
                                        <p:tgtEl>
                                          <p:spTgt spid="21536"/>
                                        </p:tgtEl>
                                      </p:cBhvr>
                                    </p:animEffect>
                                  </p:childTnLst>
                                </p:cTn>
                              </p:par>
                              <p:par>
                                <p:cTn id="480" presetID="22" presetClass="entr" presetSubtype="8" fill="hold" grpId="0" nodeType="withEffect">
                                  <p:stCondLst>
                                    <p:cond delay="0"/>
                                  </p:stCondLst>
                                  <p:childTnLst>
                                    <p:set>
                                      <p:cBhvr>
                                        <p:cTn id="481" dur="1" fill="hold">
                                          <p:stCondLst>
                                            <p:cond delay="0"/>
                                          </p:stCondLst>
                                        </p:cTn>
                                        <p:tgtEl>
                                          <p:spTgt spid="21537"/>
                                        </p:tgtEl>
                                        <p:attrNameLst>
                                          <p:attrName>style.visibility</p:attrName>
                                        </p:attrNameLst>
                                      </p:cBhvr>
                                      <p:to>
                                        <p:strVal val="visible"/>
                                      </p:to>
                                    </p:set>
                                    <p:animEffect transition="in" filter="wipe(left)">
                                      <p:cBhvr>
                                        <p:cTn id="482" dur="500"/>
                                        <p:tgtEl>
                                          <p:spTgt spid="21537"/>
                                        </p:tgtEl>
                                      </p:cBhvr>
                                    </p:animEffect>
                                  </p:childTnLst>
                                </p:cTn>
                              </p:par>
                              <p:par>
                                <p:cTn id="483" presetID="22" presetClass="entr" presetSubtype="8" fill="hold" grpId="0" nodeType="withEffect">
                                  <p:stCondLst>
                                    <p:cond delay="0"/>
                                  </p:stCondLst>
                                  <p:childTnLst>
                                    <p:set>
                                      <p:cBhvr>
                                        <p:cTn id="484" dur="1" fill="hold">
                                          <p:stCondLst>
                                            <p:cond delay="0"/>
                                          </p:stCondLst>
                                        </p:cTn>
                                        <p:tgtEl>
                                          <p:spTgt spid="21538"/>
                                        </p:tgtEl>
                                        <p:attrNameLst>
                                          <p:attrName>style.visibility</p:attrName>
                                        </p:attrNameLst>
                                      </p:cBhvr>
                                      <p:to>
                                        <p:strVal val="visible"/>
                                      </p:to>
                                    </p:set>
                                    <p:animEffect transition="in" filter="wipe(left)">
                                      <p:cBhvr>
                                        <p:cTn id="485" dur="500"/>
                                        <p:tgtEl>
                                          <p:spTgt spid="21538"/>
                                        </p:tgtEl>
                                      </p:cBhvr>
                                    </p:animEffect>
                                  </p:childTnLst>
                                </p:cTn>
                              </p:par>
                              <p:par>
                                <p:cTn id="486" presetID="22" presetClass="entr" presetSubtype="8" fill="hold" grpId="0" nodeType="withEffect">
                                  <p:stCondLst>
                                    <p:cond delay="0"/>
                                  </p:stCondLst>
                                  <p:childTnLst>
                                    <p:set>
                                      <p:cBhvr>
                                        <p:cTn id="487" dur="1" fill="hold">
                                          <p:stCondLst>
                                            <p:cond delay="0"/>
                                          </p:stCondLst>
                                        </p:cTn>
                                        <p:tgtEl>
                                          <p:spTgt spid="21548"/>
                                        </p:tgtEl>
                                        <p:attrNameLst>
                                          <p:attrName>style.visibility</p:attrName>
                                        </p:attrNameLst>
                                      </p:cBhvr>
                                      <p:to>
                                        <p:strVal val="visible"/>
                                      </p:to>
                                    </p:set>
                                    <p:animEffect transition="in" filter="wipe(left)">
                                      <p:cBhvr>
                                        <p:cTn id="488" dur="500"/>
                                        <p:tgtEl>
                                          <p:spTgt spid="21548"/>
                                        </p:tgtEl>
                                      </p:cBhvr>
                                    </p:animEffect>
                                  </p:childTnLst>
                                </p:cTn>
                              </p:par>
                              <p:par>
                                <p:cTn id="489" presetID="22" presetClass="entr" presetSubtype="8" fill="hold" grpId="0" nodeType="withEffect">
                                  <p:stCondLst>
                                    <p:cond delay="0"/>
                                  </p:stCondLst>
                                  <p:childTnLst>
                                    <p:set>
                                      <p:cBhvr>
                                        <p:cTn id="490" dur="1" fill="hold">
                                          <p:stCondLst>
                                            <p:cond delay="0"/>
                                          </p:stCondLst>
                                        </p:cTn>
                                        <p:tgtEl>
                                          <p:spTgt spid="21558"/>
                                        </p:tgtEl>
                                        <p:attrNameLst>
                                          <p:attrName>style.visibility</p:attrName>
                                        </p:attrNameLst>
                                      </p:cBhvr>
                                      <p:to>
                                        <p:strVal val="visible"/>
                                      </p:to>
                                    </p:set>
                                    <p:animEffect transition="in" filter="wipe(left)">
                                      <p:cBhvr>
                                        <p:cTn id="491" dur="500"/>
                                        <p:tgtEl>
                                          <p:spTgt spid="21558"/>
                                        </p:tgtEl>
                                      </p:cBhvr>
                                    </p:animEffect>
                                  </p:childTnLst>
                                </p:cTn>
                              </p:par>
                              <p:par>
                                <p:cTn id="492" presetID="22" presetClass="entr" presetSubtype="8" fill="hold" grpId="0" nodeType="withEffect">
                                  <p:stCondLst>
                                    <p:cond delay="0"/>
                                  </p:stCondLst>
                                  <p:childTnLst>
                                    <p:set>
                                      <p:cBhvr>
                                        <p:cTn id="493" dur="1" fill="hold">
                                          <p:stCondLst>
                                            <p:cond delay="0"/>
                                          </p:stCondLst>
                                        </p:cTn>
                                        <p:tgtEl>
                                          <p:spTgt spid="21547"/>
                                        </p:tgtEl>
                                        <p:attrNameLst>
                                          <p:attrName>style.visibility</p:attrName>
                                        </p:attrNameLst>
                                      </p:cBhvr>
                                      <p:to>
                                        <p:strVal val="visible"/>
                                      </p:to>
                                    </p:set>
                                    <p:animEffect transition="in" filter="wipe(left)">
                                      <p:cBhvr>
                                        <p:cTn id="494" dur="500"/>
                                        <p:tgtEl>
                                          <p:spTgt spid="21547"/>
                                        </p:tgtEl>
                                      </p:cBhvr>
                                    </p:animEffect>
                                  </p:childTnLst>
                                </p:cTn>
                              </p:par>
                            </p:childTnLst>
                          </p:cTn>
                        </p:par>
                      </p:childTnLst>
                    </p:cTn>
                  </p:par>
                  <p:par>
                    <p:cTn id="495" fill="hold">
                      <p:stCondLst>
                        <p:cond delay="indefinite"/>
                      </p:stCondLst>
                      <p:childTnLst>
                        <p:par>
                          <p:cTn id="496" fill="hold">
                            <p:stCondLst>
                              <p:cond delay="0"/>
                            </p:stCondLst>
                            <p:childTnLst>
                              <p:par>
                                <p:cTn id="497" presetID="22" presetClass="entr" presetSubtype="8" fill="hold" grpId="0" nodeType="clickEffect">
                                  <p:stCondLst>
                                    <p:cond delay="0"/>
                                  </p:stCondLst>
                                  <p:childTnLst>
                                    <p:set>
                                      <p:cBhvr>
                                        <p:cTn id="498" dur="1" fill="hold">
                                          <p:stCondLst>
                                            <p:cond delay="0"/>
                                          </p:stCondLst>
                                        </p:cTn>
                                        <p:tgtEl>
                                          <p:spTgt spid="21629"/>
                                        </p:tgtEl>
                                        <p:attrNameLst>
                                          <p:attrName>style.visibility</p:attrName>
                                        </p:attrNameLst>
                                      </p:cBhvr>
                                      <p:to>
                                        <p:strVal val="visible"/>
                                      </p:to>
                                    </p:set>
                                    <p:animEffect transition="in" filter="wipe(left)">
                                      <p:cBhvr>
                                        <p:cTn id="499" dur="500"/>
                                        <p:tgtEl>
                                          <p:spTgt spid="21629"/>
                                        </p:tgtEl>
                                      </p:cBhvr>
                                    </p:animEffect>
                                  </p:childTnLst>
                                </p:cTn>
                              </p:par>
                            </p:childTnLst>
                          </p:cTn>
                        </p:par>
                      </p:childTnLst>
                    </p:cTn>
                  </p:par>
                  <p:par>
                    <p:cTn id="500" fill="hold">
                      <p:stCondLst>
                        <p:cond delay="indefinite"/>
                      </p:stCondLst>
                      <p:childTnLst>
                        <p:par>
                          <p:cTn id="501" fill="hold">
                            <p:stCondLst>
                              <p:cond delay="0"/>
                            </p:stCondLst>
                            <p:childTnLst>
                              <p:par>
                                <p:cTn id="502" presetID="56" presetClass="entr" presetSubtype="0" fill="hold" grpId="0" nodeType="clickEffect">
                                  <p:stCondLst>
                                    <p:cond delay="0"/>
                                  </p:stCondLst>
                                  <p:iterate type="lt">
                                    <p:tmPct val="10000"/>
                                  </p:iterate>
                                  <p:childTnLst>
                                    <p:set>
                                      <p:cBhvr>
                                        <p:cTn id="503" dur="1" fill="hold">
                                          <p:stCondLst>
                                            <p:cond delay="0"/>
                                          </p:stCondLst>
                                        </p:cTn>
                                        <p:tgtEl>
                                          <p:spTgt spid="21631"/>
                                        </p:tgtEl>
                                        <p:attrNameLst>
                                          <p:attrName>style.visibility</p:attrName>
                                        </p:attrNameLst>
                                      </p:cBhvr>
                                      <p:to>
                                        <p:strVal val="visible"/>
                                      </p:to>
                                    </p:set>
                                    <p:anim by="(-#ppt_w*2)" calcmode="lin" valueType="num">
                                      <p:cBhvr rctx="PPT">
                                        <p:cTn id="504" dur="500" autoRev="1" fill="hold">
                                          <p:stCondLst>
                                            <p:cond delay="0"/>
                                          </p:stCondLst>
                                        </p:cTn>
                                        <p:tgtEl>
                                          <p:spTgt spid="21631"/>
                                        </p:tgtEl>
                                        <p:attrNameLst>
                                          <p:attrName>ppt_w</p:attrName>
                                        </p:attrNameLst>
                                      </p:cBhvr>
                                    </p:anim>
                                    <p:anim by="(#ppt_w*0.50)" calcmode="lin" valueType="num">
                                      <p:cBhvr>
                                        <p:cTn id="505" dur="500" decel="50000" autoRev="1" fill="hold">
                                          <p:stCondLst>
                                            <p:cond delay="0"/>
                                          </p:stCondLst>
                                        </p:cTn>
                                        <p:tgtEl>
                                          <p:spTgt spid="21631"/>
                                        </p:tgtEl>
                                        <p:attrNameLst>
                                          <p:attrName>ppt_x</p:attrName>
                                        </p:attrNameLst>
                                      </p:cBhvr>
                                    </p:anim>
                                    <p:anim from="(-#ppt_h/2)" to="(#ppt_y)" calcmode="lin" valueType="num">
                                      <p:cBhvr>
                                        <p:cTn id="506" dur="1000" fill="hold">
                                          <p:stCondLst>
                                            <p:cond delay="0"/>
                                          </p:stCondLst>
                                        </p:cTn>
                                        <p:tgtEl>
                                          <p:spTgt spid="21631"/>
                                        </p:tgtEl>
                                        <p:attrNameLst>
                                          <p:attrName>ppt_y</p:attrName>
                                        </p:attrNameLst>
                                      </p:cBhvr>
                                    </p:anim>
                                    <p:animRot by="21600000">
                                      <p:cBhvr>
                                        <p:cTn id="507" dur="1000" fill="hold">
                                          <p:stCondLst>
                                            <p:cond delay="0"/>
                                          </p:stCondLst>
                                        </p:cTn>
                                        <p:tgtEl>
                                          <p:spTgt spid="21631"/>
                                        </p:tgtEl>
                                        <p:attrNameLst>
                                          <p:attrName>r</p:attrName>
                                        </p:attrNameLst>
                                      </p:cBhvr>
                                    </p:animRot>
                                  </p:childTnLst>
                                </p:cTn>
                              </p:par>
                            </p:childTnLst>
                          </p:cTn>
                        </p:par>
                      </p:childTnLst>
                    </p:cTn>
                  </p:par>
                  <p:par>
                    <p:cTn id="508" fill="hold">
                      <p:stCondLst>
                        <p:cond delay="indefinite"/>
                      </p:stCondLst>
                      <p:childTnLst>
                        <p:par>
                          <p:cTn id="509" fill="hold">
                            <p:stCondLst>
                              <p:cond delay="0"/>
                            </p:stCondLst>
                            <p:childTnLst>
                              <p:par>
                                <p:cTn id="510" presetID="14" presetClass="entr" presetSubtype="10" fill="hold" grpId="0" nodeType="clickEffect">
                                  <p:stCondLst>
                                    <p:cond delay="0"/>
                                  </p:stCondLst>
                                  <p:childTnLst>
                                    <p:set>
                                      <p:cBhvr>
                                        <p:cTn id="511" dur="1" fill="hold">
                                          <p:stCondLst>
                                            <p:cond delay="0"/>
                                          </p:stCondLst>
                                        </p:cTn>
                                        <p:tgtEl>
                                          <p:spTgt spid="21630"/>
                                        </p:tgtEl>
                                        <p:attrNameLst>
                                          <p:attrName>style.visibility</p:attrName>
                                        </p:attrNameLst>
                                      </p:cBhvr>
                                      <p:to>
                                        <p:strVal val="visible"/>
                                      </p:to>
                                    </p:set>
                                    <p:animEffect transition="in" filter="randombar(horizontal)">
                                      <p:cBhvr>
                                        <p:cTn id="512" dur="500"/>
                                        <p:tgtEl>
                                          <p:spTgt spid="21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29" grpId="0" animBg="1"/>
      <p:bldP spid="21530" grpId="0" animBg="1"/>
      <p:bldP spid="21531" grpId="0" animBg="1"/>
      <p:bldP spid="21532" grpId="0" animBg="1"/>
      <p:bldP spid="21533" grpId="0" animBg="1"/>
      <p:bldP spid="21534" grpId="0" animBg="1"/>
      <p:bldP spid="21535" grpId="0" animBg="1"/>
      <p:bldP spid="21536" grpId="0" animBg="1"/>
      <p:bldP spid="21537" grpId="0" animBg="1"/>
      <p:bldP spid="21538" grpId="0" animBg="1"/>
      <p:bldP spid="21539" grpId="0" animBg="1"/>
      <p:bldP spid="21540" grpId="0" animBg="1"/>
      <p:bldP spid="21541" grpId="0" animBg="1"/>
      <p:bldP spid="21542" grpId="0" animBg="1"/>
      <p:bldP spid="21543" grpId="0" animBg="1"/>
      <p:bldP spid="21544" grpId="0" animBg="1"/>
      <p:bldP spid="21545" grpId="0" animBg="1"/>
      <p:bldP spid="21546" grpId="0" animBg="1"/>
      <p:bldP spid="21547" grpId="0" animBg="1"/>
      <p:bldP spid="21548" grpId="0" animBg="1"/>
      <p:bldP spid="21549" grpId="0" animBg="1"/>
      <p:bldP spid="21550" grpId="0" animBg="1"/>
      <p:bldP spid="21551" grpId="0" animBg="1"/>
      <p:bldP spid="21552" grpId="0" animBg="1"/>
      <p:bldP spid="21553" grpId="0" animBg="1"/>
      <p:bldP spid="21554" grpId="0" animBg="1"/>
      <p:bldP spid="21555" grpId="0" animBg="1"/>
      <p:bldP spid="21556" grpId="0" animBg="1"/>
      <p:bldP spid="21557" grpId="0" animBg="1"/>
      <p:bldP spid="21558" grpId="0" animBg="1"/>
      <p:bldP spid="21559" grpId="0" animBg="1"/>
      <p:bldP spid="21560" grpId="0" animBg="1"/>
      <p:bldP spid="21561" grpId="0" animBg="1"/>
      <p:bldP spid="21562" grpId="0" animBg="1"/>
      <p:bldP spid="21563" grpId="0" animBg="1"/>
      <p:bldP spid="21564" grpId="0" animBg="1"/>
      <p:bldP spid="21565" grpId="0" animBg="1"/>
      <p:bldP spid="21566" grpId="0" animBg="1"/>
      <p:bldP spid="21567" grpId="0" animBg="1"/>
      <p:bldP spid="21568" grpId="0" animBg="1"/>
      <p:bldP spid="21569" grpId="0" animBg="1"/>
      <p:bldP spid="21570" grpId="0" animBg="1"/>
      <p:bldP spid="21571" grpId="0" animBg="1"/>
      <p:bldP spid="21572" grpId="0" animBg="1"/>
      <p:bldP spid="21573" grpId="0" animBg="1"/>
      <p:bldP spid="21574" grpId="0" animBg="1"/>
      <p:bldP spid="21575" grpId="0" animBg="1"/>
      <p:bldP spid="21576" grpId="0" animBg="1"/>
      <p:bldP spid="21577" grpId="0" animBg="1"/>
      <p:bldP spid="21578" grpId="0" animBg="1"/>
      <p:bldP spid="21579" grpId="0" animBg="1"/>
      <p:bldP spid="21580" grpId="0" animBg="1"/>
      <p:bldP spid="21581" grpId="0" animBg="1"/>
      <p:bldP spid="21582" grpId="0" animBg="1"/>
      <p:bldP spid="21583" grpId="0" animBg="1"/>
      <p:bldP spid="21584" grpId="0" animBg="1"/>
      <p:bldP spid="21585" grpId="0" animBg="1"/>
      <p:bldP spid="21586" grpId="0" animBg="1"/>
      <p:bldP spid="21587" grpId="0" animBg="1"/>
      <p:bldP spid="21588" grpId="0" animBg="1"/>
      <p:bldP spid="21589" grpId="0" animBg="1"/>
      <p:bldP spid="21590" grpId="0" animBg="1"/>
      <p:bldP spid="21591" grpId="0" animBg="1"/>
      <p:bldP spid="21592" grpId="0" animBg="1"/>
      <p:bldP spid="21593" grpId="0" animBg="1"/>
      <p:bldP spid="21594" grpId="0" animBg="1"/>
      <p:bldP spid="21595" grpId="0" animBg="1"/>
      <p:bldP spid="21596" grpId="0" animBg="1"/>
      <p:bldP spid="21597" grpId="0" animBg="1"/>
      <p:bldP spid="21598" grpId="0" animBg="1"/>
      <p:bldP spid="21599" grpId="0" animBg="1"/>
      <p:bldP spid="21600" grpId="0" animBg="1"/>
      <p:bldP spid="21601" grpId="0" animBg="1"/>
      <p:bldP spid="21602" grpId="0" animBg="1"/>
      <p:bldP spid="21603" grpId="0" animBg="1"/>
      <p:bldP spid="21604" grpId="0" animBg="1"/>
      <p:bldP spid="21605" grpId="0" animBg="1"/>
      <p:bldP spid="21606" grpId="0" animBg="1"/>
      <p:bldP spid="21607" grpId="0" animBg="1"/>
      <p:bldP spid="21608" grpId="0" animBg="1"/>
      <p:bldP spid="21609" grpId="0" animBg="1"/>
      <p:bldP spid="21610" grpId="0" animBg="1"/>
      <p:bldP spid="21611" grpId="0" animBg="1"/>
      <p:bldP spid="21612" grpId="0" animBg="1"/>
      <p:bldP spid="21613" grpId="0" animBg="1"/>
      <p:bldP spid="21614" grpId="0" animBg="1"/>
      <p:bldP spid="21615" grpId="0" animBg="1"/>
      <p:bldP spid="21616" grpId="0" animBg="1"/>
      <p:bldP spid="21617" grpId="0" animBg="1"/>
      <p:bldP spid="21618" grpId="0" animBg="1"/>
      <p:bldP spid="21619" grpId="0" animBg="1"/>
      <p:bldP spid="21620" grpId="0" animBg="1"/>
      <p:bldP spid="21621" grpId="0" animBg="1"/>
      <p:bldP spid="21622" grpId="0" animBg="1"/>
      <p:bldP spid="21623" grpId="0" animBg="1"/>
      <p:bldP spid="21624" grpId="0" animBg="1"/>
      <p:bldP spid="21625" grpId="0" animBg="1"/>
      <p:bldP spid="21626" grpId="0" animBg="1"/>
      <p:bldP spid="21627" grpId="0" animBg="1"/>
      <p:bldP spid="21628" grpId="0" animBg="1"/>
      <p:bldP spid="21629" grpId="0" animBg="1"/>
      <p:bldP spid="21630" grpId="0"/>
      <p:bldP spid="216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灯片编号占位符 5"/>
          <p:cNvSpPr>
            <a:spLocks noGrp="1"/>
          </p:cNvSpPr>
          <p:nvPr>
            <p:ph type="sldNum" sz="quarter" idx="12"/>
          </p:nvPr>
        </p:nvSpPr>
        <p:spPr/>
        <p:txBody>
          <a:bodyPr/>
          <a:lstStyle/>
          <a:p>
            <a:fld id="{081ACD41-8E13-4656-9097-A0B981F21B29}" type="slidenum">
              <a:rPr lang="zh-CN" altLang="en-US"/>
              <a:pPr/>
              <a:t>19</a:t>
            </a:fld>
            <a:endParaRPr lang="zh-CN" altLang="en-US" sz="1800">
              <a:solidFill>
                <a:schemeClr val="tx1"/>
              </a:solidFill>
            </a:endParaRPr>
          </a:p>
        </p:txBody>
      </p:sp>
      <p:sp>
        <p:nvSpPr>
          <p:cNvPr id="22530"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2531" name="矩形 7"/>
          <p:cNvSpPr>
            <a:spLocks noChangeArrowheads="1"/>
          </p:cNvSpPr>
          <p:nvPr/>
        </p:nvSpPr>
        <p:spPr bwMode="auto">
          <a:xfrm>
            <a:off x="0" y="1028700"/>
            <a:ext cx="803275" cy="3508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2532" name="标题 5"/>
          <p:cNvSpPr>
            <a:spLocks noGrp="1" noChangeArrowheads="1"/>
          </p:cNvSpPr>
          <p:nvPr>
            <p:ph type="title" idx="4294967295"/>
          </p:nvPr>
        </p:nvSpPr>
        <p:spPr>
          <a:xfrm>
            <a:off x="838200" y="666750"/>
            <a:ext cx="5016500"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22533"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22534"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22535"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22536"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22537"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22538" name="文本占位符 7"/>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22539"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0"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1" name="直接连接符 74"/>
          <p:cNvSpPr>
            <a:spLocks noChangeShapeType="1"/>
          </p:cNvSpPr>
          <p:nvPr/>
        </p:nvSpPr>
        <p:spPr bwMode="auto">
          <a:xfrm flipV="1">
            <a:off x="71850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2" name="直接连接符 79"/>
          <p:cNvSpPr>
            <a:spLocks noChangeShapeType="1"/>
          </p:cNvSpPr>
          <p:nvPr/>
        </p:nvSpPr>
        <p:spPr bwMode="auto">
          <a:xfrm flipV="1">
            <a:off x="8275638"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2543" name="Group 15"/>
          <p:cNvGrpSpPr>
            <a:grpSpLocks/>
          </p:cNvGrpSpPr>
          <p:nvPr/>
        </p:nvGrpSpPr>
        <p:grpSpPr bwMode="auto">
          <a:xfrm>
            <a:off x="9386888" y="1071563"/>
            <a:ext cx="863600" cy="288925"/>
            <a:chOff x="0" y="0"/>
            <a:chExt cx="863600" cy="288925"/>
          </a:xfrm>
        </p:grpSpPr>
        <p:sp>
          <p:nvSpPr>
            <p:cNvPr id="22544" name="直接连接符 81"/>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5" name="直接连接符 82"/>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6" name="直接连接符 83"/>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2547"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8"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9"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0" name="直接连接符 92"/>
          <p:cNvSpPr>
            <a:spLocks noChangeShapeType="1"/>
          </p:cNvSpPr>
          <p:nvPr/>
        </p:nvSpPr>
        <p:spPr bwMode="auto">
          <a:xfrm>
            <a:off x="9161463"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1" name="直接连接符 93"/>
          <p:cNvSpPr>
            <a:spLocks noChangeShapeType="1"/>
          </p:cNvSpPr>
          <p:nvPr/>
        </p:nvSpPr>
        <p:spPr bwMode="auto">
          <a:xfrm>
            <a:off x="1025207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2"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22553" name="图表 2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2313" y="1868488"/>
            <a:ext cx="3009900"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54" name="图表 2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4413" y="1868488"/>
            <a:ext cx="2543175"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55" name="图表 2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9788" y="1868488"/>
            <a:ext cx="3009900"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56" name="矩形 8"/>
          <p:cNvSpPr>
            <a:spLocks noChangeArrowheads="1"/>
          </p:cNvSpPr>
          <p:nvPr/>
        </p:nvSpPr>
        <p:spPr bwMode="auto">
          <a:xfrm>
            <a:off x="1236663" y="4205288"/>
            <a:ext cx="263207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22557" name="矩形 26"/>
          <p:cNvSpPr>
            <a:spLocks noChangeArrowheads="1"/>
          </p:cNvSpPr>
          <p:nvPr/>
        </p:nvSpPr>
        <p:spPr bwMode="auto">
          <a:xfrm>
            <a:off x="4918075" y="4186238"/>
            <a:ext cx="2655888"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22558" name="矩形 27"/>
          <p:cNvSpPr>
            <a:spLocks noChangeArrowheads="1"/>
          </p:cNvSpPr>
          <p:nvPr/>
        </p:nvSpPr>
        <p:spPr bwMode="auto">
          <a:xfrm>
            <a:off x="8623300" y="4186238"/>
            <a:ext cx="268605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p>
        </p:txBody>
      </p:sp>
    </p:spTree>
    <p:custDataLst>
      <p:tags r:id="rId1"/>
    </p:custDataLst>
  </p:cSld>
  <p:clrMapOvr>
    <a:masterClrMapping/>
  </p:clrMapOvr>
  <p:transition spd="slow" advTm="5533">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2555"/>
                                        </p:tgtEl>
                                        <p:attrNameLst>
                                          <p:attrName>style.visibility</p:attrName>
                                        </p:attrNameLst>
                                      </p:cBhvr>
                                      <p:to>
                                        <p:strVal val="visible"/>
                                      </p:to>
                                    </p:set>
                                    <p:animEffect transition="in" filter="wipe(up)">
                                      <p:cBhvr>
                                        <p:cTn id="7" dur="750"/>
                                        <p:tgtEl>
                                          <p:spTgt spid="2255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2556"/>
                                        </p:tgtEl>
                                        <p:attrNameLst>
                                          <p:attrName>style.visibility</p:attrName>
                                        </p:attrNameLst>
                                      </p:cBhvr>
                                      <p:to>
                                        <p:strVal val="visible"/>
                                      </p:to>
                                    </p:set>
                                    <p:anim calcmode="lin" valueType="num">
                                      <p:cBhvr additive="base">
                                        <p:cTn id="12" dur="500" fill="hold"/>
                                        <p:tgtEl>
                                          <p:spTgt spid="22556"/>
                                        </p:tgtEl>
                                        <p:attrNameLst>
                                          <p:attrName>ppt_x</p:attrName>
                                        </p:attrNameLst>
                                      </p:cBhvr>
                                      <p:tavLst>
                                        <p:tav tm="0">
                                          <p:val>
                                            <p:strVal val="#ppt_x"/>
                                          </p:val>
                                        </p:tav>
                                        <p:tav tm="100000">
                                          <p:val>
                                            <p:strVal val="#ppt_x"/>
                                          </p:val>
                                        </p:tav>
                                      </p:tavLst>
                                    </p:anim>
                                    <p:anim calcmode="lin" valueType="num">
                                      <p:cBhvr additive="base">
                                        <p:cTn id="13" dur="500" fill="hold"/>
                                        <p:tgtEl>
                                          <p:spTgt spid="2255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22554"/>
                                        </p:tgtEl>
                                        <p:attrNameLst>
                                          <p:attrName>style.visibility</p:attrName>
                                        </p:attrNameLst>
                                      </p:cBhvr>
                                      <p:to>
                                        <p:strVal val="visible"/>
                                      </p:to>
                                    </p:set>
                                    <p:animEffect transition="in" filter="wipe(up)">
                                      <p:cBhvr>
                                        <p:cTn id="18" dur="750"/>
                                        <p:tgtEl>
                                          <p:spTgt spid="2255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2557"/>
                                        </p:tgtEl>
                                        <p:attrNameLst>
                                          <p:attrName>style.visibility</p:attrName>
                                        </p:attrNameLst>
                                      </p:cBhvr>
                                      <p:to>
                                        <p:strVal val="visible"/>
                                      </p:to>
                                    </p:set>
                                    <p:anim calcmode="lin" valueType="num">
                                      <p:cBhvr additive="base">
                                        <p:cTn id="23" dur="500" fill="hold"/>
                                        <p:tgtEl>
                                          <p:spTgt spid="22557"/>
                                        </p:tgtEl>
                                        <p:attrNameLst>
                                          <p:attrName>ppt_x</p:attrName>
                                        </p:attrNameLst>
                                      </p:cBhvr>
                                      <p:tavLst>
                                        <p:tav tm="0">
                                          <p:val>
                                            <p:strVal val="#ppt_x"/>
                                          </p:val>
                                        </p:tav>
                                        <p:tav tm="100000">
                                          <p:val>
                                            <p:strVal val="#ppt_x"/>
                                          </p:val>
                                        </p:tav>
                                      </p:tavLst>
                                    </p:anim>
                                    <p:anim calcmode="lin" valueType="num">
                                      <p:cBhvr additive="base">
                                        <p:cTn id="24" dur="500" fill="hold"/>
                                        <p:tgtEl>
                                          <p:spTgt spid="2255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22553"/>
                                        </p:tgtEl>
                                        <p:attrNameLst>
                                          <p:attrName>style.visibility</p:attrName>
                                        </p:attrNameLst>
                                      </p:cBhvr>
                                      <p:to>
                                        <p:strVal val="visible"/>
                                      </p:to>
                                    </p:set>
                                    <p:animEffect transition="in" filter="wipe(up)">
                                      <p:cBhvr>
                                        <p:cTn id="29" dur="750"/>
                                        <p:tgtEl>
                                          <p:spTgt spid="22553"/>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2558"/>
                                        </p:tgtEl>
                                        <p:attrNameLst>
                                          <p:attrName>style.visibility</p:attrName>
                                        </p:attrNameLst>
                                      </p:cBhvr>
                                      <p:to>
                                        <p:strVal val="visible"/>
                                      </p:to>
                                    </p:set>
                                    <p:anim calcmode="lin" valueType="num">
                                      <p:cBhvr additive="base">
                                        <p:cTn id="34" dur="500" fill="hold"/>
                                        <p:tgtEl>
                                          <p:spTgt spid="22558"/>
                                        </p:tgtEl>
                                        <p:attrNameLst>
                                          <p:attrName>ppt_x</p:attrName>
                                        </p:attrNameLst>
                                      </p:cBhvr>
                                      <p:tavLst>
                                        <p:tav tm="0">
                                          <p:val>
                                            <p:strVal val="#ppt_x"/>
                                          </p:val>
                                        </p:tav>
                                        <p:tav tm="100000">
                                          <p:val>
                                            <p:strVal val="#ppt_x"/>
                                          </p:val>
                                        </p:tav>
                                      </p:tavLst>
                                    </p:anim>
                                    <p:anim calcmode="lin" valueType="num">
                                      <p:cBhvr additive="base">
                                        <p:cTn id="35" dur="500" fill="hold"/>
                                        <p:tgtEl>
                                          <p:spTgt spid="225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56" grpId="0"/>
      <p:bldP spid="22557" grpId="0"/>
      <p:bldP spid="2255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5123" name="Group 3"/>
          <p:cNvGrpSpPr>
            <a:grpSpLocks/>
          </p:cNvGrpSpPr>
          <p:nvPr/>
        </p:nvGrpSpPr>
        <p:grpSpPr bwMode="auto">
          <a:xfrm>
            <a:off x="865188" y="2633663"/>
            <a:ext cx="4633912" cy="1350962"/>
            <a:chOff x="0" y="0"/>
            <a:chExt cx="4633491" cy="1351481"/>
          </a:xfrm>
        </p:grpSpPr>
        <p:sp>
          <p:nvSpPr>
            <p:cNvPr id="5124" name="矩形 14"/>
            <p:cNvSpPr>
              <a:spLocks noChangeArrowheads="1"/>
            </p:cNvSpPr>
            <p:nvPr/>
          </p:nvSpPr>
          <p:spPr bwMode="auto">
            <a:xfrm>
              <a:off x="0" y="0"/>
              <a:ext cx="3402721" cy="1351481"/>
            </a:xfrm>
            <a:prstGeom prst="rect">
              <a:avLst/>
            </a:prstGeom>
            <a:solidFill>
              <a:srgbClr val="BEDB39"/>
            </a:solidFill>
            <a:ln w="57150" cap="flat" cmpd="sng">
              <a:solidFill>
                <a:srgbClr val="978173"/>
              </a:solidFill>
              <a:miter lim="800000"/>
              <a:headEnd/>
              <a:tailEnd/>
            </a:ln>
          </p:spPr>
          <p:txBody>
            <a:bodyPr anchor="ctr"/>
            <a:lstStyle/>
            <a:p>
              <a:endParaRPr lang="zh-CN" altLang="zh-CN">
                <a:solidFill>
                  <a:srgbClr val="FFFFFF"/>
                </a:solidFill>
              </a:endParaRPr>
            </a:p>
          </p:txBody>
        </p:sp>
        <p:sp>
          <p:nvSpPr>
            <p:cNvPr id="5125" name="任意多边形 15"/>
            <p:cNvSpPr>
              <a:spLocks noChangeArrowheads="1"/>
            </p:cNvSpPr>
            <p:nvPr/>
          </p:nvSpPr>
          <p:spPr bwMode="auto">
            <a:xfrm>
              <a:off x="3185525" y="0"/>
              <a:ext cx="1447966" cy="1351481"/>
            </a:xfrm>
            <a:custGeom>
              <a:avLst/>
              <a:gdLst>
                <a:gd name="T0" fmla="*/ 217195 w 1447966"/>
                <a:gd name="T1" fmla="*/ 0 h 1351481"/>
                <a:gd name="T2" fmla="*/ 1447966 w 1447966"/>
                <a:gd name="T3" fmla="*/ 0 h 1351481"/>
                <a:gd name="T4" fmla="*/ 1447966 w 1447966"/>
                <a:gd name="T5" fmla="*/ 1351481 h 1351481"/>
                <a:gd name="T6" fmla="*/ 217195 w 1447966"/>
                <a:gd name="T7" fmla="*/ 1351481 h 1351481"/>
                <a:gd name="T8" fmla="*/ 0 w 1447966"/>
                <a:gd name="T9" fmla="*/ 675740 h 1351481"/>
                <a:gd name="T10" fmla="*/ 0 60000 65536"/>
                <a:gd name="T11" fmla="*/ 0 60000 65536"/>
                <a:gd name="T12" fmla="*/ 0 60000 65536"/>
                <a:gd name="T13" fmla="*/ 0 60000 65536"/>
                <a:gd name="T14" fmla="*/ 0 60000 65536"/>
                <a:gd name="T15" fmla="*/ 0 w 1447966"/>
                <a:gd name="T16" fmla="*/ 0 h 1351481"/>
                <a:gd name="T17" fmla="*/ 1447966 w 1447966"/>
                <a:gd name="T18" fmla="*/ 1351481 h 1351481"/>
              </a:gdLst>
              <a:ahLst/>
              <a:cxnLst>
                <a:cxn ang="T10">
                  <a:pos x="T0" y="T1"/>
                </a:cxn>
                <a:cxn ang="T11">
                  <a:pos x="T2" y="T3"/>
                </a:cxn>
                <a:cxn ang="T12">
                  <a:pos x="T4" y="T5"/>
                </a:cxn>
                <a:cxn ang="T13">
                  <a:pos x="T6" y="T7"/>
                </a:cxn>
                <a:cxn ang="T14">
                  <a:pos x="T8" y="T9"/>
                </a:cxn>
              </a:cxnLst>
              <a:rect l="T15" t="T16" r="T17" b="T18"/>
              <a:pathLst>
                <a:path w="1447966" h="1351481">
                  <a:moveTo>
                    <a:pt x="217195" y="0"/>
                  </a:moveTo>
                  <a:lnTo>
                    <a:pt x="1447966" y="0"/>
                  </a:lnTo>
                  <a:lnTo>
                    <a:pt x="1447966" y="1351481"/>
                  </a:lnTo>
                  <a:lnTo>
                    <a:pt x="217195" y="1351481"/>
                  </a:lnTo>
                  <a:lnTo>
                    <a:pt x="0" y="675740"/>
                  </a:lnTo>
                  <a:close/>
                </a:path>
              </a:pathLst>
            </a:custGeom>
            <a:solidFill>
              <a:schemeClr val="bg2"/>
            </a:solidFill>
            <a:ln w="57150" cap="flat" cmpd="sng">
              <a:solidFill>
                <a:srgbClr val="978173"/>
              </a:solidFill>
              <a:miter lim="800000"/>
              <a:headEnd/>
              <a:tailEnd/>
            </a:ln>
          </p:spPr>
          <p:txBody>
            <a:bodyPr anchor="ctr"/>
            <a:lstStyle/>
            <a:p>
              <a:endParaRPr lang="zh-CN" altLang="zh-CN">
                <a:solidFill>
                  <a:srgbClr val="FFFFFF"/>
                </a:solidFill>
              </a:endParaRPr>
            </a:p>
          </p:txBody>
        </p:sp>
      </p:grpSp>
      <p:sp>
        <p:nvSpPr>
          <p:cNvPr id="5126" name="矩形 16"/>
          <p:cNvSpPr>
            <a:spLocks noChangeArrowheads="1"/>
          </p:cNvSpPr>
          <p:nvPr/>
        </p:nvSpPr>
        <p:spPr bwMode="auto">
          <a:xfrm>
            <a:off x="2051050" y="4108450"/>
            <a:ext cx="3403600" cy="1350963"/>
          </a:xfrm>
          <a:prstGeom prst="rect">
            <a:avLst/>
          </a:prstGeom>
          <a:solidFill>
            <a:srgbClr val="FD7400"/>
          </a:solidFill>
          <a:ln w="57150" cap="flat" cmpd="sng">
            <a:solidFill>
              <a:srgbClr val="6B4F4E"/>
            </a:solidFill>
            <a:miter lim="800000"/>
            <a:headEnd/>
            <a:tailEnd/>
          </a:ln>
        </p:spPr>
        <p:txBody>
          <a:bodyPr anchor="ctr"/>
          <a:lstStyle/>
          <a:p>
            <a:endParaRPr lang="zh-CN" altLang="zh-CN">
              <a:solidFill>
                <a:srgbClr val="FFFFFF"/>
              </a:solidFill>
            </a:endParaRPr>
          </a:p>
        </p:txBody>
      </p:sp>
      <p:sp>
        <p:nvSpPr>
          <p:cNvPr id="5127" name="任意多边形 17"/>
          <p:cNvSpPr>
            <a:spLocks noChangeArrowheads="1"/>
          </p:cNvSpPr>
          <p:nvPr/>
        </p:nvSpPr>
        <p:spPr bwMode="auto">
          <a:xfrm>
            <a:off x="5235575" y="4108450"/>
            <a:ext cx="1447800" cy="1350963"/>
          </a:xfrm>
          <a:custGeom>
            <a:avLst/>
            <a:gdLst>
              <a:gd name="T0" fmla="*/ 217195 w 1447966"/>
              <a:gd name="T1" fmla="*/ 0 h 1351481"/>
              <a:gd name="T2" fmla="*/ 1447966 w 1447966"/>
              <a:gd name="T3" fmla="*/ 0 h 1351481"/>
              <a:gd name="T4" fmla="*/ 1447966 w 1447966"/>
              <a:gd name="T5" fmla="*/ 1351481 h 1351481"/>
              <a:gd name="T6" fmla="*/ 217195 w 1447966"/>
              <a:gd name="T7" fmla="*/ 1351481 h 1351481"/>
              <a:gd name="T8" fmla="*/ 0 w 1447966"/>
              <a:gd name="T9" fmla="*/ 675740 h 1351481"/>
              <a:gd name="T10" fmla="*/ 0 60000 65536"/>
              <a:gd name="T11" fmla="*/ 0 60000 65536"/>
              <a:gd name="T12" fmla="*/ 0 60000 65536"/>
              <a:gd name="T13" fmla="*/ 0 60000 65536"/>
              <a:gd name="T14" fmla="*/ 0 60000 65536"/>
              <a:gd name="T15" fmla="*/ 0 w 1447966"/>
              <a:gd name="T16" fmla="*/ 0 h 1351481"/>
              <a:gd name="T17" fmla="*/ 1447966 w 1447966"/>
              <a:gd name="T18" fmla="*/ 1351481 h 1351481"/>
            </a:gdLst>
            <a:ahLst/>
            <a:cxnLst>
              <a:cxn ang="T10">
                <a:pos x="T0" y="T1"/>
              </a:cxn>
              <a:cxn ang="T11">
                <a:pos x="T2" y="T3"/>
              </a:cxn>
              <a:cxn ang="T12">
                <a:pos x="T4" y="T5"/>
              </a:cxn>
              <a:cxn ang="T13">
                <a:pos x="T6" y="T7"/>
              </a:cxn>
              <a:cxn ang="T14">
                <a:pos x="T8" y="T9"/>
              </a:cxn>
            </a:cxnLst>
            <a:rect l="T15" t="T16" r="T17" b="T18"/>
            <a:pathLst>
              <a:path w="1447966" h="1351481">
                <a:moveTo>
                  <a:pt x="217195" y="0"/>
                </a:moveTo>
                <a:lnTo>
                  <a:pt x="1447966" y="0"/>
                </a:lnTo>
                <a:lnTo>
                  <a:pt x="1447966" y="1351481"/>
                </a:lnTo>
                <a:lnTo>
                  <a:pt x="217195" y="1351481"/>
                </a:lnTo>
                <a:lnTo>
                  <a:pt x="0" y="675740"/>
                </a:lnTo>
                <a:close/>
              </a:path>
            </a:pathLst>
          </a:custGeom>
          <a:solidFill>
            <a:schemeClr val="bg2"/>
          </a:solidFill>
          <a:ln w="57150" cap="flat" cmpd="sng">
            <a:solidFill>
              <a:srgbClr val="6B4F4E"/>
            </a:solidFill>
            <a:miter lim="800000"/>
            <a:headEnd/>
            <a:tailEnd/>
          </a:ln>
        </p:spPr>
        <p:txBody>
          <a:bodyPr anchor="ctr"/>
          <a:lstStyle/>
          <a:p>
            <a:endParaRPr lang="zh-CN" altLang="zh-CN">
              <a:solidFill>
                <a:srgbClr val="FFFFFF"/>
              </a:solidFill>
            </a:endParaRPr>
          </a:p>
        </p:txBody>
      </p:sp>
      <p:grpSp>
        <p:nvGrpSpPr>
          <p:cNvPr id="5128" name="Group 8"/>
          <p:cNvGrpSpPr>
            <a:grpSpLocks/>
          </p:cNvGrpSpPr>
          <p:nvPr/>
        </p:nvGrpSpPr>
        <p:grpSpPr bwMode="auto">
          <a:xfrm>
            <a:off x="5502275" y="2633663"/>
            <a:ext cx="4633913" cy="1350962"/>
            <a:chOff x="0" y="0"/>
            <a:chExt cx="4633491" cy="1351481"/>
          </a:xfrm>
        </p:grpSpPr>
        <p:sp>
          <p:nvSpPr>
            <p:cNvPr id="5129" name="矩形 19"/>
            <p:cNvSpPr>
              <a:spLocks noChangeArrowheads="1"/>
            </p:cNvSpPr>
            <p:nvPr/>
          </p:nvSpPr>
          <p:spPr bwMode="auto">
            <a:xfrm>
              <a:off x="0" y="0"/>
              <a:ext cx="3402721" cy="1351481"/>
            </a:xfrm>
            <a:prstGeom prst="rect">
              <a:avLst/>
            </a:prstGeom>
            <a:solidFill>
              <a:srgbClr val="FFE11A"/>
            </a:solidFill>
            <a:ln w="57150" cap="flat" cmpd="sng">
              <a:solidFill>
                <a:srgbClr val="978173"/>
              </a:solidFill>
              <a:miter lim="800000"/>
              <a:headEnd/>
              <a:tailEnd/>
            </a:ln>
          </p:spPr>
          <p:txBody>
            <a:bodyPr anchor="ctr"/>
            <a:lstStyle/>
            <a:p>
              <a:endParaRPr lang="zh-CN" altLang="zh-CN">
                <a:solidFill>
                  <a:srgbClr val="FFFFFF"/>
                </a:solidFill>
              </a:endParaRPr>
            </a:p>
          </p:txBody>
        </p:sp>
        <p:sp>
          <p:nvSpPr>
            <p:cNvPr id="5130" name="任意多边形 20"/>
            <p:cNvSpPr>
              <a:spLocks noChangeArrowheads="1"/>
            </p:cNvSpPr>
            <p:nvPr/>
          </p:nvSpPr>
          <p:spPr bwMode="auto">
            <a:xfrm>
              <a:off x="3185525" y="0"/>
              <a:ext cx="1447966" cy="1351481"/>
            </a:xfrm>
            <a:custGeom>
              <a:avLst/>
              <a:gdLst>
                <a:gd name="T0" fmla="*/ 217195 w 1447966"/>
                <a:gd name="T1" fmla="*/ 0 h 1351481"/>
                <a:gd name="T2" fmla="*/ 1447966 w 1447966"/>
                <a:gd name="T3" fmla="*/ 0 h 1351481"/>
                <a:gd name="T4" fmla="*/ 1447966 w 1447966"/>
                <a:gd name="T5" fmla="*/ 1351481 h 1351481"/>
                <a:gd name="T6" fmla="*/ 217195 w 1447966"/>
                <a:gd name="T7" fmla="*/ 1351481 h 1351481"/>
                <a:gd name="T8" fmla="*/ 0 w 1447966"/>
                <a:gd name="T9" fmla="*/ 675740 h 1351481"/>
                <a:gd name="T10" fmla="*/ 0 60000 65536"/>
                <a:gd name="T11" fmla="*/ 0 60000 65536"/>
                <a:gd name="T12" fmla="*/ 0 60000 65536"/>
                <a:gd name="T13" fmla="*/ 0 60000 65536"/>
                <a:gd name="T14" fmla="*/ 0 60000 65536"/>
                <a:gd name="T15" fmla="*/ 0 w 1447966"/>
                <a:gd name="T16" fmla="*/ 0 h 1351481"/>
                <a:gd name="T17" fmla="*/ 1447966 w 1447966"/>
                <a:gd name="T18" fmla="*/ 1351481 h 1351481"/>
              </a:gdLst>
              <a:ahLst/>
              <a:cxnLst>
                <a:cxn ang="T10">
                  <a:pos x="T0" y="T1"/>
                </a:cxn>
                <a:cxn ang="T11">
                  <a:pos x="T2" y="T3"/>
                </a:cxn>
                <a:cxn ang="T12">
                  <a:pos x="T4" y="T5"/>
                </a:cxn>
                <a:cxn ang="T13">
                  <a:pos x="T6" y="T7"/>
                </a:cxn>
                <a:cxn ang="T14">
                  <a:pos x="T8" y="T9"/>
                </a:cxn>
              </a:cxnLst>
              <a:rect l="T15" t="T16" r="T17" b="T18"/>
              <a:pathLst>
                <a:path w="1447966" h="1351481">
                  <a:moveTo>
                    <a:pt x="217195" y="0"/>
                  </a:moveTo>
                  <a:lnTo>
                    <a:pt x="1447966" y="0"/>
                  </a:lnTo>
                  <a:lnTo>
                    <a:pt x="1447966" y="1351481"/>
                  </a:lnTo>
                  <a:lnTo>
                    <a:pt x="217195" y="1351481"/>
                  </a:lnTo>
                  <a:lnTo>
                    <a:pt x="0" y="675740"/>
                  </a:lnTo>
                  <a:close/>
                </a:path>
              </a:pathLst>
            </a:custGeom>
            <a:solidFill>
              <a:schemeClr val="bg2"/>
            </a:solidFill>
            <a:ln w="57150" cap="flat" cmpd="sng">
              <a:solidFill>
                <a:srgbClr val="978173"/>
              </a:solidFill>
              <a:miter lim="800000"/>
              <a:headEnd/>
              <a:tailEnd/>
            </a:ln>
          </p:spPr>
          <p:txBody>
            <a:bodyPr anchor="ctr"/>
            <a:lstStyle/>
            <a:p>
              <a:endParaRPr lang="zh-CN" altLang="zh-CN">
                <a:solidFill>
                  <a:srgbClr val="FFFFFF"/>
                </a:solidFill>
              </a:endParaRPr>
            </a:p>
          </p:txBody>
        </p:sp>
      </p:grpSp>
      <p:sp>
        <p:nvSpPr>
          <p:cNvPr id="5131" name="矩形 21"/>
          <p:cNvSpPr>
            <a:spLocks noChangeArrowheads="1"/>
          </p:cNvSpPr>
          <p:nvPr/>
        </p:nvSpPr>
        <p:spPr bwMode="auto">
          <a:xfrm>
            <a:off x="6683375" y="4108450"/>
            <a:ext cx="3403600" cy="1350963"/>
          </a:xfrm>
          <a:prstGeom prst="rect">
            <a:avLst/>
          </a:prstGeom>
          <a:solidFill>
            <a:schemeClr val="accent2"/>
          </a:solidFill>
          <a:ln w="57150" cap="flat" cmpd="sng">
            <a:solidFill>
              <a:srgbClr val="6B4F4E"/>
            </a:solidFill>
            <a:miter lim="800000"/>
            <a:headEnd/>
            <a:tailEnd/>
          </a:ln>
        </p:spPr>
        <p:txBody>
          <a:bodyPr anchor="ctr"/>
          <a:lstStyle/>
          <a:p>
            <a:endParaRPr lang="zh-CN" altLang="zh-CN">
              <a:solidFill>
                <a:srgbClr val="FFFFFF"/>
              </a:solidFill>
            </a:endParaRPr>
          </a:p>
        </p:txBody>
      </p:sp>
      <p:sp>
        <p:nvSpPr>
          <p:cNvPr id="5132" name="任意多边形 22"/>
          <p:cNvSpPr>
            <a:spLocks noChangeArrowheads="1"/>
          </p:cNvSpPr>
          <p:nvPr/>
        </p:nvSpPr>
        <p:spPr bwMode="auto">
          <a:xfrm>
            <a:off x="9869488" y="4108450"/>
            <a:ext cx="1447800" cy="1350963"/>
          </a:xfrm>
          <a:custGeom>
            <a:avLst/>
            <a:gdLst>
              <a:gd name="T0" fmla="*/ 217195 w 1447966"/>
              <a:gd name="T1" fmla="*/ 0 h 1351481"/>
              <a:gd name="T2" fmla="*/ 1447966 w 1447966"/>
              <a:gd name="T3" fmla="*/ 0 h 1351481"/>
              <a:gd name="T4" fmla="*/ 1447966 w 1447966"/>
              <a:gd name="T5" fmla="*/ 1351481 h 1351481"/>
              <a:gd name="T6" fmla="*/ 217195 w 1447966"/>
              <a:gd name="T7" fmla="*/ 1351481 h 1351481"/>
              <a:gd name="T8" fmla="*/ 0 w 1447966"/>
              <a:gd name="T9" fmla="*/ 675740 h 1351481"/>
              <a:gd name="T10" fmla="*/ 0 60000 65536"/>
              <a:gd name="T11" fmla="*/ 0 60000 65536"/>
              <a:gd name="T12" fmla="*/ 0 60000 65536"/>
              <a:gd name="T13" fmla="*/ 0 60000 65536"/>
              <a:gd name="T14" fmla="*/ 0 60000 65536"/>
              <a:gd name="T15" fmla="*/ 0 w 1447966"/>
              <a:gd name="T16" fmla="*/ 0 h 1351481"/>
              <a:gd name="T17" fmla="*/ 1447966 w 1447966"/>
              <a:gd name="T18" fmla="*/ 1351481 h 1351481"/>
            </a:gdLst>
            <a:ahLst/>
            <a:cxnLst>
              <a:cxn ang="T10">
                <a:pos x="T0" y="T1"/>
              </a:cxn>
              <a:cxn ang="T11">
                <a:pos x="T2" y="T3"/>
              </a:cxn>
              <a:cxn ang="T12">
                <a:pos x="T4" y="T5"/>
              </a:cxn>
              <a:cxn ang="T13">
                <a:pos x="T6" y="T7"/>
              </a:cxn>
              <a:cxn ang="T14">
                <a:pos x="T8" y="T9"/>
              </a:cxn>
            </a:cxnLst>
            <a:rect l="T15" t="T16" r="T17" b="T18"/>
            <a:pathLst>
              <a:path w="1447966" h="1351481">
                <a:moveTo>
                  <a:pt x="217195" y="0"/>
                </a:moveTo>
                <a:lnTo>
                  <a:pt x="1447966" y="0"/>
                </a:lnTo>
                <a:lnTo>
                  <a:pt x="1447966" y="1351481"/>
                </a:lnTo>
                <a:lnTo>
                  <a:pt x="217195" y="1351481"/>
                </a:lnTo>
                <a:lnTo>
                  <a:pt x="0" y="675740"/>
                </a:lnTo>
                <a:close/>
              </a:path>
            </a:pathLst>
          </a:custGeom>
          <a:solidFill>
            <a:schemeClr val="bg2"/>
          </a:solidFill>
          <a:ln w="57150" cap="flat" cmpd="sng">
            <a:solidFill>
              <a:srgbClr val="6B4F4E"/>
            </a:solidFill>
            <a:miter lim="800000"/>
            <a:headEnd/>
            <a:tailEnd/>
          </a:ln>
        </p:spPr>
        <p:txBody>
          <a:bodyPr anchor="ctr"/>
          <a:lstStyle/>
          <a:p>
            <a:endParaRPr lang="zh-CN" altLang="zh-CN">
              <a:solidFill>
                <a:srgbClr val="FFFFFF"/>
              </a:solidFill>
            </a:endParaRPr>
          </a:p>
        </p:txBody>
      </p:sp>
      <p:sp>
        <p:nvSpPr>
          <p:cNvPr id="5133" name="标题 9"/>
          <p:cNvSpPr>
            <a:spLocks noGrp="1" noChangeArrowheads="1"/>
          </p:cNvSpPr>
          <p:nvPr>
            <p:ph type="title" idx="4294967295"/>
          </p:nvPr>
        </p:nvSpPr>
        <p:spPr>
          <a:xfrm>
            <a:off x="838200" y="666750"/>
            <a:ext cx="5016500" cy="682625"/>
          </a:xfrm>
          <a:ln/>
        </p:spPr>
        <p:txBody>
          <a:bodyPr anchor="b"/>
          <a:lstStyle/>
          <a:p>
            <a:pPr marL="0" indent="0"/>
            <a:r>
              <a:rPr lang="en-US" sz="2000" dirty="0">
                <a:solidFill>
                  <a:schemeClr val="bg1"/>
                </a:solidFill>
              </a:rPr>
              <a:t>Your  Title  Here</a:t>
            </a:r>
            <a:endParaRPr lang="zh-CN" altLang="en-US" sz="2000" dirty="0">
              <a:solidFill>
                <a:schemeClr val="bg1"/>
              </a:solidFill>
            </a:endParaRPr>
          </a:p>
        </p:txBody>
      </p:sp>
      <p:sp>
        <p:nvSpPr>
          <p:cNvPr id="5134" name="文本占位符 58"/>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dirty="0">
                <a:solidFill>
                  <a:schemeClr val="bg1"/>
                </a:solidFill>
              </a:rPr>
              <a:t>contents</a:t>
            </a:r>
          </a:p>
        </p:txBody>
      </p:sp>
      <p:sp>
        <p:nvSpPr>
          <p:cNvPr id="5135" name="文本占位符 59"/>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5136" name="文本占位符 60"/>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5137" name="文本占位符 61"/>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5138" name="文本占位符 62"/>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5139" name="文本占位符 63"/>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5140" name="文本占位符 64"/>
          <p:cNvSpPr>
            <a:spLocks noGrp="1" noChangeArrowheads="1"/>
          </p:cNvSpPr>
          <p:nvPr>
            <p:ph sz="quarter" idx="4294967295"/>
          </p:nvPr>
        </p:nvSpPr>
        <p:spPr bwMode="auto">
          <a:xfrm>
            <a:off x="860425" y="2633663"/>
            <a:ext cx="3186113" cy="13398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dirty="0">
                <a:solidFill>
                  <a:schemeClr val="bg1"/>
                </a:solidFill>
              </a:rPr>
              <a:t>About us</a:t>
            </a:r>
            <a:endParaRPr lang="zh-CN" altLang="en-US" dirty="0">
              <a:solidFill>
                <a:schemeClr val="bg1"/>
              </a:solidFill>
            </a:endParaRPr>
          </a:p>
        </p:txBody>
      </p:sp>
      <p:sp>
        <p:nvSpPr>
          <p:cNvPr id="5141" name="文本占位符 65"/>
          <p:cNvSpPr>
            <a:spLocks noGrp="1" noChangeArrowheads="1"/>
          </p:cNvSpPr>
          <p:nvPr>
            <p:ph sz="quarter" idx="4294967295"/>
          </p:nvPr>
        </p:nvSpPr>
        <p:spPr bwMode="auto">
          <a:xfrm>
            <a:off x="2051050" y="4083050"/>
            <a:ext cx="3186113" cy="13271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dirty="0">
                <a:solidFill>
                  <a:schemeClr val="bg1"/>
                </a:solidFill>
              </a:rPr>
              <a:t>Data</a:t>
            </a:r>
            <a:endParaRPr lang="zh-CN" altLang="en-US" dirty="0">
              <a:solidFill>
                <a:schemeClr val="bg1"/>
              </a:solidFill>
            </a:endParaRPr>
          </a:p>
        </p:txBody>
      </p:sp>
      <p:sp>
        <p:nvSpPr>
          <p:cNvPr id="5142" name="文本占位符 66"/>
          <p:cNvSpPr>
            <a:spLocks noGrp="1" noChangeArrowheads="1"/>
          </p:cNvSpPr>
          <p:nvPr>
            <p:ph sz="quarter" idx="4294967295"/>
          </p:nvPr>
        </p:nvSpPr>
        <p:spPr bwMode="auto">
          <a:xfrm>
            <a:off x="6699250" y="4097338"/>
            <a:ext cx="3186113" cy="13255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dirty="0">
                <a:solidFill>
                  <a:schemeClr val="bg1"/>
                </a:solidFill>
              </a:rPr>
              <a:t>Others</a:t>
            </a:r>
            <a:endParaRPr lang="zh-CN" altLang="en-US" dirty="0">
              <a:solidFill>
                <a:schemeClr val="bg1"/>
              </a:solidFill>
            </a:endParaRPr>
          </a:p>
        </p:txBody>
      </p:sp>
      <p:sp>
        <p:nvSpPr>
          <p:cNvPr id="5143" name="文本占位符 67"/>
          <p:cNvSpPr>
            <a:spLocks noGrp="1" noChangeArrowheads="1"/>
          </p:cNvSpPr>
          <p:nvPr>
            <p:ph sz="quarter" idx="4294967295"/>
          </p:nvPr>
        </p:nvSpPr>
        <p:spPr bwMode="auto">
          <a:xfrm>
            <a:off x="5535613" y="2643188"/>
            <a:ext cx="3186112" cy="13255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dirty="0">
                <a:solidFill>
                  <a:schemeClr val="bg1"/>
                </a:solidFill>
              </a:rPr>
              <a:t>Work</a:t>
            </a:r>
            <a:endParaRPr lang="zh-CN" altLang="en-US" dirty="0">
              <a:solidFill>
                <a:schemeClr val="bg1"/>
              </a:solidFill>
            </a:endParaRPr>
          </a:p>
        </p:txBody>
      </p:sp>
      <p:sp>
        <p:nvSpPr>
          <p:cNvPr id="5144" name="文本占位符 68"/>
          <p:cNvSpPr>
            <a:spLocks noGrp="1" noChangeArrowheads="1"/>
          </p:cNvSpPr>
          <p:nvPr>
            <p:ph sz="quarter" idx="4294967295"/>
          </p:nvPr>
        </p:nvSpPr>
        <p:spPr bwMode="auto">
          <a:xfrm>
            <a:off x="4267200" y="2649538"/>
            <a:ext cx="1185863" cy="13255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dirty="0">
                <a:solidFill>
                  <a:srgbClr val="4C3A47"/>
                </a:solidFill>
              </a:rPr>
              <a:t>1</a:t>
            </a:r>
            <a:endParaRPr lang="zh-CN" altLang="en-US" dirty="0">
              <a:solidFill>
                <a:srgbClr val="4C3A47"/>
              </a:solidFill>
            </a:endParaRPr>
          </a:p>
        </p:txBody>
      </p:sp>
      <p:sp>
        <p:nvSpPr>
          <p:cNvPr id="5145" name="文本占位符 69"/>
          <p:cNvSpPr>
            <a:spLocks noGrp="1" noChangeArrowheads="1"/>
          </p:cNvSpPr>
          <p:nvPr>
            <p:ph sz="quarter" idx="4294967295"/>
          </p:nvPr>
        </p:nvSpPr>
        <p:spPr bwMode="auto">
          <a:xfrm>
            <a:off x="5453063" y="4083050"/>
            <a:ext cx="1185862" cy="13271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dirty="0">
                <a:solidFill>
                  <a:srgbClr val="4C3A47"/>
                </a:solidFill>
              </a:rPr>
              <a:t>3</a:t>
            </a:r>
            <a:endParaRPr lang="zh-CN" altLang="en-US" dirty="0">
              <a:solidFill>
                <a:srgbClr val="4C3A47"/>
              </a:solidFill>
            </a:endParaRPr>
          </a:p>
        </p:txBody>
      </p:sp>
      <p:sp>
        <p:nvSpPr>
          <p:cNvPr id="5146" name="文本占位符 70"/>
          <p:cNvSpPr>
            <a:spLocks noGrp="1" noChangeArrowheads="1"/>
          </p:cNvSpPr>
          <p:nvPr>
            <p:ph sz="quarter" idx="4294967295"/>
          </p:nvPr>
        </p:nvSpPr>
        <p:spPr bwMode="auto">
          <a:xfrm>
            <a:off x="10102850" y="4097338"/>
            <a:ext cx="1184275" cy="13255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dirty="0">
                <a:solidFill>
                  <a:srgbClr val="4C3A47"/>
                </a:solidFill>
              </a:rPr>
              <a:t>4</a:t>
            </a:r>
            <a:endParaRPr lang="zh-CN" altLang="en-US" dirty="0">
              <a:solidFill>
                <a:srgbClr val="4C3A47"/>
              </a:solidFill>
            </a:endParaRPr>
          </a:p>
        </p:txBody>
      </p:sp>
      <p:sp>
        <p:nvSpPr>
          <p:cNvPr id="5147" name="文本占位符 71"/>
          <p:cNvSpPr>
            <a:spLocks noGrp="1" noChangeArrowheads="1"/>
          </p:cNvSpPr>
          <p:nvPr>
            <p:ph sz="quarter" idx="4294967295"/>
          </p:nvPr>
        </p:nvSpPr>
        <p:spPr bwMode="auto">
          <a:xfrm>
            <a:off x="8905875" y="2632075"/>
            <a:ext cx="1185863" cy="13271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dirty="0">
                <a:solidFill>
                  <a:srgbClr val="4C3A47"/>
                </a:solidFill>
              </a:rPr>
              <a:t>2</a:t>
            </a:r>
            <a:endParaRPr lang="zh-CN" altLang="en-US" dirty="0">
              <a:solidFill>
                <a:srgbClr val="4C3A47"/>
              </a:solidFill>
            </a:endParaRPr>
          </a:p>
        </p:txBody>
      </p:sp>
      <p:sp>
        <p:nvSpPr>
          <p:cNvPr id="5148" name="直接连接符 16"/>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153" name="Group 33"/>
          <p:cNvGrpSpPr>
            <a:grpSpLocks/>
          </p:cNvGrpSpPr>
          <p:nvPr/>
        </p:nvGrpSpPr>
        <p:grpSpPr bwMode="auto">
          <a:xfrm>
            <a:off x="6108700" y="1071563"/>
            <a:ext cx="863600" cy="288925"/>
            <a:chOff x="0" y="0"/>
            <a:chExt cx="863600" cy="288925"/>
          </a:xfrm>
        </p:grpSpPr>
        <p:sp>
          <p:nvSpPr>
            <p:cNvPr id="5154" name="直接连接符 22"/>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55" name="直接连接符 23"/>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56" name="直接连接符 24"/>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2" name="直接连接符 16"/>
          <p:cNvSpPr>
            <a:spLocks noChangeShapeType="1"/>
          </p:cNvSpPr>
          <p:nvPr/>
        </p:nvSpPr>
        <p:spPr bwMode="auto">
          <a:xfrm flipV="1">
            <a:off x="6972301" y="1346201"/>
            <a:ext cx="5184000"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Tree>
    <p:custDataLst>
      <p:tags r:id="rId1"/>
    </p:custDataLst>
  </p:cSld>
  <p:clrMapOvr>
    <a:masterClrMapping/>
  </p:clrMapOvr>
  <p:transition spd="slow" advTm="17476">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3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139">
                                            <p:bg/>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148"/>
                                        </p:tgtEl>
                                        <p:attrNameLst>
                                          <p:attrName>style.visibility</p:attrName>
                                        </p:attrNameLst>
                                      </p:cBhvr>
                                      <p:to>
                                        <p:strVal val="visible"/>
                                      </p:to>
                                    </p:set>
                                    <p:animEffect transition="in" filter="wipe(left)">
                                      <p:cBhvr>
                                        <p:cTn id="13" dur="500"/>
                                        <p:tgtEl>
                                          <p:spTgt spid="514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153"/>
                                        </p:tgtEl>
                                        <p:attrNameLst>
                                          <p:attrName>style.visibility</p:attrName>
                                        </p:attrNameLst>
                                      </p:cBhvr>
                                      <p:to>
                                        <p:strVal val="visible"/>
                                      </p:to>
                                    </p:set>
                                    <p:animEffect transition="in" filter="wipe(left)">
                                      <p:cBhvr>
                                        <p:cTn id="18" dur="500"/>
                                        <p:tgtEl>
                                          <p:spTgt spid="515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left)">
                                      <p:cBhvr>
                                        <p:cTn id="23" dur="750"/>
                                        <p:tgtEl>
                                          <p:spTgt spid="42"/>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5123"/>
                                        </p:tgtEl>
                                        <p:attrNameLst>
                                          <p:attrName>style.visibility</p:attrName>
                                        </p:attrNameLst>
                                      </p:cBhvr>
                                      <p:to>
                                        <p:strVal val="visible"/>
                                      </p:to>
                                    </p:set>
                                    <p:anim calcmode="lin" valueType="num">
                                      <p:cBhvr additive="base">
                                        <p:cTn id="28" dur="500" fill="hold"/>
                                        <p:tgtEl>
                                          <p:spTgt spid="5123"/>
                                        </p:tgtEl>
                                        <p:attrNameLst>
                                          <p:attrName>ppt_x</p:attrName>
                                        </p:attrNameLst>
                                      </p:cBhvr>
                                      <p:tavLst>
                                        <p:tav tm="0">
                                          <p:val>
                                            <p:strVal val="0-#ppt_w/2"/>
                                          </p:val>
                                        </p:tav>
                                        <p:tav tm="100000">
                                          <p:val>
                                            <p:strVal val="#ppt_x"/>
                                          </p:val>
                                        </p:tav>
                                      </p:tavLst>
                                    </p:anim>
                                    <p:anim calcmode="lin" valueType="num">
                                      <p:cBhvr additive="base">
                                        <p:cTn id="29" dur="500" fill="hold"/>
                                        <p:tgtEl>
                                          <p:spTgt spid="5123"/>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5128"/>
                                        </p:tgtEl>
                                        <p:attrNameLst>
                                          <p:attrName>style.visibility</p:attrName>
                                        </p:attrNameLst>
                                      </p:cBhvr>
                                      <p:to>
                                        <p:strVal val="visible"/>
                                      </p:to>
                                    </p:set>
                                    <p:anim calcmode="lin" valueType="num">
                                      <p:cBhvr additive="base">
                                        <p:cTn id="32" dur="500" fill="hold"/>
                                        <p:tgtEl>
                                          <p:spTgt spid="5128"/>
                                        </p:tgtEl>
                                        <p:attrNameLst>
                                          <p:attrName>ppt_x</p:attrName>
                                        </p:attrNameLst>
                                      </p:cBhvr>
                                      <p:tavLst>
                                        <p:tav tm="0">
                                          <p:val>
                                            <p:strVal val="0-#ppt_w/2"/>
                                          </p:val>
                                        </p:tav>
                                        <p:tav tm="100000">
                                          <p:val>
                                            <p:strVal val="#ppt_x"/>
                                          </p:val>
                                        </p:tav>
                                      </p:tavLst>
                                    </p:anim>
                                    <p:anim calcmode="lin" valueType="num">
                                      <p:cBhvr additive="base">
                                        <p:cTn id="33" dur="500" fill="hold"/>
                                        <p:tgtEl>
                                          <p:spTgt spid="5128"/>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5144">
                                            <p:bg/>
                                          </p:spTgt>
                                        </p:tgtEl>
                                        <p:attrNameLst>
                                          <p:attrName>style.visibility</p:attrName>
                                        </p:attrNameLst>
                                      </p:cBhvr>
                                      <p:to>
                                        <p:strVal val="visible"/>
                                      </p:to>
                                    </p:set>
                                    <p:animEffect transition="in" filter="fade">
                                      <p:cBhvr>
                                        <p:cTn id="38" dur="250"/>
                                        <p:tgtEl>
                                          <p:spTgt spid="5144">
                                            <p:bg/>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5144">
                                            <p:txEl>
                                              <p:pRg st="0" end="0"/>
                                            </p:txEl>
                                          </p:spTgt>
                                        </p:tgtEl>
                                        <p:attrNameLst>
                                          <p:attrName>style.visibility</p:attrName>
                                        </p:attrNameLst>
                                      </p:cBhvr>
                                      <p:to>
                                        <p:strVal val="visible"/>
                                      </p:to>
                                    </p:set>
                                    <p:animEffect transition="in" filter="fade">
                                      <p:cBhvr>
                                        <p:cTn id="43" dur="250"/>
                                        <p:tgtEl>
                                          <p:spTgt spid="5144">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5140">
                                            <p:bg/>
                                          </p:spTgt>
                                        </p:tgtEl>
                                        <p:attrNameLst>
                                          <p:attrName>style.visibility</p:attrName>
                                        </p:attrNameLst>
                                      </p:cBhvr>
                                      <p:to>
                                        <p:strVal val="visible"/>
                                      </p:to>
                                    </p:set>
                                    <p:animEffect transition="in" filter="fade">
                                      <p:cBhvr>
                                        <p:cTn id="48" dur="250"/>
                                        <p:tgtEl>
                                          <p:spTgt spid="5140">
                                            <p:bg/>
                                          </p:spTgt>
                                        </p:tgtEl>
                                      </p:cBhvr>
                                    </p:animEffect>
                                    <p:anim calcmode="lin" valueType="num">
                                      <p:cBhvr>
                                        <p:cTn id="49" dur="250" fill="hold"/>
                                        <p:tgtEl>
                                          <p:spTgt spid="5140">
                                            <p:bg/>
                                          </p:spTgt>
                                        </p:tgtEl>
                                        <p:attrNameLst>
                                          <p:attrName>ppt_x</p:attrName>
                                        </p:attrNameLst>
                                      </p:cBhvr>
                                      <p:tavLst>
                                        <p:tav tm="0">
                                          <p:val>
                                            <p:strVal val="#ppt_x"/>
                                          </p:val>
                                        </p:tav>
                                        <p:tav tm="100000">
                                          <p:val>
                                            <p:strVal val="#ppt_x"/>
                                          </p:val>
                                        </p:tav>
                                      </p:tavLst>
                                    </p:anim>
                                    <p:anim calcmode="lin" valueType="num">
                                      <p:cBhvr>
                                        <p:cTn id="50" dur="250" fill="hold"/>
                                        <p:tgtEl>
                                          <p:spTgt spid="5140">
                                            <p:bg/>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5140">
                                            <p:txEl>
                                              <p:pRg st="0" end="0"/>
                                            </p:txEl>
                                          </p:spTgt>
                                        </p:tgtEl>
                                        <p:attrNameLst>
                                          <p:attrName>style.visibility</p:attrName>
                                        </p:attrNameLst>
                                      </p:cBhvr>
                                      <p:to>
                                        <p:strVal val="visible"/>
                                      </p:to>
                                    </p:set>
                                    <p:animEffect transition="in" filter="fade">
                                      <p:cBhvr>
                                        <p:cTn id="55" dur="250"/>
                                        <p:tgtEl>
                                          <p:spTgt spid="5140">
                                            <p:txEl>
                                              <p:pRg st="0" end="0"/>
                                            </p:txEl>
                                          </p:spTgt>
                                        </p:tgtEl>
                                      </p:cBhvr>
                                    </p:animEffect>
                                    <p:anim calcmode="lin" valueType="num">
                                      <p:cBhvr>
                                        <p:cTn id="56" dur="250" fill="hold"/>
                                        <p:tgtEl>
                                          <p:spTgt spid="5140">
                                            <p:txEl>
                                              <p:pRg st="0" end="0"/>
                                            </p:txEl>
                                          </p:spTgt>
                                        </p:tgtEl>
                                        <p:attrNameLst>
                                          <p:attrName>ppt_x</p:attrName>
                                        </p:attrNameLst>
                                      </p:cBhvr>
                                      <p:tavLst>
                                        <p:tav tm="0">
                                          <p:val>
                                            <p:strVal val="#ppt_x"/>
                                          </p:val>
                                        </p:tav>
                                        <p:tav tm="100000">
                                          <p:val>
                                            <p:strVal val="#ppt_x"/>
                                          </p:val>
                                        </p:tav>
                                      </p:tavLst>
                                    </p:anim>
                                    <p:anim calcmode="lin" valueType="num">
                                      <p:cBhvr>
                                        <p:cTn id="57" dur="250" fill="hold"/>
                                        <p:tgtEl>
                                          <p:spTgt spid="514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5147">
                                            <p:bg/>
                                          </p:spTgt>
                                        </p:tgtEl>
                                        <p:attrNameLst>
                                          <p:attrName>style.visibility</p:attrName>
                                        </p:attrNameLst>
                                      </p:cBhvr>
                                      <p:to>
                                        <p:strVal val="visible"/>
                                      </p:to>
                                    </p:set>
                                    <p:animEffect transition="in" filter="fade">
                                      <p:cBhvr>
                                        <p:cTn id="62" dur="250"/>
                                        <p:tgtEl>
                                          <p:spTgt spid="5147">
                                            <p:bg/>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5147">
                                            <p:txEl>
                                              <p:pRg st="0" end="0"/>
                                            </p:txEl>
                                          </p:spTgt>
                                        </p:tgtEl>
                                        <p:attrNameLst>
                                          <p:attrName>style.visibility</p:attrName>
                                        </p:attrNameLst>
                                      </p:cBhvr>
                                      <p:to>
                                        <p:strVal val="visible"/>
                                      </p:to>
                                    </p:set>
                                    <p:animEffect transition="in" filter="fade">
                                      <p:cBhvr>
                                        <p:cTn id="67" dur="250"/>
                                        <p:tgtEl>
                                          <p:spTgt spid="5147">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5143">
                                            <p:bg/>
                                          </p:spTgt>
                                        </p:tgtEl>
                                        <p:attrNameLst>
                                          <p:attrName>style.visibility</p:attrName>
                                        </p:attrNameLst>
                                      </p:cBhvr>
                                      <p:to>
                                        <p:strVal val="visible"/>
                                      </p:to>
                                    </p:set>
                                    <p:animEffect transition="in" filter="fade">
                                      <p:cBhvr>
                                        <p:cTn id="72" dur="250"/>
                                        <p:tgtEl>
                                          <p:spTgt spid="5143">
                                            <p:bg/>
                                          </p:spTgt>
                                        </p:tgtEl>
                                      </p:cBhvr>
                                    </p:animEffect>
                                    <p:anim calcmode="lin" valueType="num">
                                      <p:cBhvr>
                                        <p:cTn id="73" dur="250" fill="hold"/>
                                        <p:tgtEl>
                                          <p:spTgt spid="5143">
                                            <p:bg/>
                                          </p:spTgt>
                                        </p:tgtEl>
                                        <p:attrNameLst>
                                          <p:attrName>ppt_x</p:attrName>
                                        </p:attrNameLst>
                                      </p:cBhvr>
                                      <p:tavLst>
                                        <p:tav tm="0">
                                          <p:val>
                                            <p:strVal val="#ppt_x"/>
                                          </p:val>
                                        </p:tav>
                                        <p:tav tm="100000">
                                          <p:val>
                                            <p:strVal val="#ppt_x"/>
                                          </p:val>
                                        </p:tav>
                                      </p:tavLst>
                                    </p:anim>
                                    <p:anim calcmode="lin" valueType="num">
                                      <p:cBhvr>
                                        <p:cTn id="74" dur="250" fill="hold"/>
                                        <p:tgtEl>
                                          <p:spTgt spid="5143">
                                            <p:bg/>
                                          </p:spTgt>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5143">
                                            <p:txEl>
                                              <p:pRg st="0" end="0"/>
                                            </p:txEl>
                                          </p:spTgt>
                                        </p:tgtEl>
                                        <p:attrNameLst>
                                          <p:attrName>style.visibility</p:attrName>
                                        </p:attrNameLst>
                                      </p:cBhvr>
                                      <p:to>
                                        <p:strVal val="visible"/>
                                      </p:to>
                                    </p:set>
                                    <p:animEffect transition="in" filter="fade">
                                      <p:cBhvr>
                                        <p:cTn id="79" dur="250"/>
                                        <p:tgtEl>
                                          <p:spTgt spid="5143">
                                            <p:txEl>
                                              <p:pRg st="0" end="0"/>
                                            </p:txEl>
                                          </p:spTgt>
                                        </p:tgtEl>
                                      </p:cBhvr>
                                    </p:animEffect>
                                    <p:anim calcmode="lin" valueType="num">
                                      <p:cBhvr>
                                        <p:cTn id="80" dur="250" fill="hold"/>
                                        <p:tgtEl>
                                          <p:spTgt spid="5143">
                                            <p:txEl>
                                              <p:pRg st="0" end="0"/>
                                            </p:txEl>
                                          </p:spTgt>
                                        </p:tgtEl>
                                        <p:attrNameLst>
                                          <p:attrName>ppt_x</p:attrName>
                                        </p:attrNameLst>
                                      </p:cBhvr>
                                      <p:tavLst>
                                        <p:tav tm="0">
                                          <p:val>
                                            <p:strVal val="#ppt_x"/>
                                          </p:val>
                                        </p:tav>
                                        <p:tav tm="100000">
                                          <p:val>
                                            <p:strVal val="#ppt_x"/>
                                          </p:val>
                                        </p:tav>
                                      </p:tavLst>
                                    </p:anim>
                                    <p:anim calcmode="lin" valueType="num">
                                      <p:cBhvr>
                                        <p:cTn id="81" dur="250" fill="hold"/>
                                        <p:tgtEl>
                                          <p:spTgt spid="514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2" fill="hold" grpId="0" nodeType="clickEffect">
                                  <p:stCondLst>
                                    <p:cond delay="0"/>
                                  </p:stCondLst>
                                  <p:childTnLst>
                                    <p:set>
                                      <p:cBhvr>
                                        <p:cTn id="85" dur="1" fill="hold">
                                          <p:stCondLst>
                                            <p:cond delay="0"/>
                                          </p:stCondLst>
                                        </p:cTn>
                                        <p:tgtEl>
                                          <p:spTgt spid="5127"/>
                                        </p:tgtEl>
                                        <p:attrNameLst>
                                          <p:attrName>style.visibility</p:attrName>
                                        </p:attrNameLst>
                                      </p:cBhvr>
                                      <p:to>
                                        <p:strVal val="visible"/>
                                      </p:to>
                                    </p:set>
                                    <p:anim calcmode="lin" valueType="num">
                                      <p:cBhvr additive="base">
                                        <p:cTn id="86" dur="500" fill="hold"/>
                                        <p:tgtEl>
                                          <p:spTgt spid="5127"/>
                                        </p:tgtEl>
                                        <p:attrNameLst>
                                          <p:attrName>ppt_x</p:attrName>
                                        </p:attrNameLst>
                                      </p:cBhvr>
                                      <p:tavLst>
                                        <p:tav tm="0">
                                          <p:val>
                                            <p:strVal val="1+#ppt_w/2"/>
                                          </p:val>
                                        </p:tav>
                                        <p:tav tm="100000">
                                          <p:val>
                                            <p:strVal val="#ppt_x"/>
                                          </p:val>
                                        </p:tav>
                                      </p:tavLst>
                                    </p:anim>
                                    <p:anim calcmode="lin" valueType="num">
                                      <p:cBhvr additive="base">
                                        <p:cTn id="87" dur="500" fill="hold"/>
                                        <p:tgtEl>
                                          <p:spTgt spid="5127"/>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5126"/>
                                        </p:tgtEl>
                                        <p:attrNameLst>
                                          <p:attrName>style.visibility</p:attrName>
                                        </p:attrNameLst>
                                      </p:cBhvr>
                                      <p:to>
                                        <p:strVal val="visible"/>
                                      </p:to>
                                    </p:set>
                                    <p:anim calcmode="lin" valueType="num">
                                      <p:cBhvr additive="base">
                                        <p:cTn id="90" dur="500" fill="hold"/>
                                        <p:tgtEl>
                                          <p:spTgt spid="5126"/>
                                        </p:tgtEl>
                                        <p:attrNameLst>
                                          <p:attrName>ppt_x</p:attrName>
                                        </p:attrNameLst>
                                      </p:cBhvr>
                                      <p:tavLst>
                                        <p:tav tm="0">
                                          <p:val>
                                            <p:strVal val="1+#ppt_w/2"/>
                                          </p:val>
                                        </p:tav>
                                        <p:tav tm="100000">
                                          <p:val>
                                            <p:strVal val="#ppt_x"/>
                                          </p:val>
                                        </p:tav>
                                      </p:tavLst>
                                    </p:anim>
                                    <p:anim calcmode="lin" valueType="num">
                                      <p:cBhvr additive="base">
                                        <p:cTn id="91" dur="500" fill="hold"/>
                                        <p:tgtEl>
                                          <p:spTgt spid="5126"/>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0"/>
                                  </p:stCondLst>
                                  <p:childTnLst>
                                    <p:set>
                                      <p:cBhvr>
                                        <p:cTn id="93" dur="1" fill="hold">
                                          <p:stCondLst>
                                            <p:cond delay="0"/>
                                          </p:stCondLst>
                                        </p:cTn>
                                        <p:tgtEl>
                                          <p:spTgt spid="5131"/>
                                        </p:tgtEl>
                                        <p:attrNameLst>
                                          <p:attrName>style.visibility</p:attrName>
                                        </p:attrNameLst>
                                      </p:cBhvr>
                                      <p:to>
                                        <p:strVal val="visible"/>
                                      </p:to>
                                    </p:set>
                                    <p:anim calcmode="lin" valueType="num">
                                      <p:cBhvr additive="base">
                                        <p:cTn id="94" dur="500" fill="hold"/>
                                        <p:tgtEl>
                                          <p:spTgt spid="5131"/>
                                        </p:tgtEl>
                                        <p:attrNameLst>
                                          <p:attrName>ppt_x</p:attrName>
                                        </p:attrNameLst>
                                      </p:cBhvr>
                                      <p:tavLst>
                                        <p:tav tm="0">
                                          <p:val>
                                            <p:strVal val="1+#ppt_w/2"/>
                                          </p:val>
                                        </p:tav>
                                        <p:tav tm="100000">
                                          <p:val>
                                            <p:strVal val="#ppt_x"/>
                                          </p:val>
                                        </p:tav>
                                      </p:tavLst>
                                    </p:anim>
                                    <p:anim calcmode="lin" valueType="num">
                                      <p:cBhvr additive="base">
                                        <p:cTn id="95" dur="500" fill="hold"/>
                                        <p:tgtEl>
                                          <p:spTgt spid="5131"/>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0"/>
                                  </p:stCondLst>
                                  <p:childTnLst>
                                    <p:set>
                                      <p:cBhvr>
                                        <p:cTn id="97" dur="1" fill="hold">
                                          <p:stCondLst>
                                            <p:cond delay="0"/>
                                          </p:stCondLst>
                                        </p:cTn>
                                        <p:tgtEl>
                                          <p:spTgt spid="5132"/>
                                        </p:tgtEl>
                                        <p:attrNameLst>
                                          <p:attrName>style.visibility</p:attrName>
                                        </p:attrNameLst>
                                      </p:cBhvr>
                                      <p:to>
                                        <p:strVal val="visible"/>
                                      </p:to>
                                    </p:set>
                                    <p:anim calcmode="lin" valueType="num">
                                      <p:cBhvr additive="base">
                                        <p:cTn id="98" dur="500" fill="hold"/>
                                        <p:tgtEl>
                                          <p:spTgt spid="5132"/>
                                        </p:tgtEl>
                                        <p:attrNameLst>
                                          <p:attrName>ppt_x</p:attrName>
                                        </p:attrNameLst>
                                      </p:cBhvr>
                                      <p:tavLst>
                                        <p:tav tm="0">
                                          <p:val>
                                            <p:strVal val="1+#ppt_w/2"/>
                                          </p:val>
                                        </p:tav>
                                        <p:tav tm="100000">
                                          <p:val>
                                            <p:strVal val="#ppt_x"/>
                                          </p:val>
                                        </p:tav>
                                      </p:tavLst>
                                    </p:anim>
                                    <p:anim calcmode="lin" valueType="num">
                                      <p:cBhvr additive="base">
                                        <p:cTn id="99" dur="500" fill="hold"/>
                                        <p:tgtEl>
                                          <p:spTgt spid="5132"/>
                                        </p:tgtEl>
                                        <p:attrNameLst>
                                          <p:attrName>ppt_y</p:attrName>
                                        </p:attrNameLst>
                                      </p:cBhvr>
                                      <p:tavLst>
                                        <p:tav tm="0">
                                          <p:val>
                                            <p:strVal val="#ppt_y"/>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5145">
                                            <p:bg/>
                                          </p:spTgt>
                                        </p:tgtEl>
                                        <p:attrNameLst>
                                          <p:attrName>style.visibility</p:attrName>
                                        </p:attrNameLst>
                                      </p:cBhvr>
                                      <p:to>
                                        <p:strVal val="visible"/>
                                      </p:to>
                                    </p:set>
                                    <p:animEffect transition="in" filter="fade">
                                      <p:cBhvr>
                                        <p:cTn id="104" dur="250"/>
                                        <p:tgtEl>
                                          <p:spTgt spid="5145">
                                            <p:bg/>
                                          </p:spTgt>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5145">
                                            <p:txEl>
                                              <p:pRg st="0" end="0"/>
                                            </p:txEl>
                                          </p:spTgt>
                                        </p:tgtEl>
                                        <p:attrNameLst>
                                          <p:attrName>style.visibility</p:attrName>
                                        </p:attrNameLst>
                                      </p:cBhvr>
                                      <p:to>
                                        <p:strVal val="visible"/>
                                      </p:to>
                                    </p:set>
                                    <p:animEffect transition="in" filter="fade">
                                      <p:cBhvr>
                                        <p:cTn id="109" dur="250"/>
                                        <p:tgtEl>
                                          <p:spTgt spid="5145">
                                            <p:txEl>
                                              <p:pRg st="0" end="0"/>
                                            </p:txEl>
                                          </p:spTgt>
                                        </p:tgtEl>
                                      </p:cBhvr>
                                    </p:animEffect>
                                  </p:childTnLst>
                                </p:cTn>
                              </p:par>
                            </p:childTnLst>
                          </p:cTn>
                        </p:par>
                      </p:childTnLst>
                    </p:cTn>
                  </p:par>
                  <p:par>
                    <p:cTn id="110" fill="hold">
                      <p:stCondLst>
                        <p:cond delay="indefinite"/>
                      </p:stCondLst>
                      <p:childTnLst>
                        <p:par>
                          <p:cTn id="111" fill="hold">
                            <p:stCondLst>
                              <p:cond delay="0"/>
                            </p:stCondLst>
                            <p:childTnLst>
                              <p:par>
                                <p:cTn id="112" presetID="42" presetClass="entr" presetSubtype="0" fill="hold" grpId="0" nodeType="clickEffect">
                                  <p:stCondLst>
                                    <p:cond delay="0"/>
                                  </p:stCondLst>
                                  <p:childTnLst>
                                    <p:set>
                                      <p:cBhvr>
                                        <p:cTn id="113" dur="1" fill="hold">
                                          <p:stCondLst>
                                            <p:cond delay="0"/>
                                          </p:stCondLst>
                                        </p:cTn>
                                        <p:tgtEl>
                                          <p:spTgt spid="5141">
                                            <p:bg/>
                                          </p:spTgt>
                                        </p:tgtEl>
                                        <p:attrNameLst>
                                          <p:attrName>style.visibility</p:attrName>
                                        </p:attrNameLst>
                                      </p:cBhvr>
                                      <p:to>
                                        <p:strVal val="visible"/>
                                      </p:to>
                                    </p:set>
                                    <p:animEffect transition="in" filter="fade">
                                      <p:cBhvr>
                                        <p:cTn id="114" dur="250"/>
                                        <p:tgtEl>
                                          <p:spTgt spid="5141">
                                            <p:bg/>
                                          </p:spTgt>
                                        </p:tgtEl>
                                      </p:cBhvr>
                                    </p:animEffect>
                                    <p:anim calcmode="lin" valueType="num">
                                      <p:cBhvr>
                                        <p:cTn id="115" dur="250" fill="hold"/>
                                        <p:tgtEl>
                                          <p:spTgt spid="5141">
                                            <p:bg/>
                                          </p:spTgt>
                                        </p:tgtEl>
                                        <p:attrNameLst>
                                          <p:attrName>ppt_x</p:attrName>
                                        </p:attrNameLst>
                                      </p:cBhvr>
                                      <p:tavLst>
                                        <p:tav tm="0">
                                          <p:val>
                                            <p:strVal val="#ppt_x"/>
                                          </p:val>
                                        </p:tav>
                                        <p:tav tm="100000">
                                          <p:val>
                                            <p:strVal val="#ppt_x"/>
                                          </p:val>
                                        </p:tav>
                                      </p:tavLst>
                                    </p:anim>
                                    <p:anim calcmode="lin" valueType="num">
                                      <p:cBhvr>
                                        <p:cTn id="116" dur="250" fill="hold"/>
                                        <p:tgtEl>
                                          <p:spTgt spid="5141">
                                            <p:bg/>
                                          </p:spTgt>
                                        </p:tgtEl>
                                        <p:attrNameLst>
                                          <p:attrName>ppt_y</p:attrName>
                                        </p:attrNameLst>
                                      </p:cBhvr>
                                      <p:tavLst>
                                        <p:tav tm="0">
                                          <p:val>
                                            <p:strVal val="#ppt_y+.1"/>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42" presetClass="entr" presetSubtype="0" fill="hold" grpId="0" nodeType="clickEffect">
                                  <p:stCondLst>
                                    <p:cond delay="0"/>
                                  </p:stCondLst>
                                  <p:childTnLst>
                                    <p:set>
                                      <p:cBhvr>
                                        <p:cTn id="120" dur="1" fill="hold">
                                          <p:stCondLst>
                                            <p:cond delay="0"/>
                                          </p:stCondLst>
                                        </p:cTn>
                                        <p:tgtEl>
                                          <p:spTgt spid="5141">
                                            <p:txEl>
                                              <p:pRg st="0" end="0"/>
                                            </p:txEl>
                                          </p:spTgt>
                                        </p:tgtEl>
                                        <p:attrNameLst>
                                          <p:attrName>style.visibility</p:attrName>
                                        </p:attrNameLst>
                                      </p:cBhvr>
                                      <p:to>
                                        <p:strVal val="visible"/>
                                      </p:to>
                                    </p:set>
                                    <p:animEffect transition="in" filter="fade">
                                      <p:cBhvr>
                                        <p:cTn id="121" dur="250"/>
                                        <p:tgtEl>
                                          <p:spTgt spid="5141">
                                            <p:txEl>
                                              <p:pRg st="0" end="0"/>
                                            </p:txEl>
                                          </p:spTgt>
                                        </p:tgtEl>
                                      </p:cBhvr>
                                    </p:animEffect>
                                    <p:anim calcmode="lin" valueType="num">
                                      <p:cBhvr>
                                        <p:cTn id="122" dur="250" fill="hold"/>
                                        <p:tgtEl>
                                          <p:spTgt spid="5141">
                                            <p:txEl>
                                              <p:pRg st="0" end="0"/>
                                            </p:txEl>
                                          </p:spTgt>
                                        </p:tgtEl>
                                        <p:attrNameLst>
                                          <p:attrName>ppt_x</p:attrName>
                                        </p:attrNameLst>
                                      </p:cBhvr>
                                      <p:tavLst>
                                        <p:tav tm="0">
                                          <p:val>
                                            <p:strVal val="#ppt_x"/>
                                          </p:val>
                                        </p:tav>
                                        <p:tav tm="100000">
                                          <p:val>
                                            <p:strVal val="#ppt_x"/>
                                          </p:val>
                                        </p:tav>
                                      </p:tavLst>
                                    </p:anim>
                                    <p:anim calcmode="lin" valueType="num">
                                      <p:cBhvr>
                                        <p:cTn id="123" dur="250" fill="hold"/>
                                        <p:tgtEl>
                                          <p:spTgt spid="514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grpId="0" nodeType="clickEffect">
                                  <p:stCondLst>
                                    <p:cond delay="0"/>
                                  </p:stCondLst>
                                  <p:childTnLst>
                                    <p:set>
                                      <p:cBhvr>
                                        <p:cTn id="127" dur="1" fill="hold">
                                          <p:stCondLst>
                                            <p:cond delay="0"/>
                                          </p:stCondLst>
                                        </p:cTn>
                                        <p:tgtEl>
                                          <p:spTgt spid="5146">
                                            <p:bg/>
                                          </p:spTgt>
                                        </p:tgtEl>
                                        <p:attrNameLst>
                                          <p:attrName>style.visibility</p:attrName>
                                        </p:attrNameLst>
                                      </p:cBhvr>
                                      <p:to>
                                        <p:strVal val="visible"/>
                                      </p:to>
                                    </p:set>
                                    <p:animEffect transition="in" filter="fade">
                                      <p:cBhvr>
                                        <p:cTn id="128" dur="250"/>
                                        <p:tgtEl>
                                          <p:spTgt spid="5146">
                                            <p:bg/>
                                          </p:spTgt>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grpId="0" nodeType="clickEffect">
                                  <p:stCondLst>
                                    <p:cond delay="0"/>
                                  </p:stCondLst>
                                  <p:childTnLst>
                                    <p:set>
                                      <p:cBhvr>
                                        <p:cTn id="132" dur="1" fill="hold">
                                          <p:stCondLst>
                                            <p:cond delay="0"/>
                                          </p:stCondLst>
                                        </p:cTn>
                                        <p:tgtEl>
                                          <p:spTgt spid="5146">
                                            <p:txEl>
                                              <p:pRg st="0" end="0"/>
                                            </p:txEl>
                                          </p:spTgt>
                                        </p:tgtEl>
                                        <p:attrNameLst>
                                          <p:attrName>style.visibility</p:attrName>
                                        </p:attrNameLst>
                                      </p:cBhvr>
                                      <p:to>
                                        <p:strVal val="visible"/>
                                      </p:to>
                                    </p:set>
                                    <p:animEffect transition="in" filter="fade">
                                      <p:cBhvr>
                                        <p:cTn id="133" dur="250"/>
                                        <p:tgtEl>
                                          <p:spTgt spid="5146">
                                            <p:txEl>
                                              <p:pRg st="0" end="0"/>
                                            </p:txEl>
                                          </p:spTgt>
                                        </p:tgtEl>
                                      </p:cBhvr>
                                    </p:animEffect>
                                  </p:childTnLst>
                                </p:cTn>
                              </p:par>
                            </p:childTnLst>
                          </p:cTn>
                        </p:par>
                      </p:childTnLst>
                    </p:cTn>
                  </p:par>
                  <p:par>
                    <p:cTn id="134" fill="hold">
                      <p:stCondLst>
                        <p:cond delay="indefinite"/>
                      </p:stCondLst>
                      <p:childTnLst>
                        <p:par>
                          <p:cTn id="135" fill="hold">
                            <p:stCondLst>
                              <p:cond delay="0"/>
                            </p:stCondLst>
                            <p:childTnLst>
                              <p:par>
                                <p:cTn id="136" presetID="42" presetClass="entr" presetSubtype="0" fill="hold" grpId="0" nodeType="clickEffect">
                                  <p:stCondLst>
                                    <p:cond delay="0"/>
                                  </p:stCondLst>
                                  <p:childTnLst>
                                    <p:set>
                                      <p:cBhvr>
                                        <p:cTn id="137" dur="1" fill="hold">
                                          <p:stCondLst>
                                            <p:cond delay="0"/>
                                          </p:stCondLst>
                                        </p:cTn>
                                        <p:tgtEl>
                                          <p:spTgt spid="5142">
                                            <p:bg/>
                                          </p:spTgt>
                                        </p:tgtEl>
                                        <p:attrNameLst>
                                          <p:attrName>style.visibility</p:attrName>
                                        </p:attrNameLst>
                                      </p:cBhvr>
                                      <p:to>
                                        <p:strVal val="visible"/>
                                      </p:to>
                                    </p:set>
                                    <p:animEffect transition="in" filter="fade">
                                      <p:cBhvr>
                                        <p:cTn id="138" dur="10"/>
                                        <p:tgtEl>
                                          <p:spTgt spid="5142">
                                            <p:bg/>
                                          </p:spTgt>
                                        </p:tgtEl>
                                      </p:cBhvr>
                                    </p:animEffect>
                                    <p:anim calcmode="lin" valueType="num">
                                      <p:cBhvr>
                                        <p:cTn id="139" dur="10" fill="hold"/>
                                        <p:tgtEl>
                                          <p:spTgt spid="5142">
                                            <p:bg/>
                                          </p:spTgt>
                                        </p:tgtEl>
                                        <p:attrNameLst>
                                          <p:attrName>ppt_x</p:attrName>
                                        </p:attrNameLst>
                                      </p:cBhvr>
                                      <p:tavLst>
                                        <p:tav tm="0">
                                          <p:val>
                                            <p:strVal val="#ppt_x"/>
                                          </p:val>
                                        </p:tav>
                                        <p:tav tm="100000">
                                          <p:val>
                                            <p:strVal val="#ppt_x"/>
                                          </p:val>
                                        </p:tav>
                                      </p:tavLst>
                                    </p:anim>
                                    <p:anim calcmode="lin" valueType="num">
                                      <p:cBhvr>
                                        <p:cTn id="140" dur="10" fill="hold"/>
                                        <p:tgtEl>
                                          <p:spTgt spid="5142">
                                            <p:bg/>
                                          </p:spTgt>
                                        </p:tgtEl>
                                        <p:attrNameLst>
                                          <p:attrName>ppt_y</p:attrName>
                                        </p:attrNameLst>
                                      </p:cBhvr>
                                      <p:tavLst>
                                        <p:tav tm="0">
                                          <p:val>
                                            <p:strVal val="#ppt_y+.1"/>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42" presetClass="entr" presetSubtype="0" fill="hold" grpId="0" nodeType="clickEffect">
                                  <p:stCondLst>
                                    <p:cond delay="0"/>
                                  </p:stCondLst>
                                  <p:childTnLst>
                                    <p:set>
                                      <p:cBhvr>
                                        <p:cTn id="144" dur="1" fill="hold">
                                          <p:stCondLst>
                                            <p:cond delay="0"/>
                                          </p:stCondLst>
                                        </p:cTn>
                                        <p:tgtEl>
                                          <p:spTgt spid="5142">
                                            <p:txEl>
                                              <p:pRg st="0" end="0"/>
                                            </p:txEl>
                                          </p:spTgt>
                                        </p:tgtEl>
                                        <p:attrNameLst>
                                          <p:attrName>style.visibility</p:attrName>
                                        </p:attrNameLst>
                                      </p:cBhvr>
                                      <p:to>
                                        <p:strVal val="visible"/>
                                      </p:to>
                                    </p:set>
                                    <p:animEffect transition="in" filter="fade">
                                      <p:cBhvr>
                                        <p:cTn id="145" dur="10"/>
                                        <p:tgtEl>
                                          <p:spTgt spid="5142">
                                            <p:txEl>
                                              <p:pRg st="0" end="0"/>
                                            </p:txEl>
                                          </p:spTgt>
                                        </p:tgtEl>
                                      </p:cBhvr>
                                    </p:animEffect>
                                    <p:anim calcmode="lin" valueType="num">
                                      <p:cBhvr>
                                        <p:cTn id="146" dur="10" fill="hold"/>
                                        <p:tgtEl>
                                          <p:spTgt spid="5142">
                                            <p:txEl>
                                              <p:pRg st="0" end="0"/>
                                            </p:txEl>
                                          </p:spTgt>
                                        </p:tgtEl>
                                        <p:attrNameLst>
                                          <p:attrName>ppt_x</p:attrName>
                                        </p:attrNameLst>
                                      </p:cBhvr>
                                      <p:tavLst>
                                        <p:tav tm="0">
                                          <p:val>
                                            <p:strVal val="#ppt_x"/>
                                          </p:val>
                                        </p:tav>
                                        <p:tav tm="100000">
                                          <p:val>
                                            <p:strVal val="#ppt_x"/>
                                          </p:val>
                                        </p:tav>
                                      </p:tavLst>
                                    </p:anim>
                                    <p:anim calcmode="lin" valueType="num">
                                      <p:cBhvr>
                                        <p:cTn id="147" dur="10" fill="hold"/>
                                        <p:tgtEl>
                                          <p:spTgt spid="514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8" fill="hold">
                      <p:stCondLst>
                        <p:cond delay="indefinite"/>
                      </p:stCondLst>
                      <p:childTnLst>
                        <p:par>
                          <p:cTn id="149" fill="hold">
                            <p:stCondLst>
                              <p:cond delay="0"/>
                            </p:stCondLst>
                            <p:childTnLst>
                              <p:par>
                                <p:cTn id="150" presetID="22" presetClass="entr" presetSubtype="8" fill="hold" grpId="0" nodeType="clickEffect">
                                  <p:stCondLst>
                                    <p:cond delay="0"/>
                                  </p:stCondLst>
                                  <p:childTnLst>
                                    <p:set>
                                      <p:cBhvr>
                                        <p:cTn id="151" dur="1" fill="hold">
                                          <p:stCondLst>
                                            <p:cond delay="0"/>
                                          </p:stCondLst>
                                        </p:cTn>
                                        <p:tgtEl>
                                          <p:spTgt spid="5134">
                                            <p:bg/>
                                          </p:spTgt>
                                        </p:tgtEl>
                                        <p:attrNameLst>
                                          <p:attrName>style.visibility</p:attrName>
                                        </p:attrNameLst>
                                      </p:cBhvr>
                                      <p:to>
                                        <p:strVal val="visible"/>
                                      </p:to>
                                    </p:set>
                                    <p:animEffect transition="in" filter="wipe(left)">
                                      <p:cBhvr>
                                        <p:cTn id="152" dur="500"/>
                                        <p:tgtEl>
                                          <p:spTgt spid="5134">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animBg="1"/>
      <p:bldP spid="5127" grpId="0" animBg="1"/>
      <p:bldP spid="5131" grpId="0" animBg="1"/>
      <p:bldP spid="5132" grpId="0" animBg="1"/>
      <p:bldP spid="5133" grpId="0"/>
      <p:bldP spid="5134" grpId="0" uiExpand="1" build="p" animBg="1"/>
      <p:bldP spid="5139" grpId="0" uiExpand="1" build="p" animBg="1"/>
      <p:bldP spid="5140" grpId="0" build="p" animBg="1"/>
      <p:bldP spid="5141" grpId="0" build="p" animBg="1"/>
      <p:bldP spid="5142" grpId="0" build="p" animBg="1"/>
      <p:bldP spid="5143" grpId="0" build="p" animBg="1"/>
      <p:bldP spid="5144" grpId="0" build="p" animBg="1"/>
      <p:bldP spid="5145" grpId="0" build="p" animBg="1"/>
      <p:bldP spid="5146" grpId="0" build="p" animBg="1"/>
      <p:bldP spid="5147" grpId="0" build="p" animBg="1"/>
      <p:bldP spid="5148" grpId="0" animBg="1"/>
      <p:bldP spid="4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矩形 8"/>
          <p:cNvSpPr>
            <a:spLocks noChangeArrowheads="1"/>
          </p:cNvSpPr>
          <p:nvPr/>
        </p:nvSpPr>
        <p:spPr bwMode="auto">
          <a:xfrm>
            <a:off x="0" y="2189163"/>
            <a:ext cx="8953500" cy="24003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24579" name="Group 3"/>
          <p:cNvGrpSpPr>
            <a:grpSpLocks/>
          </p:cNvGrpSpPr>
          <p:nvPr/>
        </p:nvGrpSpPr>
        <p:grpSpPr bwMode="auto">
          <a:xfrm>
            <a:off x="8382000" y="2189163"/>
            <a:ext cx="3810000" cy="2400300"/>
            <a:chOff x="0" y="0"/>
            <a:chExt cx="3810000" cy="2400300"/>
          </a:xfrm>
        </p:grpSpPr>
        <p:sp>
          <p:nvSpPr>
            <p:cNvPr id="24580" name="矩形 9"/>
            <p:cNvSpPr>
              <a:spLocks noChangeArrowheads="1"/>
            </p:cNvSpPr>
            <p:nvPr/>
          </p:nvSpPr>
          <p:spPr bwMode="auto">
            <a:xfrm>
              <a:off x="571500" y="0"/>
              <a:ext cx="3238500" cy="24003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4581" name="等腰三角形 6"/>
            <p:cNvSpPr>
              <a:spLocks noChangeArrowheads="1"/>
            </p:cNvSpPr>
            <p:nvPr/>
          </p:nvSpPr>
          <p:spPr bwMode="auto">
            <a:xfrm rot="16200000">
              <a:off x="-914400" y="914400"/>
              <a:ext cx="2400300" cy="571500"/>
            </a:xfrm>
            <a:prstGeom prst="triangle">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sp>
        <p:nvSpPr>
          <p:cNvPr id="24582" name="标题 4"/>
          <p:cNvSpPr>
            <a:spLocks noGrp="1" noChangeArrowheads="1"/>
          </p:cNvSpPr>
          <p:nvPr>
            <p:ph type="title" idx="4294967295"/>
          </p:nvPr>
        </p:nvSpPr>
        <p:spPr>
          <a:xfrm>
            <a:off x="831850" y="2189163"/>
            <a:ext cx="8121650" cy="2400300"/>
          </a:xfrm>
          <a:ln/>
        </p:spPr>
        <p:txBody>
          <a:bodyPr/>
          <a:lstStyle/>
          <a:p>
            <a:pPr marL="0" indent="0" algn="ctr"/>
            <a:r>
              <a:rPr lang="en-US" dirty="0">
                <a:solidFill>
                  <a:schemeClr val="bg1"/>
                </a:solidFill>
              </a:rPr>
              <a:t>SECTION TITLE</a:t>
            </a:r>
            <a:endParaRPr lang="zh-CN" altLang="en-US" dirty="0">
              <a:solidFill>
                <a:schemeClr val="bg1"/>
              </a:solidFill>
            </a:endParaRPr>
          </a:p>
        </p:txBody>
      </p:sp>
      <p:sp>
        <p:nvSpPr>
          <p:cNvPr id="24583" name="文本占位符 1"/>
          <p:cNvSpPr>
            <a:spLocks noGrp="1" noChangeArrowheads="1"/>
          </p:cNvSpPr>
          <p:nvPr>
            <p:ph type="body" idx="1"/>
          </p:nvPr>
        </p:nvSpPr>
        <p:spPr>
          <a:xfrm>
            <a:off x="831850" y="4589463"/>
            <a:ext cx="10515600" cy="1500187"/>
          </a:xfrm>
          <a:ln/>
        </p:spPr>
        <p:txBody>
          <a:bodyPr/>
          <a:lstStyle/>
          <a:p>
            <a:r>
              <a:rPr lang="en-US" sz="1400" dirty="0" err="1">
                <a:solidFill>
                  <a:srgbClr val="A79A89"/>
                </a:solidFill>
              </a:rPr>
              <a:t>Quisque</a:t>
            </a:r>
            <a:r>
              <a:rPr lang="en-US" sz="1400" dirty="0">
                <a:solidFill>
                  <a:srgbClr val="A79A89"/>
                </a:solidFill>
              </a:rPr>
              <a:t> </a:t>
            </a:r>
            <a:r>
              <a:rPr lang="en-US" sz="1400" dirty="0" err="1">
                <a:solidFill>
                  <a:srgbClr val="A79A89"/>
                </a:solidFill>
              </a:rPr>
              <a:t>velit</a:t>
            </a:r>
            <a:r>
              <a:rPr lang="en-US" sz="1400" dirty="0">
                <a:solidFill>
                  <a:srgbClr val="A79A89"/>
                </a:solidFill>
              </a:rPr>
              <a:t> nisi, </a:t>
            </a:r>
            <a:r>
              <a:rPr lang="en-US" sz="1400" dirty="0" err="1">
                <a:solidFill>
                  <a:srgbClr val="A79A89"/>
                </a:solidFill>
              </a:rPr>
              <a:t>pretium</a:t>
            </a:r>
            <a:r>
              <a:rPr lang="en-US" sz="1400" dirty="0">
                <a:solidFill>
                  <a:srgbClr val="A79A89"/>
                </a:solidFill>
              </a:rPr>
              <a:t> </a:t>
            </a:r>
            <a:r>
              <a:rPr lang="en-US" sz="1400" dirty="0" err="1">
                <a:solidFill>
                  <a:srgbClr val="A79A89"/>
                </a:solidFill>
              </a:rPr>
              <a:t>ut</a:t>
            </a:r>
            <a:r>
              <a:rPr lang="en-US" sz="1400" dirty="0">
                <a:solidFill>
                  <a:srgbClr val="A79A89"/>
                </a:solidFill>
              </a:rPr>
              <a:t> </a:t>
            </a:r>
            <a:r>
              <a:rPr lang="en-US" sz="1400" dirty="0" err="1">
                <a:solidFill>
                  <a:srgbClr val="A79A89"/>
                </a:solidFill>
              </a:rPr>
              <a:t>lacinia</a:t>
            </a:r>
            <a:r>
              <a:rPr lang="en-US" sz="1400" dirty="0">
                <a:solidFill>
                  <a:srgbClr val="A79A89"/>
                </a:solidFill>
              </a:rPr>
              <a:t> in, </a:t>
            </a:r>
            <a:r>
              <a:rPr lang="en-US" sz="1400" dirty="0" err="1">
                <a:solidFill>
                  <a:srgbClr val="A79A89"/>
                </a:solidFill>
              </a:rPr>
              <a:t>elementum</a:t>
            </a:r>
            <a:r>
              <a:rPr lang="en-US" sz="1400" dirty="0">
                <a:solidFill>
                  <a:srgbClr val="A79A89"/>
                </a:solidFill>
              </a:rPr>
              <a:t> id </a:t>
            </a:r>
            <a:r>
              <a:rPr lang="en-US" sz="1400" dirty="0" err="1">
                <a:solidFill>
                  <a:srgbClr val="A79A89"/>
                </a:solidFill>
              </a:rPr>
              <a:t>enim</a:t>
            </a:r>
            <a:r>
              <a:rPr lang="en-US" sz="1400" dirty="0">
                <a:solidFill>
                  <a:srgbClr val="A79A89"/>
                </a:solidFill>
              </a:rPr>
              <a:t>. </a:t>
            </a:r>
            <a:r>
              <a:rPr lang="en-US" sz="1400" dirty="0" err="1">
                <a:solidFill>
                  <a:srgbClr val="A79A89"/>
                </a:solidFill>
              </a:rPr>
              <a:t>Cras</a:t>
            </a:r>
            <a:r>
              <a:rPr lang="en-US" sz="1400" dirty="0">
                <a:solidFill>
                  <a:srgbClr val="A79A89"/>
                </a:solidFill>
              </a:rPr>
              <a:t> </a:t>
            </a:r>
            <a:r>
              <a:rPr lang="en-US" sz="1400" dirty="0" err="1">
                <a:solidFill>
                  <a:srgbClr val="A79A89"/>
                </a:solidFill>
              </a:rPr>
              <a:t>ultricies</a:t>
            </a:r>
            <a:r>
              <a:rPr lang="en-US" sz="1400" dirty="0">
                <a:solidFill>
                  <a:srgbClr val="A79A89"/>
                </a:solidFill>
              </a:rPr>
              <a:t> ligula </a:t>
            </a:r>
            <a:r>
              <a:rPr lang="en-US" sz="1400" dirty="0" err="1">
                <a:solidFill>
                  <a:srgbClr val="A79A89"/>
                </a:solidFill>
              </a:rPr>
              <a:t>sed</a:t>
            </a:r>
            <a:r>
              <a:rPr lang="en-US" sz="1400" dirty="0">
                <a:solidFill>
                  <a:srgbClr val="A79A89"/>
                </a:solidFill>
              </a:rPr>
              <a:t> magna dictum </a:t>
            </a:r>
            <a:r>
              <a:rPr lang="en-US" sz="1400" dirty="0" err="1">
                <a:solidFill>
                  <a:srgbClr val="A79A89"/>
                </a:solidFill>
              </a:rPr>
              <a:t>porta</a:t>
            </a:r>
            <a:r>
              <a:rPr lang="en-US" sz="1400" dirty="0">
                <a:solidFill>
                  <a:srgbClr val="A79A89"/>
                </a:solidFill>
              </a:rPr>
              <a:t>. </a:t>
            </a:r>
            <a:r>
              <a:rPr lang="en-US" sz="1400" dirty="0" err="1">
                <a:solidFill>
                  <a:srgbClr val="A79A89"/>
                </a:solidFill>
              </a:rPr>
              <a:t>Quisque</a:t>
            </a:r>
            <a:r>
              <a:rPr lang="en-US" sz="1400" dirty="0">
                <a:solidFill>
                  <a:srgbClr val="A79A89"/>
                </a:solidFill>
              </a:rPr>
              <a:t> </a:t>
            </a:r>
            <a:r>
              <a:rPr lang="en-US" sz="1400" dirty="0" err="1">
                <a:solidFill>
                  <a:srgbClr val="A79A89"/>
                </a:solidFill>
              </a:rPr>
              <a:t>velit</a:t>
            </a:r>
            <a:r>
              <a:rPr lang="en-US" sz="1400" dirty="0">
                <a:solidFill>
                  <a:srgbClr val="A79A89"/>
                </a:solidFill>
              </a:rPr>
              <a:t> nisi, </a:t>
            </a:r>
            <a:r>
              <a:rPr lang="en-US" sz="1400" dirty="0" err="1">
                <a:solidFill>
                  <a:srgbClr val="A79A89"/>
                </a:solidFill>
              </a:rPr>
              <a:t>pretium</a:t>
            </a:r>
            <a:r>
              <a:rPr lang="en-US" sz="1400" dirty="0">
                <a:solidFill>
                  <a:srgbClr val="A79A89"/>
                </a:solidFill>
              </a:rPr>
              <a:t> </a:t>
            </a:r>
            <a:r>
              <a:rPr lang="en-US" sz="1400" dirty="0" err="1">
                <a:solidFill>
                  <a:srgbClr val="A79A89"/>
                </a:solidFill>
              </a:rPr>
              <a:t>ut</a:t>
            </a:r>
            <a:r>
              <a:rPr lang="en-US" sz="1400" dirty="0">
                <a:solidFill>
                  <a:srgbClr val="A79A89"/>
                </a:solidFill>
              </a:rPr>
              <a:t> </a:t>
            </a:r>
            <a:r>
              <a:rPr lang="en-US" sz="1400" dirty="0" err="1">
                <a:solidFill>
                  <a:srgbClr val="A79A89"/>
                </a:solidFill>
              </a:rPr>
              <a:t>lacinia</a:t>
            </a:r>
            <a:r>
              <a:rPr lang="en-US" sz="1400" dirty="0">
                <a:solidFill>
                  <a:srgbClr val="A79A89"/>
                </a:solidFill>
              </a:rPr>
              <a:t> in, </a:t>
            </a:r>
            <a:r>
              <a:rPr lang="en-US" sz="1400" dirty="0" err="1">
                <a:solidFill>
                  <a:srgbClr val="A79A89"/>
                </a:solidFill>
              </a:rPr>
              <a:t>elementum</a:t>
            </a:r>
            <a:r>
              <a:rPr lang="en-US" sz="1400" dirty="0">
                <a:solidFill>
                  <a:srgbClr val="A79A89"/>
                </a:solidFill>
              </a:rPr>
              <a:t> id </a:t>
            </a:r>
            <a:r>
              <a:rPr lang="en-US" sz="1400" dirty="0" err="1">
                <a:solidFill>
                  <a:srgbClr val="A79A89"/>
                </a:solidFill>
              </a:rPr>
              <a:t>enim</a:t>
            </a:r>
            <a:r>
              <a:rPr lang="en-US" sz="1400" dirty="0">
                <a:solidFill>
                  <a:srgbClr val="A79A89"/>
                </a:solidFill>
              </a:rPr>
              <a:t>. </a:t>
            </a:r>
            <a:r>
              <a:rPr lang="en-US" sz="1400" dirty="0" err="1">
                <a:solidFill>
                  <a:srgbClr val="A79A89"/>
                </a:solidFill>
              </a:rPr>
              <a:t>Vivamus</a:t>
            </a:r>
            <a:r>
              <a:rPr lang="en-US" sz="1400" dirty="0">
                <a:solidFill>
                  <a:srgbClr val="A79A89"/>
                </a:solidFill>
              </a:rPr>
              <a:t> magna </a:t>
            </a:r>
            <a:r>
              <a:rPr lang="en-US" sz="1400" dirty="0" err="1">
                <a:solidFill>
                  <a:srgbClr val="A79A89"/>
                </a:solidFill>
              </a:rPr>
              <a:t>justo</a:t>
            </a:r>
            <a:r>
              <a:rPr lang="en-US" sz="1400" dirty="0">
                <a:solidFill>
                  <a:srgbClr val="A79A89"/>
                </a:solidFill>
              </a:rPr>
              <a:t>, </a:t>
            </a:r>
            <a:r>
              <a:rPr lang="en-US" sz="1400" dirty="0" err="1">
                <a:solidFill>
                  <a:srgbClr val="A79A89"/>
                </a:solidFill>
              </a:rPr>
              <a:t>lacinia</a:t>
            </a:r>
            <a:r>
              <a:rPr lang="en-US" sz="1400" dirty="0">
                <a:solidFill>
                  <a:srgbClr val="A79A89"/>
                </a:solidFill>
              </a:rPr>
              <a:t> </a:t>
            </a:r>
            <a:r>
              <a:rPr lang="en-US" sz="1400" dirty="0" err="1">
                <a:solidFill>
                  <a:srgbClr val="A79A89"/>
                </a:solidFill>
              </a:rPr>
              <a:t>eget</a:t>
            </a:r>
            <a:r>
              <a:rPr lang="en-US" sz="1400" dirty="0">
                <a:solidFill>
                  <a:srgbClr val="A79A89"/>
                </a:solidFill>
              </a:rPr>
              <a:t> </a:t>
            </a:r>
            <a:r>
              <a:rPr lang="en-US" sz="1400" dirty="0" err="1">
                <a:solidFill>
                  <a:srgbClr val="A79A89"/>
                </a:solidFill>
              </a:rPr>
              <a:t>consectetur</a:t>
            </a:r>
            <a:r>
              <a:rPr lang="en-US" sz="1400" dirty="0">
                <a:solidFill>
                  <a:srgbClr val="A79A89"/>
                </a:solidFill>
              </a:rPr>
              <a:t> sed.</a:t>
            </a:r>
            <a:endParaRPr lang="zh-CN" altLang="en-US" sz="1400" dirty="0">
              <a:solidFill>
                <a:srgbClr val="A79A89"/>
              </a:solidFill>
            </a:endParaRPr>
          </a:p>
          <a:p>
            <a:endParaRPr lang="zh-CN" altLang="en-US" sz="1400" dirty="0">
              <a:solidFill>
                <a:srgbClr val="A79A89"/>
              </a:solidFill>
            </a:endParaRPr>
          </a:p>
          <a:p>
            <a:endParaRPr lang="zh-CN" altLang="en-US" sz="1400" dirty="0">
              <a:solidFill>
                <a:srgbClr val="A79A89"/>
              </a:solidFill>
            </a:endParaRPr>
          </a:p>
        </p:txBody>
      </p:sp>
      <p:sp>
        <p:nvSpPr>
          <p:cNvPr id="24584" name="文本占位符 2"/>
          <p:cNvSpPr>
            <a:spLocks noGrp="1" noChangeArrowheads="1"/>
          </p:cNvSpPr>
          <p:nvPr>
            <p:ph sz="quarter" idx="4294967295"/>
          </p:nvPr>
        </p:nvSpPr>
        <p:spPr bwMode="auto">
          <a:xfrm>
            <a:off x="8953500" y="3495675"/>
            <a:ext cx="3238500" cy="11620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r">
              <a:lnSpc>
                <a:spcPct val="80000"/>
              </a:lnSpc>
              <a:buFont typeface="Arial" pitchFamily="34" charset="0"/>
              <a:buNone/>
            </a:pPr>
            <a:r>
              <a:rPr lang="en-US" sz="7200" b="1" dirty="0">
                <a:solidFill>
                  <a:srgbClr val="A79A89"/>
                </a:solidFill>
                <a:latin typeface="Adobe Myungjo Std M" pitchFamily="18" charset="-128"/>
                <a:ea typeface="Adobe Myungjo Std M" pitchFamily="18" charset="-128"/>
              </a:rPr>
              <a:t>FOUR</a:t>
            </a:r>
          </a:p>
        </p:txBody>
      </p:sp>
      <p:sp>
        <p:nvSpPr>
          <p:cNvPr id="24585" name="文本占位符 3"/>
          <p:cNvSpPr>
            <a:spLocks noGrp="1" noChangeArrowheads="1"/>
          </p:cNvSpPr>
          <p:nvPr>
            <p:ph sz="quarter" idx="4294967295"/>
          </p:nvPr>
        </p:nvSpPr>
        <p:spPr bwMode="auto">
          <a:xfrm>
            <a:off x="8953500" y="2679700"/>
            <a:ext cx="2400300" cy="9144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marL="0" indent="0">
              <a:buFont typeface="Arial" pitchFamily="34" charset="0"/>
              <a:buNone/>
            </a:pPr>
            <a:r>
              <a:rPr lang="en-US" sz="5400" dirty="0">
                <a:solidFill>
                  <a:srgbClr val="A79A89"/>
                </a:solidFill>
                <a:latin typeface="Adobe Myungjo Std M" pitchFamily="18" charset="-128"/>
                <a:ea typeface="Adobe Myungjo Std M" pitchFamily="18" charset="-128"/>
              </a:rPr>
              <a:t>PART</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6598">
        <p:split orient="vert"/>
      </p:transition>
    </mc:Choice>
    <mc:Fallback xmlns="">
      <p:transition spd="slow" advTm="6598">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0-#ppt_w/2"/>
                                          </p:val>
                                        </p:tav>
                                        <p:tav tm="100000">
                                          <p:val>
                                            <p:strVal val="#ppt_x"/>
                                          </p:val>
                                        </p:tav>
                                      </p:tavLst>
                                    </p:anim>
                                    <p:anim calcmode="lin" valueType="num">
                                      <p:cBhvr additive="base">
                                        <p:cTn id="8" dur="500" fill="hold"/>
                                        <p:tgtEl>
                                          <p:spTgt spid="2457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4579"/>
                                        </p:tgtEl>
                                        <p:attrNameLst>
                                          <p:attrName>style.visibility</p:attrName>
                                        </p:attrNameLst>
                                      </p:cBhvr>
                                      <p:to>
                                        <p:strVal val="visible"/>
                                      </p:to>
                                    </p:set>
                                    <p:anim calcmode="lin" valueType="num">
                                      <p:cBhvr additive="base">
                                        <p:cTn id="13" dur="500" fill="hold"/>
                                        <p:tgtEl>
                                          <p:spTgt spid="24579"/>
                                        </p:tgtEl>
                                        <p:attrNameLst>
                                          <p:attrName>ppt_x</p:attrName>
                                        </p:attrNameLst>
                                      </p:cBhvr>
                                      <p:tavLst>
                                        <p:tav tm="0">
                                          <p:val>
                                            <p:strVal val="1+#ppt_w/2"/>
                                          </p:val>
                                        </p:tav>
                                        <p:tav tm="100000">
                                          <p:val>
                                            <p:strVal val="#ppt_x"/>
                                          </p:val>
                                        </p:tav>
                                      </p:tavLst>
                                    </p:anim>
                                    <p:anim calcmode="lin" valueType="num">
                                      <p:cBhvr additive="base">
                                        <p:cTn id="14" dur="500" fill="hold"/>
                                        <p:tgtEl>
                                          <p:spTgt spid="2457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4585">
                                            <p:bg/>
                                          </p:spTgt>
                                        </p:tgtEl>
                                        <p:attrNameLst>
                                          <p:attrName>style.visibility</p:attrName>
                                        </p:attrNameLst>
                                      </p:cBhvr>
                                      <p:to>
                                        <p:strVal val="visible"/>
                                      </p:to>
                                    </p:set>
                                    <p:anim calcmode="lin" valueType="num">
                                      <p:cBhvr>
                                        <p:cTn id="19" dur="250" fill="hold"/>
                                        <p:tgtEl>
                                          <p:spTgt spid="24585">
                                            <p:bg/>
                                          </p:spTgt>
                                        </p:tgtEl>
                                        <p:attrNameLst>
                                          <p:attrName>ppt_w</p:attrName>
                                        </p:attrNameLst>
                                      </p:cBhvr>
                                      <p:tavLst>
                                        <p:tav tm="0">
                                          <p:val>
                                            <p:fltVal val="0"/>
                                          </p:val>
                                        </p:tav>
                                        <p:tav tm="100000">
                                          <p:val>
                                            <p:strVal val="#ppt_w"/>
                                          </p:val>
                                        </p:tav>
                                      </p:tavLst>
                                    </p:anim>
                                    <p:anim calcmode="lin" valueType="num">
                                      <p:cBhvr>
                                        <p:cTn id="20" dur="250" fill="hold"/>
                                        <p:tgtEl>
                                          <p:spTgt spid="24585">
                                            <p:bg/>
                                          </p:spTgt>
                                        </p:tgtEl>
                                        <p:attrNameLst>
                                          <p:attrName>ppt_h</p:attrName>
                                        </p:attrNameLst>
                                      </p:cBhvr>
                                      <p:tavLst>
                                        <p:tav tm="0">
                                          <p:val>
                                            <p:fltVal val="0"/>
                                          </p:val>
                                        </p:tav>
                                        <p:tav tm="100000">
                                          <p:val>
                                            <p:strVal val="#ppt_h"/>
                                          </p:val>
                                        </p:tav>
                                      </p:tavLst>
                                    </p:anim>
                                    <p:animEffect transition="in" filter="fade">
                                      <p:cBhvr>
                                        <p:cTn id="21" dur="250"/>
                                        <p:tgtEl>
                                          <p:spTgt spid="24585">
                                            <p:bg/>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4585">
                                            <p:txEl>
                                              <p:pRg st="0" end="0"/>
                                            </p:txEl>
                                          </p:spTgt>
                                        </p:tgtEl>
                                        <p:attrNameLst>
                                          <p:attrName>style.visibility</p:attrName>
                                        </p:attrNameLst>
                                      </p:cBhvr>
                                      <p:to>
                                        <p:strVal val="visible"/>
                                      </p:to>
                                    </p:set>
                                    <p:anim calcmode="lin" valueType="num">
                                      <p:cBhvr>
                                        <p:cTn id="26" dur="250" fill="hold"/>
                                        <p:tgtEl>
                                          <p:spTgt spid="24585">
                                            <p:txEl>
                                              <p:pRg st="0" end="0"/>
                                            </p:txEl>
                                          </p:spTgt>
                                        </p:tgtEl>
                                        <p:attrNameLst>
                                          <p:attrName>ppt_w</p:attrName>
                                        </p:attrNameLst>
                                      </p:cBhvr>
                                      <p:tavLst>
                                        <p:tav tm="0">
                                          <p:val>
                                            <p:fltVal val="0"/>
                                          </p:val>
                                        </p:tav>
                                        <p:tav tm="100000">
                                          <p:val>
                                            <p:strVal val="#ppt_w"/>
                                          </p:val>
                                        </p:tav>
                                      </p:tavLst>
                                    </p:anim>
                                    <p:anim calcmode="lin" valueType="num">
                                      <p:cBhvr>
                                        <p:cTn id="27" dur="250" fill="hold"/>
                                        <p:tgtEl>
                                          <p:spTgt spid="24585">
                                            <p:txEl>
                                              <p:pRg st="0" end="0"/>
                                            </p:txEl>
                                          </p:spTgt>
                                        </p:tgtEl>
                                        <p:attrNameLst>
                                          <p:attrName>ppt_h</p:attrName>
                                        </p:attrNameLst>
                                      </p:cBhvr>
                                      <p:tavLst>
                                        <p:tav tm="0">
                                          <p:val>
                                            <p:fltVal val="0"/>
                                          </p:val>
                                        </p:tav>
                                        <p:tav tm="100000">
                                          <p:val>
                                            <p:strVal val="#ppt_h"/>
                                          </p:val>
                                        </p:tav>
                                      </p:tavLst>
                                    </p:anim>
                                    <p:animEffect transition="in" filter="fade">
                                      <p:cBhvr>
                                        <p:cTn id="28" dur="250"/>
                                        <p:tgtEl>
                                          <p:spTgt spid="24585">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24584">
                                            <p:bg/>
                                          </p:spTgt>
                                        </p:tgtEl>
                                        <p:attrNameLst>
                                          <p:attrName>style.visibility</p:attrName>
                                        </p:attrNameLst>
                                      </p:cBhvr>
                                      <p:to>
                                        <p:strVal val="visible"/>
                                      </p:to>
                                    </p:set>
                                    <p:anim calcmode="lin" valueType="num">
                                      <p:cBhvr>
                                        <p:cTn id="33" dur="250" fill="hold"/>
                                        <p:tgtEl>
                                          <p:spTgt spid="24584">
                                            <p:bg/>
                                          </p:spTgt>
                                        </p:tgtEl>
                                        <p:attrNameLst>
                                          <p:attrName>ppt_w</p:attrName>
                                        </p:attrNameLst>
                                      </p:cBhvr>
                                      <p:tavLst>
                                        <p:tav tm="0">
                                          <p:val>
                                            <p:fltVal val="0"/>
                                          </p:val>
                                        </p:tav>
                                        <p:tav tm="100000">
                                          <p:val>
                                            <p:strVal val="#ppt_w"/>
                                          </p:val>
                                        </p:tav>
                                      </p:tavLst>
                                    </p:anim>
                                    <p:anim calcmode="lin" valueType="num">
                                      <p:cBhvr>
                                        <p:cTn id="34" dur="250" fill="hold"/>
                                        <p:tgtEl>
                                          <p:spTgt spid="24584">
                                            <p:bg/>
                                          </p:spTgt>
                                        </p:tgtEl>
                                        <p:attrNameLst>
                                          <p:attrName>ppt_h</p:attrName>
                                        </p:attrNameLst>
                                      </p:cBhvr>
                                      <p:tavLst>
                                        <p:tav tm="0">
                                          <p:val>
                                            <p:fltVal val="0"/>
                                          </p:val>
                                        </p:tav>
                                        <p:tav tm="100000">
                                          <p:val>
                                            <p:strVal val="#ppt_h"/>
                                          </p:val>
                                        </p:tav>
                                      </p:tavLst>
                                    </p:anim>
                                    <p:animEffect transition="in" filter="fade">
                                      <p:cBhvr>
                                        <p:cTn id="35" dur="250"/>
                                        <p:tgtEl>
                                          <p:spTgt spid="24584">
                                            <p:bg/>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4584">
                                            <p:txEl>
                                              <p:pRg st="0" end="0"/>
                                            </p:txEl>
                                          </p:spTgt>
                                        </p:tgtEl>
                                        <p:attrNameLst>
                                          <p:attrName>style.visibility</p:attrName>
                                        </p:attrNameLst>
                                      </p:cBhvr>
                                      <p:to>
                                        <p:strVal val="visible"/>
                                      </p:to>
                                    </p:set>
                                    <p:anim calcmode="lin" valueType="num">
                                      <p:cBhvr>
                                        <p:cTn id="40" dur="250" fill="hold"/>
                                        <p:tgtEl>
                                          <p:spTgt spid="24584">
                                            <p:txEl>
                                              <p:pRg st="0" end="0"/>
                                            </p:txEl>
                                          </p:spTgt>
                                        </p:tgtEl>
                                        <p:attrNameLst>
                                          <p:attrName>ppt_w</p:attrName>
                                        </p:attrNameLst>
                                      </p:cBhvr>
                                      <p:tavLst>
                                        <p:tav tm="0">
                                          <p:val>
                                            <p:fltVal val="0"/>
                                          </p:val>
                                        </p:tav>
                                        <p:tav tm="100000">
                                          <p:val>
                                            <p:strVal val="#ppt_w"/>
                                          </p:val>
                                        </p:tav>
                                      </p:tavLst>
                                    </p:anim>
                                    <p:anim calcmode="lin" valueType="num">
                                      <p:cBhvr>
                                        <p:cTn id="41" dur="250" fill="hold"/>
                                        <p:tgtEl>
                                          <p:spTgt spid="24584">
                                            <p:txEl>
                                              <p:pRg st="0" end="0"/>
                                            </p:txEl>
                                          </p:spTgt>
                                        </p:tgtEl>
                                        <p:attrNameLst>
                                          <p:attrName>ppt_h</p:attrName>
                                        </p:attrNameLst>
                                      </p:cBhvr>
                                      <p:tavLst>
                                        <p:tav tm="0">
                                          <p:val>
                                            <p:fltVal val="0"/>
                                          </p:val>
                                        </p:tav>
                                        <p:tav tm="100000">
                                          <p:val>
                                            <p:strVal val="#ppt_h"/>
                                          </p:val>
                                        </p:tav>
                                      </p:tavLst>
                                    </p:anim>
                                    <p:animEffect transition="in" filter="fade">
                                      <p:cBhvr>
                                        <p:cTn id="42" dur="250"/>
                                        <p:tgtEl>
                                          <p:spTgt spid="24584">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24582"/>
                                        </p:tgtEl>
                                        <p:attrNameLst>
                                          <p:attrName>style.visibility</p:attrName>
                                        </p:attrNameLst>
                                      </p:cBhvr>
                                      <p:to>
                                        <p:strVal val="visible"/>
                                      </p:to>
                                    </p:set>
                                    <p:animEffect transition="in" filter="fade">
                                      <p:cBhvr>
                                        <p:cTn id="47" dur="500"/>
                                        <p:tgtEl>
                                          <p:spTgt spid="24582"/>
                                        </p:tgtEl>
                                      </p:cBhvr>
                                    </p:animEffect>
                                    <p:anim calcmode="lin" valueType="num">
                                      <p:cBhvr>
                                        <p:cTn id="48" dur="500" fill="hold"/>
                                        <p:tgtEl>
                                          <p:spTgt spid="24582"/>
                                        </p:tgtEl>
                                        <p:attrNameLst>
                                          <p:attrName>ppt_x</p:attrName>
                                        </p:attrNameLst>
                                      </p:cBhvr>
                                      <p:tavLst>
                                        <p:tav tm="0">
                                          <p:val>
                                            <p:strVal val="#ppt_x"/>
                                          </p:val>
                                        </p:tav>
                                        <p:tav tm="100000">
                                          <p:val>
                                            <p:strVal val="#ppt_x"/>
                                          </p:val>
                                        </p:tav>
                                      </p:tavLst>
                                    </p:anim>
                                    <p:anim calcmode="lin" valueType="num">
                                      <p:cBhvr>
                                        <p:cTn id="49" dur="500" fill="hold"/>
                                        <p:tgtEl>
                                          <p:spTgt spid="24582"/>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24583">
                                            <p:txEl>
                                              <p:pRg st="0" end="0"/>
                                            </p:txEl>
                                          </p:spTgt>
                                        </p:tgtEl>
                                        <p:attrNameLst>
                                          <p:attrName>style.visibility</p:attrName>
                                        </p:attrNameLst>
                                      </p:cBhvr>
                                      <p:to>
                                        <p:strVal val="visible"/>
                                      </p:to>
                                    </p:set>
                                    <p:animEffect transition="in" filter="randombar(horizontal)">
                                      <p:cBhvr>
                                        <p:cTn id="54" dur="500"/>
                                        <p:tgtEl>
                                          <p:spTgt spid="2458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p:bldP spid="24582" grpId="0"/>
      <p:bldP spid="24583" grpId="0" build="p"/>
      <p:bldP spid="24584" grpId="0" build="p" animBg="1"/>
      <p:bldP spid="24585"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5603" name="矩形 7"/>
          <p:cNvSpPr>
            <a:spLocks noChangeArrowheads="1"/>
          </p:cNvSpPr>
          <p:nvPr/>
        </p:nvSpPr>
        <p:spPr bwMode="auto">
          <a:xfrm>
            <a:off x="0" y="1028700"/>
            <a:ext cx="803275" cy="35083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5604" name="矩形 8"/>
          <p:cNvSpPr>
            <a:spLocks noChangeArrowheads="1"/>
          </p:cNvSpPr>
          <p:nvPr/>
        </p:nvSpPr>
        <p:spPr bwMode="auto">
          <a:xfrm>
            <a:off x="0" y="4708525"/>
            <a:ext cx="12190413" cy="18288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25605" name="标题 5"/>
          <p:cNvSpPr>
            <a:spLocks noGrp="1" noChangeArrowheads="1"/>
          </p:cNvSpPr>
          <p:nvPr>
            <p:ph type="title" idx="4294967295"/>
          </p:nvPr>
        </p:nvSpPr>
        <p:spPr>
          <a:xfrm>
            <a:off x="838200" y="666750"/>
            <a:ext cx="4922838"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25606"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25607"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25608"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25609"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25610"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25611" name="文本占位符 7"/>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25612" name="直接连接符 64"/>
          <p:cNvSpPr>
            <a:spLocks noChangeShapeType="1"/>
          </p:cNvSpPr>
          <p:nvPr/>
        </p:nvSpPr>
        <p:spPr bwMode="auto">
          <a:xfrm flipV="1">
            <a:off x="803274" y="1360488"/>
            <a:ext cx="9684000"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5617" name="Group 17"/>
          <p:cNvGrpSpPr>
            <a:grpSpLocks/>
          </p:cNvGrpSpPr>
          <p:nvPr/>
        </p:nvGrpSpPr>
        <p:grpSpPr bwMode="auto">
          <a:xfrm>
            <a:off x="10483850" y="1071563"/>
            <a:ext cx="863600" cy="288925"/>
            <a:chOff x="0" y="0"/>
            <a:chExt cx="863600" cy="288925"/>
          </a:xfrm>
        </p:grpSpPr>
        <p:sp>
          <p:nvSpPr>
            <p:cNvPr id="25618" name="直接连接符 86"/>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19" name="直接连接符 87"/>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20" name="直接连接符 88"/>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5625" name="直接连接符 32"/>
          <p:cNvSpPr>
            <a:spLocks noChangeShapeType="1"/>
          </p:cNvSpPr>
          <p:nvPr/>
        </p:nvSpPr>
        <p:spPr bwMode="auto">
          <a:xfrm>
            <a:off x="11349038" y="1360488"/>
            <a:ext cx="84296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26" name="矩形 271"/>
          <p:cNvSpPr>
            <a:spLocks noChangeArrowheads="1"/>
          </p:cNvSpPr>
          <p:nvPr/>
        </p:nvSpPr>
        <p:spPr bwMode="auto">
          <a:xfrm>
            <a:off x="2119313" y="5518150"/>
            <a:ext cx="7953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zh-CN" altLang="en-US" dirty="0">
                <a:solidFill>
                  <a:schemeClr val="bg1"/>
                </a:solidFill>
                <a:latin typeface="Calibri" pitchFamily="34" charset="0"/>
                <a:ea typeface="微软雅黑" pitchFamily="34" charset="-122"/>
                <a:sym typeface="Calibri" pitchFamily="34" charset="0"/>
              </a:rPr>
              <a:t>Nulla quis lorem ut libero malesuada feugiat. Quisque velit nisi, pretium ut lacinia in, elementum id enim. Lorem ipsum dolor sit amet, consectetur</a:t>
            </a:r>
            <a:endParaRPr lang="zh-CN" altLang="en-US" dirty="0"/>
          </a:p>
        </p:txBody>
      </p:sp>
      <p:sp>
        <p:nvSpPr>
          <p:cNvPr id="25627" name="文本框 272"/>
          <p:cNvSpPr>
            <a:spLocks noChangeArrowheads="1"/>
          </p:cNvSpPr>
          <p:nvPr/>
        </p:nvSpPr>
        <p:spPr bwMode="auto">
          <a:xfrm>
            <a:off x="3676650" y="4881563"/>
            <a:ext cx="48387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schemeClr val="bg1"/>
                </a:solidFill>
                <a:latin typeface="Calibri" pitchFamily="34" charset="0"/>
                <a:ea typeface="微软雅黑" pitchFamily="34" charset="-122"/>
                <a:sym typeface="Calibri" pitchFamily="34" charset="0"/>
              </a:rPr>
              <a:t>Curabitur non nulla sit amet nisl</a:t>
            </a:r>
          </a:p>
        </p:txBody>
      </p:sp>
      <p:sp>
        <p:nvSpPr>
          <p:cNvPr id="25628" name="矩形 273"/>
          <p:cNvSpPr>
            <a:spLocks noChangeArrowheads="1"/>
          </p:cNvSpPr>
          <p:nvPr/>
        </p:nvSpPr>
        <p:spPr bwMode="auto">
          <a:xfrm>
            <a:off x="2095500" y="3027363"/>
            <a:ext cx="16795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a:t>
            </a:r>
            <a:r>
              <a:rPr lang="en-US" sz="1400" dirty="0">
                <a:solidFill>
                  <a:schemeClr val="bg2"/>
                </a:solidFill>
                <a:latin typeface="Calibri" pitchFamily="34" charset="0"/>
                <a:ea typeface="微软雅黑" pitchFamily="34" charset="-122"/>
                <a:sym typeface="Calibri" pitchFamily="34" charset="0"/>
              </a:rPr>
              <a:t>.</a:t>
            </a:r>
            <a:endParaRPr lang="zh-CN" altLang="en-US" sz="1400" dirty="0">
              <a:solidFill>
                <a:schemeClr val="bg2"/>
              </a:solidFill>
              <a:latin typeface="Calibri" pitchFamily="34" charset="0"/>
              <a:ea typeface="微软雅黑" pitchFamily="34" charset="-122"/>
              <a:sym typeface="Calibri" pitchFamily="34" charset="0"/>
            </a:endParaRPr>
          </a:p>
        </p:txBody>
      </p:sp>
      <p:sp>
        <p:nvSpPr>
          <p:cNvPr id="25629" name="矩形 274"/>
          <p:cNvSpPr>
            <a:spLocks noChangeArrowheads="1"/>
          </p:cNvSpPr>
          <p:nvPr/>
        </p:nvSpPr>
        <p:spPr bwMode="auto">
          <a:xfrm>
            <a:off x="2095500" y="2657475"/>
            <a:ext cx="15382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25630" name="矩形 275"/>
          <p:cNvSpPr>
            <a:spLocks noChangeArrowheads="1"/>
          </p:cNvSpPr>
          <p:nvPr/>
        </p:nvSpPr>
        <p:spPr bwMode="auto">
          <a:xfrm>
            <a:off x="5202238" y="3027363"/>
            <a:ext cx="16795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a:t>
            </a:r>
            <a:r>
              <a:rPr lang="en-US" sz="1400">
                <a:solidFill>
                  <a:schemeClr val="bg2"/>
                </a:solidFill>
                <a:latin typeface="Calibri" pitchFamily="34" charset="0"/>
                <a:ea typeface="微软雅黑" pitchFamily="34" charset="-122"/>
                <a:sym typeface="Calibri" pitchFamily="34" charset="0"/>
              </a:rPr>
              <a:t>.</a:t>
            </a:r>
            <a:endParaRPr lang="zh-CN" altLang="en-US" sz="1400">
              <a:solidFill>
                <a:schemeClr val="bg2"/>
              </a:solidFill>
              <a:latin typeface="Calibri" pitchFamily="34" charset="0"/>
              <a:ea typeface="微软雅黑" pitchFamily="34" charset="-122"/>
              <a:sym typeface="Calibri" pitchFamily="34" charset="0"/>
            </a:endParaRPr>
          </a:p>
        </p:txBody>
      </p:sp>
      <p:sp>
        <p:nvSpPr>
          <p:cNvPr id="25631" name="矩形 276"/>
          <p:cNvSpPr>
            <a:spLocks noChangeArrowheads="1"/>
          </p:cNvSpPr>
          <p:nvPr/>
        </p:nvSpPr>
        <p:spPr bwMode="auto">
          <a:xfrm>
            <a:off x="5202238" y="2657475"/>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25632" name="矩形 277"/>
          <p:cNvSpPr>
            <a:spLocks noChangeArrowheads="1"/>
          </p:cNvSpPr>
          <p:nvPr/>
        </p:nvSpPr>
        <p:spPr bwMode="auto">
          <a:xfrm>
            <a:off x="8308975" y="3027363"/>
            <a:ext cx="16795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a:t>
            </a:r>
            <a:r>
              <a:rPr lang="en-US" sz="1400">
                <a:solidFill>
                  <a:schemeClr val="bg2"/>
                </a:solidFill>
                <a:latin typeface="Calibri" pitchFamily="34" charset="0"/>
                <a:ea typeface="微软雅黑" pitchFamily="34" charset="-122"/>
                <a:sym typeface="Calibri" pitchFamily="34" charset="0"/>
              </a:rPr>
              <a:t>.</a:t>
            </a:r>
            <a:endParaRPr lang="zh-CN" altLang="en-US" sz="1400">
              <a:solidFill>
                <a:schemeClr val="bg2"/>
              </a:solidFill>
              <a:latin typeface="Calibri" pitchFamily="34" charset="0"/>
              <a:ea typeface="微软雅黑" pitchFamily="34" charset="-122"/>
              <a:sym typeface="Calibri" pitchFamily="34" charset="0"/>
            </a:endParaRPr>
          </a:p>
        </p:txBody>
      </p:sp>
      <p:sp>
        <p:nvSpPr>
          <p:cNvPr id="25633" name="矩形 278"/>
          <p:cNvSpPr>
            <a:spLocks noChangeArrowheads="1"/>
          </p:cNvSpPr>
          <p:nvPr/>
        </p:nvSpPr>
        <p:spPr bwMode="auto">
          <a:xfrm>
            <a:off x="8308975" y="2657475"/>
            <a:ext cx="15382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Tree>
    <p:custDataLst>
      <p:tags r:id="rId1"/>
    </p:custDataLst>
  </p:cSld>
  <p:clrMapOvr>
    <a:masterClrMapping/>
  </p:clrMapOvr>
  <p:transition spd="slow" advTm="13642">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wipe(left)">
                                      <p:cBhvr>
                                        <p:cTn id="7" dur="500"/>
                                        <p:tgtEl>
                                          <p:spTgt spid="2560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612"/>
                                        </p:tgtEl>
                                        <p:attrNameLst>
                                          <p:attrName>style.visibility</p:attrName>
                                        </p:attrNameLst>
                                      </p:cBhvr>
                                      <p:to>
                                        <p:strVal val="visible"/>
                                      </p:to>
                                    </p:set>
                                    <p:animEffect transition="in" filter="wipe(left)">
                                      <p:cBhvr>
                                        <p:cTn id="12" dur="500"/>
                                        <p:tgtEl>
                                          <p:spTgt spid="256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5617"/>
                                        </p:tgtEl>
                                        <p:attrNameLst>
                                          <p:attrName>style.visibility</p:attrName>
                                        </p:attrNameLst>
                                      </p:cBhvr>
                                      <p:to>
                                        <p:strVal val="visible"/>
                                      </p:to>
                                    </p:set>
                                    <p:animEffect transition="in" filter="wipe(left)">
                                      <p:cBhvr>
                                        <p:cTn id="17" dur="500"/>
                                        <p:tgtEl>
                                          <p:spTgt spid="256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5625"/>
                                        </p:tgtEl>
                                        <p:attrNameLst>
                                          <p:attrName>style.visibility</p:attrName>
                                        </p:attrNameLst>
                                      </p:cBhvr>
                                      <p:to>
                                        <p:strVal val="visible"/>
                                      </p:to>
                                    </p:set>
                                    <p:animEffect transition="in" filter="wipe(left)">
                                      <p:cBhvr>
                                        <p:cTn id="22" dur="500"/>
                                        <p:tgtEl>
                                          <p:spTgt spid="25625"/>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5628"/>
                                        </p:tgtEl>
                                        <p:attrNameLst>
                                          <p:attrName>style.visibility</p:attrName>
                                        </p:attrNameLst>
                                      </p:cBhvr>
                                      <p:to>
                                        <p:strVal val="visible"/>
                                      </p:to>
                                    </p:set>
                                    <p:animEffect transition="in" filter="fade">
                                      <p:cBhvr>
                                        <p:cTn id="27" dur="1000"/>
                                        <p:tgtEl>
                                          <p:spTgt spid="25628"/>
                                        </p:tgtEl>
                                      </p:cBhvr>
                                    </p:animEffect>
                                    <p:anim calcmode="lin" valueType="num">
                                      <p:cBhvr>
                                        <p:cTn id="28" dur="1000" fill="hold"/>
                                        <p:tgtEl>
                                          <p:spTgt spid="25628"/>
                                        </p:tgtEl>
                                        <p:attrNameLst>
                                          <p:attrName>ppt_x</p:attrName>
                                        </p:attrNameLst>
                                      </p:cBhvr>
                                      <p:tavLst>
                                        <p:tav tm="0">
                                          <p:val>
                                            <p:strVal val="#ppt_x"/>
                                          </p:val>
                                        </p:tav>
                                        <p:tav tm="100000">
                                          <p:val>
                                            <p:strVal val="#ppt_x"/>
                                          </p:val>
                                        </p:tav>
                                      </p:tavLst>
                                    </p:anim>
                                    <p:anim calcmode="lin" valueType="num">
                                      <p:cBhvr>
                                        <p:cTn id="29" dur="1000" fill="hold"/>
                                        <p:tgtEl>
                                          <p:spTgt spid="2562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5629"/>
                                        </p:tgtEl>
                                        <p:attrNameLst>
                                          <p:attrName>style.visibility</p:attrName>
                                        </p:attrNameLst>
                                      </p:cBhvr>
                                      <p:to>
                                        <p:strVal val="visible"/>
                                      </p:to>
                                    </p:set>
                                    <p:animEffect transition="in" filter="fade">
                                      <p:cBhvr>
                                        <p:cTn id="32" dur="1000"/>
                                        <p:tgtEl>
                                          <p:spTgt spid="25629"/>
                                        </p:tgtEl>
                                      </p:cBhvr>
                                    </p:animEffect>
                                    <p:anim calcmode="lin" valueType="num">
                                      <p:cBhvr>
                                        <p:cTn id="33" dur="1000" fill="hold"/>
                                        <p:tgtEl>
                                          <p:spTgt spid="25629"/>
                                        </p:tgtEl>
                                        <p:attrNameLst>
                                          <p:attrName>ppt_x</p:attrName>
                                        </p:attrNameLst>
                                      </p:cBhvr>
                                      <p:tavLst>
                                        <p:tav tm="0">
                                          <p:val>
                                            <p:strVal val="#ppt_x"/>
                                          </p:val>
                                        </p:tav>
                                        <p:tav tm="100000">
                                          <p:val>
                                            <p:strVal val="#ppt_x"/>
                                          </p:val>
                                        </p:tav>
                                      </p:tavLst>
                                    </p:anim>
                                    <p:anim calcmode="lin" valueType="num">
                                      <p:cBhvr>
                                        <p:cTn id="34" dur="1000" fill="hold"/>
                                        <p:tgtEl>
                                          <p:spTgt spid="2562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5630"/>
                                        </p:tgtEl>
                                        <p:attrNameLst>
                                          <p:attrName>style.visibility</p:attrName>
                                        </p:attrNameLst>
                                      </p:cBhvr>
                                      <p:to>
                                        <p:strVal val="visible"/>
                                      </p:to>
                                    </p:set>
                                    <p:animEffect transition="in" filter="fade">
                                      <p:cBhvr>
                                        <p:cTn id="37" dur="1000"/>
                                        <p:tgtEl>
                                          <p:spTgt spid="25630"/>
                                        </p:tgtEl>
                                      </p:cBhvr>
                                    </p:animEffect>
                                    <p:anim calcmode="lin" valueType="num">
                                      <p:cBhvr>
                                        <p:cTn id="38" dur="1000" fill="hold"/>
                                        <p:tgtEl>
                                          <p:spTgt spid="25630"/>
                                        </p:tgtEl>
                                        <p:attrNameLst>
                                          <p:attrName>ppt_x</p:attrName>
                                        </p:attrNameLst>
                                      </p:cBhvr>
                                      <p:tavLst>
                                        <p:tav tm="0">
                                          <p:val>
                                            <p:strVal val="#ppt_x"/>
                                          </p:val>
                                        </p:tav>
                                        <p:tav tm="100000">
                                          <p:val>
                                            <p:strVal val="#ppt_x"/>
                                          </p:val>
                                        </p:tav>
                                      </p:tavLst>
                                    </p:anim>
                                    <p:anim calcmode="lin" valueType="num">
                                      <p:cBhvr>
                                        <p:cTn id="39" dur="1000" fill="hold"/>
                                        <p:tgtEl>
                                          <p:spTgt spid="2563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5631"/>
                                        </p:tgtEl>
                                        <p:attrNameLst>
                                          <p:attrName>style.visibility</p:attrName>
                                        </p:attrNameLst>
                                      </p:cBhvr>
                                      <p:to>
                                        <p:strVal val="visible"/>
                                      </p:to>
                                    </p:set>
                                    <p:animEffect transition="in" filter="fade">
                                      <p:cBhvr>
                                        <p:cTn id="42" dur="1000"/>
                                        <p:tgtEl>
                                          <p:spTgt spid="25631"/>
                                        </p:tgtEl>
                                      </p:cBhvr>
                                    </p:animEffect>
                                    <p:anim calcmode="lin" valueType="num">
                                      <p:cBhvr>
                                        <p:cTn id="43" dur="1000" fill="hold"/>
                                        <p:tgtEl>
                                          <p:spTgt spid="25631"/>
                                        </p:tgtEl>
                                        <p:attrNameLst>
                                          <p:attrName>ppt_x</p:attrName>
                                        </p:attrNameLst>
                                      </p:cBhvr>
                                      <p:tavLst>
                                        <p:tav tm="0">
                                          <p:val>
                                            <p:strVal val="#ppt_x"/>
                                          </p:val>
                                        </p:tav>
                                        <p:tav tm="100000">
                                          <p:val>
                                            <p:strVal val="#ppt_x"/>
                                          </p:val>
                                        </p:tav>
                                      </p:tavLst>
                                    </p:anim>
                                    <p:anim calcmode="lin" valueType="num">
                                      <p:cBhvr>
                                        <p:cTn id="44" dur="1000" fill="hold"/>
                                        <p:tgtEl>
                                          <p:spTgt spid="2563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5632"/>
                                        </p:tgtEl>
                                        <p:attrNameLst>
                                          <p:attrName>style.visibility</p:attrName>
                                        </p:attrNameLst>
                                      </p:cBhvr>
                                      <p:to>
                                        <p:strVal val="visible"/>
                                      </p:to>
                                    </p:set>
                                    <p:animEffect transition="in" filter="fade">
                                      <p:cBhvr>
                                        <p:cTn id="47" dur="1000"/>
                                        <p:tgtEl>
                                          <p:spTgt spid="25632"/>
                                        </p:tgtEl>
                                      </p:cBhvr>
                                    </p:animEffect>
                                    <p:anim calcmode="lin" valueType="num">
                                      <p:cBhvr>
                                        <p:cTn id="48" dur="1000" fill="hold"/>
                                        <p:tgtEl>
                                          <p:spTgt spid="25632"/>
                                        </p:tgtEl>
                                        <p:attrNameLst>
                                          <p:attrName>ppt_x</p:attrName>
                                        </p:attrNameLst>
                                      </p:cBhvr>
                                      <p:tavLst>
                                        <p:tav tm="0">
                                          <p:val>
                                            <p:strVal val="#ppt_x"/>
                                          </p:val>
                                        </p:tav>
                                        <p:tav tm="100000">
                                          <p:val>
                                            <p:strVal val="#ppt_x"/>
                                          </p:val>
                                        </p:tav>
                                      </p:tavLst>
                                    </p:anim>
                                    <p:anim calcmode="lin" valueType="num">
                                      <p:cBhvr>
                                        <p:cTn id="49" dur="1000" fill="hold"/>
                                        <p:tgtEl>
                                          <p:spTgt spid="2563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5633"/>
                                        </p:tgtEl>
                                        <p:attrNameLst>
                                          <p:attrName>style.visibility</p:attrName>
                                        </p:attrNameLst>
                                      </p:cBhvr>
                                      <p:to>
                                        <p:strVal val="visible"/>
                                      </p:to>
                                    </p:set>
                                    <p:animEffect transition="in" filter="fade">
                                      <p:cBhvr>
                                        <p:cTn id="52" dur="1000"/>
                                        <p:tgtEl>
                                          <p:spTgt spid="25633"/>
                                        </p:tgtEl>
                                      </p:cBhvr>
                                    </p:animEffect>
                                    <p:anim calcmode="lin" valueType="num">
                                      <p:cBhvr>
                                        <p:cTn id="53" dur="1000" fill="hold"/>
                                        <p:tgtEl>
                                          <p:spTgt spid="25633"/>
                                        </p:tgtEl>
                                        <p:attrNameLst>
                                          <p:attrName>ppt_x</p:attrName>
                                        </p:attrNameLst>
                                      </p:cBhvr>
                                      <p:tavLst>
                                        <p:tav tm="0">
                                          <p:val>
                                            <p:strVal val="#ppt_x"/>
                                          </p:val>
                                        </p:tav>
                                        <p:tav tm="100000">
                                          <p:val>
                                            <p:strVal val="#ppt_x"/>
                                          </p:val>
                                        </p:tav>
                                      </p:tavLst>
                                    </p:anim>
                                    <p:anim calcmode="lin" valueType="num">
                                      <p:cBhvr>
                                        <p:cTn id="54" dur="1000" fill="hold"/>
                                        <p:tgtEl>
                                          <p:spTgt spid="25633"/>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25604"/>
                                        </p:tgtEl>
                                        <p:attrNameLst>
                                          <p:attrName>style.visibility</p:attrName>
                                        </p:attrNameLst>
                                      </p:cBhvr>
                                      <p:to>
                                        <p:strVal val="visible"/>
                                      </p:to>
                                    </p:set>
                                    <p:animEffect transition="in" filter="wipe(left)">
                                      <p:cBhvr>
                                        <p:cTn id="59" dur="500"/>
                                        <p:tgtEl>
                                          <p:spTgt spid="25604"/>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25627"/>
                                        </p:tgtEl>
                                        <p:attrNameLst>
                                          <p:attrName>style.visibility</p:attrName>
                                        </p:attrNameLst>
                                      </p:cBhvr>
                                      <p:to>
                                        <p:strVal val="visible"/>
                                      </p:to>
                                    </p:set>
                                    <p:anim calcmode="lin" valueType="num">
                                      <p:cBhvr>
                                        <p:cTn id="64" dur="500" fill="hold"/>
                                        <p:tgtEl>
                                          <p:spTgt spid="25627"/>
                                        </p:tgtEl>
                                        <p:attrNameLst>
                                          <p:attrName>ppt_w</p:attrName>
                                        </p:attrNameLst>
                                      </p:cBhvr>
                                      <p:tavLst>
                                        <p:tav tm="0">
                                          <p:val>
                                            <p:fltVal val="0"/>
                                          </p:val>
                                        </p:tav>
                                        <p:tav tm="100000">
                                          <p:val>
                                            <p:strVal val="#ppt_w"/>
                                          </p:val>
                                        </p:tav>
                                      </p:tavLst>
                                    </p:anim>
                                    <p:anim calcmode="lin" valueType="num">
                                      <p:cBhvr>
                                        <p:cTn id="65" dur="500" fill="hold"/>
                                        <p:tgtEl>
                                          <p:spTgt spid="25627"/>
                                        </p:tgtEl>
                                        <p:attrNameLst>
                                          <p:attrName>ppt_h</p:attrName>
                                        </p:attrNameLst>
                                      </p:cBhvr>
                                      <p:tavLst>
                                        <p:tav tm="0">
                                          <p:val>
                                            <p:fltVal val="0"/>
                                          </p:val>
                                        </p:tav>
                                        <p:tav tm="100000">
                                          <p:val>
                                            <p:strVal val="#ppt_h"/>
                                          </p:val>
                                        </p:tav>
                                      </p:tavLst>
                                    </p:anim>
                                    <p:animEffect transition="in" filter="fade">
                                      <p:cBhvr>
                                        <p:cTn id="66" dur="500"/>
                                        <p:tgtEl>
                                          <p:spTgt spid="25627"/>
                                        </p:tgtEl>
                                      </p:cBhvr>
                                    </p:animEffect>
                                  </p:childTnLst>
                                </p:cTn>
                              </p:par>
                            </p:childTnLst>
                          </p:cTn>
                        </p:par>
                      </p:childTnLst>
                    </p:cTn>
                  </p:par>
                  <p:par>
                    <p:cTn id="67" fill="hold">
                      <p:stCondLst>
                        <p:cond delay="indefinite"/>
                      </p:stCondLst>
                      <p:childTnLst>
                        <p:par>
                          <p:cTn id="68" fill="hold">
                            <p:stCondLst>
                              <p:cond delay="0"/>
                            </p:stCondLst>
                            <p:childTnLst>
                              <p:par>
                                <p:cTn id="69" presetID="41" presetClass="entr" presetSubtype="0" fill="hold" grpId="0" nodeType="clickEffect">
                                  <p:stCondLst>
                                    <p:cond delay="0"/>
                                  </p:stCondLst>
                                  <p:iterate type="lt">
                                    <p:tmPct val="10000"/>
                                  </p:iterate>
                                  <p:childTnLst>
                                    <p:set>
                                      <p:cBhvr>
                                        <p:cTn id="70" dur="1" fill="hold">
                                          <p:stCondLst>
                                            <p:cond delay="0"/>
                                          </p:stCondLst>
                                        </p:cTn>
                                        <p:tgtEl>
                                          <p:spTgt spid="25626"/>
                                        </p:tgtEl>
                                        <p:attrNameLst>
                                          <p:attrName>style.visibility</p:attrName>
                                        </p:attrNameLst>
                                      </p:cBhvr>
                                      <p:to>
                                        <p:strVal val="visible"/>
                                      </p:to>
                                    </p:set>
                                    <p:anim calcmode="lin" valueType="num">
                                      <p:cBhvr>
                                        <p:cTn id="71" dur="500" fill="hold"/>
                                        <p:tgtEl>
                                          <p:spTgt spid="25626"/>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25626"/>
                                        </p:tgtEl>
                                        <p:attrNameLst>
                                          <p:attrName>ppt_y</p:attrName>
                                        </p:attrNameLst>
                                      </p:cBhvr>
                                      <p:tavLst>
                                        <p:tav tm="0">
                                          <p:val>
                                            <p:strVal val="#ppt_y"/>
                                          </p:val>
                                        </p:tav>
                                        <p:tav tm="100000">
                                          <p:val>
                                            <p:strVal val="#ppt_y"/>
                                          </p:val>
                                        </p:tav>
                                      </p:tavLst>
                                    </p:anim>
                                    <p:anim calcmode="lin" valueType="num">
                                      <p:cBhvr>
                                        <p:cTn id="73" dur="500" fill="hold"/>
                                        <p:tgtEl>
                                          <p:spTgt spid="25626"/>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25626"/>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25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animBg="1"/>
      <p:bldP spid="25604" grpId="0" animBg="1"/>
      <p:bldP spid="25612" grpId="0" animBg="1"/>
      <p:bldP spid="25625" grpId="0" animBg="1"/>
      <p:bldP spid="25626" grpId="0"/>
      <p:bldP spid="25627" grpId="0"/>
      <p:bldP spid="25628" grpId="0"/>
      <p:bldP spid="25629" grpId="0"/>
      <p:bldP spid="25630" grpId="0"/>
      <p:bldP spid="25631" grpId="0"/>
      <p:bldP spid="25632" grpId="0"/>
      <p:bldP spid="256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6627" name="矩形 7"/>
          <p:cNvSpPr>
            <a:spLocks noChangeArrowheads="1"/>
          </p:cNvSpPr>
          <p:nvPr/>
        </p:nvSpPr>
        <p:spPr bwMode="auto">
          <a:xfrm>
            <a:off x="0" y="1028700"/>
            <a:ext cx="803275" cy="35083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6628" name="标题 5"/>
          <p:cNvSpPr>
            <a:spLocks noGrp="1" noChangeArrowheads="1"/>
          </p:cNvSpPr>
          <p:nvPr>
            <p:ph type="title" idx="4294967295"/>
          </p:nvPr>
        </p:nvSpPr>
        <p:spPr>
          <a:xfrm>
            <a:off x="838200" y="666750"/>
            <a:ext cx="4922838"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26629"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26630"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26631"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26632"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26633"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26634" name="文本占位符 7"/>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26635"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36"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37" name="直接连接符 74"/>
          <p:cNvSpPr>
            <a:spLocks noChangeShapeType="1"/>
          </p:cNvSpPr>
          <p:nvPr/>
        </p:nvSpPr>
        <p:spPr bwMode="auto">
          <a:xfrm flipV="1">
            <a:off x="71850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38" name="直接连接符 79"/>
          <p:cNvSpPr>
            <a:spLocks noChangeShapeType="1"/>
          </p:cNvSpPr>
          <p:nvPr/>
        </p:nvSpPr>
        <p:spPr bwMode="auto">
          <a:xfrm flipV="1">
            <a:off x="8275638"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39"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6640" name="Group 16"/>
          <p:cNvGrpSpPr>
            <a:grpSpLocks/>
          </p:cNvGrpSpPr>
          <p:nvPr/>
        </p:nvGrpSpPr>
        <p:grpSpPr bwMode="auto">
          <a:xfrm>
            <a:off x="10483850" y="1071563"/>
            <a:ext cx="863600" cy="288925"/>
            <a:chOff x="0" y="0"/>
            <a:chExt cx="863600" cy="288925"/>
          </a:xfrm>
        </p:grpSpPr>
        <p:sp>
          <p:nvSpPr>
            <p:cNvPr id="26641" name="直接连接符 86"/>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42" name="直接连接符 87"/>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43" name="直接连接符 88"/>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6644"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45"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46"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47" name="直接连接符 93"/>
          <p:cNvSpPr>
            <a:spLocks noChangeShapeType="1"/>
          </p:cNvSpPr>
          <p:nvPr/>
        </p:nvSpPr>
        <p:spPr bwMode="auto">
          <a:xfrm>
            <a:off x="10260013"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48" name="直接连接符 32"/>
          <p:cNvSpPr>
            <a:spLocks noChangeShapeType="1"/>
          </p:cNvSpPr>
          <p:nvPr/>
        </p:nvSpPr>
        <p:spPr bwMode="auto">
          <a:xfrm>
            <a:off x="11349038" y="1360488"/>
            <a:ext cx="84296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49" name="椭圆 8"/>
          <p:cNvSpPr>
            <a:spLocks noChangeArrowheads="1"/>
          </p:cNvSpPr>
          <p:nvPr/>
        </p:nvSpPr>
        <p:spPr bwMode="auto">
          <a:xfrm>
            <a:off x="1401763" y="2487613"/>
            <a:ext cx="914400" cy="914400"/>
          </a:xfrm>
          <a:prstGeom prst="ellipse">
            <a:avLst/>
          </a:prstGeom>
          <a:solidFill>
            <a:schemeClr val="accent2"/>
          </a:solidFill>
          <a:ln w="38100" cap="flat" cmpd="sng">
            <a:solidFill>
              <a:srgbClr val="D2CDB0"/>
            </a:solidFill>
            <a:miter lim="800000"/>
            <a:headEnd/>
            <a:tailEnd/>
          </a:ln>
        </p:spPr>
        <p:txBody>
          <a:bodyPr anchor="ctr"/>
          <a:lstStyle/>
          <a:p>
            <a:pPr algn="ctr"/>
            <a:endParaRPr lang="zh-CN" altLang="zh-CN">
              <a:solidFill>
                <a:srgbClr val="FFFFFF"/>
              </a:solidFill>
            </a:endParaRPr>
          </a:p>
        </p:txBody>
      </p:sp>
      <p:sp>
        <p:nvSpPr>
          <p:cNvPr id="26650" name="椭圆 301"/>
          <p:cNvSpPr>
            <a:spLocks noChangeArrowheads="1"/>
          </p:cNvSpPr>
          <p:nvPr/>
        </p:nvSpPr>
        <p:spPr bwMode="auto">
          <a:xfrm>
            <a:off x="4916488" y="2444750"/>
            <a:ext cx="914400" cy="914400"/>
          </a:xfrm>
          <a:prstGeom prst="ellipse">
            <a:avLst/>
          </a:prstGeom>
          <a:solidFill>
            <a:schemeClr val="accent2"/>
          </a:solidFill>
          <a:ln w="38100" cap="flat" cmpd="sng">
            <a:solidFill>
              <a:srgbClr val="D2CDB0"/>
            </a:solidFill>
            <a:miter lim="800000"/>
            <a:headEnd/>
            <a:tailEnd/>
          </a:ln>
        </p:spPr>
        <p:txBody>
          <a:bodyPr anchor="ctr"/>
          <a:lstStyle/>
          <a:p>
            <a:pPr algn="ctr"/>
            <a:endParaRPr lang="zh-CN" altLang="zh-CN">
              <a:solidFill>
                <a:srgbClr val="FFFFFF"/>
              </a:solidFill>
            </a:endParaRPr>
          </a:p>
        </p:txBody>
      </p:sp>
      <p:sp>
        <p:nvSpPr>
          <p:cNvPr id="26651" name="椭圆 302"/>
          <p:cNvSpPr>
            <a:spLocks noChangeArrowheads="1"/>
          </p:cNvSpPr>
          <p:nvPr/>
        </p:nvSpPr>
        <p:spPr bwMode="auto">
          <a:xfrm>
            <a:off x="8431213" y="2444750"/>
            <a:ext cx="914400" cy="914400"/>
          </a:xfrm>
          <a:prstGeom prst="ellipse">
            <a:avLst/>
          </a:prstGeom>
          <a:solidFill>
            <a:schemeClr val="accent2"/>
          </a:solidFill>
          <a:ln w="38100" cap="flat" cmpd="sng">
            <a:solidFill>
              <a:srgbClr val="D2CDB0"/>
            </a:solidFill>
            <a:miter lim="800000"/>
            <a:headEnd/>
            <a:tailEnd/>
          </a:ln>
        </p:spPr>
        <p:txBody>
          <a:bodyPr anchor="ctr"/>
          <a:lstStyle/>
          <a:p>
            <a:pPr algn="ctr"/>
            <a:endParaRPr lang="zh-CN" altLang="zh-CN">
              <a:solidFill>
                <a:srgbClr val="FFFFFF"/>
              </a:solidFill>
            </a:endParaRPr>
          </a:p>
        </p:txBody>
      </p:sp>
      <p:sp>
        <p:nvSpPr>
          <p:cNvPr id="26652" name="矩形 9"/>
          <p:cNvSpPr>
            <a:spLocks noChangeArrowheads="1"/>
          </p:cNvSpPr>
          <p:nvPr/>
        </p:nvSpPr>
        <p:spPr bwMode="auto">
          <a:xfrm>
            <a:off x="1436688" y="3778250"/>
            <a:ext cx="2274887"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a:t>
            </a:r>
          </a:p>
        </p:txBody>
      </p:sp>
      <p:sp>
        <p:nvSpPr>
          <p:cNvPr id="26653" name="矩形 304"/>
          <p:cNvSpPr>
            <a:spLocks noChangeArrowheads="1"/>
          </p:cNvSpPr>
          <p:nvPr/>
        </p:nvSpPr>
        <p:spPr bwMode="auto">
          <a:xfrm>
            <a:off x="4921250" y="3778250"/>
            <a:ext cx="22733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a:t>
            </a:r>
          </a:p>
        </p:txBody>
      </p:sp>
      <p:sp>
        <p:nvSpPr>
          <p:cNvPr id="26654" name="矩形 306"/>
          <p:cNvSpPr>
            <a:spLocks noChangeArrowheads="1"/>
          </p:cNvSpPr>
          <p:nvPr/>
        </p:nvSpPr>
        <p:spPr bwMode="auto">
          <a:xfrm>
            <a:off x="8431213" y="3778250"/>
            <a:ext cx="2274887"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a:t>
            </a:r>
          </a:p>
        </p:txBody>
      </p:sp>
      <p:sp>
        <p:nvSpPr>
          <p:cNvPr id="26655" name="矩形 10"/>
          <p:cNvSpPr>
            <a:spLocks noChangeArrowheads="1"/>
          </p:cNvSpPr>
          <p:nvPr/>
        </p:nvSpPr>
        <p:spPr bwMode="auto">
          <a:xfrm>
            <a:off x="2316163" y="2701925"/>
            <a:ext cx="18240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b="1" dirty="0">
                <a:solidFill>
                  <a:schemeClr val="bg2"/>
                </a:solidFill>
                <a:latin typeface="Calibri" pitchFamily="34" charset="0"/>
                <a:ea typeface="微软雅黑" pitchFamily="34" charset="-122"/>
                <a:sym typeface="Calibri" pitchFamily="34" charset="0"/>
              </a:rPr>
              <a:t>DESCRIPTION</a:t>
            </a:r>
            <a:endParaRPr lang="zh-CN" altLang="en-US" sz="2000" b="1" dirty="0">
              <a:solidFill>
                <a:schemeClr val="bg2"/>
              </a:solidFill>
              <a:latin typeface="Calibri" pitchFamily="34" charset="0"/>
              <a:ea typeface="微软雅黑" pitchFamily="34" charset="-122"/>
              <a:sym typeface="Calibri" pitchFamily="34" charset="0"/>
            </a:endParaRPr>
          </a:p>
        </p:txBody>
      </p:sp>
      <p:sp>
        <p:nvSpPr>
          <p:cNvPr id="26656" name="矩形 307"/>
          <p:cNvSpPr>
            <a:spLocks noChangeArrowheads="1"/>
          </p:cNvSpPr>
          <p:nvPr/>
        </p:nvSpPr>
        <p:spPr bwMode="auto">
          <a:xfrm>
            <a:off x="5856288" y="2701925"/>
            <a:ext cx="18240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b="1" dirty="0">
                <a:solidFill>
                  <a:schemeClr val="bg2"/>
                </a:solidFill>
                <a:latin typeface="Calibri" pitchFamily="34" charset="0"/>
                <a:ea typeface="微软雅黑" pitchFamily="34" charset="-122"/>
                <a:sym typeface="Calibri" pitchFamily="34" charset="0"/>
              </a:rPr>
              <a:t>DESCRIPTION</a:t>
            </a:r>
            <a:endParaRPr lang="zh-CN" altLang="en-US" sz="2000" b="1" dirty="0">
              <a:solidFill>
                <a:schemeClr val="bg2"/>
              </a:solidFill>
              <a:latin typeface="Calibri" pitchFamily="34" charset="0"/>
              <a:ea typeface="微软雅黑" pitchFamily="34" charset="-122"/>
              <a:sym typeface="Calibri" pitchFamily="34" charset="0"/>
            </a:endParaRPr>
          </a:p>
        </p:txBody>
      </p:sp>
      <p:sp>
        <p:nvSpPr>
          <p:cNvPr id="26657" name="矩形 308"/>
          <p:cNvSpPr>
            <a:spLocks noChangeArrowheads="1"/>
          </p:cNvSpPr>
          <p:nvPr/>
        </p:nvSpPr>
        <p:spPr bwMode="auto">
          <a:xfrm>
            <a:off x="9369425" y="2701925"/>
            <a:ext cx="1824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b="1" dirty="0">
                <a:solidFill>
                  <a:schemeClr val="bg2"/>
                </a:solidFill>
                <a:latin typeface="Calibri" pitchFamily="34" charset="0"/>
                <a:ea typeface="微软雅黑" pitchFamily="34" charset="-122"/>
                <a:sym typeface="Calibri" pitchFamily="34" charset="0"/>
              </a:rPr>
              <a:t>DESCRIPTION</a:t>
            </a:r>
            <a:endParaRPr lang="zh-CN" altLang="en-US" sz="2000" b="1" dirty="0">
              <a:solidFill>
                <a:schemeClr val="bg2"/>
              </a:solidFill>
              <a:latin typeface="Calibri" pitchFamily="34" charset="0"/>
              <a:ea typeface="微软雅黑" pitchFamily="34" charset="-122"/>
              <a:sym typeface="Calibri" pitchFamily="34" charset="0"/>
            </a:endParaRPr>
          </a:p>
        </p:txBody>
      </p:sp>
      <p:sp>
        <p:nvSpPr>
          <p:cNvPr id="26658" name="矩形 11"/>
          <p:cNvSpPr>
            <a:spLocks noChangeArrowheads="1"/>
          </p:cNvSpPr>
          <p:nvPr/>
        </p:nvSpPr>
        <p:spPr bwMode="auto">
          <a:xfrm>
            <a:off x="1600200" y="2590800"/>
            <a:ext cx="5159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000" b="1">
                <a:solidFill>
                  <a:schemeClr val="bg2"/>
                </a:solidFill>
                <a:latin typeface="Calibri" pitchFamily="34" charset="0"/>
                <a:ea typeface="微软雅黑" pitchFamily="34" charset="-122"/>
                <a:sym typeface="Calibri" pitchFamily="34" charset="0"/>
              </a:rPr>
              <a:t>A</a:t>
            </a:r>
            <a:endParaRPr lang="zh-CN" altLang="en-US" sz="4000">
              <a:solidFill>
                <a:srgbClr val="000000"/>
              </a:solidFill>
              <a:latin typeface="Calibri" pitchFamily="34" charset="0"/>
              <a:ea typeface="微软雅黑" pitchFamily="34" charset="-122"/>
              <a:sym typeface="Calibri" pitchFamily="34" charset="0"/>
            </a:endParaRPr>
          </a:p>
        </p:txBody>
      </p:sp>
      <p:sp>
        <p:nvSpPr>
          <p:cNvPr id="26659" name="矩形 12"/>
          <p:cNvSpPr>
            <a:spLocks noChangeArrowheads="1"/>
          </p:cNvSpPr>
          <p:nvPr/>
        </p:nvSpPr>
        <p:spPr bwMode="auto">
          <a:xfrm>
            <a:off x="5127625" y="2549525"/>
            <a:ext cx="490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000" b="1">
                <a:solidFill>
                  <a:schemeClr val="bg2"/>
                </a:solidFill>
                <a:latin typeface="Calibri" pitchFamily="34" charset="0"/>
                <a:ea typeface="微软雅黑" pitchFamily="34" charset="-122"/>
                <a:sym typeface="Calibri" pitchFamily="34" charset="0"/>
              </a:rPr>
              <a:t>B</a:t>
            </a:r>
            <a:endParaRPr lang="zh-CN" altLang="en-US" sz="4000">
              <a:solidFill>
                <a:srgbClr val="000000"/>
              </a:solidFill>
              <a:latin typeface="Calibri" pitchFamily="34" charset="0"/>
              <a:ea typeface="微软雅黑" pitchFamily="34" charset="-122"/>
              <a:sym typeface="Calibri" pitchFamily="34" charset="0"/>
            </a:endParaRPr>
          </a:p>
        </p:txBody>
      </p:sp>
      <p:sp>
        <p:nvSpPr>
          <p:cNvPr id="26660" name="矩形 309"/>
          <p:cNvSpPr>
            <a:spLocks noChangeArrowheads="1"/>
          </p:cNvSpPr>
          <p:nvPr/>
        </p:nvSpPr>
        <p:spPr bwMode="auto">
          <a:xfrm>
            <a:off x="8642350" y="2549525"/>
            <a:ext cx="4921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000" b="1">
                <a:solidFill>
                  <a:schemeClr val="bg2"/>
                </a:solidFill>
                <a:latin typeface="Calibri" pitchFamily="34" charset="0"/>
                <a:ea typeface="微软雅黑" pitchFamily="34" charset="-122"/>
                <a:sym typeface="Calibri" pitchFamily="34" charset="0"/>
              </a:rPr>
              <a:t>C</a:t>
            </a:r>
            <a:endParaRPr lang="zh-CN" altLang="en-US" sz="4000">
              <a:solidFill>
                <a:srgbClr val="000000"/>
              </a:solidFill>
              <a:latin typeface="Calibri" pitchFamily="34" charset="0"/>
              <a:ea typeface="微软雅黑" pitchFamily="34" charset="-122"/>
              <a:sym typeface="Calibri"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10349"/>
    </mc:Choice>
    <mc:Fallback xmlns="">
      <p:transition spd="slow" advTm="1034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6649"/>
                                        </p:tgtEl>
                                        <p:attrNameLst>
                                          <p:attrName>style.visibility</p:attrName>
                                        </p:attrNameLst>
                                      </p:cBhvr>
                                      <p:to>
                                        <p:strVal val="visible"/>
                                      </p:to>
                                    </p:set>
                                    <p:anim calcmode="lin" valueType="num">
                                      <p:cBhvr>
                                        <p:cTn id="7" dur="1000" fill="hold"/>
                                        <p:tgtEl>
                                          <p:spTgt spid="26649"/>
                                        </p:tgtEl>
                                        <p:attrNameLst>
                                          <p:attrName>ppt_w</p:attrName>
                                        </p:attrNameLst>
                                      </p:cBhvr>
                                      <p:tavLst>
                                        <p:tav tm="0">
                                          <p:val>
                                            <p:fltVal val="0"/>
                                          </p:val>
                                        </p:tav>
                                        <p:tav tm="100000">
                                          <p:val>
                                            <p:strVal val="#ppt_w"/>
                                          </p:val>
                                        </p:tav>
                                      </p:tavLst>
                                    </p:anim>
                                    <p:anim calcmode="lin" valueType="num">
                                      <p:cBhvr>
                                        <p:cTn id="8" dur="1000" fill="hold"/>
                                        <p:tgtEl>
                                          <p:spTgt spid="26649"/>
                                        </p:tgtEl>
                                        <p:attrNameLst>
                                          <p:attrName>ppt_h</p:attrName>
                                        </p:attrNameLst>
                                      </p:cBhvr>
                                      <p:tavLst>
                                        <p:tav tm="0">
                                          <p:val>
                                            <p:fltVal val="0"/>
                                          </p:val>
                                        </p:tav>
                                        <p:tav tm="100000">
                                          <p:val>
                                            <p:strVal val="#ppt_h"/>
                                          </p:val>
                                        </p:tav>
                                      </p:tavLst>
                                    </p:anim>
                                    <p:anim calcmode="lin" valueType="num">
                                      <p:cBhvr>
                                        <p:cTn id="9" dur="1000" fill="hold"/>
                                        <p:tgtEl>
                                          <p:spTgt spid="26649"/>
                                        </p:tgtEl>
                                        <p:attrNameLst>
                                          <p:attrName>style.rotation</p:attrName>
                                        </p:attrNameLst>
                                      </p:cBhvr>
                                      <p:tavLst>
                                        <p:tav tm="0">
                                          <p:val>
                                            <p:fltVal val="90"/>
                                          </p:val>
                                        </p:tav>
                                        <p:tav tm="100000">
                                          <p:val>
                                            <p:fltVal val="0"/>
                                          </p:val>
                                        </p:tav>
                                      </p:tavLst>
                                    </p:anim>
                                    <p:animEffect transition="in" filter="fade">
                                      <p:cBhvr>
                                        <p:cTn id="10" dur="1000"/>
                                        <p:tgtEl>
                                          <p:spTgt spid="2664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6658"/>
                                        </p:tgtEl>
                                        <p:attrNameLst>
                                          <p:attrName>style.visibility</p:attrName>
                                        </p:attrNameLst>
                                      </p:cBhvr>
                                      <p:to>
                                        <p:strVal val="visible"/>
                                      </p:to>
                                    </p:set>
                                    <p:anim calcmode="lin" valueType="num">
                                      <p:cBhvr>
                                        <p:cTn id="13" dur="1000" fill="hold"/>
                                        <p:tgtEl>
                                          <p:spTgt spid="26658"/>
                                        </p:tgtEl>
                                        <p:attrNameLst>
                                          <p:attrName>ppt_w</p:attrName>
                                        </p:attrNameLst>
                                      </p:cBhvr>
                                      <p:tavLst>
                                        <p:tav tm="0">
                                          <p:val>
                                            <p:fltVal val="0"/>
                                          </p:val>
                                        </p:tav>
                                        <p:tav tm="100000">
                                          <p:val>
                                            <p:strVal val="#ppt_w"/>
                                          </p:val>
                                        </p:tav>
                                      </p:tavLst>
                                    </p:anim>
                                    <p:anim calcmode="lin" valueType="num">
                                      <p:cBhvr>
                                        <p:cTn id="14" dur="1000" fill="hold"/>
                                        <p:tgtEl>
                                          <p:spTgt spid="26658"/>
                                        </p:tgtEl>
                                        <p:attrNameLst>
                                          <p:attrName>ppt_h</p:attrName>
                                        </p:attrNameLst>
                                      </p:cBhvr>
                                      <p:tavLst>
                                        <p:tav tm="0">
                                          <p:val>
                                            <p:fltVal val="0"/>
                                          </p:val>
                                        </p:tav>
                                        <p:tav tm="100000">
                                          <p:val>
                                            <p:strVal val="#ppt_h"/>
                                          </p:val>
                                        </p:tav>
                                      </p:tavLst>
                                    </p:anim>
                                    <p:anim calcmode="lin" valueType="num">
                                      <p:cBhvr>
                                        <p:cTn id="15" dur="1000" fill="hold"/>
                                        <p:tgtEl>
                                          <p:spTgt spid="26658"/>
                                        </p:tgtEl>
                                        <p:attrNameLst>
                                          <p:attrName>style.rotation</p:attrName>
                                        </p:attrNameLst>
                                      </p:cBhvr>
                                      <p:tavLst>
                                        <p:tav tm="0">
                                          <p:val>
                                            <p:fltVal val="90"/>
                                          </p:val>
                                        </p:tav>
                                        <p:tav tm="100000">
                                          <p:val>
                                            <p:fltVal val="0"/>
                                          </p:val>
                                        </p:tav>
                                      </p:tavLst>
                                    </p:anim>
                                    <p:animEffect transition="in" filter="fade">
                                      <p:cBhvr>
                                        <p:cTn id="16" dur="1000"/>
                                        <p:tgtEl>
                                          <p:spTgt spid="2665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6655"/>
                                        </p:tgtEl>
                                        <p:attrNameLst>
                                          <p:attrName>style.visibility</p:attrName>
                                        </p:attrNameLst>
                                      </p:cBhvr>
                                      <p:to>
                                        <p:strVal val="visible"/>
                                      </p:to>
                                    </p:set>
                                    <p:anim calcmode="lin" valueType="num">
                                      <p:cBhvr>
                                        <p:cTn id="21" dur="500" fill="hold"/>
                                        <p:tgtEl>
                                          <p:spTgt spid="26655"/>
                                        </p:tgtEl>
                                        <p:attrNameLst>
                                          <p:attrName>ppt_w</p:attrName>
                                        </p:attrNameLst>
                                      </p:cBhvr>
                                      <p:tavLst>
                                        <p:tav tm="0">
                                          <p:val>
                                            <p:fltVal val="0"/>
                                          </p:val>
                                        </p:tav>
                                        <p:tav tm="100000">
                                          <p:val>
                                            <p:strVal val="#ppt_w"/>
                                          </p:val>
                                        </p:tav>
                                      </p:tavLst>
                                    </p:anim>
                                    <p:anim calcmode="lin" valueType="num">
                                      <p:cBhvr>
                                        <p:cTn id="22" dur="500" fill="hold"/>
                                        <p:tgtEl>
                                          <p:spTgt spid="26655"/>
                                        </p:tgtEl>
                                        <p:attrNameLst>
                                          <p:attrName>ppt_h</p:attrName>
                                        </p:attrNameLst>
                                      </p:cBhvr>
                                      <p:tavLst>
                                        <p:tav tm="0">
                                          <p:val>
                                            <p:fltVal val="0"/>
                                          </p:val>
                                        </p:tav>
                                        <p:tav tm="100000">
                                          <p:val>
                                            <p:strVal val="#ppt_h"/>
                                          </p:val>
                                        </p:tav>
                                      </p:tavLst>
                                    </p:anim>
                                    <p:animEffect transition="in" filter="fade">
                                      <p:cBhvr>
                                        <p:cTn id="23" dur="500"/>
                                        <p:tgtEl>
                                          <p:spTgt spid="26655"/>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6652"/>
                                        </p:tgtEl>
                                        <p:attrNameLst>
                                          <p:attrName>style.visibility</p:attrName>
                                        </p:attrNameLst>
                                      </p:cBhvr>
                                      <p:to>
                                        <p:strVal val="visible"/>
                                      </p:to>
                                    </p:set>
                                    <p:animEffect transition="in" filter="fade">
                                      <p:cBhvr>
                                        <p:cTn id="28" dur="1000"/>
                                        <p:tgtEl>
                                          <p:spTgt spid="26652"/>
                                        </p:tgtEl>
                                      </p:cBhvr>
                                    </p:animEffect>
                                    <p:anim calcmode="lin" valueType="num">
                                      <p:cBhvr>
                                        <p:cTn id="29" dur="1000" fill="hold"/>
                                        <p:tgtEl>
                                          <p:spTgt spid="26652"/>
                                        </p:tgtEl>
                                        <p:attrNameLst>
                                          <p:attrName>ppt_x</p:attrName>
                                        </p:attrNameLst>
                                      </p:cBhvr>
                                      <p:tavLst>
                                        <p:tav tm="0">
                                          <p:val>
                                            <p:strVal val="#ppt_x"/>
                                          </p:val>
                                        </p:tav>
                                        <p:tav tm="100000">
                                          <p:val>
                                            <p:strVal val="#ppt_x"/>
                                          </p:val>
                                        </p:tav>
                                      </p:tavLst>
                                    </p:anim>
                                    <p:anim calcmode="lin" valueType="num">
                                      <p:cBhvr>
                                        <p:cTn id="30" dur="1000" fill="hold"/>
                                        <p:tgtEl>
                                          <p:spTgt spid="2665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grpId="0" nodeType="clickEffect">
                                  <p:stCondLst>
                                    <p:cond delay="0"/>
                                  </p:stCondLst>
                                  <p:childTnLst>
                                    <p:set>
                                      <p:cBhvr>
                                        <p:cTn id="34" dur="1" fill="hold">
                                          <p:stCondLst>
                                            <p:cond delay="0"/>
                                          </p:stCondLst>
                                        </p:cTn>
                                        <p:tgtEl>
                                          <p:spTgt spid="26650"/>
                                        </p:tgtEl>
                                        <p:attrNameLst>
                                          <p:attrName>style.visibility</p:attrName>
                                        </p:attrNameLst>
                                      </p:cBhvr>
                                      <p:to>
                                        <p:strVal val="visible"/>
                                      </p:to>
                                    </p:set>
                                    <p:anim calcmode="lin" valueType="num">
                                      <p:cBhvr>
                                        <p:cTn id="35" dur="1000" fill="hold"/>
                                        <p:tgtEl>
                                          <p:spTgt spid="26650"/>
                                        </p:tgtEl>
                                        <p:attrNameLst>
                                          <p:attrName>ppt_w</p:attrName>
                                        </p:attrNameLst>
                                      </p:cBhvr>
                                      <p:tavLst>
                                        <p:tav tm="0">
                                          <p:val>
                                            <p:fltVal val="0"/>
                                          </p:val>
                                        </p:tav>
                                        <p:tav tm="100000">
                                          <p:val>
                                            <p:strVal val="#ppt_w"/>
                                          </p:val>
                                        </p:tav>
                                      </p:tavLst>
                                    </p:anim>
                                    <p:anim calcmode="lin" valueType="num">
                                      <p:cBhvr>
                                        <p:cTn id="36" dur="1000" fill="hold"/>
                                        <p:tgtEl>
                                          <p:spTgt spid="26650"/>
                                        </p:tgtEl>
                                        <p:attrNameLst>
                                          <p:attrName>ppt_h</p:attrName>
                                        </p:attrNameLst>
                                      </p:cBhvr>
                                      <p:tavLst>
                                        <p:tav tm="0">
                                          <p:val>
                                            <p:fltVal val="0"/>
                                          </p:val>
                                        </p:tav>
                                        <p:tav tm="100000">
                                          <p:val>
                                            <p:strVal val="#ppt_h"/>
                                          </p:val>
                                        </p:tav>
                                      </p:tavLst>
                                    </p:anim>
                                    <p:anim calcmode="lin" valueType="num">
                                      <p:cBhvr>
                                        <p:cTn id="37" dur="1000" fill="hold"/>
                                        <p:tgtEl>
                                          <p:spTgt spid="26650"/>
                                        </p:tgtEl>
                                        <p:attrNameLst>
                                          <p:attrName>style.rotation</p:attrName>
                                        </p:attrNameLst>
                                      </p:cBhvr>
                                      <p:tavLst>
                                        <p:tav tm="0">
                                          <p:val>
                                            <p:fltVal val="90"/>
                                          </p:val>
                                        </p:tav>
                                        <p:tav tm="100000">
                                          <p:val>
                                            <p:fltVal val="0"/>
                                          </p:val>
                                        </p:tav>
                                      </p:tavLst>
                                    </p:anim>
                                    <p:animEffect transition="in" filter="fade">
                                      <p:cBhvr>
                                        <p:cTn id="38" dur="1000"/>
                                        <p:tgtEl>
                                          <p:spTgt spid="26650"/>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26659"/>
                                        </p:tgtEl>
                                        <p:attrNameLst>
                                          <p:attrName>style.visibility</p:attrName>
                                        </p:attrNameLst>
                                      </p:cBhvr>
                                      <p:to>
                                        <p:strVal val="visible"/>
                                      </p:to>
                                    </p:set>
                                    <p:anim calcmode="lin" valueType="num">
                                      <p:cBhvr>
                                        <p:cTn id="41" dur="1000" fill="hold"/>
                                        <p:tgtEl>
                                          <p:spTgt spid="26659"/>
                                        </p:tgtEl>
                                        <p:attrNameLst>
                                          <p:attrName>ppt_w</p:attrName>
                                        </p:attrNameLst>
                                      </p:cBhvr>
                                      <p:tavLst>
                                        <p:tav tm="0">
                                          <p:val>
                                            <p:fltVal val="0"/>
                                          </p:val>
                                        </p:tav>
                                        <p:tav tm="100000">
                                          <p:val>
                                            <p:strVal val="#ppt_w"/>
                                          </p:val>
                                        </p:tav>
                                      </p:tavLst>
                                    </p:anim>
                                    <p:anim calcmode="lin" valueType="num">
                                      <p:cBhvr>
                                        <p:cTn id="42" dur="1000" fill="hold"/>
                                        <p:tgtEl>
                                          <p:spTgt spid="26659"/>
                                        </p:tgtEl>
                                        <p:attrNameLst>
                                          <p:attrName>ppt_h</p:attrName>
                                        </p:attrNameLst>
                                      </p:cBhvr>
                                      <p:tavLst>
                                        <p:tav tm="0">
                                          <p:val>
                                            <p:fltVal val="0"/>
                                          </p:val>
                                        </p:tav>
                                        <p:tav tm="100000">
                                          <p:val>
                                            <p:strVal val="#ppt_h"/>
                                          </p:val>
                                        </p:tav>
                                      </p:tavLst>
                                    </p:anim>
                                    <p:anim calcmode="lin" valueType="num">
                                      <p:cBhvr>
                                        <p:cTn id="43" dur="1000" fill="hold"/>
                                        <p:tgtEl>
                                          <p:spTgt spid="26659"/>
                                        </p:tgtEl>
                                        <p:attrNameLst>
                                          <p:attrName>style.rotation</p:attrName>
                                        </p:attrNameLst>
                                      </p:cBhvr>
                                      <p:tavLst>
                                        <p:tav tm="0">
                                          <p:val>
                                            <p:fltVal val="90"/>
                                          </p:val>
                                        </p:tav>
                                        <p:tav tm="100000">
                                          <p:val>
                                            <p:fltVal val="0"/>
                                          </p:val>
                                        </p:tav>
                                      </p:tavLst>
                                    </p:anim>
                                    <p:animEffect transition="in" filter="fade">
                                      <p:cBhvr>
                                        <p:cTn id="44" dur="1000"/>
                                        <p:tgtEl>
                                          <p:spTgt spid="26659"/>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26656"/>
                                        </p:tgtEl>
                                        <p:attrNameLst>
                                          <p:attrName>style.visibility</p:attrName>
                                        </p:attrNameLst>
                                      </p:cBhvr>
                                      <p:to>
                                        <p:strVal val="visible"/>
                                      </p:to>
                                    </p:set>
                                    <p:anim calcmode="lin" valueType="num">
                                      <p:cBhvr>
                                        <p:cTn id="49" dur="500" fill="hold"/>
                                        <p:tgtEl>
                                          <p:spTgt spid="26656"/>
                                        </p:tgtEl>
                                        <p:attrNameLst>
                                          <p:attrName>ppt_w</p:attrName>
                                        </p:attrNameLst>
                                      </p:cBhvr>
                                      <p:tavLst>
                                        <p:tav tm="0">
                                          <p:val>
                                            <p:fltVal val="0"/>
                                          </p:val>
                                        </p:tav>
                                        <p:tav tm="100000">
                                          <p:val>
                                            <p:strVal val="#ppt_w"/>
                                          </p:val>
                                        </p:tav>
                                      </p:tavLst>
                                    </p:anim>
                                    <p:anim calcmode="lin" valueType="num">
                                      <p:cBhvr>
                                        <p:cTn id="50" dur="500" fill="hold"/>
                                        <p:tgtEl>
                                          <p:spTgt spid="26656"/>
                                        </p:tgtEl>
                                        <p:attrNameLst>
                                          <p:attrName>ppt_h</p:attrName>
                                        </p:attrNameLst>
                                      </p:cBhvr>
                                      <p:tavLst>
                                        <p:tav tm="0">
                                          <p:val>
                                            <p:fltVal val="0"/>
                                          </p:val>
                                        </p:tav>
                                        <p:tav tm="100000">
                                          <p:val>
                                            <p:strVal val="#ppt_h"/>
                                          </p:val>
                                        </p:tav>
                                      </p:tavLst>
                                    </p:anim>
                                    <p:animEffect transition="in" filter="fade">
                                      <p:cBhvr>
                                        <p:cTn id="51" dur="500"/>
                                        <p:tgtEl>
                                          <p:spTgt spid="26656"/>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6653"/>
                                        </p:tgtEl>
                                        <p:attrNameLst>
                                          <p:attrName>style.visibility</p:attrName>
                                        </p:attrNameLst>
                                      </p:cBhvr>
                                      <p:to>
                                        <p:strVal val="visible"/>
                                      </p:to>
                                    </p:set>
                                    <p:animEffect transition="in" filter="fade">
                                      <p:cBhvr>
                                        <p:cTn id="56" dur="1000"/>
                                        <p:tgtEl>
                                          <p:spTgt spid="26653"/>
                                        </p:tgtEl>
                                      </p:cBhvr>
                                    </p:animEffect>
                                    <p:anim calcmode="lin" valueType="num">
                                      <p:cBhvr>
                                        <p:cTn id="57" dur="1000" fill="hold"/>
                                        <p:tgtEl>
                                          <p:spTgt spid="26653"/>
                                        </p:tgtEl>
                                        <p:attrNameLst>
                                          <p:attrName>ppt_x</p:attrName>
                                        </p:attrNameLst>
                                      </p:cBhvr>
                                      <p:tavLst>
                                        <p:tav tm="0">
                                          <p:val>
                                            <p:strVal val="#ppt_x"/>
                                          </p:val>
                                        </p:tav>
                                        <p:tav tm="100000">
                                          <p:val>
                                            <p:strVal val="#ppt_x"/>
                                          </p:val>
                                        </p:tav>
                                      </p:tavLst>
                                    </p:anim>
                                    <p:anim calcmode="lin" valueType="num">
                                      <p:cBhvr>
                                        <p:cTn id="58" dur="1000" fill="hold"/>
                                        <p:tgtEl>
                                          <p:spTgt spid="2665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26651"/>
                                        </p:tgtEl>
                                        <p:attrNameLst>
                                          <p:attrName>style.visibility</p:attrName>
                                        </p:attrNameLst>
                                      </p:cBhvr>
                                      <p:to>
                                        <p:strVal val="visible"/>
                                      </p:to>
                                    </p:set>
                                    <p:anim calcmode="lin" valueType="num">
                                      <p:cBhvr>
                                        <p:cTn id="63" dur="1000" fill="hold"/>
                                        <p:tgtEl>
                                          <p:spTgt spid="26651"/>
                                        </p:tgtEl>
                                        <p:attrNameLst>
                                          <p:attrName>ppt_w</p:attrName>
                                        </p:attrNameLst>
                                      </p:cBhvr>
                                      <p:tavLst>
                                        <p:tav tm="0">
                                          <p:val>
                                            <p:fltVal val="0"/>
                                          </p:val>
                                        </p:tav>
                                        <p:tav tm="100000">
                                          <p:val>
                                            <p:strVal val="#ppt_w"/>
                                          </p:val>
                                        </p:tav>
                                      </p:tavLst>
                                    </p:anim>
                                    <p:anim calcmode="lin" valueType="num">
                                      <p:cBhvr>
                                        <p:cTn id="64" dur="1000" fill="hold"/>
                                        <p:tgtEl>
                                          <p:spTgt spid="26651"/>
                                        </p:tgtEl>
                                        <p:attrNameLst>
                                          <p:attrName>ppt_h</p:attrName>
                                        </p:attrNameLst>
                                      </p:cBhvr>
                                      <p:tavLst>
                                        <p:tav tm="0">
                                          <p:val>
                                            <p:fltVal val="0"/>
                                          </p:val>
                                        </p:tav>
                                        <p:tav tm="100000">
                                          <p:val>
                                            <p:strVal val="#ppt_h"/>
                                          </p:val>
                                        </p:tav>
                                      </p:tavLst>
                                    </p:anim>
                                    <p:anim calcmode="lin" valueType="num">
                                      <p:cBhvr>
                                        <p:cTn id="65" dur="1000" fill="hold"/>
                                        <p:tgtEl>
                                          <p:spTgt spid="26651"/>
                                        </p:tgtEl>
                                        <p:attrNameLst>
                                          <p:attrName>style.rotation</p:attrName>
                                        </p:attrNameLst>
                                      </p:cBhvr>
                                      <p:tavLst>
                                        <p:tav tm="0">
                                          <p:val>
                                            <p:fltVal val="90"/>
                                          </p:val>
                                        </p:tav>
                                        <p:tav tm="100000">
                                          <p:val>
                                            <p:fltVal val="0"/>
                                          </p:val>
                                        </p:tav>
                                      </p:tavLst>
                                    </p:anim>
                                    <p:animEffect transition="in" filter="fade">
                                      <p:cBhvr>
                                        <p:cTn id="66" dur="1000"/>
                                        <p:tgtEl>
                                          <p:spTgt spid="26651"/>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26660"/>
                                        </p:tgtEl>
                                        <p:attrNameLst>
                                          <p:attrName>style.visibility</p:attrName>
                                        </p:attrNameLst>
                                      </p:cBhvr>
                                      <p:to>
                                        <p:strVal val="visible"/>
                                      </p:to>
                                    </p:set>
                                    <p:anim calcmode="lin" valueType="num">
                                      <p:cBhvr>
                                        <p:cTn id="69" dur="1000" fill="hold"/>
                                        <p:tgtEl>
                                          <p:spTgt spid="26660"/>
                                        </p:tgtEl>
                                        <p:attrNameLst>
                                          <p:attrName>ppt_w</p:attrName>
                                        </p:attrNameLst>
                                      </p:cBhvr>
                                      <p:tavLst>
                                        <p:tav tm="0">
                                          <p:val>
                                            <p:fltVal val="0"/>
                                          </p:val>
                                        </p:tav>
                                        <p:tav tm="100000">
                                          <p:val>
                                            <p:strVal val="#ppt_w"/>
                                          </p:val>
                                        </p:tav>
                                      </p:tavLst>
                                    </p:anim>
                                    <p:anim calcmode="lin" valueType="num">
                                      <p:cBhvr>
                                        <p:cTn id="70" dur="1000" fill="hold"/>
                                        <p:tgtEl>
                                          <p:spTgt spid="26660"/>
                                        </p:tgtEl>
                                        <p:attrNameLst>
                                          <p:attrName>ppt_h</p:attrName>
                                        </p:attrNameLst>
                                      </p:cBhvr>
                                      <p:tavLst>
                                        <p:tav tm="0">
                                          <p:val>
                                            <p:fltVal val="0"/>
                                          </p:val>
                                        </p:tav>
                                        <p:tav tm="100000">
                                          <p:val>
                                            <p:strVal val="#ppt_h"/>
                                          </p:val>
                                        </p:tav>
                                      </p:tavLst>
                                    </p:anim>
                                    <p:anim calcmode="lin" valueType="num">
                                      <p:cBhvr>
                                        <p:cTn id="71" dur="1000" fill="hold"/>
                                        <p:tgtEl>
                                          <p:spTgt spid="26660"/>
                                        </p:tgtEl>
                                        <p:attrNameLst>
                                          <p:attrName>style.rotation</p:attrName>
                                        </p:attrNameLst>
                                      </p:cBhvr>
                                      <p:tavLst>
                                        <p:tav tm="0">
                                          <p:val>
                                            <p:fltVal val="90"/>
                                          </p:val>
                                        </p:tav>
                                        <p:tav tm="100000">
                                          <p:val>
                                            <p:fltVal val="0"/>
                                          </p:val>
                                        </p:tav>
                                      </p:tavLst>
                                    </p:anim>
                                    <p:animEffect transition="in" filter="fade">
                                      <p:cBhvr>
                                        <p:cTn id="72" dur="1000"/>
                                        <p:tgtEl>
                                          <p:spTgt spid="26660"/>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26657"/>
                                        </p:tgtEl>
                                        <p:attrNameLst>
                                          <p:attrName>style.visibility</p:attrName>
                                        </p:attrNameLst>
                                      </p:cBhvr>
                                      <p:to>
                                        <p:strVal val="visible"/>
                                      </p:to>
                                    </p:set>
                                    <p:anim calcmode="lin" valueType="num">
                                      <p:cBhvr>
                                        <p:cTn id="77" dur="500" fill="hold"/>
                                        <p:tgtEl>
                                          <p:spTgt spid="26657"/>
                                        </p:tgtEl>
                                        <p:attrNameLst>
                                          <p:attrName>ppt_w</p:attrName>
                                        </p:attrNameLst>
                                      </p:cBhvr>
                                      <p:tavLst>
                                        <p:tav tm="0">
                                          <p:val>
                                            <p:fltVal val="0"/>
                                          </p:val>
                                        </p:tav>
                                        <p:tav tm="100000">
                                          <p:val>
                                            <p:strVal val="#ppt_w"/>
                                          </p:val>
                                        </p:tav>
                                      </p:tavLst>
                                    </p:anim>
                                    <p:anim calcmode="lin" valueType="num">
                                      <p:cBhvr>
                                        <p:cTn id="78" dur="500" fill="hold"/>
                                        <p:tgtEl>
                                          <p:spTgt spid="26657"/>
                                        </p:tgtEl>
                                        <p:attrNameLst>
                                          <p:attrName>ppt_h</p:attrName>
                                        </p:attrNameLst>
                                      </p:cBhvr>
                                      <p:tavLst>
                                        <p:tav tm="0">
                                          <p:val>
                                            <p:fltVal val="0"/>
                                          </p:val>
                                        </p:tav>
                                        <p:tav tm="100000">
                                          <p:val>
                                            <p:strVal val="#ppt_h"/>
                                          </p:val>
                                        </p:tav>
                                      </p:tavLst>
                                    </p:anim>
                                    <p:animEffect transition="in" filter="fade">
                                      <p:cBhvr>
                                        <p:cTn id="79" dur="500"/>
                                        <p:tgtEl>
                                          <p:spTgt spid="26657"/>
                                        </p:tgtEl>
                                      </p:cBhvr>
                                    </p:animEffect>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26654"/>
                                        </p:tgtEl>
                                        <p:attrNameLst>
                                          <p:attrName>style.visibility</p:attrName>
                                        </p:attrNameLst>
                                      </p:cBhvr>
                                      <p:to>
                                        <p:strVal val="visible"/>
                                      </p:to>
                                    </p:set>
                                    <p:animEffect transition="in" filter="fade">
                                      <p:cBhvr>
                                        <p:cTn id="84" dur="1000"/>
                                        <p:tgtEl>
                                          <p:spTgt spid="26654"/>
                                        </p:tgtEl>
                                      </p:cBhvr>
                                    </p:animEffect>
                                    <p:anim calcmode="lin" valueType="num">
                                      <p:cBhvr>
                                        <p:cTn id="85" dur="1000" fill="hold"/>
                                        <p:tgtEl>
                                          <p:spTgt spid="26654"/>
                                        </p:tgtEl>
                                        <p:attrNameLst>
                                          <p:attrName>ppt_x</p:attrName>
                                        </p:attrNameLst>
                                      </p:cBhvr>
                                      <p:tavLst>
                                        <p:tav tm="0">
                                          <p:val>
                                            <p:strVal val="#ppt_x"/>
                                          </p:val>
                                        </p:tav>
                                        <p:tav tm="100000">
                                          <p:val>
                                            <p:strVal val="#ppt_x"/>
                                          </p:val>
                                        </p:tav>
                                      </p:tavLst>
                                    </p:anim>
                                    <p:anim calcmode="lin" valueType="num">
                                      <p:cBhvr>
                                        <p:cTn id="86" dur="1000" fill="hold"/>
                                        <p:tgtEl>
                                          <p:spTgt spid="266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49" grpId="0" animBg="1"/>
      <p:bldP spid="26650" grpId="0" animBg="1"/>
      <p:bldP spid="26651" grpId="0" animBg="1"/>
      <p:bldP spid="26652" grpId="0"/>
      <p:bldP spid="26653" grpId="0"/>
      <p:bldP spid="26654" grpId="0"/>
      <p:bldP spid="26655" grpId="0"/>
      <p:bldP spid="26656" grpId="0"/>
      <p:bldP spid="26657" grpId="0"/>
      <p:bldP spid="26658" grpId="0"/>
      <p:bldP spid="26659" grpId="0"/>
      <p:bldP spid="2666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7651" name="矩形 7"/>
          <p:cNvSpPr>
            <a:spLocks noChangeArrowheads="1"/>
          </p:cNvSpPr>
          <p:nvPr/>
        </p:nvSpPr>
        <p:spPr bwMode="auto">
          <a:xfrm>
            <a:off x="0" y="1028700"/>
            <a:ext cx="803275" cy="35083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7652" name="标题 5"/>
          <p:cNvSpPr>
            <a:spLocks noGrp="1" noChangeArrowheads="1"/>
          </p:cNvSpPr>
          <p:nvPr>
            <p:ph type="title" idx="4294967295"/>
          </p:nvPr>
        </p:nvSpPr>
        <p:spPr>
          <a:xfrm>
            <a:off x="838200" y="666750"/>
            <a:ext cx="4922838"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27653"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27654"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27655"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27656"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27657"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27658" name="文本占位符 7"/>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27659"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0"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1" name="直接连接符 74"/>
          <p:cNvSpPr>
            <a:spLocks noChangeShapeType="1"/>
          </p:cNvSpPr>
          <p:nvPr/>
        </p:nvSpPr>
        <p:spPr bwMode="auto">
          <a:xfrm flipV="1">
            <a:off x="71850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2" name="直接连接符 79"/>
          <p:cNvSpPr>
            <a:spLocks noChangeShapeType="1"/>
          </p:cNvSpPr>
          <p:nvPr/>
        </p:nvSpPr>
        <p:spPr bwMode="auto">
          <a:xfrm flipV="1">
            <a:off x="8275638"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3"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7664" name="Group 16"/>
          <p:cNvGrpSpPr>
            <a:grpSpLocks/>
          </p:cNvGrpSpPr>
          <p:nvPr/>
        </p:nvGrpSpPr>
        <p:grpSpPr bwMode="auto">
          <a:xfrm>
            <a:off x="10483850" y="1071563"/>
            <a:ext cx="863600" cy="288925"/>
            <a:chOff x="0" y="0"/>
            <a:chExt cx="863600" cy="288925"/>
          </a:xfrm>
        </p:grpSpPr>
        <p:sp>
          <p:nvSpPr>
            <p:cNvPr id="27665" name="直接连接符 86"/>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6" name="直接连接符 87"/>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7" name="直接连接符 88"/>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7668"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9"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70"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71" name="直接连接符 93"/>
          <p:cNvSpPr>
            <a:spLocks noChangeShapeType="1"/>
          </p:cNvSpPr>
          <p:nvPr/>
        </p:nvSpPr>
        <p:spPr bwMode="auto">
          <a:xfrm>
            <a:off x="10260013"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72" name="直接连接符 32"/>
          <p:cNvSpPr>
            <a:spLocks noChangeShapeType="1"/>
          </p:cNvSpPr>
          <p:nvPr/>
        </p:nvSpPr>
        <p:spPr bwMode="auto">
          <a:xfrm>
            <a:off x="11349038" y="1360488"/>
            <a:ext cx="84296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7673" name="Group 25"/>
          <p:cNvGrpSpPr>
            <a:grpSpLocks/>
          </p:cNvGrpSpPr>
          <p:nvPr/>
        </p:nvGrpSpPr>
        <p:grpSpPr bwMode="auto">
          <a:xfrm>
            <a:off x="4689475" y="2024063"/>
            <a:ext cx="1177925" cy="1176337"/>
            <a:chOff x="0" y="0"/>
            <a:chExt cx="1176826" cy="1176826"/>
          </a:xfrm>
        </p:grpSpPr>
        <p:sp>
          <p:nvSpPr>
            <p:cNvPr id="27674" name="圆角矩形 8"/>
            <p:cNvSpPr>
              <a:spLocks noChangeArrowheads="1"/>
            </p:cNvSpPr>
            <p:nvPr/>
          </p:nvSpPr>
          <p:spPr bwMode="auto">
            <a:xfrm>
              <a:off x="0" y="0"/>
              <a:ext cx="1176826" cy="1176826"/>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grpSp>
          <p:nvGrpSpPr>
            <p:cNvPr id="27675" name="Group 27"/>
            <p:cNvGrpSpPr>
              <a:grpSpLocks/>
            </p:cNvGrpSpPr>
            <p:nvPr/>
          </p:nvGrpSpPr>
          <p:grpSpPr bwMode="auto">
            <a:xfrm>
              <a:off x="318413" y="376878"/>
              <a:ext cx="540000" cy="423070"/>
              <a:chOff x="0" y="0"/>
              <a:chExt cx="403225" cy="315912"/>
            </a:xfrm>
          </p:grpSpPr>
          <p:sp>
            <p:nvSpPr>
              <p:cNvPr id="27676" name="Freeform 53"/>
              <p:cNvSpPr>
                <a:spLocks noChangeArrowheads="1"/>
              </p:cNvSpPr>
              <p:nvPr/>
            </p:nvSpPr>
            <p:spPr bwMode="auto">
              <a:xfrm>
                <a:off x="0" y="153987"/>
                <a:ext cx="263525" cy="161925"/>
              </a:xfrm>
              <a:custGeom>
                <a:avLst/>
                <a:gdLst>
                  <a:gd name="T0" fmla="*/ 172 w 172"/>
                  <a:gd name="T1" fmla="*/ 106 h 106"/>
                  <a:gd name="T2" fmla="*/ 86 w 172"/>
                  <a:gd name="T3" fmla="*/ 0 h 106"/>
                  <a:gd name="T4" fmla="*/ 0 w 172"/>
                  <a:gd name="T5" fmla="*/ 106 h 106"/>
                  <a:gd name="T6" fmla="*/ 172 w 172"/>
                  <a:gd name="T7" fmla="*/ 106 h 106"/>
                  <a:gd name="T8" fmla="*/ 0 60000 65536"/>
                  <a:gd name="T9" fmla="*/ 0 60000 65536"/>
                  <a:gd name="T10" fmla="*/ 0 60000 65536"/>
                  <a:gd name="T11" fmla="*/ 0 60000 65536"/>
                  <a:gd name="T12" fmla="*/ 0 w 172"/>
                  <a:gd name="T13" fmla="*/ 0 h 106"/>
                  <a:gd name="T14" fmla="*/ 172 w 172"/>
                  <a:gd name="T15" fmla="*/ 106 h 106"/>
                </a:gdLst>
                <a:ahLst/>
                <a:cxnLst>
                  <a:cxn ang="T8">
                    <a:pos x="T0" y="T1"/>
                  </a:cxn>
                  <a:cxn ang="T9">
                    <a:pos x="T2" y="T3"/>
                  </a:cxn>
                  <a:cxn ang="T10">
                    <a:pos x="T4" y="T5"/>
                  </a:cxn>
                  <a:cxn ang="T11">
                    <a:pos x="T6" y="T7"/>
                  </a:cxn>
                </a:cxnLst>
                <a:rect l="T12" t="T13" r="T14" b="T15"/>
                <a:pathLst>
                  <a:path w="172" h="106">
                    <a:moveTo>
                      <a:pt x="172" y="106"/>
                    </a:moveTo>
                    <a:cubicBezTo>
                      <a:pt x="172" y="48"/>
                      <a:pt x="133" y="0"/>
                      <a:pt x="86" y="0"/>
                    </a:cubicBezTo>
                    <a:cubicBezTo>
                      <a:pt x="38" y="0"/>
                      <a:pt x="0" y="48"/>
                      <a:pt x="0" y="106"/>
                    </a:cubicBezTo>
                    <a:lnTo>
                      <a:pt x="172" y="10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27677" name="Oval 54"/>
              <p:cNvSpPr>
                <a:spLocks noChangeArrowheads="1"/>
              </p:cNvSpPr>
              <p:nvPr/>
            </p:nvSpPr>
            <p:spPr bwMode="auto">
              <a:xfrm>
                <a:off x="52388" y="0"/>
                <a:ext cx="153988" cy="1428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27678" name="Freeform 55"/>
              <p:cNvSpPr>
                <a:spLocks noChangeArrowheads="1"/>
              </p:cNvSpPr>
              <p:nvPr/>
            </p:nvSpPr>
            <p:spPr bwMode="auto">
              <a:xfrm>
                <a:off x="222250" y="153987"/>
                <a:ext cx="180975" cy="161925"/>
              </a:xfrm>
              <a:custGeom>
                <a:avLst/>
                <a:gdLst>
                  <a:gd name="T0" fmla="*/ 32 w 118"/>
                  <a:gd name="T1" fmla="*/ 0 h 106"/>
                  <a:gd name="T2" fmla="*/ 0 w 118"/>
                  <a:gd name="T3" fmla="*/ 8 h 106"/>
                  <a:gd name="T4" fmla="*/ 54 w 118"/>
                  <a:gd name="T5" fmla="*/ 106 h 106"/>
                  <a:gd name="T6" fmla="*/ 118 w 118"/>
                  <a:gd name="T7" fmla="*/ 106 h 106"/>
                  <a:gd name="T8" fmla="*/ 32 w 118"/>
                  <a:gd name="T9" fmla="*/ 0 h 106"/>
                  <a:gd name="T10" fmla="*/ 0 60000 65536"/>
                  <a:gd name="T11" fmla="*/ 0 60000 65536"/>
                  <a:gd name="T12" fmla="*/ 0 60000 65536"/>
                  <a:gd name="T13" fmla="*/ 0 60000 65536"/>
                  <a:gd name="T14" fmla="*/ 0 60000 65536"/>
                  <a:gd name="T15" fmla="*/ 0 w 118"/>
                  <a:gd name="T16" fmla="*/ 0 h 106"/>
                  <a:gd name="T17" fmla="*/ 118 w 118"/>
                  <a:gd name="T18" fmla="*/ 106 h 106"/>
                </a:gdLst>
                <a:ahLst/>
                <a:cxnLst>
                  <a:cxn ang="T10">
                    <a:pos x="T0" y="T1"/>
                  </a:cxn>
                  <a:cxn ang="T11">
                    <a:pos x="T2" y="T3"/>
                  </a:cxn>
                  <a:cxn ang="T12">
                    <a:pos x="T4" y="T5"/>
                  </a:cxn>
                  <a:cxn ang="T13">
                    <a:pos x="T6" y="T7"/>
                  </a:cxn>
                  <a:cxn ang="T14">
                    <a:pos x="T8" y="T9"/>
                  </a:cxn>
                </a:cxnLst>
                <a:rect l="T15" t="T16" r="T17" b="T18"/>
                <a:pathLst>
                  <a:path w="118" h="106">
                    <a:moveTo>
                      <a:pt x="32" y="0"/>
                    </a:moveTo>
                    <a:cubicBezTo>
                      <a:pt x="21" y="0"/>
                      <a:pt x="10" y="3"/>
                      <a:pt x="0" y="8"/>
                    </a:cubicBezTo>
                    <a:cubicBezTo>
                      <a:pt x="32" y="23"/>
                      <a:pt x="54" y="61"/>
                      <a:pt x="54" y="106"/>
                    </a:cubicBezTo>
                    <a:cubicBezTo>
                      <a:pt x="118" y="106"/>
                      <a:pt x="118" y="106"/>
                      <a:pt x="118" y="106"/>
                    </a:cubicBezTo>
                    <a:cubicBezTo>
                      <a:pt x="118" y="48"/>
                      <a:pt x="80" y="0"/>
                      <a:pt x="32"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27679" name="Freeform 56"/>
              <p:cNvSpPr>
                <a:spLocks noChangeArrowheads="1"/>
              </p:cNvSpPr>
              <p:nvPr/>
            </p:nvSpPr>
            <p:spPr bwMode="auto">
              <a:xfrm>
                <a:off x="222250" y="0"/>
                <a:ext cx="125413" cy="142875"/>
              </a:xfrm>
              <a:custGeom>
                <a:avLst/>
                <a:gdLst>
                  <a:gd name="T0" fmla="*/ 19 w 82"/>
                  <a:gd name="T1" fmla="*/ 47 h 94"/>
                  <a:gd name="T2" fmla="*/ 0 w 82"/>
                  <a:gd name="T3" fmla="*/ 83 h 94"/>
                  <a:gd name="T4" fmla="*/ 32 w 82"/>
                  <a:gd name="T5" fmla="*/ 94 h 94"/>
                  <a:gd name="T6" fmla="*/ 82 w 82"/>
                  <a:gd name="T7" fmla="*/ 47 h 94"/>
                  <a:gd name="T8" fmla="*/ 32 w 82"/>
                  <a:gd name="T9" fmla="*/ 0 h 94"/>
                  <a:gd name="T10" fmla="*/ 0 w 82"/>
                  <a:gd name="T11" fmla="*/ 11 h 94"/>
                  <a:gd name="T12" fmla="*/ 19 w 82"/>
                  <a:gd name="T13" fmla="*/ 47 h 94"/>
                  <a:gd name="T14" fmla="*/ 0 60000 65536"/>
                  <a:gd name="T15" fmla="*/ 0 60000 65536"/>
                  <a:gd name="T16" fmla="*/ 0 60000 65536"/>
                  <a:gd name="T17" fmla="*/ 0 60000 65536"/>
                  <a:gd name="T18" fmla="*/ 0 60000 65536"/>
                  <a:gd name="T19" fmla="*/ 0 60000 65536"/>
                  <a:gd name="T20" fmla="*/ 0 60000 65536"/>
                  <a:gd name="T21" fmla="*/ 0 w 82"/>
                  <a:gd name="T22" fmla="*/ 0 h 94"/>
                  <a:gd name="T23" fmla="*/ 82 w 82"/>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94">
                    <a:moveTo>
                      <a:pt x="19" y="47"/>
                    </a:moveTo>
                    <a:cubicBezTo>
                      <a:pt x="19" y="62"/>
                      <a:pt x="11" y="75"/>
                      <a:pt x="0" y="83"/>
                    </a:cubicBezTo>
                    <a:cubicBezTo>
                      <a:pt x="9" y="90"/>
                      <a:pt x="20" y="94"/>
                      <a:pt x="32" y="94"/>
                    </a:cubicBezTo>
                    <a:cubicBezTo>
                      <a:pt x="60" y="94"/>
                      <a:pt x="82" y="73"/>
                      <a:pt x="82" y="47"/>
                    </a:cubicBezTo>
                    <a:cubicBezTo>
                      <a:pt x="82" y="21"/>
                      <a:pt x="60" y="0"/>
                      <a:pt x="32" y="0"/>
                    </a:cubicBezTo>
                    <a:cubicBezTo>
                      <a:pt x="20" y="0"/>
                      <a:pt x="9" y="4"/>
                      <a:pt x="0" y="11"/>
                    </a:cubicBezTo>
                    <a:cubicBezTo>
                      <a:pt x="11" y="19"/>
                      <a:pt x="19" y="32"/>
                      <a:pt x="19" y="4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grpSp>
        <p:nvGrpSpPr>
          <p:cNvPr id="27680" name="Group 32"/>
          <p:cNvGrpSpPr>
            <a:grpSpLocks/>
          </p:cNvGrpSpPr>
          <p:nvPr/>
        </p:nvGrpSpPr>
        <p:grpSpPr bwMode="auto">
          <a:xfrm>
            <a:off x="6985000" y="2024063"/>
            <a:ext cx="1177925" cy="1176337"/>
            <a:chOff x="0" y="0"/>
            <a:chExt cx="1176826" cy="1176826"/>
          </a:xfrm>
        </p:grpSpPr>
        <p:sp>
          <p:nvSpPr>
            <p:cNvPr id="27681" name="圆角矩形 293"/>
            <p:cNvSpPr>
              <a:spLocks noChangeArrowheads="1"/>
            </p:cNvSpPr>
            <p:nvPr/>
          </p:nvSpPr>
          <p:spPr bwMode="auto">
            <a:xfrm>
              <a:off x="0" y="0"/>
              <a:ext cx="1176826" cy="1176826"/>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grpSp>
          <p:nvGrpSpPr>
            <p:cNvPr id="27682" name="Group 34"/>
            <p:cNvGrpSpPr>
              <a:grpSpLocks/>
            </p:cNvGrpSpPr>
            <p:nvPr/>
          </p:nvGrpSpPr>
          <p:grpSpPr bwMode="auto">
            <a:xfrm>
              <a:off x="318413" y="364187"/>
              <a:ext cx="540000" cy="448453"/>
              <a:chOff x="0" y="0"/>
              <a:chExt cx="266905" cy="221656"/>
            </a:xfrm>
          </p:grpSpPr>
          <p:sp>
            <p:nvSpPr>
              <p:cNvPr id="27683" name="Freeform 1987"/>
              <p:cNvSpPr>
                <a:spLocks noEditPoints="1" noChangeArrowheads="1"/>
              </p:cNvSpPr>
              <p:nvPr/>
            </p:nvSpPr>
            <p:spPr bwMode="auto">
              <a:xfrm>
                <a:off x="0" y="99024"/>
                <a:ext cx="266905" cy="122632"/>
              </a:xfrm>
              <a:custGeom>
                <a:avLst/>
                <a:gdLst>
                  <a:gd name="T0" fmla="*/ 362 w 407"/>
                  <a:gd name="T1" fmla="*/ 26 h 187"/>
                  <a:gd name="T2" fmla="*/ 336 w 407"/>
                  <a:gd name="T3" fmla="*/ 187 h 187"/>
                  <a:gd name="T4" fmla="*/ 343 w 407"/>
                  <a:gd name="T5" fmla="*/ 26 h 187"/>
                  <a:gd name="T6" fmla="*/ 353 w 407"/>
                  <a:gd name="T7" fmla="*/ 79 h 187"/>
                  <a:gd name="T8" fmla="*/ 336 w 407"/>
                  <a:gd name="T9" fmla="*/ 135 h 187"/>
                  <a:gd name="T10" fmla="*/ 308 w 407"/>
                  <a:gd name="T11" fmla="*/ 187 h 187"/>
                  <a:gd name="T12" fmla="*/ 308 w 407"/>
                  <a:gd name="T13" fmla="*/ 187 h 187"/>
                  <a:gd name="T14" fmla="*/ 327 w 407"/>
                  <a:gd name="T15" fmla="*/ 62 h 187"/>
                  <a:gd name="T16" fmla="*/ 317 w 407"/>
                  <a:gd name="T17" fmla="*/ 114 h 187"/>
                  <a:gd name="T18" fmla="*/ 308 w 407"/>
                  <a:gd name="T19" fmla="*/ 187 h 187"/>
                  <a:gd name="T20" fmla="*/ 308 w 407"/>
                  <a:gd name="T21" fmla="*/ 0 h 187"/>
                  <a:gd name="T22" fmla="*/ 282 w 407"/>
                  <a:gd name="T23" fmla="*/ 114 h 187"/>
                  <a:gd name="T24" fmla="*/ 291 w 407"/>
                  <a:gd name="T25" fmla="*/ 26 h 187"/>
                  <a:gd name="T26" fmla="*/ 282 w 407"/>
                  <a:gd name="T27" fmla="*/ 187 h 187"/>
                  <a:gd name="T28" fmla="*/ 282 w 407"/>
                  <a:gd name="T29" fmla="*/ 0 h 187"/>
                  <a:gd name="T30" fmla="*/ 256 w 407"/>
                  <a:gd name="T31" fmla="*/ 62 h 187"/>
                  <a:gd name="T32" fmla="*/ 265 w 407"/>
                  <a:gd name="T33" fmla="*/ 114 h 187"/>
                  <a:gd name="T34" fmla="*/ 256 w 407"/>
                  <a:gd name="T35" fmla="*/ 187 h 187"/>
                  <a:gd name="T36" fmla="*/ 256 w 407"/>
                  <a:gd name="T37" fmla="*/ 0 h 187"/>
                  <a:gd name="T38" fmla="*/ 230 w 407"/>
                  <a:gd name="T39" fmla="*/ 114 h 187"/>
                  <a:gd name="T40" fmla="*/ 237 w 407"/>
                  <a:gd name="T41" fmla="*/ 26 h 187"/>
                  <a:gd name="T42" fmla="*/ 230 w 407"/>
                  <a:gd name="T43" fmla="*/ 187 h 187"/>
                  <a:gd name="T44" fmla="*/ 230 w 407"/>
                  <a:gd name="T45" fmla="*/ 0 h 187"/>
                  <a:gd name="T46" fmla="*/ 201 w 407"/>
                  <a:gd name="T47" fmla="*/ 62 h 187"/>
                  <a:gd name="T48" fmla="*/ 211 w 407"/>
                  <a:gd name="T49" fmla="*/ 114 h 187"/>
                  <a:gd name="T50" fmla="*/ 201 w 407"/>
                  <a:gd name="T51" fmla="*/ 187 h 187"/>
                  <a:gd name="T52" fmla="*/ 201 w 407"/>
                  <a:gd name="T53" fmla="*/ 0 h 187"/>
                  <a:gd name="T54" fmla="*/ 175 w 407"/>
                  <a:gd name="T55" fmla="*/ 114 h 187"/>
                  <a:gd name="T56" fmla="*/ 185 w 407"/>
                  <a:gd name="T57" fmla="*/ 26 h 187"/>
                  <a:gd name="T58" fmla="*/ 175 w 407"/>
                  <a:gd name="T59" fmla="*/ 187 h 187"/>
                  <a:gd name="T60" fmla="*/ 175 w 407"/>
                  <a:gd name="T61" fmla="*/ 0 h 187"/>
                  <a:gd name="T62" fmla="*/ 149 w 407"/>
                  <a:gd name="T63" fmla="*/ 62 h 187"/>
                  <a:gd name="T64" fmla="*/ 159 w 407"/>
                  <a:gd name="T65" fmla="*/ 114 h 187"/>
                  <a:gd name="T66" fmla="*/ 149 w 407"/>
                  <a:gd name="T67" fmla="*/ 187 h 187"/>
                  <a:gd name="T68" fmla="*/ 149 w 407"/>
                  <a:gd name="T69" fmla="*/ 0 h 187"/>
                  <a:gd name="T70" fmla="*/ 123 w 407"/>
                  <a:gd name="T71" fmla="*/ 114 h 187"/>
                  <a:gd name="T72" fmla="*/ 130 w 407"/>
                  <a:gd name="T73" fmla="*/ 26 h 187"/>
                  <a:gd name="T74" fmla="*/ 123 w 407"/>
                  <a:gd name="T75" fmla="*/ 187 h 187"/>
                  <a:gd name="T76" fmla="*/ 123 w 407"/>
                  <a:gd name="T77" fmla="*/ 0 h 187"/>
                  <a:gd name="T78" fmla="*/ 95 w 407"/>
                  <a:gd name="T79" fmla="*/ 62 h 187"/>
                  <a:gd name="T80" fmla="*/ 104 w 407"/>
                  <a:gd name="T81" fmla="*/ 114 h 187"/>
                  <a:gd name="T82" fmla="*/ 95 w 407"/>
                  <a:gd name="T83" fmla="*/ 187 h 187"/>
                  <a:gd name="T84" fmla="*/ 95 w 407"/>
                  <a:gd name="T85" fmla="*/ 0 h 187"/>
                  <a:gd name="T86" fmla="*/ 69 w 407"/>
                  <a:gd name="T87" fmla="*/ 114 h 187"/>
                  <a:gd name="T88" fmla="*/ 78 w 407"/>
                  <a:gd name="T89" fmla="*/ 26 h 187"/>
                  <a:gd name="T90" fmla="*/ 69 w 407"/>
                  <a:gd name="T91" fmla="*/ 187 h 187"/>
                  <a:gd name="T92" fmla="*/ 69 w 407"/>
                  <a:gd name="T93" fmla="*/ 114 h 187"/>
                  <a:gd name="T94" fmla="*/ 69 w 407"/>
                  <a:gd name="T95" fmla="*/ 0 h 187"/>
                  <a:gd name="T96" fmla="*/ 43 w 407"/>
                  <a:gd name="T97" fmla="*/ 62 h 187"/>
                  <a:gd name="T98" fmla="*/ 26 w 407"/>
                  <a:gd name="T99" fmla="*/ 62 h 187"/>
                  <a:gd name="T100" fmla="*/ 0 w 407"/>
                  <a:gd name="T101" fmla="*/ 0 h 18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07"/>
                  <a:gd name="T154" fmla="*/ 0 h 187"/>
                  <a:gd name="T155" fmla="*/ 407 w 407"/>
                  <a:gd name="T156" fmla="*/ 187 h 18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07" h="187">
                    <a:moveTo>
                      <a:pt x="362" y="187"/>
                    </a:moveTo>
                    <a:lnTo>
                      <a:pt x="407" y="187"/>
                    </a:lnTo>
                    <a:lnTo>
                      <a:pt x="407" y="0"/>
                    </a:lnTo>
                    <a:lnTo>
                      <a:pt x="362" y="0"/>
                    </a:lnTo>
                    <a:lnTo>
                      <a:pt x="362" y="26"/>
                    </a:lnTo>
                    <a:lnTo>
                      <a:pt x="379" y="26"/>
                    </a:lnTo>
                    <a:lnTo>
                      <a:pt x="379" y="62"/>
                    </a:lnTo>
                    <a:lnTo>
                      <a:pt x="362" y="62"/>
                    </a:lnTo>
                    <a:lnTo>
                      <a:pt x="362" y="187"/>
                    </a:lnTo>
                    <a:close/>
                    <a:moveTo>
                      <a:pt x="336" y="187"/>
                    </a:moveTo>
                    <a:lnTo>
                      <a:pt x="362" y="187"/>
                    </a:lnTo>
                    <a:lnTo>
                      <a:pt x="362" y="62"/>
                    </a:lnTo>
                    <a:lnTo>
                      <a:pt x="343" y="62"/>
                    </a:lnTo>
                    <a:lnTo>
                      <a:pt x="343" y="26"/>
                    </a:lnTo>
                    <a:lnTo>
                      <a:pt x="343" y="26"/>
                    </a:lnTo>
                    <a:lnTo>
                      <a:pt x="362" y="26"/>
                    </a:lnTo>
                    <a:lnTo>
                      <a:pt x="362" y="0"/>
                    </a:lnTo>
                    <a:lnTo>
                      <a:pt x="336" y="0"/>
                    </a:lnTo>
                    <a:lnTo>
                      <a:pt x="336" y="79"/>
                    </a:lnTo>
                    <a:lnTo>
                      <a:pt x="353" y="79"/>
                    </a:lnTo>
                    <a:lnTo>
                      <a:pt x="353" y="114"/>
                    </a:lnTo>
                    <a:lnTo>
                      <a:pt x="353" y="114"/>
                    </a:lnTo>
                    <a:lnTo>
                      <a:pt x="336" y="114"/>
                    </a:lnTo>
                    <a:lnTo>
                      <a:pt x="336" y="135"/>
                    </a:lnTo>
                    <a:lnTo>
                      <a:pt x="336" y="135"/>
                    </a:lnTo>
                    <a:lnTo>
                      <a:pt x="336" y="171"/>
                    </a:lnTo>
                    <a:lnTo>
                      <a:pt x="336" y="171"/>
                    </a:lnTo>
                    <a:lnTo>
                      <a:pt x="336" y="171"/>
                    </a:lnTo>
                    <a:lnTo>
                      <a:pt x="336" y="187"/>
                    </a:lnTo>
                    <a:close/>
                    <a:moveTo>
                      <a:pt x="308" y="187"/>
                    </a:moveTo>
                    <a:lnTo>
                      <a:pt x="336" y="187"/>
                    </a:lnTo>
                    <a:lnTo>
                      <a:pt x="336" y="171"/>
                    </a:lnTo>
                    <a:lnTo>
                      <a:pt x="308" y="171"/>
                    </a:lnTo>
                    <a:lnTo>
                      <a:pt x="308" y="187"/>
                    </a:lnTo>
                    <a:lnTo>
                      <a:pt x="308" y="187"/>
                    </a:lnTo>
                    <a:close/>
                    <a:moveTo>
                      <a:pt x="336" y="0"/>
                    </a:moveTo>
                    <a:lnTo>
                      <a:pt x="308" y="0"/>
                    </a:lnTo>
                    <a:lnTo>
                      <a:pt x="308" y="26"/>
                    </a:lnTo>
                    <a:lnTo>
                      <a:pt x="327" y="26"/>
                    </a:lnTo>
                    <a:lnTo>
                      <a:pt x="327" y="62"/>
                    </a:lnTo>
                    <a:lnTo>
                      <a:pt x="308" y="62"/>
                    </a:lnTo>
                    <a:lnTo>
                      <a:pt x="308" y="135"/>
                    </a:lnTo>
                    <a:lnTo>
                      <a:pt x="336" y="135"/>
                    </a:lnTo>
                    <a:lnTo>
                      <a:pt x="336" y="114"/>
                    </a:lnTo>
                    <a:lnTo>
                      <a:pt x="317" y="114"/>
                    </a:lnTo>
                    <a:lnTo>
                      <a:pt x="317" y="79"/>
                    </a:lnTo>
                    <a:lnTo>
                      <a:pt x="336" y="79"/>
                    </a:lnTo>
                    <a:lnTo>
                      <a:pt x="336" y="0"/>
                    </a:lnTo>
                    <a:close/>
                    <a:moveTo>
                      <a:pt x="282" y="187"/>
                    </a:moveTo>
                    <a:lnTo>
                      <a:pt x="308" y="187"/>
                    </a:lnTo>
                    <a:lnTo>
                      <a:pt x="308" y="171"/>
                    </a:lnTo>
                    <a:lnTo>
                      <a:pt x="282" y="171"/>
                    </a:lnTo>
                    <a:lnTo>
                      <a:pt x="282" y="187"/>
                    </a:lnTo>
                    <a:lnTo>
                      <a:pt x="282" y="187"/>
                    </a:lnTo>
                    <a:close/>
                    <a:moveTo>
                      <a:pt x="308" y="0"/>
                    </a:moveTo>
                    <a:lnTo>
                      <a:pt x="282" y="0"/>
                    </a:lnTo>
                    <a:lnTo>
                      <a:pt x="282" y="79"/>
                    </a:lnTo>
                    <a:lnTo>
                      <a:pt x="301" y="79"/>
                    </a:lnTo>
                    <a:lnTo>
                      <a:pt x="301" y="114"/>
                    </a:lnTo>
                    <a:lnTo>
                      <a:pt x="282" y="114"/>
                    </a:lnTo>
                    <a:lnTo>
                      <a:pt x="282" y="135"/>
                    </a:lnTo>
                    <a:lnTo>
                      <a:pt x="308" y="135"/>
                    </a:lnTo>
                    <a:lnTo>
                      <a:pt x="308" y="62"/>
                    </a:lnTo>
                    <a:lnTo>
                      <a:pt x="291" y="62"/>
                    </a:lnTo>
                    <a:lnTo>
                      <a:pt x="291" y="26"/>
                    </a:lnTo>
                    <a:lnTo>
                      <a:pt x="291" y="26"/>
                    </a:lnTo>
                    <a:lnTo>
                      <a:pt x="308" y="26"/>
                    </a:lnTo>
                    <a:lnTo>
                      <a:pt x="308" y="0"/>
                    </a:lnTo>
                    <a:close/>
                    <a:moveTo>
                      <a:pt x="256" y="187"/>
                    </a:moveTo>
                    <a:lnTo>
                      <a:pt x="282" y="187"/>
                    </a:lnTo>
                    <a:lnTo>
                      <a:pt x="282" y="171"/>
                    </a:lnTo>
                    <a:lnTo>
                      <a:pt x="256" y="171"/>
                    </a:lnTo>
                    <a:lnTo>
                      <a:pt x="256" y="187"/>
                    </a:lnTo>
                    <a:lnTo>
                      <a:pt x="256" y="187"/>
                    </a:lnTo>
                    <a:close/>
                    <a:moveTo>
                      <a:pt x="282" y="0"/>
                    </a:moveTo>
                    <a:lnTo>
                      <a:pt x="256" y="0"/>
                    </a:lnTo>
                    <a:lnTo>
                      <a:pt x="256" y="26"/>
                    </a:lnTo>
                    <a:lnTo>
                      <a:pt x="272" y="26"/>
                    </a:lnTo>
                    <a:lnTo>
                      <a:pt x="272" y="62"/>
                    </a:lnTo>
                    <a:lnTo>
                      <a:pt x="256" y="62"/>
                    </a:lnTo>
                    <a:lnTo>
                      <a:pt x="256" y="135"/>
                    </a:lnTo>
                    <a:lnTo>
                      <a:pt x="282" y="135"/>
                    </a:lnTo>
                    <a:lnTo>
                      <a:pt x="282" y="114"/>
                    </a:lnTo>
                    <a:lnTo>
                      <a:pt x="265" y="114"/>
                    </a:lnTo>
                    <a:lnTo>
                      <a:pt x="265" y="114"/>
                    </a:lnTo>
                    <a:lnTo>
                      <a:pt x="265" y="79"/>
                    </a:lnTo>
                    <a:lnTo>
                      <a:pt x="282" y="79"/>
                    </a:lnTo>
                    <a:lnTo>
                      <a:pt x="282" y="0"/>
                    </a:lnTo>
                    <a:close/>
                    <a:moveTo>
                      <a:pt x="230" y="187"/>
                    </a:moveTo>
                    <a:lnTo>
                      <a:pt x="256" y="187"/>
                    </a:lnTo>
                    <a:lnTo>
                      <a:pt x="256" y="171"/>
                    </a:lnTo>
                    <a:lnTo>
                      <a:pt x="230" y="171"/>
                    </a:lnTo>
                    <a:lnTo>
                      <a:pt x="230" y="187"/>
                    </a:lnTo>
                    <a:lnTo>
                      <a:pt x="230" y="187"/>
                    </a:lnTo>
                    <a:close/>
                    <a:moveTo>
                      <a:pt x="256" y="0"/>
                    </a:moveTo>
                    <a:lnTo>
                      <a:pt x="230" y="0"/>
                    </a:lnTo>
                    <a:lnTo>
                      <a:pt x="230" y="79"/>
                    </a:lnTo>
                    <a:lnTo>
                      <a:pt x="246" y="79"/>
                    </a:lnTo>
                    <a:lnTo>
                      <a:pt x="246" y="114"/>
                    </a:lnTo>
                    <a:lnTo>
                      <a:pt x="230" y="114"/>
                    </a:lnTo>
                    <a:lnTo>
                      <a:pt x="230" y="135"/>
                    </a:lnTo>
                    <a:lnTo>
                      <a:pt x="256" y="135"/>
                    </a:lnTo>
                    <a:lnTo>
                      <a:pt x="256" y="62"/>
                    </a:lnTo>
                    <a:lnTo>
                      <a:pt x="237" y="62"/>
                    </a:lnTo>
                    <a:lnTo>
                      <a:pt x="237" y="26"/>
                    </a:lnTo>
                    <a:lnTo>
                      <a:pt x="237" y="26"/>
                    </a:lnTo>
                    <a:lnTo>
                      <a:pt x="256" y="26"/>
                    </a:lnTo>
                    <a:lnTo>
                      <a:pt x="256" y="0"/>
                    </a:lnTo>
                    <a:close/>
                    <a:moveTo>
                      <a:pt x="201" y="187"/>
                    </a:moveTo>
                    <a:lnTo>
                      <a:pt x="230" y="187"/>
                    </a:lnTo>
                    <a:lnTo>
                      <a:pt x="230" y="171"/>
                    </a:lnTo>
                    <a:lnTo>
                      <a:pt x="201" y="171"/>
                    </a:lnTo>
                    <a:lnTo>
                      <a:pt x="201" y="187"/>
                    </a:lnTo>
                    <a:lnTo>
                      <a:pt x="201" y="187"/>
                    </a:lnTo>
                    <a:close/>
                    <a:moveTo>
                      <a:pt x="230" y="0"/>
                    </a:moveTo>
                    <a:lnTo>
                      <a:pt x="201" y="0"/>
                    </a:lnTo>
                    <a:lnTo>
                      <a:pt x="201" y="26"/>
                    </a:lnTo>
                    <a:lnTo>
                      <a:pt x="220" y="26"/>
                    </a:lnTo>
                    <a:lnTo>
                      <a:pt x="220" y="62"/>
                    </a:lnTo>
                    <a:lnTo>
                      <a:pt x="201" y="62"/>
                    </a:lnTo>
                    <a:lnTo>
                      <a:pt x="201" y="135"/>
                    </a:lnTo>
                    <a:lnTo>
                      <a:pt x="230" y="135"/>
                    </a:lnTo>
                    <a:lnTo>
                      <a:pt x="230" y="114"/>
                    </a:lnTo>
                    <a:lnTo>
                      <a:pt x="211" y="114"/>
                    </a:lnTo>
                    <a:lnTo>
                      <a:pt x="211" y="114"/>
                    </a:lnTo>
                    <a:lnTo>
                      <a:pt x="211" y="79"/>
                    </a:lnTo>
                    <a:lnTo>
                      <a:pt x="230" y="79"/>
                    </a:lnTo>
                    <a:lnTo>
                      <a:pt x="230" y="0"/>
                    </a:lnTo>
                    <a:close/>
                    <a:moveTo>
                      <a:pt x="175" y="187"/>
                    </a:moveTo>
                    <a:lnTo>
                      <a:pt x="201" y="187"/>
                    </a:lnTo>
                    <a:lnTo>
                      <a:pt x="201" y="171"/>
                    </a:lnTo>
                    <a:lnTo>
                      <a:pt x="175" y="171"/>
                    </a:lnTo>
                    <a:lnTo>
                      <a:pt x="175" y="187"/>
                    </a:lnTo>
                    <a:lnTo>
                      <a:pt x="175" y="187"/>
                    </a:lnTo>
                    <a:close/>
                    <a:moveTo>
                      <a:pt x="201" y="0"/>
                    </a:moveTo>
                    <a:lnTo>
                      <a:pt x="175" y="0"/>
                    </a:lnTo>
                    <a:lnTo>
                      <a:pt x="175" y="79"/>
                    </a:lnTo>
                    <a:lnTo>
                      <a:pt x="194" y="79"/>
                    </a:lnTo>
                    <a:lnTo>
                      <a:pt x="194" y="114"/>
                    </a:lnTo>
                    <a:lnTo>
                      <a:pt x="175" y="114"/>
                    </a:lnTo>
                    <a:lnTo>
                      <a:pt x="175" y="135"/>
                    </a:lnTo>
                    <a:lnTo>
                      <a:pt x="201" y="135"/>
                    </a:lnTo>
                    <a:lnTo>
                      <a:pt x="201" y="62"/>
                    </a:lnTo>
                    <a:lnTo>
                      <a:pt x="185" y="62"/>
                    </a:lnTo>
                    <a:lnTo>
                      <a:pt x="185" y="26"/>
                    </a:lnTo>
                    <a:lnTo>
                      <a:pt x="185" y="26"/>
                    </a:lnTo>
                    <a:lnTo>
                      <a:pt x="201" y="26"/>
                    </a:lnTo>
                    <a:lnTo>
                      <a:pt x="201" y="0"/>
                    </a:lnTo>
                    <a:close/>
                    <a:moveTo>
                      <a:pt x="149" y="187"/>
                    </a:moveTo>
                    <a:lnTo>
                      <a:pt x="175" y="187"/>
                    </a:lnTo>
                    <a:lnTo>
                      <a:pt x="175" y="171"/>
                    </a:lnTo>
                    <a:lnTo>
                      <a:pt x="149" y="171"/>
                    </a:lnTo>
                    <a:lnTo>
                      <a:pt x="149" y="187"/>
                    </a:lnTo>
                    <a:lnTo>
                      <a:pt x="149" y="187"/>
                    </a:lnTo>
                    <a:close/>
                    <a:moveTo>
                      <a:pt x="175" y="0"/>
                    </a:moveTo>
                    <a:lnTo>
                      <a:pt x="149" y="0"/>
                    </a:lnTo>
                    <a:lnTo>
                      <a:pt x="149" y="26"/>
                    </a:lnTo>
                    <a:lnTo>
                      <a:pt x="166" y="26"/>
                    </a:lnTo>
                    <a:lnTo>
                      <a:pt x="166" y="62"/>
                    </a:lnTo>
                    <a:lnTo>
                      <a:pt x="149" y="62"/>
                    </a:lnTo>
                    <a:lnTo>
                      <a:pt x="149" y="135"/>
                    </a:lnTo>
                    <a:lnTo>
                      <a:pt x="175" y="135"/>
                    </a:lnTo>
                    <a:lnTo>
                      <a:pt x="175" y="114"/>
                    </a:lnTo>
                    <a:lnTo>
                      <a:pt x="159" y="114"/>
                    </a:lnTo>
                    <a:lnTo>
                      <a:pt x="159" y="114"/>
                    </a:lnTo>
                    <a:lnTo>
                      <a:pt x="159" y="79"/>
                    </a:lnTo>
                    <a:lnTo>
                      <a:pt x="175" y="79"/>
                    </a:lnTo>
                    <a:lnTo>
                      <a:pt x="175" y="0"/>
                    </a:lnTo>
                    <a:close/>
                    <a:moveTo>
                      <a:pt x="123" y="187"/>
                    </a:moveTo>
                    <a:lnTo>
                      <a:pt x="149" y="187"/>
                    </a:lnTo>
                    <a:lnTo>
                      <a:pt x="149" y="171"/>
                    </a:lnTo>
                    <a:lnTo>
                      <a:pt x="123" y="171"/>
                    </a:lnTo>
                    <a:lnTo>
                      <a:pt x="123" y="187"/>
                    </a:lnTo>
                    <a:lnTo>
                      <a:pt x="123" y="187"/>
                    </a:lnTo>
                    <a:close/>
                    <a:moveTo>
                      <a:pt x="149" y="0"/>
                    </a:moveTo>
                    <a:lnTo>
                      <a:pt x="123" y="0"/>
                    </a:lnTo>
                    <a:lnTo>
                      <a:pt x="123" y="79"/>
                    </a:lnTo>
                    <a:lnTo>
                      <a:pt x="140" y="79"/>
                    </a:lnTo>
                    <a:lnTo>
                      <a:pt x="140" y="114"/>
                    </a:lnTo>
                    <a:lnTo>
                      <a:pt x="123" y="114"/>
                    </a:lnTo>
                    <a:lnTo>
                      <a:pt x="123" y="135"/>
                    </a:lnTo>
                    <a:lnTo>
                      <a:pt x="149" y="135"/>
                    </a:lnTo>
                    <a:lnTo>
                      <a:pt x="149" y="62"/>
                    </a:lnTo>
                    <a:lnTo>
                      <a:pt x="130" y="62"/>
                    </a:lnTo>
                    <a:lnTo>
                      <a:pt x="130" y="26"/>
                    </a:lnTo>
                    <a:lnTo>
                      <a:pt x="130" y="26"/>
                    </a:lnTo>
                    <a:lnTo>
                      <a:pt x="149" y="26"/>
                    </a:lnTo>
                    <a:lnTo>
                      <a:pt x="149" y="0"/>
                    </a:lnTo>
                    <a:close/>
                    <a:moveTo>
                      <a:pt x="95" y="187"/>
                    </a:moveTo>
                    <a:lnTo>
                      <a:pt x="123" y="187"/>
                    </a:lnTo>
                    <a:lnTo>
                      <a:pt x="123" y="171"/>
                    </a:lnTo>
                    <a:lnTo>
                      <a:pt x="95" y="171"/>
                    </a:lnTo>
                    <a:lnTo>
                      <a:pt x="95" y="187"/>
                    </a:lnTo>
                    <a:lnTo>
                      <a:pt x="95" y="187"/>
                    </a:lnTo>
                    <a:close/>
                    <a:moveTo>
                      <a:pt x="123" y="0"/>
                    </a:moveTo>
                    <a:lnTo>
                      <a:pt x="95" y="0"/>
                    </a:lnTo>
                    <a:lnTo>
                      <a:pt x="95" y="26"/>
                    </a:lnTo>
                    <a:lnTo>
                      <a:pt x="114" y="26"/>
                    </a:lnTo>
                    <a:lnTo>
                      <a:pt x="114" y="62"/>
                    </a:lnTo>
                    <a:lnTo>
                      <a:pt x="95" y="62"/>
                    </a:lnTo>
                    <a:lnTo>
                      <a:pt x="95" y="135"/>
                    </a:lnTo>
                    <a:lnTo>
                      <a:pt x="123" y="135"/>
                    </a:lnTo>
                    <a:lnTo>
                      <a:pt x="123" y="114"/>
                    </a:lnTo>
                    <a:lnTo>
                      <a:pt x="104" y="114"/>
                    </a:lnTo>
                    <a:lnTo>
                      <a:pt x="104" y="114"/>
                    </a:lnTo>
                    <a:lnTo>
                      <a:pt x="104" y="79"/>
                    </a:lnTo>
                    <a:lnTo>
                      <a:pt x="123" y="79"/>
                    </a:lnTo>
                    <a:lnTo>
                      <a:pt x="123" y="0"/>
                    </a:lnTo>
                    <a:close/>
                    <a:moveTo>
                      <a:pt x="69" y="187"/>
                    </a:moveTo>
                    <a:lnTo>
                      <a:pt x="95" y="187"/>
                    </a:lnTo>
                    <a:lnTo>
                      <a:pt x="95" y="171"/>
                    </a:lnTo>
                    <a:lnTo>
                      <a:pt x="69" y="171"/>
                    </a:lnTo>
                    <a:lnTo>
                      <a:pt x="69" y="187"/>
                    </a:lnTo>
                    <a:lnTo>
                      <a:pt x="69" y="187"/>
                    </a:lnTo>
                    <a:close/>
                    <a:moveTo>
                      <a:pt x="95" y="0"/>
                    </a:moveTo>
                    <a:lnTo>
                      <a:pt x="69" y="0"/>
                    </a:lnTo>
                    <a:lnTo>
                      <a:pt x="69" y="79"/>
                    </a:lnTo>
                    <a:lnTo>
                      <a:pt x="88" y="79"/>
                    </a:lnTo>
                    <a:lnTo>
                      <a:pt x="88" y="114"/>
                    </a:lnTo>
                    <a:lnTo>
                      <a:pt x="69" y="114"/>
                    </a:lnTo>
                    <a:lnTo>
                      <a:pt x="69" y="135"/>
                    </a:lnTo>
                    <a:lnTo>
                      <a:pt x="95" y="135"/>
                    </a:lnTo>
                    <a:lnTo>
                      <a:pt x="95" y="62"/>
                    </a:lnTo>
                    <a:lnTo>
                      <a:pt x="78" y="62"/>
                    </a:lnTo>
                    <a:lnTo>
                      <a:pt x="78" y="26"/>
                    </a:lnTo>
                    <a:lnTo>
                      <a:pt x="78" y="26"/>
                    </a:lnTo>
                    <a:lnTo>
                      <a:pt x="95" y="26"/>
                    </a:lnTo>
                    <a:lnTo>
                      <a:pt x="95" y="0"/>
                    </a:lnTo>
                    <a:close/>
                    <a:moveTo>
                      <a:pt x="43" y="187"/>
                    </a:moveTo>
                    <a:lnTo>
                      <a:pt x="69" y="187"/>
                    </a:lnTo>
                    <a:lnTo>
                      <a:pt x="69" y="171"/>
                    </a:lnTo>
                    <a:lnTo>
                      <a:pt x="69" y="171"/>
                    </a:lnTo>
                    <a:lnTo>
                      <a:pt x="69" y="135"/>
                    </a:lnTo>
                    <a:lnTo>
                      <a:pt x="69" y="135"/>
                    </a:lnTo>
                    <a:lnTo>
                      <a:pt x="69" y="114"/>
                    </a:lnTo>
                    <a:lnTo>
                      <a:pt x="52" y="114"/>
                    </a:lnTo>
                    <a:lnTo>
                      <a:pt x="52" y="114"/>
                    </a:lnTo>
                    <a:lnTo>
                      <a:pt x="52" y="79"/>
                    </a:lnTo>
                    <a:lnTo>
                      <a:pt x="69" y="79"/>
                    </a:lnTo>
                    <a:lnTo>
                      <a:pt x="69" y="0"/>
                    </a:lnTo>
                    <a:lnTo>
                      <a:pt x="43" y="0"/>
                    </a:lnTo>
                    <a:lnTo>
                      <a:pt x="43" y="26"/>
                    </a:lnTo>
                    <a:lnTo>
                      <a:pt x="59" y="26"/>
                    </a:lnTo>
                    <a:lnTo>
                      <a:pt x="59" y="62"/>
                    </a:lnTo>
                    <a:lnTo>
                      <a:pt x="43" y="62"/>
                    </a:lnTo>
                    <a:lnTo>
                      <a:pt x="43" y="187"/>
                    </a:lnTo>
                    <a:close/>
                    <a:moveTo>
                      <a:pt x="0" y="187"/>
                    </a:moveTo>
                    <a:lnTo>
                      <a:pt x="43" y="187"/>
                    </a:lnTo>
                    <a:lnTo>
                      <a:pt x="43" y="62"/>
                    </a:lnTo>
                    <a:lnTo>
                      <a:pt x="26" y="62"/>
                    </a:lnTo>
                    <a:lnTo>
                      <a:pt x="26" y="26"/>
                    </a:lnTo>
                    <a:lnTo>
                      <a:pt x="26" y="26"/>
                    </a:lnTo>
                    <a:lnTo>
                      <a:pt x="43" y="26"/>
                    </a:lnTo>
                    <a:lnTo>
                      <a:pt x="43" y="0"/>
                    </a:lnTo>
                    <a:lnTo>
                      <a:pt x="0" y="0"/>
                    </a:lnTo>
                    <a:lnTo>
                      <a:pt x="0" y="187"/>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27684" name="Freeform 1988"/>
              <p:cNvSpPr>
                <a:spLocks noChangeArrowheads="1"/>
              </p:cNvSpPr>
              <p:nvPr/>
            </p:nvSpPr>
            <p:spPr bwMode="auto">
              <a:xfrm>
                <a:off x="49840" y="41970"/>
                <a:ext cx="153454" cy="37380"/>
              </a:xfrm>
              <a:custGeom>
                <a:avLst/>
                <a:gdLst>
                  <a:gd name="T0" fmla="*/ 0 w 99"/>
                  <a:gd name="T1" fmla="*/ 12 h 24"/>
                  <a:gd name="T2" fmla="*/ 7 w 99"/>
                  <a:gd name="T3" fmla="*/ 24 h 24"/>
                  <a:gd name="T4" fmla="*/ 50 w 99"/>
                  <a:gd name="T5" fmla="*/ 14 h 24"/>
                  <a:gd name="T6" fmla="*/ 92 w 99"/>
                  <a:gd name="T7" fmla="*/ 24 h 24"/>
                  <a:gd name="T8" fmla="*/ 99 w 99"/>
                  <a:gd name="T9" fmla="*/ 12 h 24"/>
                  <a:gd name="T10" fmla="*/ 50 w 99"/>
                  <a:gd name="T11" fmla="*/ 0 h 24"/>
                  <a:gd name="T12" fmla="*/ 0 w 99"/>
                  <a:gd name="T13" fmla="*/ 12 h 24"/>
                  <a:gd name="T14" fmla="*/ 0 60000 65536"/>
                  <a:gd name="T15" fmla="*/ 0 60000 65536"/>
                  <a:gd name="T16" fmla="*/ 0 60000 65536"/>
                  <a:gd name="T17" fmla="*/ 0 60000 65536"/>
                  <a:gd name="T18" fmla="*/ 0 60000 65536"/>
                  <a:gd name="T19" fmla="*/ 0 60000 65536"/>
                  <a:gd name="T20" fmla="*/ 0 60000 65536"/>
                  <a:gd name="T21" fmla="*/ 0 w 99"/>
                  <a:gd name="T22" fmla="*/ 0 h 24"/>
                  <a:gd name="T23" fmla="*/ 99 w 99"/>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 h="24">
                    <a:moveTo>
                      <a:pt x="0" y="12"/>
                    </a:moveTo>
                    <a:cubicBezTo>
                      <a:pt x="7" y="24"/>
                      <a:pt x="7" y="24"/>
                      <a:pt x="7" y="24"/>
                    </a:cubicBezTo>
                    <a:cubicBezTo>
                      <a:pt x="19" y="18"/>
                      <a:pt x="34" y="14"/>
                      <a:pt x="50" y="14"/>
                    </a:cubicBezTo>
                    <a:cubicBezTo>
                      <a:pt x="65" y="14"/>
                      <a:pt x="80" y="18"/>
                      <a:pt x="92" y="24"/>
                    </a:cubicBezTo>
                    <a:cubicBezTo>
                      <a:pt x="99" y="12"/>
                      <a:pt x="99" y="12"/>
                      <a:pt x="99" y="12"/>
                    </a:cubicBezTo>
                    <a:cubicBezTo>
                      <a:pt x="85" y="4"/>
                      <a:pt x="68" y="0"/>
                      <a:pt x="50" y="0"/>
                    </a:cubicBezTo>
                    <a:cubicBezTo>
                      <a:pt x="32" y="0"/>
                      <a:pt x="14" y="4"/>
                      <a:pt x="0" y="1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27685" name="Freeform 1989"/>
              <p:cNvSpPr>
                <a:spLocks noChangeArrowheads="1"/>
              </p:cNvSpPr>
              <p:nvPr/>
            </p:nvSpPr>
            <p:spPr bwMode="auto">
              <a:xfrm>
                <a:off x="24920" y="0"/>
                <a:ext cx="204606" cy="43282"/>
              </a:xfrm>
              <a:custGeom>
                <a:avLst/>
                <a:gdLst>
                  <a:gd name="T0" fmla="*/ 132 w 132"/>
                  <a:gd name="T1" fmla="*/ 16 h 28"/>
                  <a:gd name="T2" fmla="*/ 66 w 132"/>
                  <a:gd name="T3" fmla="*/ 0 h 28"/>
                  <a:gd name="T4" fmla="*/ 0 w 132"/>
                  <a:gd name="T5" fmla="*/ 16 h 28"/>
                  <a:gd name="T6" fmla="*/ 6 w 132"/>
                  <a:gd name="T7" fmla="*/ 28 h 28"/>
                  <a:gd name="T8" fmla="*/ 66 w 132"/>
                  <a:gd name="T9" fmla="*/ 14 h 28"/>
                  <a:gd name="T10" fmla="*/ 125 w 132"/>
                  <a:gd name="T11" fmla="*/ 28 h 28"/>
                  <a:gd name="T12" fmla="*/ 132 w 132"/>
                  <a:gd name="T13" fmla="*/ 16 h 28"/>
                  <a:gd name="T14" fmla="*/ 0 60000 65536"/>
                  <a:gd name="T15" fmla="*/ 0 60000 65536"/>
                  <a:gd name="T16" fmla="*/ 0 60000 65536"/>
                  <a:gd name="T17" fmla="*/ 0 60000 65536"/>
                  <a:gd name="T18" fmla="*/ 0 60000 65536"/>
                  <a:gd name="T19" fmla="*/ 0 60000 65536"/>
                  <a:gd name="T20" fmla="*/ 0 60000 65536"/>
                  <a:gd name="T21" fmla="*/ 0 w 132"/>
                  <a:gd name="T22" fmla="*/ 0 h 28"/>
                  <a:gd name="T23" fmla="*/ 132 w 132"/>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2" h="28">
                    <a:moveTo>
                      <a:pt x="132" y="16"/>
                    </a:moveTo>
                    <a:cubicBezTo>
                      <a:pt x="113" y="6"/>
                      <a:pt x="90" y="0"/>
                      <a:pt x="66" y="0"/>
                    </a:cubicBezTo>
                    <a:cubicBezTo>
                      <a:pt x="42" y="0"/>
                      <a:pt x="18" y="6"/>
                      <a:pt x="0" y="16"/>
                    </a:cubicBezTo>
                    <a:cubicBezTo>
                      <a:pt x="6" y="28"/>
                      <a:pt x="6" y="28"/>
                      <a:pt x="6" y="28"/>
                    </a:cubicBezTo>
                    <a:cubicBezTo>
                      <a:pt x="23" y="19"/>
                      <a:pt x="44" y="14"/>
                      <a:pt x="66" y="14"/>
                    </a:cubicBezTo>
                    <a:cubicBezTo>
                      <a:pt x="87" y="14"/>
                      <a:pt x="108" y="19"/>
                      <a:pt x="125" y="28"/>
                    </a:cubicBezTo>
                    <a:lnTo>
                      <a:pt x="132" y="1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grpSp>
        <p:nvGrpSpPr>
          <p:cNvPr id="27686" name="Group 38"/>
          <p:cNvGrpSpPr>
            <a:grpSpLocks/>
          </p:cNvGrpSpPr>
          <p:nvPr/>
        </p:nvGrpSpPr>
        <p:grpSpPr bwMode="auto">
          <a:xfrm>
            <a:off x="9293225" y="2024063"/>
            <a:ext cx="1177925" cy="1176337"/>
            <a:chOff x="0" y="0"/>
            <a:chExt cx="1176826" cy="1176826"/>
          </a:xfrm>
        </p:grpSpPr>
        <p:sp>
          <p:nvSpPr>
            <p:cNvPr id="27687" name="圆角矩形 294"/>
            <p:cNvSpPr>
              <a:spLocks noChangeArrowheads="1"/>
            </p:cNvSpPr>
            <p:nvPr/>
          </p:nvSpPr>
          <p:spPr bwMode="auto">
            <a:xfrm>
              <a:off x="0" y="0"/>
              <a:ext cx="1176826" cy="1176826"/>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grpSp>
          <p:nvGrpSpPr>
            <p:cNvPr id="27688" name="Group 40"/>
            <p:cNvGrpSpPr>
              <a:grpSpLocks/>
            </p:cNvGrpSpPr>
            <p:nvPr/>
          </p:nvGrpSpPr>
          <p:grpSpPr bwMode="auto">
            <a:xfrm>
              <a:off x="318413" y="357649"/>
              <a:ext cx="540000" cy="461529"/>
              <a:chOff x="0" y="0"/>
              <a:chExt cx="342976" cy="293136"/>
            </a:xfrm>
          </p:grpSpPr>
          <p:sp>
            <p:nvSpPr>
              <p:cNvPr id="27689" name="Freeform 2010"/>
              <p:cNvSpPr>
                <a:spLocks noChangeArrowheads="1"/>
              </p:cNvSpPr>
              <p:nvPr/>
            </p:nvSpPr>
            <p:spPr bwMode="auto">
              <a:xfrm>
                <a:off x="110173" y="224935"/>
                <a:ext cx="121320" cy="40659"/>
              </a:xfrm>
              <a:custGeom>
                <a:avLst/>
                <a:gdLst>
                  <a:gd name="T0" fmla="*/ 3 w 185"/>
                  <a:gd name="T1" fmla="*/ 0 h 62"/>
                  <a:gd name="T2" fmla="*/ 0 w 185"/>
                  <a:gd name="T3" fmla="*/ 62 h 62"/>
                  <a:gd name="T4" fmla="*/ 185 w 185"/>
                  <a:gd name="T5" fmla="*/ 62 h 62"/>
                  <a:gd name="T6" fmla="*/ 182 w 185"/>
                  <a:gd name="T7" fmla="*/ 0 h 62"/>
                  <a:gd name="T8" fmla="*/ 3 w 185"/>
                  <a:gd name="T9" fmla="*/ 0 h 62"/>
                  <a:gd name="T10" fmla="*/ 0 60000 65536"/>
                  <a:gd name="T11" fmla="*/ 0 60000 65536"/>
                  <a:gd name="T12" fmla="*/ 0 60000 65536"/>
                  <a:gd name="T13" fmla="*/ 0 60000 65536"/>
                  <a:gd name="T14" fmla="*/ 0 60000 65536"/>
                  <a:gd name="T15" fmla="*/ 0 w 185"/>
                  <a:gd name="T16" fmla="*/ 0 h 62"/>
                  <a:gd name="T17" fmla="*/ 185 w 185"/>
                  <a:gd name="T18" fmla="*/ 62 h 62"/>
                </a:gdLst>
                <a:ahLst/>
                <a:cxnLst>
                  <a:cxn ang="T10">
                    <a:pos x="T0" y="T1"/>
                  </a:cxn>
                  <a:cxn ang="T11">
                    <a:pos x="T2" y="T3"/>
                  </a:cxn>
                  <a:cxn ang="T12">
                    <a:pos x="T4" y="T5"/>
                  </a:cxn>
                  <a:cxn ang="T13">
                    <a:pos x="T6" y="T7"/>
                  </a:cxn>
                  <a:cxn ang="T14">
                    <a:pos x="T8" y="T9"/>
                  </a:cxn>
                </a:cxnLst>
                <a:rect l="T15" t="T16" r="T17" b="T18"/>
                <a:pathLst>
                  <a:path w="185" h="62">
                    <a:moveTo>
                      <a:pt x="3" y="0"/>
                    </a:moveTo>
                    <a:lnTo>
                      <a:pt x="0" y="62"/>
                    </a:lnTo>
                    <a:lnTo>
                      <a:pt x="185" y="62"/>
                    </a:lnTo>
                    <a:lnTo>
                      <a:pt x="182"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27690" name="Freeform 2011"/>
              <p:cNvSpPr>
                <a:spLocks noEditPoints="1" noChangeArrowheads="1"/>
              </p:cNvSpPr>
              <p:nvPr/>
            </p:nvSpPr>
            <p:spPr bwMode="auto">
              <a:xfrm>
                <a:off x="0" y="0"/>
                <a:ext cx="342976" cy="214443"/>
              </a:xfrm>
              <a:custGeom>
                <a:avLst/>
                <a:gdLst>
                  <a:gd name="T0" fmla="*/ 350 w 523"/>
                  <a:gd name="T1" fmla="*/ 327 h 327"/>
                  <a:gd name="T2" fmla="*/ 523 w 523"/>
                  <a:gd name="T3" fmla="*/ 327 h 327"/>
                  <a:gd name="T4" fmla="*/ 523 w 523"/>
                  <a:gd name="T5" fmla="*/ 0 h 327"/>
                  <a:gd name="T6" fmla="*/ 260 w 523"/>
                  <a:gd name="T7" fmla="*/ 0 h 327"/>
                  <a:gd name="T8" fmla="*/ 260 w 523"/>
                  <a:gd name="T9" fmla="*/ 40 h 327"/>
                  <a:gd name="T10" fmla="*/ 476 w 523"/>
                  <a:gd name="T11" fmla="*/ 40 h 327"/>
                  <a:gd name="T12" fmla="*/ 476 w 523"/>
                  <a:gd name="T13" fmla="*/ 286 h 327"/>
                  <a:gd name="T14" fmla="*/ 348 w 523"/>
                  <a:gd name="T15" fmla="*/ 286 h 327"/>
                  <a:gd name="T16" fmla="*/ 260 w 523"/>
                  <a:gd name="T17" fmla="*/ 286 h 327"/>
                  <a:gd name="T18" fmla="*/ 260 w 523"/>
                  <a:gd name="T19" fmla="*/ 327 h 327"/>
                  <a:gd name="T20" fmla="*/ 350 w 523"/>
                  <a:gd name="T21" fmla="*/ 327 h 327"/>
                  <a:gd name="T22" fmla="*/ 260 w 523"/>
                  <a:gd name="T23" fmla="*/ 0 h 327"/>
                  <a:gd name="T24" fmla="*/ 0 w 523"/>
                  <a:gd name="T25" fmla="*/ 0 h 327"/>
                  <a:gd name="T26" fmla="*/ 0 w 523"/>
                  <a:gd name="T27" fmla="*/ 327 h 327"/>
                  <a:gd name="T28" fmla="*/ 173 w 523"/>
                  <a:gd name="T29" fmla="*/ 327 h 327"/>
                  <a:gd name="T30" fmla="*/ 260 w 523"/>
                  <a:gd name="T31" fmla="*/ 327 h 327"/>
                  <a:gd name="T32" fmla="*/ 260 w 523"/>
                  <a:gd name="T33" fmla="*/ 286 h 327"/>
                  <a:gd name="T34" fmla="*/ 173 w 523"/>
                  <a:gd name="T35" fmla="*/ 286 h 327"/>
                  <a:gd name="T36" fmla="*/ 48 w 523"/>
                  <a:gd name="T37" fmla="*/ 286 h 327"/>
                  <a:gd name="T38" fmla="*/ 48 w 523"/>
                  <a:gd name="T39" fmla="*/ 286 h 327"/>
                  <a:gd name="T40" fmla="*/ 48 w 523"/>
                  <a:gd name="T41" fmla="*/ 40 h 327"/>
                  <a:gd name="T42" fmla="*/ 260 w 523"/>
                  <a:gd name="T43" fmla="*/ 40 h 327"/>
                  <a:gd name="T44" fmla="*/ 260 w 523"/>
                  <a:gd name="T45" fmla="*/ 0 h 3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3"/>
                  <a:gd name="T70" fmla="*/ 0 h 327"/>
                  <a:gd name="T71" fmla="*/ 523 w 523"/>
                  <a:gd name="T72" fmla="*/ 327 h 3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3" h="327">
                    <a:moveTo>
                      <a:pt x="350" y="327"/>
                    </a:moveTo>
                    <a:lnTo>
                      <a:pt x="523" y="327"/>
                    </a:lnTo>
                    <a:lnTo>
                      <a:pt x="523" y="0"/>
                    </a:lnTo>
                    <a:lnTo>
                      <a:pt x="260" y="0"/>
                    </a:lnTo>
                    <a:lnTo>
                      <a:pt x="260" y="40"/>
                    </a:lnTo>
                    <a:lnTo>
                      <a:pt x="476" y="40"/>
                    </a:lnTo>
                    <a:lnTo>
                      <a:pt x="476" y="286"/>
                    </a:lnTo>
                    <a:lnTo>
                      <a:pt x="348" y="286"/>
                    </a:lnTo>
                    <a:lnTo>
                      <a:pt x="260" y="286"/>
                    </a:lnTo>
                    <a:lnTo>
                      <a:pt x="260" y="327"/>
                    </a:lnTo>
                    <a:lnTo>
                      <a:pt x="350" y="327"/>
                    </a:lnTo>
                    <a:close/>
                    <a:moveTo>
                      <a:pt x="260" y="0"/>
                    </a:moveTo>
                    <a:lnTo>
                      <a:pt x="0" y="0"/>
                    </a:lnTo>
                    <a:lnTo>
                      <a:pt x="0" y="327"/>
                    </a:lnTo>
                    <a:lnTo>
                      <a:pt x="173" y="327"/>
                    </a:lnTo>
                    <a:lnTo>
                      <a:pt x="260" y="327"/>
                    </a:lnTo>
                    <a:lnTo>
                      <a:pt x="260" y="286"/>
                    </a:lnTo>
                    <a:lnTo>
                      <a:pt x="173" y="286"/>
                    </a:lnTo>
                    <a:lnTo>
                      <a:pt x="48" y="286"/>
                    </a:lnTo>
                    <a:lnTo>
                      <a:pt x="48" y="286"/>
                    </a:lnTo>
                    <a:lnTo>
                      <a:pt x="48" y="40"/>
                    </a:lnTo>
                    <a:lnTo>
                      <a:pt x="260" y="40"/>
                    </a:lnTo>
                    <a:lnTo>
                      <a:pt x="2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27691" name="Freeform 2012"/>
              <p:cNvSpPr>
                <a:spLocks noChangeArrowheads="1"/>
              </p:cNvSpPr>
              <p:nvPr/>
            </p:nvSpPr>
            <p:spPr bwMode="auto">
              <a:xfrm>
                <a:off x="87220" y="276086"/>
                <a:ext cx="168537" cy="17050"/>
              </a:xfrm>
              <a:custGeom>
                <a:avLst/>
                <a:gdLst>
                  <a:gd name="T0" fmla="*/ 0 w 257"/>
                  <a:gd name="T1" fmla="*/ 0 h 26"/>
                  <a:gd name="T2" fmla="*/ 0 w 257"/>
                  <a:gd name="T3" fmla="*/ 26 h 26"/>
                  <a:gd name="T4" fmla="*/ 257 w 257"/>
                  <a:gd name="T5" fmla="*/ 26 h 26"/>
                  <a:gd name="T6" fmla="*/ 257 w 257"/>
                  <a:gd name="T7" fmla="*/ 0 h 26"/>
                  <a:gd name="T8" fmla="*/ 222 w 257"/>
                  <a:gd name="T9" fmla="*/ 0 h 26"/>
                  <a:gd name="T10" fmla="*/ 35 w 257"/>
                  <a:gd name="T11" fmla="*/ 0 h 26"/>
                  <a:gd name="T12" fmla="*/ 0 w 257"/>
                  <a:gd name="T13" fmla="*/ 0 h 26"/>
                  <a:gd name="T14" fmla="*/ 0 60000 65536"/>
                  <a:gd name="T15" fmla="*/ 0 60000 65536"/>
                  <a:gd name="T16" fmla="*/ 0 60000 65536"/>
                  <a:gd name="T17" fmla="*/ 0 60000 65536"/>
                  <a:gd name="T18" fmla="*/ 0 60000 65536"/>
                  <a:gd name="T19" fmla="*/ 0 60000 65536"/>
                  <a:gd name="T20" fmla="*/ 0 60000 65536"/>
                  <a:gd name="T21" fmla="*/ 0 w 257"/>
                  <a:gd name="T22" fmla="*/ 0 h 26"/>
                  <a:gd name="T23" fmla="*/ 257 w 257"/>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7" h="26">
                    <a:moveTo>
                      <a:pt x="0" y="0"/>
                    </a:moveTo>
                    <a:lnTo>
                      <a:pt x="0" y="26"/>
                    </a:lnTo>
                    <a:lnTo>
                      <a:pt x="257" y="26"/>
                    </a:lnTo>
                    <a:lnTo>
                      <a:pt x="257" y="0"/>
                    </a:lnTo>
                    <a:lnTo>
                      <a:pt x="222" y="0"/>
                    </a:lnTo>
                    <a:lnTo>
                      <a:pt x="3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sp>
        <p:nvSpPr>
          <p:cNvPr id="27692" name="矩形 9"/>
          <p:cNvSpPr>
            <a:spLocks noChangeArrowheads="1"/>
          </p:cNvSpPr>
          <p:nvPr/>
        </p:nvSpPr>
        <p:spPr bwMode="auto">
          <a:xfrm>
            <a:off x="4579938" y="3254375"/>
            <a:ext cx="2068512"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a:t>
            </a:r>
          </a:p>
        </p:txBody>
      </p:sp>
      <p:sp>
        <p:nvSpPr>
          <p:cNvPr id="27693" name="矩形 10"/>
          <p:cNvSpPr>
            <a:spLocks noChangeArrowheads="1"/>
          </p:cNvSpPr>
          <p:nvPr/>
        </p:nvSpPr>
        <p:spPr bwMode="auto">
          <a:xfrm>
            <a:off x="4606925" y="4694238"/>
            <a:ext cx="2014538"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BBB487"/>
                </a:solidFill>
                <a:latin typeface="Calibri" pitchFamily="34" charset="0"/>
                <a:ea typeface="微软雅黑" pitchFamily="34" charset="-122"/>
                <a:sym typeface="Calibri" pitchFamily="34" charset="0"/>
              </a:rPr>
              <a:t>sit amet ligula. Nulla quis lorem ut libero malesuada feugiat. Vestibulum ac diam sit amet quam vehicula elementum</a:t>
            </a:r>
          </a:p>
        </p:txBody>
      </p:sp>
      <p:sp>
        <p:nvSpPr>
          <p:cNvPr id="27694" name="矩形 308"/>
          <p:cNvSpPr>
            <a:spLocks noChangeArrowheads="1"/>
          </p:cNvSpPr>
          <p:nvPr/>
        </p:nvSpPr>
        <p:spPr bwMode="auto">
          <a:xfrm>
            <a:off x="6891338" y="3252788"/>
            <a:ext cx="2068512"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a:t>
            </a:r>
          </a:p>
        </p:txBody>
      </p:sp>
      <p:sp>
        <p:nvSpPr>
          <p:cNvPr id="27695" name="矩形 309"/>
          <p:cNvSpPr>
            <a:spLocks noChangeArrowheads="1"/>
          </p:cNvSpPr>
          <p:nvPr/>
        </p:nvSpPr>
        <p:spPr bwMode="auto">
          <a:xfrm>
            <a:off x="6918325" y="4692650"/>
            <a:ext cx="20161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BBB487"/>
                </a:solidFill>
                <a:latin typeface="Calibri" pitchFamily="34" charset="0"/>
                <a:ea typeface="微软雅黑" pitchFamily="34" charset="-122"/>
                <a:sym typeface="Calibri" pitchFamily="34" charset="0"/>
              </a:rPr>
              <a:t>sit amet ligula. Nulla quis lorem ut libero malesuada feugiat. Vestibulum ac diam sit amet quam vehicula elementum</a:t>
            </a:r>
          </a:p>
        </p:txBody>
      </p:sp>
      <p:sp>
        <p:nvSpPr>
          <p:cNvPr id="27696" name="矩形 310"/>
          <p:cNvSpPr>
            <a:spLocks noChangeArrowheads="1"/>
          </p:cNvSpPr>
          <p:nvPr/>
        </p:nvSpPr>
        <p:spPr bwMode="auto">
          <a:xfrm>
            <a:off x="9194800" y="3252788"/>
            <a:ext cx="2070100"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a:t>
            </a:r>
          </a:p>
        </p:txBody>
      </p:sp>
      <p:sp>
        <p:nvSpPr>
          <p:cNvPr id="27697" name="矩形 311"/>
          <p:cNvSpPr>
            <a:spLocks noChangeArrowheads="1"/>
          </p:cNvSpPr>
          <p:nvPr/>
        </p:nvSpPr>
        <p:spPr bwMode="auto">
          <a:xfrm>
            <a:off x="9223375" y="4692650"/>
            <a:ext cx="20145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BBB487"/>
                </a:solidFill>
                <a:latin typeface="Calibri" pitchFamily="34" charset="0"/>
                <a:ea typeface="微软雅黑" pitchFamily="34" charset="-122"/>
                <a:sym typeface="Calibri" pitchFamily="34" charset="0"/>
              </a:rPr>
              <a:t>sit amet ligula. Nulla quis lorem ut libero malesuada feugiat. Vestibulum ac diam sit amet quam vehicula elementum</a:t>
            </a:r>
          </a:p>
        </p:txBody>
      </p:sp>
      <p:sp>
        <p:nvSpPr>
          <p:cNvPr id="27698" name="矩形 14"/>
          <p:cNvSpPr>
            <a:spLocks noChangeArrowheads="1"/>
          </p:cNvSpPr>
          <p:nvPr/>
        </p:nvSpPr>
        <p:spPr bwMode="auto">
          <a:xfrm>
            <a:off x="1327150" y="2843213"/>
            <a:ext cx="2255838"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a:solidFill>
                  <a:schemeClr val="bg2"/>
                </a:solidFill>
                <a:latin typeface="Calibri" pitchFamily="34" charset="0"/>
                <a:ea typeface="微软雅黑" pitchFamily="34" charset="-122"/>
                <a:sym typeface="Calibri" pitchFamily="34" charset="0"/>
              </a:rPr>
              <a:t>Malesuada feugiat. Vestibulum ac diam sit amet quam vehicula </a:t>
            </a:r>
          </a:p>
        </p:txBody>
      </p:sp>
      <p:sp>
        <p:nvSpPr>
          <p:cNvPr id="27699" name="左大括号 16"/>
          <p:cNvSpPr>
            <a:spLocks/>
          </p:cNvSpPr>
          <p:nvPr/>
        </p:nvSpPr>
        <p:spPr bwMode="auto">
          <a:xfrm>
            <a:off x="3738563" y="2381250"/>
            <a:ext cx="136525" cy="3470275"/>
          </a:xfrm>
          <a:prstGeom prst="leftBrace">
            <a:avLst>
              <a:gd name="adj1" fmla="val 8238"/>
              <a:gd name="adj2" fmla="val 46773"/>
            </a:avLst>
          </a:prstGeom>
          <a:noFill/>
          <a:ln w="6350" cap="flat" cmpd="sng">
            <a:solidFill>
              <a:srgbClr val="56D9BB"/>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p>
        </p:txBody>
      </p:sp>
    </p:spTree>
    <p:custDataLst>
      <p:tags r:id="rId1"/>
    </p:custDataLst>
  </p:cSld>
  <p:clrMapOvr>
    <a:masterClrMapping/>
  </p:clrMapOvr>
  <p:transition spd="slow" advTm="4496">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698"/>
                                        </p:tgtEl>
                                        <p:attrNameLst>
                                          <p:attrName>style.visibility</p:attrName>
                                        </p:attrNameLst>
                                      </p:cBhvr>
                                      <p:to>
                                        <p:strVal val="visible"/>
                                      </p:to>
                                    </p:set>
                                    <p:anim calcmode="lin" valueType="num">
                                      <p:cBhvr additive="base">
                                        <p:cTn id="7" dur="500" fill="hold"/>
                                        <p:tgtEl>
                                          <p:spTgt spid="27698"/>
                                        </p:tgtEl>
                                        <p:attrNameLst>
                                          <p:attrName>ppt_x</p:attrName>
                                        </p:attrNameLst>
                                      </p:cBhvr>
                                      <p:tavLst>
                                        <p:tav tm="0">
                                          <p:val>
                                            <p:strVal val="0-#ppt_w/2"/>
                                          </p:val>
                                        </p:tav>
                                        <p:tav tm="100000">
                                          <p:val>
                                            <p:strVal val="#ppt_x"/>
                                          </p:val>
                                        </p:tav>
                                      </p:tavLst>
                                    </p:anim>
                                    <p:anim calcmode="lin" valueType="num">
                                      <p:cBhvr additive="base">
                                        <p:cTn id="8" dur="500" fill="hold"/>
                                        <p:tgtEl>
                                          <p:spTgt spid="2769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7699"/>
                                        </p:tgtEl>
                                        <p:attrNameLst>
                                          <p:attrName>style.visibility</p:attrName>
                                        </p:attrNameLst>
                                      </p:cBhvr>
                                      <p:to>
                                        <p:strVal val="visible"/>
                                      </p:to>
                                    </p:set>
                                    <p:animEffect transition="in" filter="wipe(left)">
                                      <p:cBhvr>
                                        <p:cTn id="13" dur="1500"/>
                                        <p:tgtEl>
                                          <p:spTgt spid="27699"/>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27673"/>
                                        </p:tgtEl>
                                        <p:attrNameLst>
                                          <p:attrName>style.visibility</p:attrName>
                                        </p:attrNameLst>
                                      </p:cBhvr>
                                      <p:to>
                                        <p:strVal val="visible"/>
                                      </p:to>
                                    </p:set>
                                    <p:anim calcmode="lin" valueType="num">
                                      <p:cBhvr additive="base">
                                        <p:cTn id="18" dur="500" fill="hold"/>
                                        <p:tgtEl>
                                          <p:spTgt spid="27673"/>
                                        </p:tgtEl>
                                        <p:attrNameLst>
                                          <p:attrName>ppt_x</p:attrName>
                                        </p:attrNameLst>
                                      </p:cBhvr>
                                      <p:tavLst>
                                        <p:tav tm="0">
                                          <p:val>
                                            <p:strVal val="1+#ppt_w/2"/>
                                          </p:val>
                                        </p:tav>
                                        <p:tav tm="100000">
                                          <p:val>
                                            <p:strVal val="#ppt_x"/>
                                          </p:val>
                                        </p:tav>
                                      </p:tavLst>
                                    </p:anim>
                                    <p:anim calcmode="lin" valueType="num">
                                      <p:cBhvr additive="base">
                                        <p:cTn id="19" dur="500" fill="hold"/>
                                        <p:tgtEl>
                                          <p:spTgt spid="2767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27680"/>
                                        </p:tgtEl>
                                        <p:attrNameLst>
                                          <p:attrName>style.visibility</p:attrName>
                                        </p:attrNameLst>
                                      </p:cBhvr>
                                      <p:to>
                                        <p:strVal val="visible"/>
                                      </p:to>
                                    </p:set>
                                    <p:anim calcmode="lin" valueType="num">
                                      <p:cBhvr additive="base">
                                        <p:cTn id="22" dur="500" fill="hold"/>
                                        <p:tgtEl>
                                          <p:spTgt spid="27680"/>
                                        </p:tgtEl>
                                        <p:attrNameLst>
                                          <p:attrName>ppt_x</p:attrName>
                                        </p:attrNameLst>
                                      </p:cBhvr>
                                      <p:tavLst>
                                        <p:tav tm="0">
                                          <p:val>
                                            <p:strVal val="1+#ppt_w/2"/>
                                          </p:val>
                                        </p:tav>
                                        <p:tav tm="100000">
                                          <p:val>
                                            <p:strVal val="#ppt_x"/>
                                          </p:val>
                                        </p:tav>
                                      </p:tavLst>
                                    </p:anim>
                                    <p:anim calcmode="lin" valueType="num">
                                      <p:cBhvr additive="base">
                                        <p:cTn id="23" dur="500" fill="hold"/>
                                        <p:tgtEl>
                                          <p:spTgt spid="27680"/>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27686"/>
                                        </p:tgtEl>
                                        <p:attrNameLst>
                                          <p:attrName>style.visibility</p:attrName>
                                        </p:attrNameLst>
                                      </p:cBhvr>
                                      <p:to>
                                        <p:strVal val="visible"/>
                                      </p:to>
                                    </p:set>
                                    <p:anim calcmode="lin" valueType="num">
                                      <p:cBhvr additive="base">
                                        <p:cTn id="26" dur="500" fill="hold"/>
                                        <p:tgtEl>
                                          <p:spTgt spid="27686"/>
                                        </p:tgtEl>
                                        <p:attrNameLst>
                                          <p:attrName>ppt_x</p:attrName>
                                        </p:attrNameLst>
                                      </p:cBhvr>
                                      <p:tavLst>
                                        <p:tav tm="0">
                                          <p:val>
                                            <p:strVal val="1+#ppt_w/2"/>
                                          </p:val>
                                        </p:tav>
                                        <p:tav tm="100000">
                                          <p:val>
                                            <p:strVal val="#ppt_x"/>
                                          </p:val>
                                        </p:tav>
                                      </p:tavLst>
                                    </p:anim>
                                    <p:anim calcmode="lin" valueType="num">
                                      <p:cBhvr additive="base">
                                        <p:cTn id="27" dur="500" fill="hold"/>
                                        <p:tgtEl>
                                          <p:spTgt spid="27686"/>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7692"/>
                                        </p:tgtEl>
                                        <p:attrNameLst>
                                          <p:attrName>style.visibility</p:attrName>
                                        </p:attrNameLst>
                                      </p:cBhvr>
                                      <p:to>
                                        <p:strVal val="visible"/>
                                      </p:to>
                                    </p:set>
                                    <p:anim calcmode="lin" valueType="num">
                                      <p:cBhvr additive="base">
                                        <p:cTn id="32" dur="500" fill="hold"/>
                                        <p:tgtEl>
                                          <p:spTgt spid="27692"/>
                                        </p:tgtEl>
                                        <p:attrNameLst>
                                          <p:attrName>ppt_x</p:attrName>
                                        </p:attrNameLst>
                                      </p:cBhvr>
                                      <p:tavLst>
                                        <p:tav tm="0">
                                          <p:val>
                                            <p:strVal val="#ppt_x"/>
                                          </p:val>
                                        </p:tav>
                                        <p:tav tm="100000">
                                          <p:val>
                                            <p:strVal val="#ppt_x"/>
                                          </p:val>
                                        </p:tav>
                                      </p:tavLst>
                                    </p:anim>
                                    <p:anim calcmode="lin" valueType="num">
                                      <p:cBhvr additive="base">
                                        <p:cTn id="33" dur="500" fill="hold"/>
                                        <p:tgtEl>
                                          <p:spTgt spid="2769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7693"/>
                                        </p:tgtEl>
                                        <p:attrNameLst>
                                          <p:attrName>style.visibility</p:attrName>
                                        </p:attrNameLst>
                                      </p:cBhvr>
                                      <p:to>
                                        <p:strVal val="visible"/>
                                      </p:to>
                                    </p:set>
                                    <p:anim calcmode="lin" valueType="num">
                                      <p:cBhvr additive="base">
                                        <p:cTn id="36" dur="500" fill="hold"/>
                                        <p:tgtEl>
                                          <p:spTgt spid="27693"/>
                                        </p:tgtEl>
                                        <p:attrNameLst>
                                          <p:attrName>ppt_x</p:attrName>
                                        </p:attrNameLst>
                                      </p:cBhvr>
                                      <p:tavLst>
                                        <p:tav tm="0">
                                          <p:val>
                                            <p:strVal val="#ppt_x"/>
                                          </p:val>
                                        </p:tav>
                                        <p:tav tm="100000">
                                          <p:val>
                                            <p:strVal val="#ppt_x"/>
                                          </p:val>
                                        </p:tav>
                                      </p:tavLst>
                                    </p:anim>
                                    <p:anim calcmode="lin" valueType="num">
                                      <p:cBhvr additive="base">
                                        <p:cTn id="37" dur="500" fill="hold"/>
                                        <p:tgtEl>
                                          <p:spTgt spid="2769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7694"/>
                                        </p:tgtEl>
                                        <p:attrNameLst>
                                          <p:attrName>style.visibility</p:attrName>
                                        </p:attrNameLst>
                                      </p:cBhvr>
                                      <p:to>
                                        <p:strVal val="visible"/>
                                      </p:to>
                                    </p:set>
                                    <p:anim calcmode="lin" valueType="num">
                                      <p:cBhvr additive="base">
                                        <p:cTn id="40" dur="500" fill="hold"/>
                                        <p:tgtEl>
                                          <p:spTgt spid="27694"/>
                                        </p:tgtEl>
                                        <p:attrNameLst>
                                          <p:attrName>ppt_x</p:attrName>
                                        </p:attrNameLst>
                                      </p:cBhvr>
                                      <p:tavLst>
                                        <p:tav tm="0">
                                          <p:val>
                                            <p:strVal val="#ppt_x"/>
                                          </p:val>
                                        </p:tav>
                                        <p:tav tm="100000">
                                          <p:val>
                                            <p:strVal val="#ppt_x"/>
                                          </p:val>
                                        </p:tav>
                                      </p:tavLst>
                                    </p:anim>
                                    <p:anim calcmode="lin" valueType="num">
                                      <p:cBhvr additive="base">
                                        <p:cTn id="41" dur="500" fill="hold"/>
                                        <p:tgtEl>
                                          <p:spTgt spid="27694"/>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7695"/>
                                        </p:tgtEl>
                                        <p:attrNameLst>
                                          <p:attrName>style.visibility</p:attrName>
                                        </p:attrNameLst>
                                      </p:cBhvr>
                                      <p:to>
                                        <p:strVal val="visible"/>
                                      </p:to>
                                    </p:set>
                                    <p:anim calcmode="lin" valueType="num">
                                      <p:cBhvr additive="base">
                                        <p:cTn id="44" dur="500" fill="hold"/>
                                        <p:tgtEl>
                                          <p:spTgt spid="27695"/>
                                        </p:tgtEl>
                                        <p:attrNameLst>
                                          <p:attrName>ppt_x</p:attrName>
                                        </p:attrNameLst>
                                      </p:cBhvr>
                                      <p:tavLst>
                                        <p:tav tm="0">
                                          <p:val>
                                            <p:strVal val="#ppt_x"/>
                                          </p:val>
                                        </p:tav>
                                        <p:tav tm="100000">
                                          <p:val>
                                            <p:strVal val="#ppt_x"/>
                                          </p:val>
                                        </p:tav>
                                      </p:tavLst>
                                    </p:anim>
                                    <p:anim calcmode="lin" valueType="num">
                                      <p:cBhvr additive="base">
                                        <p:cTn id="45" dur="500" fill="hold"/>
                                        <p:tgtEl>
                                          <p:spTgt spid="2769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7696"/>
                                        </p:tgtEl>
                                        <p:attrNameLst>
                                          <p:attrName>style.visibility</p:attrName>
                                        </p:attrNameLst>
                                      </p:cBhvr>
                                      <p:to>
                                        <p:strVal val="visible"/>
                                      </p:to>
                                    </p:set>
                                    <p:anim calcmode="lin" valueType="num">
                                      <p:cBhvr additive="base">
                                        <p:cTn id="48" dur="500" fill="hold"/>
                                        <p:tgtEl>
                                          <p:spTgt spid="27696"/>
                                        </p:tgtEl>
                                        <p:attrNameLst>
                                          <p:attrName>ppt_x</p:attrName>
                                        </p:attrNameLst>
                                      </p:cBhvr>
                                      <p:tavLst>
                                        <p:tav tm="0">
                                          <p:val>
                                            <p:strVal val="#ppt_x"/>
                                          </p:val>
                                        </p:tav>
                                        <p:tav tm="100000">
                                          <p:val>
                                            <p:strVal val="#ppt_x"/>
                                          </p:val>
                                        </p:tav>
                                      </p:tavLst>
                                    </p:anim>
                                    <p:anim calcmode="lin" valueType="num">
                                      <p:cBhvr additive="base">
                                        <p:cTn id="49" dur="500" fill="hold"/>
                                        <p:tgtEl>
                                          <p:spTgt spid="2769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7697"/>
                                        </p:tgtEl>
                                        <p:attrNameLst>
                                          <p:attrName>style.visibility</p:attrName>
                                        </p:attrNameLst>
                                      </p:cBhvr>
                                      <p:to>
                                        <p:strVal val="visible"/>
                                      </p:to>
                                    </p:set>
                                    <p:anim calcmode="lin" valueType="num">
                                      <p:cBhvr additive="base">
                                        <p:cTn id="52" dur="500" fill="hold"/>
                                        <p:tgtEl>
                                          <p:spTgt spid="27697"/>
                                        </p:tgtEl>
                                        <p:attrNameLst>
                                          <p:attrName>ppt_x</p:attrName>
                                        </p:attrNameLst>
                                      </p:cBhvr>
                                      <p:tavLst>
                                        <p:tav tm="0">
                                          <p:val>
                                            <p:strVal val="#ppt_x"/>
                                          </p:val>
                                        </p:tav>
                                        <p:tav tm="100000">
                                          <p:val>
                                            <p:strVal val="#ppt_x"/>
                                          </p:val>
                                        </p:tav>
                                      </p:tavLst>
                                    </p:anim>
                                    <p:anim calcmode="lin" valueType="num">
                                      <p:cBhvr additive="base">
                                        <p:cTn id="53" dur="500" fill="hold"/>
                                        <p:tgtEl>
                                          <p:spTgt spid="276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92" grpId="0"/>
      <p:bldP spid="27693" grpId="0"/>
      <p:bldP spid="27694" grpId="0"/>
      <p:bldP spid="27695" grpId="0"/>
      <p:bldP spid="27696" grpId="0"/>
      <p:bldP spid="27697" grpId="0"/>
      <p:bldP spid="27698" grpId="0"/>
      <p:bldP spid="2769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noChangeArrowheads="1"/>
          </p:cNvSpPr>
          <p:nvPr>
            <p:ph type="ctrTitle" idx="4294967295"/>
          </p:nvPr>
        </p:nvSpPr>
        <p:spPr>
          <a:xfrm>
            <a:off x="1524000" y="1133475"/>
            <a:ext cx="9144000" cy="2387600"/>
          </a:xfrm>
          <a:ln/>
        </p:spPr>
        <p:txBody>
          <a:bodyPr anchor="b"/>
          <a:lstStyle/>
          <a:p>
            <a:pPr marL="0" indent="0" algn="ctr"/>
            <a:r>
              <a:rPr lang="en-US" sz="6000" dirty="0">
                <a:solidFill>
                  <a:schemeClr val="bg1"/>
                </a:solidFill>
              </a:rPr>
              <a:t>THANKS FOR WATCHING</a:t>
            </a:r>
            <a:endParaRPr lang="zh-CN" altLang="en-US" sz="6000" dirty="0">
              <a:solidFill>
                <a:schemeClr val="bg1"/>
              </a:solidFill>
            </a:endParaRPr>
          </a:p>
        </p:txBody>
      </p:sp>
      <p:sp>
        <p:nvSpPr>
          <p:cNvPr id="28675" name="副标题 2"/>
          <p:cNvSpPr>
            <a:spLocks noGrp="1" noChangeArrowheads="1"/>
          </p:cNvSpPr>
          <p:nvPr>
            <p:ph type="subTitle" idx="1"/>
          </p:nvPr>
        </p:nvSpPr>
        <p:spPr>
          <a:xfrm>
            <a:off x="1524000" y="3521075"/>
            <a:ext cx="9144000" cy="1655763"/>
          </a:xfrm>
          <a:ln/>
        </p:spPr>
        <p:txBody>
          <a:bodyPr/>
          <a:lstStyle/>
          <a:p>
            <a:r>
              <a:rPr lang="zh-CN" altLang="en-US" sz="1400" dirty="0" smtClean="0">
                <a:solidFill>
                  <a:srgbClr val="BBB487"/>
                </a:solidFill>
              </a:rPr>
              <a:t>此处可输入你的文字或内容</a:t>
            </a:r>
            <a:endParaRPr lang="zh-CN" altLang="en-US" sz="1400" dirty="0">
              <a:solidFill>
                <a:srgbClr val="BBB487"/>
              </a:solidFill>
            </a:endParaRPr>
          </a:p>
        </p:txBody>
      </p:sp>
    </p:spTree>
    <p:custDataLst>
      <p:tags r:id="rId1"/>
    </p:custDataLst>
  </p:cSld>
  <p:clrMapOvr>
    <a:masterClrMapping/>
  </p:clrMapOvr>
  <p:transition spd="slow" advTm="1895">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8674"/>
                                        </p:tgtEl>
                                        <p:attrNameLst>
                                          <p:attrName>style.visibility</p:attrName>
                                        </p:attrNameLst>
                                      </p:cBhvr>
                                      <p:to>
                                        <p:strVal val="visible"/>
                                      </p:to>
                                    </p:set>
                                    <p:anim calcmode="lin" valueType="num">
                                      <p:cBhvr>
                                        <p:cTn id="7" dur="500" fill="hold"/>
                                        <p:tgtEl>
                                          <p:spTgt spid="286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674"/>
                                        </p:tgtEl>
                                        <p:attrNameLst>
                                          <p:attrName>ppt_y</p:attrName>
                                        </p:attrNameLst>
                                      </p:cBhvr>
                                      <p:tavLst>
                                        <p:tav tm="0">
                                          <p:val>
                                            <p:strVal val="#ppt_y"/>
                                          </p:val>
                                        </p:tav>
                                        <p:tav tm="100000">
                                          <p:val>
                                            <p:strVal val="#ppt_y"/>
                                          </p:val>
                                        </p:tav>
                                      </p:tavLst>
                                    </p:anim>
                                    <p:anim calcmode="lin" valueType="num">
                                      <p:cBhvr>
                                        <p:cTn id="9" dur="500" fill="hold"/>
                                        <p:tgtEl>
                                          <p:spTgt spid="286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6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674"/>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28675">
                                            <p:txEl>
                                              <p:pRg st="0" end="0"/>
                                            </p:txEl>
                                          </p:spTgt>
                                        </p:tgtEl>
                                        <p:attrNameLst>
                                          <p:attrName>style.visibility</p:attrName>
                                        </p:attrNameLst>
                                      </p:cBhvr>
                                      <p:to>
                                        <p:strVal val="visible"/>
                                      </p:to>
                                    </p:set>
                                    <p:anim calcmode="lin" valueType="num">
                                      <p:cBhvr>
                                        <p:cTn id="16" dur="500" fill="hold"/>
                                        <p:tgtEl>
                                          <p:spTgt spid="28675">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28675">
                                            <p:txEl>
                                              <p:pRg st="0" end="0"/>
                                            </p:txEl>
                                          </p:spTgt>
                                        </p:tgtEl>
                                        <p:attrNameLst>
                                          <p:attrName>ppt_h</p:attrName>
                                        </p:attrNameLst>
                                      </p:cBhvr>
                                      <p:tavLst>
                                        <p:tav tm="0">
                                          <p:val>
                                            <p:fltVal val="0"/>
                                          </p:val>
                                        </p:tav>
                                        <p:tav tm="100000">
                                          <p:val>
                                            <p:strVal val="#ppt_h"/>
                                          </p:val>
                                        </p:tav>
                                      </p:tavLst>
                                    </p:anim>
                                    <p:animEffect transition="in" filter="fade">
                                      <p:cBhvr>
                                        <p:cTn id="18" dur="500"/>
                                        <p:tgtEl>
                                          <p:spTgt spid="286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P spid="2867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317500"/>
            <a:ext cx="13182600" cy="749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8"/>
          <p:cNvSpPr>
            <a:spLocks noChangeArrowheads="1"/>
          </p:cNvSpPr>
          <p:nvPr/>
        </p:nvSpPr>
        <p:spPr bwMode="auto">
          <a:xfrm>
            <a:off x="0" y="2189163"/>
            <a:ext cx="8953500" cy="2400300"/>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6147" name="Group 3"/>
          <p:cNvGrpSpPr>
            <a:grpSpLocks/>
          </p:cNvGrpSpPr>
          <p:nvPr/>
        </p:nvGrpSpPr>
        <p:grpSpPr bwMode="auto">
          <a:xfrm>
            <a:off x="8382000" y="2189163"/>
            <a:ext cx="3810000" cy="2400300"/>
            <a:chOff x="0" y="0"/>
            <a:chExt cx="3810000" cy="2400300"/>
          </a:xfrm>
        </p:grpSpPr>
        <p:sp>
          <p:nvSpPr>
            <p:cNvPr id="6148" name="矩形 9"/>
            <p:cNvSpPr>
              <a:spLocks noChangeArrowheads="1"/>
            </p:cNvSpPr>
            <p:nvPr/>
          </p:nvSpPr>
          <p:spPr bwMode="auto">
            <a:xfrm>
              <a:off x="571500" y="0"/>
              <a:ext cx="3238500" cy="24003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6149" name="等腰三角形 6"/>
            <p:cNvSpPr>
              <a:spLocks noChangeArrowheads="1"/>
            </p:cNvSpPr>
            <p:nvPr/>
          </p:nvSpPr>
          <p:spPr bwMode="auto">
            <a:xfrm rot="16200000">
              <a:off x="-914400" y="914400"/>
              <a:ext cx="2400300" cy="571500"/>
            </a:xfrm>
            <a:prstGeom prst="triangle">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sp>
        <p:nvSpPr>
          <p:cNvPr id="6150" name="标题 3"/>
          <p:cNvSpPr>
            <a:spLocks noGrp="1" noChangeArrowheads="1"/>
          </p:cNvSpPr>
          <p:nvPr>
            <p:ph type="title" idx="4294967295"/>
          </p:nvPr>
        </p:nvSpPr>
        <p:spPr>
          <a:xfrm>
            <a:off x="831850" y="2189163"/>
            <a:ext cx="8121650" cy="2400300"/>
          </a:xfrm>
          <a:ln/>
        </p:spPr>
        <p:txBody>
          <a:bodyPr/>
          <a:lstStyle/>
          <a:p>
            <a:pPr marL="0" indent="0" algn="ctr"/>
            <a:r>
              <a:rPr lang="en-US" dirty="0">
                <a:solidFill>
                  <a:schemeClr val="bg1"/>
                </a:solidFill>
              </a:rPr>
              <a:t>SECTION TITLE</a:t>
            </a:r>
            <a:endParaRPr lang="zh-CN" altLang="en-US" dirty="0">
              <a:solidFill>
                <a:schemeClr val="bg1"/>
              </a:solidFill>
            </a:endParaRPr>
          </a:p>
        </p:txBody>
      </p:sp>
      <p:sp>
        <p:nvSpPr>
          <p:cNvPr id="6151" name="文本占位符 1"/>
          <p:cNvSpPr>
            <a:spLocks noGrp="1" noChangeArrowheads="1"/>
          </p:cNvSpPr>
          <p:nvPr>
            <p:ph type="body" idx="1"/>
          </p:nvPr>
        </p:nvSpPr>
        <p:spPr>
          <a:xfrm>
            <a:off x="831850" y="4589463"/>
            <a:ext cx="10515600" cy="1500187"/>
          </a:xfrm>
          <a:ln/>
        </p:spPr>
        <p:txBody>
          <a:bodyPr/>
          <a:lstStyle/>
          <a:p>
            <a:r>
              <a:rPr lang="en-US" sz="1400" dirty="0" err="1">
                <a:solidFill>
                  <a:srgbClr val="A79A89"/>
                </a:solidFill>
              </a:rPr>
              <a:t>Quisque</a:t>
            </a:r>
            <a:r>
              <a:rPr lang="en-US" sz="1400" dirty="0">
                <a:solidFill>
                  <a:srgbClr val="A79A89"/>
                </a:solidFill>
              </a:rPr>
              <a:t> </a:t>
            </a:r>
            <a:r>
              <a:rPr lang="en-US" sz="1400" dirty="0" err="1">
                <a:solidFill>
                  <a:srgbClr val="A79A89"/>
                </a:solidFill>
              </a:rPr>
              <a:t>velit</a:t>
            </a:r>
            <a:r>
              <a:rPr lang="en-US" sz="1400" dirty="0">
                <a:solidFill>
                  <a:srgbClr val="A79A89"/>
                </a:solidFill>
              </a:rPr>
              <a:t> nisi, </a:t>
            </a:r>
            <a:r>
              <a:rPr lang="en-US" sz="1400" dirty="0" err="1">
                <a:solidFill>
                  <a:srgbClr val="A79A89"/>
                </a:solidFill>
              </a:rPr>
              <a:t>pretium</a:t>
            </a:r>
            <a:r>
              <a:rPr lang="en-US" sz="1400" dirty="0">
                <a:solidFill>
                  <a:srgbClr val="A79A89"/>
                </a:solidFill>
              </a:rPr>
              <a:t> </a:t>
            </a:r>
            <a:r>
              <a:rPr lang="en-US" sz="1400" dirty="0" err="1">
                <a:solidFill>
                  <a:srgbClr val="A79A89"/>
                </a:solidFill>
              </a:rPr>
              <a:t>ut</a:t>
            </a:r>
            <a:r>
              <a:rPr lang="en-US" sz="1400" dirty="0">
                <a:solidFill>
                  <a:srgbClr val="A79A89"/>
                </a:solidFill>
              </a:rPr>
              <a:t> </a:t>
            </a:r>
            <a:r>
              <a:rPr lang="en-US" sz="1400" dirty="0" err="1">
                <a:solidFill>
                  <a:srgbClr val="A79A89"/>
                </a:solidFill>
              </a:rPr>
              <a:t>lacinia</a:t>
            </a:r>
            <a:r>
              <a:rPr lang="en-US" sz="1400" dirty="0">
                <a:solidFill>
                  <a:srgbClr val="A79A89"/>
                </a:solidFill>
              </a:rPr>
              <a:t> in, </a:t>
            </a:r>
            <a:r>
              <a:rPr lang="en-US" sz="1400" dirty="0" err="1">
                <a:solidFill>
                  <a:srgbClr val="A79A89"/>
                </a:solidFill>
              </a:rPr>
              <a:t>elementum</a:t>
            </a:r>
            <a:r>
              <a:rPr lang="en-US" sz="1400" dirty="0">
                <a:solidFill>
                  <a:srgbClr val="A79A89"/>
                </a:solidFill>
              </a:rPr>
              <a:t> id </a:t>
            </a:r>
            <a:r>
              <a:rPr lang="en-US" sz="1400" dirty="0" err="1">
                <a:solidFill>
                  <a:srgbClr val="A79A89"/>
                </a:solidFill>
              </a:rPr>
              <a:t>enim</a:t>
            </a:r>
            <a:r>
              <a:rPr lang="en-US" sz="1400" dirty="0">
                <a:solidFill>
                  <a:srgbClr val="A79A89"/>
                </a:solidFill>
              </a:rPr>
              <a:t>. </a:t>
            </a:r>
            <a:r>
              <a:rPr lang="en-US" sz="1400" dirty="0" err="1">
                <a:solidFill>
                  <a:srgbClr val="A79A89"/>
                </a:solidFill>
              </a:rPr>
              <a:t>Cras</a:t>
            </a:r>
            <a:r>
              <a:rPr lang="en-US" sz="1400" dirty="0">
                <a:solidFill>
                  <a:srgbClr val="A79A89"/>
                </a:solidFill>
              </a:rPr>
              <a:t> </a:t>
            </a:r>
            <a:r>
              <a:rPr lang="en-US" sz="1400" dirty="0" err="1">
                <a:solidFill>
                  <a:srgbClr val="A79A89"/>
                </a:solidFill>
              </a:rPr>
              <a:t>ultricies</a:t>
            </a:r>
            <a:r>
              <a:rPr lang="en-US" sz="1400" dirty="0">
                <a:solidFill>
                  <a:srgbClr val="A79A89"/>
                </a:solidFill>
              </a:rPr>
              <a:t> ligula </a:t>
            </a:r>
            <a:r>
              <a:rPr lang="en-US" sz="1400" dirty="0" err="1">
                <a:solidFill>
                  <a:srgbClr val="A79A89"/>
                </a:solidFill>
              </a:rPr>
              <a:t>sed</a:t>
            </a:r>
            <a:r>
              <a:rPr lang="en-US" sz="1400" dirty="0">
                <a:solidFill>
                  <a:srgbClr val="A79A89"/>
                </a:solidFill>
              </a:rPr>
              <a:t> magna dictum </a:t>
            </a:r>
            <a:r>
              <a:rPr lang="en-US" sz="1400" dirty="0" err="1">
                <a:solidFill>
                  <a:srgbClr val="A79A89"/>
                </a:solidFill>
              </a:rPr>
              <a:t>porta</a:t>
            </a:r>
            <a:r>
              <a:rPr lang="en-US" sz="1400" dirty="0">
                <a:solidFill>
                  <a:srgbClr val="A79A89"/>
                </a:solidFill>
              </a:rPr>
              <a:t>. </a:t>
            </a:r>
            <a:r>
              <a:rPr lang="en-US" sz="1400" dirty="0" err="1">
                <a:solidFill>
                  <a:srgbClr val="A79A89"/>
                </a:solidFill>
              </a:rPr>
              <a:t>Quisque</a:t>
            </a:r>
            <a:r>
              <a:rPr lang="en-US" sz="1400" dirty="0">
                <a:solidFill>
                  <a:srgbClr val="A79A89"/>
                </a:solidFill>
              </a:rPr>
              <a:t> </a:t>
            </a:r>
            <a:r>
              <a:rPr lang="en-US" sz="1400" dirty="0" err="1">
                <a:solidFill>
                  <a:srgbClr val="A79A89"/>
                </a:solidFill>
              </a:rPr>
              <a:t>velit</a:t>
            </a:r>
            <a:r>
              <a:rPr lang="en-US" sz="1400" dirty="0">
                <a:solidFill>
                  <a:srgbClr val="A79A89"/>
                </a:solidFill>
              </a:rPr>
              <a:t> nisi, </a:t>
            </a:r>
            <a:r>
              <a:rPr lang="en-US" sz="1400" dirty="0" err="1">
                <a:solidFill>
                  <a:srgbClr val="A79A89"/>
                </a:solidFill>
              </a:rPr>
              <a:t>pretium</a:t>
            </a:r>
            <a:r>
              <a:rPr lang="en-US" sz="1400" dirty="0">
                <a:solidFill>
                  <a:srgbClr val="A79A89"/>
                </a:solidFill>
              </a:rPr>
              <a:t> </a:t>
            </a:r>
            <a:r>
              <a:rPr lang="en-US" sz="1400" dirty="0" err="1">
                <a:solidFill>
                  <a:srgbClr val="A79A89"/>
                </a:solidFill>
              </a:rPr>
              <a:t>ut</a:t>
            </a:r>
            <a:r>
              <a:rPr lang="en-US" sz="1400" dirty="0">
                <a:solidFill>
                  <a:srgbClr val="A79A89"/>
                </a:solidFill>
              </a:rPr>
              <a:t> </a:t>
            </a:r>
            <a:r>
              <a:rPr lang="en-US" sz="1400" dirty="0" err="1">
                <a:solidFill>
                  <a:srgbClr val="A79A89"/>
                </a:solidFill>
              </a:rPr>
              <a:t>lacinia</a:t>
            </a:r>
            <a:r>
              <a:rPr lang="en-US" sz="1400" dirty="0">
                <a:solidFill>
                  <a:srgbClr val="A79A89"/>
                </a:solidFill>
              </a:rPr>
              <a:t> in, </a:t>
            </a:r>
            <a:r>
              <a:rPr lang="en-US" sz="1400" dirty="0" err="1">
                <a:solidFill>
                  <a:srgbClr val="A79A89"/>
                </a:solidFill>
              </a:rPr>
              <a:t>elementum</a:t>
            </a:r>
            <a:r>
              <a:rPr lang="en-US" sz="1400" dirty="0">
                <a:solidFill>
                  <a:srgbClr val="A79A89"/>
                </a:solidFill>
              </a:rPr>
              <a:t> id </a:t>
            </a:r>
            <a:r>
              <a:rPr lang="en-US" sz="1400" dirty="0" err="1">
                <a:solidFill>
                  <a:srgbClr val="A79A89"/>
                </a:solidFill>
              </a:rPr>
              <a:t>enim</a:t>
            </a:r>
            <a:r>
              <a:rPr lang="en-US" sz="1400" dirty="0">
                <a:solidFill>
                  <a:srgbClr val="A79A89"/>
                </a:solidFill>
              </a:rPr>
              <a:t>. </a:t>
            </a:r>
            <a:r>
              <a:rPr lang="en-US" sz="1400" dirty="0" err="1">
                <a:solidFill>
                  <a:srgbClr val="A79A89"/>
                </a:solidFill>
              </a:rPr>
              <a:t>Vivamus</a:t>
            </a:r>
            <a:r>
              <a:rPr lang="en-US" sz="1400" dirty="0">
                <a:solidFill>
                  <a:srgbClr val="A79A89"/>
                </a:solidFill>
              </a:rPr>
              <a:t> magna </a:t>
            </a:r>
            <a:r>
              <a:rPr lang="en-US" sz="1400" dirty="0" err="1">
                <a:solidFill>
                  <a:srgbClr val="A79A89"/>
                </a:solidFill>
              </a:rPr>
              <a:t>justo</a:t>
            </a:r>
            <a:r>
              <a:rPr lang="en-US" sz="1400" dirty="0">
                <a:solidFill>
                  <a:srgbClr val="A79A89"/>
                </a:solidFill>
              </a:rPr>
              <a:t>, </a:t>
            </a:r>
            <a:r>
              <a:rPr lang="en-US" sz="1400" dirty="0" err="1">
                <a:solidFill>
                  <a:srgbClr val="A79A89"/>
                </a:solidFill>
              </a:rPr>
              <a:t>lacinia</a:t>
            </a:r>
            <a:r>
              <a:rPr lang="en-US" sz="1400" dirty="0">
                <a:solidFill>
                  <a:srgbClr val="A79A89"/>
                </a:solidFill>
              </a:rPr>
              <a:t> </a:t>
            </a:r>
            <a:r>
              <a:rPr lang="en-US" sz="1400" dirty="0" err="1">
                <a:solidFill>
                  <a:srgbClr val="A79A89"/>
                </a:solidFill>
              </a:rPr>
              <a:t>eget</a:t>
            </a:r>
            <a:r>
              <a:rPr lang="en-US" sz="1400" dirty="0">
                <a:solidFill>
                  <a:srgbClr val="A79A89"/>
                </a:solidFill>
              </a:rPr>
              <a:t> </a:t>
            </a:r>
            <a:r>
              <a:rPr lang="en-US" sz="1400" dirty="0" err="1">
                <a:solidFill>
                  <a:srgbClr val="A79A89"/>
                </a:solidFill>
              </a:rPr>
              <a:t>consectetur</a:t>
            </a:r>
            <a:r>
              <a:rPr lang="en-US" sz="1400" dirty="0">
                <a:solidFill>
                  <a:srgbClr val="A79A89"/>
                </a:solidFill>
              </a:rPr>
              <a:t> sed.</a:t>
            </a:r>
            <a:endParaRPr lang="zh-CN" altLang="en-US" sz="1400" dirty="0">
              <a:solidFill>
                <a:srgbClr val="A79A89"/>
              </a:solidFill>
            </a:endParaRPr>
          </a:p>
          <a:p>
            <a:endParaRPr lang="zh-CN" altLang="en-US" sz="1400" dirty="0">
              <a:solidFill>
                <a:srgbClr val="A79A89"/>
              </a:solidFill>
            </a:endParaRPr>
          </a:p>
        </p:txBody>
      </p:sp>
      <p:sp>
        <p:nvSpPr>
          <p:cNvPr id="6152" name="文本占位符 2"/>
          <p:cNvSpPr>
            <a:spLocks noGrp="1" noChangeArrowheads="1"/>
          </p:cNvSpPr>
          <p:nvPr>
            <p:ph sz="quarter" idx="4294967295"/>
          </p:nvPr>
        </p:nvSpPr>
        <p:spPr bwMode="auto">
          <a:xfrm>
            <a:off x="8953500" y="3429000"/>
            <a:ext cx="3238500" cy="11604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r">
              <a:lnSpc>
                <a:spcPct val="70000"/>
              </a:lnSpc>
              <a:buFont typeface="Arial" pitchFamily="34" charset="0"/>
              <a:buNone/>
            </a:pPr>
            <a:r>
              <a:rPr lang="en-US" sz="10000" b="1" dirty="0">
                <a:solidFill>
                  <a:srgbClr val="A79A89"/>
                </a:solidFill>
                <a:latin typeface="Adobe Myungjo Std M" pitchFamily="18" charset="-128"/>
                <a:ea typeface="Adobe Myungjo Std M" pitchFamily="18" charset="-128"/>
                <a:sym typeface="Adobe Myungjo Std M" pitchFamily="18" charset="-128"/>
              </a:rPr>
              <a:t>ONE</a:t>
            </a:r>
          </a:p>
        </p:txBody>
      </p:sp>
      <p:sp>
        <p:nvSpPr>
          <p:cNvPr id="6153" name="文本占位符 5"/>
          <p:cNvSpPr>
            <a:spLocks noGrp="1" noChangeArrowheads="1"/>
          </p:cNvSpPr>
          <p:nvPr>
            <p:ph sz="quarter" idx="4294967295"/>
          </p:nvPr>
        </p:nvSpPr>
        <p:spPr bwMode="auto">
          <a:xfrm>
            <a:off x="8953500" y="2571750"/>
            <a:ext cx="2400300" cy="9144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marL="0" indent="0">
              <a:buFont typeface="Arial" pitchFamily="34" charset="0"/>
              <a:buNone/>
            </a:pPr>
            <a:r>
              <a:rPr lang="en-US" sz="5400" dirty="0">
                <a:solidFill>
                  <a:srgbClr val="A79A89"/>
                </a:solidFill>
                <a:latin typeface="Adobe Myungjo Std M" pitchFamily="18" charset="-128"/>
                <a:ea typeface="Adobe Myungjo Std M" pitchFamily="18" charset="-128"/>
              </a:rPr>
              <a:t>PART</a:t>
            </a:r>
          </a:p>
        </p:txBody>
      </p:sp>
    </p:spTree>
    <p:custDataLst>
      <p:tags r:id="rId1"/>
    </p:custDataLst>
  </p:cSld>
  <p:clrMapOvr>
    <a:masterClrMapping/>
  </p:clrMapOvr>
  <p:transition spd="slow" advTm="5849">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0-#ppt_w/2"/>
                                          </p:val>
                                        </p:tav>
                                        <p:tav tm="100000">
                                          <p:val>
                                            <p:strVal val="#ppt_x"/>
                                          </p:val>
                                        </p:tav>
                                      </p:tavLst>
                                    </p:anim>
                                    <p:anim calcmode="lin" valueType="num">
                                      <p:cBhvr additive="base">
                                        <p:cTn id="8" dur="500" fill="hold"/>
                                        <p:tgtEl>
                                          <p:spTgt spid="614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6147"/>
                                        </p:tgtEl>
                                        <p:attrNameLst>
                                          <p:attrName>style.visibility</p:attrName>
                                        </p:attrNameLst>
                                      </p:cBhvr>
                                      <p:to>
                                        <p:strVal val="visible"/>
                                      </p:to>
                                    </p:set>
                                    <p:anim calcmode="lin" valueType="num">
                                      <p:cBhvr additive="base">
                                        <p:cTn id="13" dur="500" fill="hold"/>
                                        <p:tgtEl>
                                          <p:spTgt spid="6147"/>
                                        </p:tgtEl>
                                        <p:attrNameLst>
                                          <p:attrName>ppt_x</p:attrName>
                                        </p:attrNameLst>
                                      </p:cBhvr>
                                      <p:tavLst>
                                        <p:tav tm="0">
                                          <p:val>
                                            <p:strVal val="1+#ppt_w/2"/>
                                          </p:val>
                                        </p:tav>
                                        <p:tav tm="100000">
                                          <p:val>
                                            <p:strVal val="#ppt_x"/>
                                          </p:val>
                                        </p:tav>
                                      </p:tavLst>
                                    </p:anim>
                                    <p:anim calcmode="lin" valueType="num">
                                      <p:cBhvr additive="base">
                                        <p:cTn id="14" dur="500" fill="hold"/>
                                        <p:tgtEl>
                                          <p:spTgt spid="614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6153">
                                            <p:bg/>
                                          </p:spTgt>
                                        </p:tgtEl>
                                        <p:attrNameLst>
                                          <p:attrName>style.visibility</p:attrName>
                                        </p:attrNameLst>
                                      </p:cBhvr>
                                      <p:to>
                                        <p:strVal val="visible"/>
                                      </p:to>
                                    </p:set>
                                    <p:anim calcmode="lin" valueType="num">
                                      <p:cBhvr>
                                        <p:cTn id="19" dur="250" fill="hold"/>
                                        <p:tgtEl>
                                          <p:spTgt spid="6153">
                                            <p:bg/>
                                          </p:spTgt>
                                        </p:tgtEl>
                                        <p:attrNameLst>
                                          <p:attrName>ppt_w</p:attrName>
                                        </p:attrNameLst>
                                      </p:cBhvr>
                                      <p:tavLst>
                                        <p:tav tm="0">
                                          <p:val>
                                            <p:fltVal val="0"/>
                                          </p:val>
                                        </p:tav>
                                        <p:tav tm="100000">
                                          <p:val>
                                            <p:strVal val="#ppt_w"/>
                                          </p:val>
                                        </p:tav>
                                      </p:tavLst>
                                    </p:anim>
                                    <p:anim calcmode="lin" valueType="num">
                                      <p:cBhvr>
                                        <p:cTn id="20" dur="250" fill="hold"/>
                                        <p:tgtEl>
                                          <p:spTgt spid="6153">
                                            <p:bg/>
                                          </p:spTgt>
                                        </p:tgtEl>
                                        <p:attrNameLst>
                                          <p:attrName>ppt_h</p:attrName>
                                        </p:attrNameLst>
                                      </p:cBhvr>
                                      <p:tavLst>
                                        <p:tav tm="0">
                                          <p:val>
                                            <p:fltVal val="0"/>
                                          </p:val>
                                        </p:tav>
                                        <p:tav tm="100000">
                                          <p:val>
                                            <p:strVal val="#ppt_h"/>
                                          </p:val>
                                        </p:tav>
                                      </p:tavLst>
                                    </p:anim>
                                    <p:animEffect transition="in" filter="fade">
                                      <p:cBhvr>
                                        <p:cTn id="21" dur="250"/>
                                        <p:tgtEl>
                                          <p:spTgt spid="6153">
                                            <p:bg/>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6153">
                                            <p:txEl>
                                              <p:pRg st="0" end="0"/>
                                            </p:txEl>
                                          </p:spTgt>
                                        </p:tgtEl>
                                        <p:attrNameLst>
                                          <p:attrName>style.visibility</p:attrName>
                                        </p:attrNameLst>
                                      </p:cBhvr>
                                      <p:to>
                                        <p:strVal val="visible"/>
                                      </p:to>
                                    </p:set>
                                    <p:anim calcmode="lin" valueType="num">
                                      <p:cBhvr>
                                        <p:cTn id="26" dur="250" fill="hold"/>
                                        <p:tgtEl>
                                          <p:spTgt spid="6153">
                                            <p:txEl>
                                              <p:pRg st="0" end="0"/>
                                            </p:txEl>
                                          </p:spTgt>
                                        </p:tgtEl>
                                        <p:attrNameLst>
                                          <p:attrName>ppt_w</p:attrName>
                                        </p:attrNameLst>
                                      </p:cBhvr>
                                      <p:tavLst>
                                        <p:tav tm="0">
                                          <p:val>
                                            <p:fltVal val="0"/>
                                          </p:val>
                                        </p:tav>
                                        <p:tav tm="100000">
                                          <p:val>
                                            <p:strVal val="#ppt_w"/>
                                          </p:val>
                                        </p:tav>
                                      </p:tavLst>
                                    </p:anim>
                                    <p:anim calcmode="lin" valueType="num">
                                      <p:cBhvr>
                                        <p:cTn id="27" dur="250" fill="hold"/>
                                        <p:tgtEl>
                                          <p:spTgt spid="6153">
                                            <p:txEl>
                                              <p:pRg st="0" end="0"/>
                                            </p:txEl>
                                          </p:spTgt>
                                        </p:tgtEl>
                                        <p:attrNameLst>
                                          <p:attrName>ppt_h</p:attrName>
                                        </p:attrNameLst>
                                      </p:cBhvr>
                                      <p:tavLst>
                                        <p:tav tm="0">
                                          <p:val>
                                            <p:fltVal val="0"/>
                                          </p:val>
                                        </p:tav>
                                        <p:tav tm="100000">
                                          <p:val>
                                            <p:strVal val="#ppt_h"/>
                                          </p:val>
                                        </p:tav>
                                      </p:tavLst>
                                    </p:anim>
                                    <p:animEffect transition="in" filter="fade">
                                      <p:cBhvr>
                                        <p:cTn id="28" dur="250"/>
                                        <p:tgtEl>
                                          <p:spTgt spid="6153">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6152">
                                            <p:bg/>
                                          </p:spTgt>
                                        </p:tgtEl>
                                        <p:attrNameLst>
                                          <p:attrName>style.visibility</p:attrName>
                                        </p:attrNameLst>
                                      </p:cBhvr>
                                      <p:to>
                                        <p:strVal val="visible"/>
                                      </p:to>
                                    </p:set>
                                    <p:anim calcmode="lin" valueType="num">
                                      <p:cBhvr>
                                        <p:cTn id="33" dur="250" fill="hold"/>
                                        <p:tgtEl>
                                          <p:spTgt spid="6152">
                                            <p:bg/>
                                          </p:spTgt>
                                        </p:tgtEl>
                                        <p:attrNameLst>
                                          <p:attrName>ppt_w</p:attrName>
                                        </p:attrNameLst>
                                      </p:cBhvr>
                                      <p:tavLst>
                                        <p:tav tm="0">
                                          <p:val>
                                            <p:fltVal val="0"/>
                                          </p:val>
                                        </p:tav>
                                        <p:tav tm="100000">
                                          <p:val>
                                            <p:strVal val="#ppt_w"/>
                                          </p:val>
                                        </p:tav>
                                      </p:tavLst>
                                    </p:anim>
                                    <p:anim calcmode="lin" valueType="num">
                                      <p:cBhvr>
                                        <p:cTn id="34" dur="250" fill="hold"/>
                                        <p:tgtEl>
                                          <p:spTgt spid="6152">
                                            <p:bg/>
                                          </p:spTgt>
                                        </p:tgtEl>
                                        <p:attrNameLst>
                                          <p:attrName>ppt_h</p:attrName>
                                        </p:attrNameLst>
                                      </p:cBhvr>
                                      <p:tavLst>
                                        <p:tav tm="0">
                                          <p:val>
                                            <p:fltVal val="0"/>
                                          </p:val>
                                        </p:tav>
                                        <p:tav tm="100000">
                                          <p:val>
                                            <p:strVal val="#ppt_h"/>
                                          </p:val>
                                        </p:tav>
                                      </p:tavLst>
                                    </p:anim>
                                    <p:animEffect transition="in" filter="fade">
                                      <p:cBhvr>
                                        <p:cTn id="35" dur="250"/>
                                        <p:tgtEl>
                                          <p:spTgt spid="6152">
                                            <p:bg/>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6152">
                                            <p:txEl>
                                              <p:pRg st="0" end="0"/>
                                            </p:txEl>
                                          </p:spTgt>
                                        </p:tgtEl>
                                        <p:attrNameLst>
                                          <p:attrName>style.visibility</p:attrName>
                                        </p:attrNameLst>
                                      </p:cBhvr>
                                      <p:to>
                                        <p:strVal val="visible"/>
                                      </p:to>
                                    </p:set>
                                    <p:anim calcmode="lin" valueType="num">
                                      <p:cBhvr>
                                        <p:cTn id="40" dur="250" fill="hold"/>
                                        <p:tgtEl>
                                          <p:spTgt spid="6152">
                                            <p:txEl>
                                              <p:pRg st="0" end="0"/>
                                            </p:txEl>
                                          </p:spTgt>
                                        </p:tgtEl>
                                        <p:attrNameLst>
                                          <p:attrName>ppt_w</p:attrName>
                                        </p:attrNameLst>
                                      </p:cBhvr>
                                      <p:tavLst>
                                        <p:tav tm="0">
                                          <p:val>
                                            <p:fltVal val="0"/>
                                          </p:val>
                                        </p:tav>
                                        <p:tav tm="100000">
                                          <p:val>
                                            <p:strVal val="#ppt_w"/>
                                          </p:val>
                                        </p:tav>
                                      </p:tavLst>
                                    </p:anim>
                                    <p:anim calcmode="lin" valueType="num">
                                      <p:cBhvr>
                                        <p:cTn id="41" dur="250" fill="hold"/>
                                        <p:tgtEl>
                                          <p:spTgt spid="6152">
                                            <p:txEl>
                                              <p:pRg st="0" end="0"/>
                                            </p:txEl>
                                          </p:spTgt>
                                        </p:tgtEl>
                                        <p:attrNameLst>
                                          <p:attrName>ppt_h</p:attrName>
                                        </p:attrNameLst>
                                      </p:cBhvr>
                                      <p:tavLst>
                                        <p:tav tm="0">
                                          <p:val>
                                            <p:fltVal val="0"/>
                                          </p:val>
                                        </p:tav>
                                        <p:tav tm="100000">
                                          <p:val>
                                            <p:strVal val="#ppt_h"/>
                                          </p:val>
                                        </p:tav>
                                      </p:tavLst>
                                    </p:anim>
                                    <p:animEffect transition="in" filter="fade">
                                      <p:cBhvr>
                                        <p:cTn id="42" dur="250"/>
                                        <p:tgtEl>
                                          <p:spTgt spid="6152">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6150"/>
                                        </p:tgtEl>
                                        <p:attrNameLst>
                                          <p:attrName>style.visibility</p:attrName>
                                        </p:attrNameLst>
                                      </p:cBhvr>
                                      <p:to>
                                        <p:strVal val="visible"/>
                                      </p:to>
                                    </p:set>
                                    <p:animEffect transition="in" filter="fade">
                                      <p:cBhvr>
                                        <p:cTn id="47" dur="500"/>
                                        <p:tgtEl>
                                          <p:spTgt spid="6150"/>
                                        </p:tgtEl>
                                      </p:cBhvr>
                                    </p:animEffect>
                                    <p:anim calcmode="lin" valueType="num">
                                      <p:cBhvr>
                                        <p:cTn id="48" dur="500" fill="hold"/>
                                        <p:tgtEl>
                                          <p:spTgt spid="6150"/>
                                        </p:tgtEl>
                                        <p:attrNameLst>
                                          <p:attrName>ppt_x</p:attrName>
                                        </p:attrNameLst>
                                      </p:cBhvr>
                                      <p:tavLst>
                                        <p:tav tm="0">
                                          <p:val>
                                            <p:strVal val="#ppt_x"/>
                                          </p:val>
                                        </p:tav>
                                        <p:tav tm="100000">
                                          <p:val>
                                            <p:strVal val="#ppt_x"/>
                                          </p:val>
                                        </p:tav>
                                      </p:tavLst>
                                    </p:anim>
                                    <p:anim calcmode="lin" valueType="num">
                                      <p:cBhvr>
                                        <p:cTn id="49" dur="500" fill="hold"/>
                                        <p:tgtEl>
                                          <p:spTgt spid="6150"/>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6151">
                                            <p:txEl>
                                              <p:pRg st="0" end="0"/>
                                            </p:txEl>
                                          </p:spTgt>
                                        </p:tgtEl>
                                        <p:attrNameLst>
                                          <p:attrName>style.visibility</p:attrName>
                                        </p:attrNameLst>
                                      </p:cBhvr>
                                      <p:to>
                                        <p:strVal val="visible"/>
                                      </p:to>
                                    </p:set>
                                    <p:animEffect transition="in" filter="randombar(horizontal)">
                                      <p:cBhvr>
                                        <p:cTn id="54" dur="500"/>
                                        <p:tgtEl>
                                          <p:spTgt spid="61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6150" grpId="0"/>
      <p:bldP spid="6151" grpId="0" build="p"/>
      <p:bldP spid="6152" grpId="0" build="p" animBg="1"/>
      <p:bldP spid="615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7171" name="矩形 7"/>
          <p:cNvSpPr>
            <a:spLocks noChangeArrowheads="1"/>
          </p:cNvSpPr>
          <p:nvPr/>
        </p:nvSpPr>
        <p:spPr bwMode="auto">
          <a:xfrm>
            <a:off x="0" y="1028700"/>
            <a:ext cx="803275" cy="350838"/>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7172" name="标题 5"/>
          <p:cNvSpPr>
            <a:spLocks noGrp="1" noChangeArrowheads="1"/>
          </p:cNvSpPr>
          <p:nvPr>
            <p:ph type="title" idx="4294967295"/>
          </p:nvPr>
        </p:nvSpPr>
        <p:spPr>
          <a:xfrm>
            <a:off x="838200" y="666750"/>
            <a:ext cx="5016500" cy="682625"/>
          </a:xfrm>
          <a:ln/>
        </p:spPr>
        <p:txBody>
          <a:bodyPr anchor="b"/>
          <a:lstStyle/>
          <a:p>
            <a:pPr marL="0" indent="0"/>
            <a:r>
              <a:rPr lang="en-US" sz="2000" dirty="0">
                <a:solidFill>
                  <a:schemeClr val="bg1"/>
                </a:solidFill>
              </a:rPr>
              <a:t>Your  Title  Here</a:t>
            </a:r>
            <a:endParaRPr lang="zh-CN" altLang="en-US" sz="2000" dirty="0">
              <a:solidFill>
                <a:schemeClr val="bg1"/>
              </a:solidFill>
            </a:endParaRPr>
          </a:p>
        </p:txBody>
      </p:sp>
      <p:sp>
        <p:nvSpPr>
          <p:cNvPr id="7173"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7174"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7175"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dirty="0">
                <a:solidFill>
                  <a:schemeClr val="bg1"/>
                </a:solidFill>
              </a:rPr>
              <a:t>Work</a:t>
            </a:r>
          </a:p>
        </p:txBody>
      </p:sp>
      <p:sp>
        <p:nvSpPr>
          <p:cNvPr id="7176"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7177"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7178" name="文本占位符 11"/>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7179" name="直接连接符 64"/>
          <p:cNvSpPr>
            <a:spLocks noChangeShapeType="1"/>
          </p:cNvSpPr>
          <p:nvPr/>
        </p:nvSpPr>
        <p:spPr bwMode="auto">
          <a:xfrm flipV="1">
            <a:off x="811212" y="1360488"/>
            <a:ext cx="6372000"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181" name="Group 13"/>
          <p:cNvGrpSpPr>
            <a:grpSpLocks/>
          </p:cNvGrpSpPr>
          <p:nvPr/>
        </p:nvGrpSpPr>
        <p:grpSpPr bwMode="auto">
          <a:xfrm>
            <a:off x="7196138" y="1071563"/>
            <a:ext cx="863600" cy="288925"/>
            <a:chOff x="0" y="0"/>
            <a:chExt cx="863600" cy="288925"/>
          </a:xfrm>
        </p:grpSpPr>
        <p:sp>
          <p:nvSpPr>
            <p:cNvPr id="7182" name="直接连接符 71"/>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3" name="直接连接符 72"/>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4" name="直接连接符 73"/>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pic>
        <p:nvPicPr>
          <p:cNvPr id="7193" name="图片 7"/>
          <p:cNvPicPr>
            <a:picLocks noChangeAspect="1" noChangeArrowheads="1"/>
          </p:cNvPicPr>
          <p:nvPr/>
        </p:nvPicPr>
        <p:blipFill>
          <a:blip r:embed="rId3">
            <a:extLst>
              <a:ext uri="{28A0092B-C50C-407E-A947-70E740481C1C}">
                <a14:useLocalDpi xmlns:a14="http://schemas.microsoft.com/office/drawing/2010/main" val="0"/>
              </a:ext>
            </a:extLst>
          </a:blip>
          <a:srcRect t="40083" b="44006"/>
          <a:stretch>
            <a:fillRect/>
          </a:stretch>
        </p:blipFill>
        <p:spPr bwMode="auto">
          <a:xfrm>
            <a:off x="811213" y="1841500"/>
            <a:ext cx="1056005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94" name="矩形 8"/>
          <p:cNvSpPr>
            <a:spLocks noChangeArrowheads="1"/>
          </p:cNvSpPr>
          <p:nvPr/>
        </p:nvSpPr>
        <p:spPr bwMode="auto">
          <a:xfrm>
            <a:off x="1100138" y="4657725"/>
            <a:ext cx="4646612"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a:t>
            </a:r>
          </a:p>
        </p:txBody>
      </p:sp>
      <p:sp>
        <p:nvSpPr>
          <p:cNvPr id="7195" name="矩形 9"/>
          <p:cNvSpPr>
            <a:spLocks noChangeArrowheads="1"/>
          </p:cNvSpPr>
          <p:nvPr/>
        </p:nvSpPr>
        <p:spPr bwMode="auto">
          <a:xfrm>
            <a:off x="803275" y="3187700"/>
            <a:ext cx="10556875" cy="914400"/>
          </a:xfrm>
          <a:prstGeom prst="rect">
            <a:avLst/>
          </a:prstGeom>
          <a:solidFill>
            <a:srgbClr val="D2CDB0">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7196" name="矩形 10"/>
          <p:cNvSpPr>
            <a:spLocks noChangeArrowheads="1"/>
          </p:cNvSpPr>
          <p:nvPr/>
        </p:nvSpPr>
        <p:spPr bwMode="auto">
          <a:xfrm>
            <a:off x="962025" y="3375025"/>
            <a:ext cx="100980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rgbClr val="4C3A47"/>
                </a:solidFill>
                <a:latin typeface="Calibri" pitchFamily="34" charset="0"/>
                <a:ea typeface="微软雅黑" pitchFamily="34" charset="-122"/>
                <a:sym typeface="Calibri" pitchFamily="34" charset="0"/>
              </a:rPr>
              <a:t>ullamcorper sit amet ligula. Nulla quis lorem ut libero malesuada feugiat. Vestibulum ac diam sit amet quam vehicula elementum sed sit amet dui. Quisque velit nisi, pretium ut lacinia in, elementum id enim. </a:t>
            </a:r>
            <a:endParaRPr lang="zh-CN" altLang="en-US" dirty="0"/>
          </a:p>
        </p:txBody>
      </p:sp>
      <p:sp>
        <p:nvSpPr>
          <p:cNvPr id="7197" name="矩形 25"/>
          <p:cNvSpPr>
            <a:spLocks noChangeArrowheads="1"/>
          </p:cNvSpPr>
          <p:nvPr/>
        </p:nvSpPr>
        <p:spPr bwMode="auto">
          <a:xfrm>
            <a:off x="6267450" y="4656138"/>
            <a:ext cx="46640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a:t>
            </a:r>
          </a:p>
        </p:txBody>
      </p:sp>
      <p:sp>
        <p:nvSpPr>
          <p:cNvPr id="30" name="直接连接符 64"/>
          <p:cNvSpPr>
            <a:spLocks noChangeShapeType="1"/>
          </p:cNvSpPr>
          <p:nvPr/>
        </p:nvSpPr>
        <p:spPr bwMode="auto">
          <a:xfrm flipV="1">
            <a:off x="8059739" y="1346201"/>
            <a:ext cx="4140000"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Tree>
    <p:custDataLst>
      <p:tags r:id="rId1"/>
    </p:custDataLst>
  </p:cSld>
  <p:clrMapOvr>
    <a:masterClrMapping/>
  </p:clrMapOvr>
  <p:transition spd="slow" advTm="705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wipe(left)">
                                      <p:cBhvr>
                                        <p:cTn id="7" dur="500"/>
                                        <p:tgtEl>
                                          <p:spTgt spid="717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179"/>
                                        </p:tgtEl>
                                        <p:attrNameLst>
                                          <p:attrName>style.visibility</p:attrName>
                                        </p:attrNameLst>
                                      </p:cBhvr>
                                      <p:to>
                                        <p:strVal val="visible"/>
                                      </p:to>
                                    </p:set>
                                    <p:animEffect transition="in" filter="wipe(left)">
                                      <p:cBhvr>
                                        <p:cTn id="12" dur="500"/>
                                        <p:tgtEl>
                                          <p:spTgt spid="717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181"/>
                                        </p:tgtEl>
                                        <p:attrNameLst>
                                          <p:attrName>style.visibility</p:attrName>
                                        </p:attrNameLst>
                                      </p:cBhvr>
                                      <p:to>
                                        <p:strVal val="visible"/>
                                      </p:to>
                                    </p:set>
                                    <p:animEffect transition="in" filter="wipe(left)">
                                      <p:cBhvr>
                                        <p:cTn id="17" dur="500"/>
                                        <p:tgtEl>
                                          <p:spTgt spid="718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7193"/>
                                        </p:tgtEl>
                                        <p:attrNameLst>
                                          <p:attrName>style.visibility</p:attrName>
                                        </p:attrNameLst>
                                      </p:cBhvr>
                                      <p:to>
                                        <p:strVal val="visible"/>
                                      </p:to>
                                    </p:set>
                                    <p:animEffect transition="in" filter="fade">
                                      <p:cBhvr>
                                        <p:cTn id="27" dur="1000"/>
                                        <p:tgtEl>
                                          <p:spTgt spid="7193"/>
                                        </p:tgtEl>
                                      </p:cBhvr>
                                    </p:animEffect>
                                    <p:anim calcmode="lin" valueType="num">
                                      <p:cBhvr>
                                        <p:cTn id="28" dur="1000" fill="hold"/>
                                        <p:tgtEl>
                                          <p:spTgt spid="7193"/>
                                        </p:tgtEl>
                                        <p:attrNameLst>
                                          <p:attrName>ppt_x</p:attrName>
                                        </p:attrNameLst>
                                      </p:cBhvr>
                                      <p:tavLst>
                                        <p:tav tm="0">
                                          <p:val>
                                            <p:strVal val="#ppt_x"/>
                                          </p:val>
                                        </p:tav>
                                        <p:tav tm="100000">
                                          <p:val>
                                            <p:strVal val="#ppt_x"/>
                                          </p:val>
                                        </p:tav>
                                      </p:tavLst>
                                    </p:anim>
                                    <p:anim calcmode="lin" valueType="num">
                                      <p:cBhvr>
                                        <p:cTn id="29" dur="1000" fill="hold"/>
                                        <p:tgtEl>
                                          <p:spTgt spid="7193"/>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7195"/>
                                        </p:tgtEl>
                                        <p:attrNameLst>
                                          <p:attrName>style.visibility</p:attrName>
                                        </p:attrNameLst>
                                      </p:cBhvr>
                                      <p:to>
                                        <p:strVal val="visible"/>
                                      </p:to>
                                    </p:set>
                                    <p:animEffect transition="in" filter="wipe(left)">
                                      <p:cBhvr>
                                        <p:cTn id="34" dur="500"/>
                                        <p:tgtEl>
                                          <p:spTgt spid="7195"/>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7196"/>
                                        </p:tgtEl>
                                        <p:attrNameLst>
                                          <p:attrName>style.visibility</p:attrName>
                                        </p:attrNameLst>
                                      </p:cBhvr>
                                      <p:to>
                                        <p:strVal val="visible"/>
                                      </p:to>
                                    </p:set>
                                    <p:animEffect transition="in" filter="randombar(horizontal)">
                                      <p:cBhvr>
                                        <p:cTn id="39" dur="500"/>
                                        <p:tgtEl>
                                          <p:spTgt spid="7196"/>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7194"/>
                                        </p:tgtEl>
                                        <p:attrNameLst>
                                          <p:attrName>style.visibility</p:attrName>
                                        </p:attrNameLst>
                                      </p:cBhvr>
                                      <p:to>
                                        <p:strVal val="visible"/>
                                      </p:to>
                                    </p:set>
                                    <p:anim calcmode="lin" valueType="num">
                                      <p:cBhvr additive="base">
                                        <p:cTn id="44" dur="500" fill="hold"/>
                                        <p:tgtEl>
                                          <p:spTgt spid="7194"/>
                                        </p:tgtEl>
                                        <p:attrNameLst>
                                          <p:attrName>ppt_x</p:attrName>
                                        </p:attrNameLst>
                                      </p:cBhvr>
                                      <p:tavLst>
                                        <p:tav tm="0">
                                          <p:val>
                                            <p:strVal val="#ppt_x"/>
                                          </p:val>
                                        </p:tav>
                                        <p:tav tm="100000">
                                          <p:val>
                                            <p:strVal val="#ppt_x"/>
                                          </p:val>
                                        </p:tav>
                                      </p:tavLst>
                                    </p:anim>
                                    <p:anim calcmode="lin" valueType="num">
                                      <p:cBhvr additive="base">
                                        <p:cTn id="45" dur="500" fill="hold"/>
                                        <p:tgtEl>
                                          <p:spTgt spid="7194"/>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7197"/>
                                        </p:tgtEl>
                                        <p:attrNameLst>
                                          <p:attrName>style.visibility</p:attrName>
                                        </p:attrNameLst>
                                      </p:cBhvr>
                                      <p:to>
                                        <p:strVal val="visible"/>
                                      </p:to>
                                    </p:set>
                                    <p:anim calcmode="lin" valueType="num">
                                      <p:cBhvr additive="base">
                                        <p:cTn id="50" dur="500" fill="hold"/>
                                        <p:tgtEl>
                                          <p:spTgt spid="7197"/>
                                        </p:tgtEl>
                                        <p:attrNameLst>
                                          <p:attrName>ppt_x</p:attrName>
                                        </p:attrNameLst>
                                      </p:cBhvr>
                                      <p:tavLst>
                                        <p:tav tm="0">
                                          <p:val>
                                            <p:strVal val="#ppt_x"/>
                                          </p:val>
                                        </p:tav>
                                        <p:tav tm="100000">
                                          <p:val>
                                            <p:strVal val="#ppt_x"/>
                                          </p:val>
                                        </p:tav>
                                      </p:tavLst>
                                    </p:anim>
                                    <p:anim calcmode="lin" valueType="num">
                                      <p:cBhvr additive="base">
                                        <p:cTn id="51" dur="500" fill="hold"/>
                                        <p:tgtEl>
                                          <p:spTgt spid="71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animBg="1"/>
      <p:bldP spid="7179" grpId="0" animBg="1"/>
      <p:bldP spid="7194" grpId="0"/>
      <p:bldP spid="7195" grpId="0" animBg="1"/>
      <p:bldP spid="7196" grpId="0"/>
      <p:bldP spid="7197" grpId="0"/>
      <p:bldP spid="3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8195" name="矩形 7"/>
          <p:cNvSpPr>
            <a:spLocks noChangeArrowheads="1"/>
          </p:cNvSpPr>
          <p:nvPr/>
        </p:nvSpPr>
        <p:spPr bwMode="auto">
          <a:xfrm>
            <a:off x="0" y="1028700"/>
            <a:ext cx="803275" cy="350838"/>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8196" name="标题 5"/>
          <p:cNvSpPr>
            <a:spLocks noGrp="1" noChangeArrowheads="1"/>
          </p:cNvSpPr>
          <p:nvPr>
            <p:ph type="title" idx="4294967295"/>
          </p:nvPr>
        </p:nvSpPr>
        <p:spPr>
          <a:xfrm>
            <a:off x="838200" y="666750"/>
            <a:ext cx="5016500"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8197"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8198"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8199"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8200"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8201"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8202" name="文本占位符 10"/>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8203"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4"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205" name="Group 13"/>
          <p:cNvGrpSpPr>
            <a:grpSpLocks/>
          </p:cNvGrpSpPr>
          <p:nvPr/>
        </p:nvGrpSpPr>
        <p:grpSpPr bwMode="auto">
          <a:xfrm>
            <a:off x="7196138" y="1071563"/>
            <a:ext cx="863600" cy="288925"/>
            <a:chOff x="0" y="0"/>
            <a:chExt cx="863600" cy="288925"/>
          </a:xfrm>
        </p:grpSpPr>
        <p:sp>
          <p:nvSpPr>
            <p:cNvPr id="8206" name="直接连接符 71"/>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7" name="直接连接符 72"/>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8" name="直接连接符 73"/>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209" name="直接连接符 79"/>
          <p:cNvSpPr>
            <a:spLocks noChangeShapeType="1"/>
          </p:cNvSpPr>
          <p:nvPr/>
        </p:nvSpPr>
        <p:spPr bwMode="auto">
          <a:xfrm flipV="1">
            <a:off x="8275638"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0"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1"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2"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3"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4"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5" name="直接连接符 93"/>
          <p:cNvSpPr>
            <a:spLocks noChangeShapeType="1"/>
          </p:cNvSpPr>
          <p:nvPr/>
        </p:nvSpPr>
        <p:spPr bwMode="auto">
          <a:xfrm>
            <a:off x="10261600" y="1360488"/>
            <a:ext cx="228600"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6"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8217" name="图片 7"/>
          <p:cNvPicPr>
            <a:picLocks noChangeAspect="1" noChangeArrowheads="1"/>
          </p:cNvPicPr>
          <p:nvPr/>
        </p:nvPicPr>
        <p:blipFill>
          <a:blip r:embed="rId3">
            <a:extLst>
              <a:ext uri="{28A0092B-C50C-407E-A947-70E740481C1C}">
                <a14:useLocalDpi xmlns:a14="http://schemas.microsoft.com/office/drawing/2010/main" val="0"/>
              </a:ext>
            </a:extLst>
          </a:blip>
          <a:srcRect t="8844" r="16309"/>
          <a:stretch>
            <a:fillRect/>
          </a:stretch>
        </p:blipFill>
        <p:spPr bwMode="auto">
          <a:xfrm>
            <a:off x="6600825" y="2533650"/>
            <a:ext cx="4237038" cy="307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18" name="矩形 8"/>
          <p:cNvSpPr>
            <a:spLocks noChangeArrowheads="1"/>
          </p:cNvSpPr>
          <p:nvPr/>
        </p:nvSpPr>
        <p:spPr bwMode="auto">
          <a:xfrm>
            <a:off x="2127250" y="2533650"/>
            <a:ext cx="29083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200" dirty="0">
                <a:solidFill>
                  <a:schemeClr val="bg2"/>
                </a:solidFill>
                <a:latin typeface="Euphemia" pitchFamily="34" charset="0"/>
                <a:ea typeface="Kozuka Gothic Pr6N R" pitchFamily="34" charset="-128"/>
                <a:sym typeface="Euphemia" pitchFamily="34" charset="0"/>
              </a:rPr>
              <a:t>About  Us</a:t>
            </a:r>
            <a:endParaRPr lang="zh-CN" altLang="en-US" sz="3200" dirty="0">
              <a:solidFill>
                <a:schemeClr val="bg2"/>
              </a:solidFill>
              <a:latin typeface="Euphemia" pitchFamily="34" charset="0"/>
              <a:ea typeface="Kozuka Gothic Pr6N R" pitchFamily="34" charset="-128"/>
              <a:sym typeface="Euphemia" pitchFamily="34" charset="0"/>
            </a:endParaRPr>
          </a:p>
        </p:txBody>
      </p:sp>
      <p:sp>
        <p:nvSpPr>
          <p:cNvPr id="8219" name="矩形 9"/>
          <p:cNvSpPr>
            <a:spLocks noChangeArrowheads="1"/>
          </p:cNvSpPr>
          <p:nvPr/>
        </p:nvSpPr>
        <p:spPr bwMode="auto">
          <a:xfrm>
            <a:off x="1460500" y="3260725"/>
            <a:ext cx="42418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 elementum id enim. Vestibulum ac diam sit amet quam vehicula elementum sed sit amet dui. Quisque velit nisi, pretium ut lacinia in, elementum id enim. </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Tm="3613">
        <p:fade/>
      </p:transition>
    </mc:Choice>
    <mc:Fallback xmlns="">
      <p:transition spd="med" advTm="361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217"/>
                                        </p:tgtEl>
                                        <p:attrNameLst>
                                          <p:attrName>style.visibility</p:attrName>
                                        </p:attrNameLst>
                                      </p:cBhvr>
                                      <p:to>
                                        <p:strVal val="visible"/>
                                      </p:to>
                                    </p:set>
                                    <p:animEffect transition="in" filter="fade">
                                      <p:cBhvr>
                                        <p:cTn id="7" dur="1000"/>
                                        <p:tgtEl>
                                          <p:spTgt spid="8217"/>
                                        </p:tgtEl>
                                      </p:cBhvr>
                                    </p:animEffect>
                                    <p:anim calcmode="lin" valueType="num">
                                      <p:cBhvr>
                                        <p:cTn id="8" dur="1000" fill="hold"/>
                                        <p:tgtEl>
                                          <p:spTgt spid="8217"/>
                                        </p:tgtEl>
                                        <p:attrNameLst>
                                          <p:attrName>ppt_x</p:attrName>
                                        </p:attrNameLst>
                                      </p:cBhvr>
                                      <p:tavLst>
                                        <p:tav tm="0">
                                          <p:val>
                                            <p:strVal val="#ppt_x"/>
                                          </p:val>
                                        </p:tav>
                                        <p:tav tm="100000">
                                          <p:val>
                                            <p:strVal val="#ppt_x"/>
                                          </p:val>
                                        </p:tav>
                                      </p:tavLst>
                                    </p:anim>
                                    <p:anim calcmode="lin" valueType="num">
                                      <p:cBhvr>
                                        <p:cTn id="9" dur="1000" fill="hold"/>
                                        <p:tgtEl>
                                          <p:spTgt spid="82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218"/>
                                        </p:tgtEl>
                                        <p:attrNameLst>
                                          <p:attrName>style.visibility</p:attrName>
                                        </p:attrNameLst>
                                      </p:cBhvr>
                                      <p:to>
                                        <p:strVal val="visible"/>
                                      </p:to>
                                    </p:set>
                                    <p:anim calcmode="lin" valueType="num">
                                      <p:cBhvr>
                                        <p:cTn id="14" dur="500" fill="hold"/>
                                        <p:tgtEl>
                                          <p:spTgt spid="8218"/>
                                        </p:tgtEl>
                                        <p:attrNameLst>
                                          <p:attrName>ppt_w</p:attrName>
                                        </p:attrNameLst>
                                      </p:cBhvr>
                                      <p:tavLst>
                                        <p:tav tm="0">
                                          <p:val>
                                            <p:fltVal val="0"/>
                                          </p:val>
                                        </p:tav>
                                        <p:tav tm="100000">
                                          <p:val>
                                            <p:strVal val="#ppt_w"/>
                                          </p:val>
                                        </p:tav>
                                      </p:tavLst>
                                    </p:anim>
                                    <p:anim calcmode="lin" valueType="num">
                                      <p:cBhvr>
                                        <p:cTn id="15" dur="500" fill="hold"/>
                                        <p:tgtEl>
                                          <p:spTgt spid="8218"/>
                                        </p:tgtEl>
                                        <p:attrNameLst>
                                          <p:attrName>ppt_h</p:attrName>
                                        </p:attrNameLst>
                                      </p:cBhvr>
                                      <p:tavLst>
                                        <p:tav tm="0">
                                          <p:val>
                                            <p:fltVal val="0"/>
                                          </p:val>
                                        </p:tav>
                                        <p:tav tm="100000">
                                          <p:val>
                                            <p:strVal val="#ppt_h"/>
                                          </p:val>
                                        </p:tav>
                                      </p:tavLst>
                                    </p:anim>
                                    <p:animEffect transition="in" filter="fade">
                                      <p:cBhvr>
                                        <p:cTn id="16" dur="500"/>
                                        <p:tgtEl>
                                          <p:spTgt spid="8218"/>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8219"/>
                                        </p:tgtEl>
                                        <p:attrNameLst>
                                          <p:attrName>style.visibility</p:attrName>
                                        </p:attrNameLst>
                                      </p:cBhvr>
                                      <p:to>
                                        <p:strVal val="visible"/>
                                      </p:to>
                                    </p:set>
                                    <p:animEffect transition="in" filter="randombar(horizontal)">
                                      <p:cBhvr>
                                        <p:cTn id="21" dur="500"/>
                                        <p:tgtEl>
                                          <p:spTgt spid="8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18" grpId="0"/>
      <p:bldP spid="82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9219" name="矩形 7"/>
          <p:cNvSpPr>
            <a:spLocks noChangeArrowheads="1"/>
          </p:cNvSpPr>
          <p:nvPr/>
        </p:nvSpPr>
        <p:spPr bwMode="auto">
          <a:xfrm>
            <a:off x="0" y="1028700"/>
            <a:ext cx="803275" cy="350838"/>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9220" name="标题 5"/>
          <p:cNvSpPr>
            <a:spLocks noGrp="1" noChangeArrowheads="1"/>
          </p:cNvSpPr>
          <p:nvPr>
            <p:ph type="title" idx="4294967295"/>
          </p:nvPr>
        </p:nvSpPr>
        <p:spPr>
          <a:xfrm>
            <a:off x="838200" y="666750"/>
            <a:ext cx="5016500"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9221"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9222"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9223"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9224"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9225"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9226" name="文本占位符 16"/>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9227"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8"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229" name="Group 13"/>
          <p:cNvGrpSpPr>
            <a:grpSpLocks/>
          </p:cNvGrpSpPr>
          <p:nvPr/>
        </p:nvGrpSpPr>
        <p:grpSpPr bwMode="auto">
          <a:xfrm>
            <a:off x="7196138" y="1071563"/>
            <a:ext cx="863600" cy="288925"/>
            <a:chOff x="0" y="0"/>
            <a:chExt cx="863600" cy="288925"/>
          </a:xfrm>
        </p:grpSpPr>
        <p:sp>
          <p:nvSpPr>
            <p:cNvPr id="9230" name="直接连接符 71"/>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1" name="直接连接符 72"/>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2" name="直接连接符 73"/>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33" name="直接连接符 79"/>
          <p:cNvSpPr>
            <a:spLocks noChangeShapeType="1"/>
          </p:cNvSpPr>
          <p:nvPr/>
        </p:nvSpPr>
        <p:spPr bwMode="auto">
          <a:xfrm flipV="1">
            <a:off x="8275638"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4"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5"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6"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7"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8"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9" name="直接连接符 93"/>
          <p:cNvSpPr>
            <a:spLocks noChangeShapeType="1"/>
          </p:cNvSpPr>
          <p:nvPr/>
        </p:nvSpPr>
        <p:spPr bwMode="auto">
          <a:xfrm>
            <a:off x="10261600" y="1360488"/>
            <a:ext cx="228600"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40"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41" name="矩形 7"/>
          <p:cNvSpPr>
            <a:spLocks noChangeArrowheads="1"/>
          </p:cNvSpPr>
          <p:nvPr/>
        </p:nvSpPr>
        <p:spPr bwMode="auto">
          <a:xfrm>
            <a:off x="1890713" y="5500688"/>
            <a:ext cx="9458325" cy="671512"/>
          </a:xfrm>
          <a:prstGeom prst="rect">
            <a:avLst/>
          </a:prstGeom>
          <a:solidFill>
            <a:srgbClr val="BEDB39">
              <a:alpha val="68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42" name="矩形 26"/>
          <p:cNvSpPr>
            <a:spLocks noChangeArrowheads="1"/>
          </p:cNvSpPr>
          <p:nvPr/>
        </p:nvSpPr>
        <p:spPr bwMode="auto">
          <a:xfrm>
            <a:off x="1798638" y="2293938"/>
            <a:ext cx="45085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dirty="0" err="1">
                <a:solidFill>
                  <a:schemeClr val="bg2"/>
                </a:solidFill>
                <a:latin typeface="Calibri" pitchFamily="34" charset="0"/>
                <a:ea typeface="微软雅黑" pitchFamily="34" charset="-122"/>
                <a:sym typeface="Calibri" pitchFamily="34" charset="0"/>
              </a:rPr>
              <a:t>Donec</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sollicitudin</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molestie</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malesuada</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Donec</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rutrum</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congue</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leo</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eget</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malesuada</a:t>
            </a:r>
            <a:r>
              <a:rPr lang="en-US" sz="1400" dirty="0">
                <a:solidFill>
                  <a:schemeClr val="bg2"/>
                </a:solidFill>
                <a:latin typeface="Calibri" pitchFamily="34" charset="0"/>
                <a:ea typeface="微软雅黑" pitchFamily="34" charset="-122"/>
                <a:sym typeface="Calibri" pitchFamily="34" charset="0"/>
              </a:rPr>
              <a:t>.</a:t>
            </a:r>
            <a:endParaRPr lang="zh-CN" altLang="en-US" sz="1400" dirty="0">
              <a:solidFill>
                <a:schemeClr val="bg2"/>
              </a:solidFill>
              <a:latin typeface="Calibri" pitchFamily="34" charset="0"/>
              <a:ea typeface="微软雅黑" pitchFamily="34" charset="-122"/>
              <a:sym typeface="Calibri" pitchFamily="34" charset="0"/>
            </a:endParaRPr>
          </a:p>
        </p:txBody>
      </p:sp>
      <p:sp>
        <p:nvSpPr>
          <p:cNvPr id="9243" name="矩形 27"/>
          <p:cNvSpPr>
            <a:spLocks noChangeArrowheads="1"/>
          </p:cNvSpPr>
          <p:nvPr/>
        </p:nvSpPr>
        <p:spPr bwMode="auto">
          <a:xfrm>
            <a:off x="1798638" y="3378200"/>
            <a:ext cx="4508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2"/>
                </a:solidFill>
                <a:latin typeface="Calibri" pitchFamily="34" charset="0"/>
                <a:ea typeface="微软雅黑" pitchFamily="34" charset="-122"/>
                <a:sym typeface="Calibri" pitchFamily="34" charset="0"/>
              </a:rPr>
              <a:t>Donec sollicitudin molestie malesuada. Donec rutrum congue leo eget malesuada.</a:t>
            </a:r>
            <a:endParaRPr lang="zh-CN" altLang="en-US" sz="1400">
              <a:solidFill>
                <a:schemeClr val="bg2"/>
              </a:solidFill>
              <a:latin typeface="Calibri" pitchFamily="34" charset="0"/>
              <a:ea typeface="微软雅黑" pitchFamily="34" charset="-122"/>
              <a:sym typeface="Calibri" pitchFamily="34" charset="0"/>
            </a:endParaRPr>
          </a:p>
        </p:txBody>
      </p:sp>
      <p:sp>
        <p:nvSpPr>
          <p:cNvPr id="9244" name="矩形 28"/>
          <p:cNvSpPr>
            <a:spLocks noChangeArrowheads="1"/>
          </p:cNvSpPr>
          <p:nvPr/>
        </p:nvSpPr>
        <p:spPr bwMode="auto">
          <a:xfrm>
            <a:off x="1774825" y="4486275"/>
            <a:ext cx="45085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2"/>
                </a:solidFill>
                <a:latin typeface="Calibri" pitchFamily="34" charset="0"/>
                <a:ea typeface="微软雅黑" pitchFamily="34" charset="-122"/>
                <a:sym typeface="Calibri" pitchFamily="34" charset="0"/>
              </a:rPr>
              <a:t>Donec sollicitudin molestie malesuada. Donec rutrum congue leo eget malesuada.</a:t>
            </a:r>
            <a:endParaRPr lang="zh-CN" altLang="en-US" sz="1400">
              <a:solidFill>
                <a:schemeClr val="bg2"/>
              </a:solidFill>
              <a:latin typeface="Calibri" pitchFamily="34" charset="0"/>
              <a:ea typeface="微软雅黑" pitchFamily="34" charset="-122"/>
              <a:sym typeface="Calibri" pitchFamily="34" charset="0"/>
            </a:endParaRPr>
          </a:p>
        </p:txBody>
      </p:sp>
      <p:grpSp>
        <p:nvGrpSpPr>
          <p:cNvPr id="9245" name="Group 29"/>
          <p:cNvGrpSpPr>
            <a:grpSpLocks/>
          </p:cNvGrpSpPr>
          <p:nvPr/>
        </p:nvGrpSpPr>
        <p:grpSpPr bwMode="auto">
          <a:xfrm>
            <a:off x="1046163" y="5584825"/>
            <a:ext cx="550862" cy="552450"/>
            <a:chOff x="0" y="0"/>
            <a:chExt cx="551145" cy="551145"/>
          </a:xfrm>
        </p:grpSpPr>
        <p:sp>
          <p:nvSpPr>
            <p:cNvPr id="9246" name="椭圆 35"/>
            <p:cNvSpPr>
              <a:spLocks noChangeArrowheads="1"/>
            </p:cNvSpPr>
            <p:nvPr/>
          </p:nvSpPr>
          <p:spPr bwMode="auto">
            <a:xfrm>
              <a:off x="0" y="0"/>
              <a:ext cx="551145" cy="551145"/>
            </a:xfrm>
            <a:prstGeom prst="ellipse">
              <a:avLst/>
            </a:prstGeom>
            <a:solidFill>
              <a:srgbClr val="FFFFF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600">
                <a:solidFill>
                  <a:srgbClr val="FFFFFF"/>
                </a:solidFill>
              </a:endParaRPr>
            </a:p>
          </p:txBody>
        </p:sp>
        <p:sp>
          <p:nvSpPr>
            <p:cNvPr id="9247" name="Freeform 84"/>
            <p:cNvSpPr>
              <a:spLocks noChangeArrowheads="1"/>
            </p:cNvSpPr>
            <p:nvPr/>
          </p:nvSpPr>
          <p:spPr bwMode="auto">
            <a:xfrm>
              <a:off x="18902" y="50069"/>
              <a:ext cx="513341" cy="451007"/>
            </a:xfrm>
            <a:custGeom>
              <a:avLst/>
              <a:gdLst>
                <a:gd name="T0" fmla="*/ 121 w 419"/>
                <a:gd name="T1" fmla="*/ 29 h 368"/>
                <a:gd name="T2" fmla="*/ 113 w 419"/>
                <a:gd name="T3" fmla="*/ 43 h 368"/>
                <a:gd name="T4" fmla="*/ 105 w 419"/>
                <a:gd name="T5" fmla="*/ 54 h 368"/>
                <a:gd name="T6" fmla="*/ 99 w 419"/>
                <a:gd name="T7" fmla="*/ 48 h 368"/>
                <a:gd name="T8" fmla="*/ 96 w 419"/>
                <a:gd name="T9" fmla="*/ 61 h 368"/>
                <a:gd name="T10" fmla="*/ 78 w 419"/>
                <a:gd name="T11" fmla="*/ 64 h 368"/>
                <a:gd name="T12" fmla="*/ 66 w 419"/>
                <a:gd name="T13" fmla="*/ 76 h 368"/>
                <a:gd name="T14" fmla="*/ 50 w 419"/>
                <a:gd name="T15" fmla="*/ 99 h 368"/>
                <a:gd name="T16" fmla="*/ 40 w 419"/>
                <a:gd name="T17" fmla="*/ 114 h 368"/>
                <a:gd name="T18" fmla="*/ 49 w 419"/>
                <a:gd name="T19" fmla="*/ 124 h 368"/>
                <a:gd name="T20" fmla="*/ 50 w 419"/>
                <a:gd name="T21" fmla="*/ 130 h 368"/>
                <a:gd name="T22" fmla="*/ 41 w 419"/>
                <a:gd name="T23" fmla="*/ 122 h 368"/>
                <a:gd name="T24" fmla="*/ 34 w 419"/>
                <a:gd name="T25" fmla="*/ 112 h 368"/>
                <a:gd name="T26" fmla="*/ 30 w 419"/>
                <a:gd name="T27" fmla="*/ 127 h 368"/>
                <a:gd name="T28" fmla="*/ 32 w 419"/>
                <a:gd name="T29" fmla="*/ 154 h 368"/>
                <a:gd name="T30" fmla="*/ 44 w 419"/>
                <a:gd name="T31" fmla="*/ 148 h 368"/>
                <a:gd name="T32" fmla="*/ 59 w 419"/>
                <a:gd name="T33" fmla="*/ 164 h 368"/>
                <a:gd name="T34" fmla="*/ 76 w 419"/>
                <a:gd name="T35" fmla="*/ 181 h 368"/>
                <a:gd name="T36" fmla="*/ 92 w 419"/>
                <a:gd name="T37" fmla="*/ 195 h 368"/>
                <a:gd name="T38" fmla="*/ 113 w 419"/>
                <a:gd name="T39" fmla="*/ 216 h 368"/>
                <a:gd name="T40" fmla="*/ 106 w 419"/>
                <a:gd name="T41" fmla="*/ 249 h 368"/>
                <a:gd name="T42" fmla="*/ 90 w 419"/>
                <a:gd name="T43" fmla="*/ 286 h 368"/>
                <a:gd name="T44" fmla="*/ 95 w 419"/>
                <a:gd name="T45" fmla="*/ 313 h 368"/>
                <a:gd name="T46" fmla="*/ 85 w 419"/>
                <a:gd name="T47" fmla="*/ 315 h 368"/>
                <a:gd name="T48" fmla="*/ 59 w 419"/>
                <a:gd name="T49" fmla="*/ 273 h 368"/>
                <a:gd name="T50" fmla="*/ 30 w 419"/>
                <a:gd name="T51" fmla="*/ 208 h 368"/>
                <a:gd name="T52" fmla="*/ 21 w 419"/>
                <a:gd name="T53" fmla="*/ 161 h 368"/>
                <a:gd name="T54" fmla="*/ 135 w 419"/>
                <a:gd name="T55" fmla="*/ 338 h 368"/>
                <a:gd name="T56" fmla="*/ 165 w 419"/>
                <a:gd name="T57" fmla="*/ 333 h 368"/>
                <a:gd name="T58" fmla="*/ 203 w 419"/>
                <a:gd name="T59" fmla="*/ 329 h 368"/>
                <a:gd name="T60" fmla="*/ 200 w 419"/>
                <a:gd name="T61" fmla="*/ 345 h 368"/>
                <a:gd name="T62" fmla="*/ 222 w 419"/>
                <a:gd name="T63" fmla="*/ 343 h 368"/>
                <a:gd name="T64" fmla="*/ 255 w 419"/>
                <a:gd name="T65" fmla="*/ 339 h 368"/>
                <a:gd name="T66" fmla="*/ 252 w 419"/>
                <a:gd name="T67" fmla="*/ 6 h 368"/>
                <a:gd name="T68" fmla="*/ 362 w 419"/>
                <a:gd name="T69" fmla="*/ 119 h 368"/>
                <a:gd name="T70" fmla="*/ 347 w 419"/>
                <a:gd name="T71" fmla="*/ 108 h 368"/>
                <a:gd name="T72" fmla="*/ 333 w 419"/>
                <a:gd name="T73" fmla="*/ 138 h 368"/>
                <a:gd name="T74" fmla="*/ 313 w 419"/>
                <a:gd name="T75" fmla="*/ 110 h 368"/>
                <a:gd name="T76" fmla="*/ 321 w 419"/>
                <a:gd name="T77" fmla="*/ 138 h 368"/>
                <a:gd name="T78" fmla="*/ 342 w 419"/>
                <a:gd name="T79" fmla="*/ 146 h 368"/>
                <a:gd name="T80" fmla="*/ 333 w 419"/>
                <a:gd name="T81" fmla="*/ 185 h 368"/>
                <a:gd name="T82" fmla="*/ 323 w 419"/>
                <a:gd name="T83" fmla="*/ 226 h 368"/>
                <a:gd name="T84" fmla="*/ 310 w 419"/>
                <a:gd name="T85" fmla="*/ 253 h 368"/>
                <a:gd name="T86" fmla="*/ 271 w 419"/>
                <a:gd name="T87" fmla="*/ 285 h 368"/>
                <a:gd name="T88" fmla="*/ 260 w 419"/>
                <a:gd name="T89" fmla="*/ 257 h 368"/>
                <a:gd name="T90" fmla="*/ 262 w 419"/>
                <a:gd name="T91" fmla="*/ 223 h 368"/>
                <a:gd name="T92" fmla="*/ 248 w 419"/>
                <a:gd name="T93" fmla="*/ 187 h 368"/>
                <a:gd name="T94" fmla="*/ 230 w 419"/>
                <a:gd name="T95" fmla="*/ 166 h 368"/>
                <a:gd name="T96" fmla="*/ 182 w 419"/>
                <a:gd name="T97" fmla="*/ 167 h 368"/>
                <a:gd name="T98" fmla="*/ 164 w 419"/>
                <a:gd name="T99" fmla="*/ 142 h 368"/>
                <a:gd name="T100" fmla="*/ 184 w 419"/>
                <a:gd name="T101" fmla="*/ 92 h 368"/>
                <a:gd name="T102" fmla="*/ 219 w 419"/>
                <a:gd name="T103" fmla="*/ 77 h 368"/>
                <a:gd name="T104" fmla="*/ 240 w 419"/>
                <a:gd name="T105" fmla="*/ 87 h 368"/>
                <a:gd name="T106" fmla="*/ 269 w 419"/>
                <a:gd name="T107" fmla="*/ 87 h 368"/>
                <a:gd name="T108" fmla="*/ 298 w 419"/>
                <a:gd name="T109" fmla="*/ 82 h 368"/>
                <a:gd name="T110" fmla="*/ 271 w 419"/>
                <a:gd name="T111" fmla="*/ 69 h 368"/>
                <a:gd name="T112" fmla="*/ 269 w 419"/>
                <a:gd name="T113" fmla="*/ 60 h 368"/>
                <a:gd name="T114" fmla="*/ 234 w 419"/>
                <a:gd name="T115" fmla="*/ 61 h 368"/>
                <a:gd name="T116" fmla="*/ 204 w 419"/>
                <a:gd name="T117" fmla="*/ 69 h 368"/>
                <a:gd name="T118" fmla="*/ 198 w 419"/>
                <a:gd name="T119" fmla="*/ 39 h 368"/>
                <a:gd name="T120" fmla="*/ 176 w 419"/>
                <a:gd name="T121" fmla="*/ 21 h 368"/>
                <a:gd name="T122" fmla="*/ 200 w 419"/>
                <a:gd name="T123" fmla="*/ 6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19"/>
                <a:gd name="T187" fmla="*/ 0 h 368"/>
                <a:gd name="T188" fmla="*/ 419 w 419"/>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19" h="368">
                  <a:moveTo>
                    <a:pt x="170" y="2"/>
                  </a:moveTo>
                  <a:cubicBezTo>
                    <a:pt x="170" y="2"/>
                    <a:pt x="107" y="10"/>
                    <a:pt x="64" y="59"/>
                  </a:cubicBezTo>
                  <a:cubicBezTo>
                    <a:pt x="64" y="59"/>
                    <a:pt x="97" y="25"/>
                    <a:pt x="117" y="25"/>
                  </a:cubicBezTo>
                  <a:cubicBezTo>
                    <a:pt x="122" y="27"/>
                    <a:pt x="122" y="27"/>
                    <a:pt x="122" y="27"/>
                  </a:cubicBezTo>
                  <a:cubicBezTo>
                    <a:pt x="122" y="27"/>
                    <a:pt x="121" y="29"/>
                    <a:pt x="121" y="29"/>
                  </a:cubicBezTo>
                  <a:cubicBezTo>
                    <a:pt x="120" y="30"/>
                    <a:pt x="117" y="33"/>
                    <a:pt x="117" y="34"/>
                  </a:cubicBezTo>
                  <a:cubicBezTo>
                    <a:pt x="117" y="35"/>
                    <a:pt x="118" y="38"/>
                    <a:pt x="118" y="38"/>
                  </a:cubicBezTo>
                  <a:cubicBezTo>
                    <a:pt x="116" y="40"/>
                    <a:pt x="116" y="40"/>
                    <a:pt x="116" y="40"/>
                  </a:cubicBezTo>
                  <a:cubicBezTo>
                    <a:pt x="116" y="40"/>
                    <a:pt x="115" y="40"/>
                    <a:pt x="114" y="41"/>
                  </a:cubicBezTo>
                  <a:cubicBezTo>
                    <a:pt x="114" y="42"/>
                    <a:pt x="113" y="42"/>
                    <a:pt x="113" y="43"/>
                  </a:cubicBezTo>
                  <a:cubicBezTo>
                    <a:pt x="113" y="45"/>
                    <a:pt x="113" y="47"/>
                    <a:pt x="113" y="47"/>
                  </a:cubicBezTo>
                  <a:cubicBezTo>
                    <a:pt x="114" y="51"/>
                    <a:pt x="114" y="51"/>
                    <a:pt x="114" y="51"/>
                  </a:cubicBezTo>
                  <a:cubicBezTo>
                    <a:pt x="112" y="53"/>
                    <a:pt x="112" y="53"/>
                    <a:pt x="112" y="53"/>
                  </a:cubicBezTo>
                  <a:cubicBezTo>
                    <a:pt x="110" y="54"/>
                    <a:pt x="110" y="54"/>
                    <a:pt x="110" y="54"/>
                  </a:cubicBezTo>
                  <a:cubicBezTo>
                    <a:pt x="110" y="54"/>
                    <a:pt x="106" y="55"/>
                    <a:pt x="105" y="54"/>
                  </a:cubicBezTo>
                  <a:cubicBezTo>
                    <a:pt x="104" y="54"/>
                    <a:pt x="103" y="51"/>
                    <a:pt x="103" y="51"/>
                  </a:cubicBezTo>
                  <a:cubicBezTo>
                    <a:pt x="107" y="49"/>
                    <a:pt x="107" y="49"/>
                    <a:pt x="107" y="49"/>
                  </a:cubicBezTo>
                  <a:cubicBezTo>
                    <a:pt x="107" y="49"/>
                    <a:pt x="108" y="48"/>
                    <a:pt x="106" y="48"/>
                  </a:cubicBezTo>
                  <a:cubicBezTo>
                    <a:pt x="105" y="47"/>
                    <a:pt x="106" y="45"/>
                    <a:pt x="104" y="45"/>
                  </a:cubicBezTo>
                  <a:cubicBezTo>
                    <a:pt x="102" y="46"/>
                    <a:pt x="99" y="48"/>
                    <a:pt x="99" y="48"/>
                  </a:cubicBezTo>
                  <a:cubicBezTo>
                    <a:pt x="96" y="50"/>
                    <a:pt x="96" y="50"/>
                    <a:pt x="96" y="50"/>
                  </a:cubicBezTo>
                  <a:cubicBezTo>
                    <a:pt x="96" y="50"/>
                    <a:pt x="94" y="54"/>
                    <a:pt x="95" y="54"/>
                  </a:cubicBezTo>
                  <a:cubicBezTo>
                    <a:pt x="95" y="54"/>
                    <a:pt x="97" y="55"/>
                    <a:pt x="97" y="55"/>
                  </a:cubicBezTo>
                  <a:cubicBezTo>
                    <a:pt x="97" y="55"/>
                    <a:pt x="97" y="56"/>
                    <a:pt x="97" y="57"/>
                  </a:cubicBezTo>
                  <a:cubicBezTo>
                    <a:pt x="97" y="58"/>
                    <a:pt x="96" y="61"/>
                    <a:pt x="96" y="61"/>
                  </a:cubicBezTo>
                  <a:cubicBezTo>
                    <a:pt x="96" y="61"/>
                    <a:pt x="96" y="62"/>
                    <a:pt x="94" y="61"/>
                  </a:cubicBezTo>
                  <a:cubicBezTo>
                    <a:pt x="91" y="61"/>
                    <a:pt x="90" y="60"/>
                    <a:pt x="88" y="60"/>
                  </a:cubicBezTo>
                  <a:cubicBezTo>
                    <a:pt x="87" y="60"/>
                    <a:pt x="86" y="59"/>
                    <a:pt x="84" y="59"/>
                  </a:cubicBezTo>
                  <a:cubicBezTo>
                    <a:pt x="83" y="60"/>
                    <a:pt x="83" y="60"/>
                    <a:pt x="82" y="61"/>
                  </a:cubicBezTo>
                  <a:cubicBezTo>
                    <a:pt x="82" y="61"/>
                    <a:pt x="78" y="64"/>
                    <a:pt x="78" y="64"/>
                  </a:cubicBezTo>
                  <a:cubicBezTo>
                    <a:pt x="78" y="64"/>
                    <a:pt x="76" y="65"/>
                    <a:pt x="76" y="66"/>
                  </a:cubicBezTo>
                  <a:cubicBezTo>
                    <a:pt x="76" y="66"/>
                    <a:pt x="75" y="70"/>
                    <a:pt x="75" y="70"/>
                  </a:cubicBezTo>
                  <a:cubicBezTo>
                    <a:pt x="75" y="70"/>
                    <a:pt x="74" y="71"/>
                    <a:pt x="71" y="72"/>
                  </a:cubicBezTo>
                  <a:cubicBezTo>
                    <a:pt x="68" y="72"/>
                    <a:pt x="67" y="73"/>
                    <a:pt x="67" y="73"/>
                  </a:cubicBezTo>
                  <a:cubicBezTo>
                    <a:pt x="66" y="76"/>
                    <a:pt x="66" y="76"/>
                    <a:pt x="66" y="76"/>
                  </a:cubicBezTo>
                  <a:cubicBezTo>
                    <a:pt x="66" y="76"/>
                    <a:pt x="64" y="78"/>
                    <a:pt x="62" y="80"/>
                  </a:cubicBezTo>
                  <a:cubicBezTo>
                    <a:pt x="61" y="82"/>
                    <a:pt x="56" y="85"/>
                    <a:pt x="56" y="85"/>
                  </a:cubicBezTo>
                  <a:cubicBezTo>
                    <a:pt x="55" y="85"/>
                    <a:pt x="53" y="87"/>
                    <a:pt x="53" y="89"/>
                  </a:cubicBezTo>
                  <a:cubicBezTo>
                    <a:pt x="52" y="91"/>
                    <a:pt x="52" y="93"/>
                    <a:pt x="51" y="94"/>
                  </a:cubicBezTo>
                  <a:cubicBezTo>
                    <a:pt x="51" y="95"/>
                    <a:pt x="50" y="97"/>
                    <a:pt x="50" y="99"/>
                  </a:cubicBezTo>
                  <a:cubicBezTo>
                    <a:pt x="50" y="101"/>
                    <a:pt x="48" y="103"/>
                    <a:pt x="48" y="104"/>
                  </a:cubicBezTo>
                  <a:cubicBezTo>
                    <a:pt x="47" y="104"/>
                    <a:pt x="45" y="106"/>
                    <a:pt x="45" y="106"/>
                  </a:cubicBezTo>
                  <a:cubicBezTo>
                    <a:pt x="44" y="106"/>
                    <a:pt x="40" y="107"/>
                    <a:pt x="39" y="108"/>
                  </a:cubicBezTo>
                  <a:cubicBezTo>
                    <a:pt x="38" y="109"/>
                    <a:pt x="37" y="111"/>
                    <a:pt x="37" y="112"/>
                  </a:cubicBezTo>
                  <a:cubicBezTo>
                    <a:pt x="37" y="112"/>
                    <a:pt x="39" y="114"/>
                    <a:pt x="40" y="114"/>
                  </a:cubicBezTo>
                  <a:cubicBezTo>
                    <a:pt x="40" y="114"/>
                    <a:pt x="42" y="115"/>
                    <a:pt x="42" y="115"/>
                  </a:cubicBezTo>
                  <a:cubicBezTo>
                    <a:pt x="42" y="115"/>
                    <a:pt x="42" y="118"/>
                    <a:pt x="42" y="119"/>
                  </a:cubicBezTo>
                  <a:cubicBezTo>
                    <a:pt x="42" y="119"/>
                    <a:pt x="41" y="122"/>
                    <a:pt x="42" y="122"/>
                  </a:cubicBezTo>
                  <a:cubicBezTo>
                    <a:pt x="44" y="122"/>
                    <a:pt x="46" y="123"/>
                    <a:pt x="46" y="123"/>
                  </a:cubicBezTo>
                  <a:cubicBezTo>
                    <a:pt x="49" y="124"/>
                    <a:pt x="49" y="124"/>
                    <a:pt x="49" y="124"/>
                  </a:cubicBezTo>
                  <a:cubicBezTo>
                    <a:pt x="52" y="126"/>
                    <a:pt x="52" y="126"/>
                    <a:pt x="52" y="126"/>
                  </a:cubicBezTo>
                  <a:cubicBezTo>
                    <a:pt x="54" y="127"/>
                    <a:pt x="54" y="127"/>
                    <a:pt x="54" y="127"/>
                  </a:cubicBezTo>
                  <a:cubicBezTo>
                    <a:pt x="54" y="127"/>
                    <a:pt x="53" y="129"/>
                    <a:pt x="53" y="130"/>
                  </a:cubicBezTo>
                  <a:cubicBezTo>
                    <a:pt x="53" y="130"/>
                    <a:pt x="52" y="132"/>
                    <a:pt x="51" y="131"/>
                  </a:cubicBezTo>
                  <a:cubicBezTo>
                    <a:pt x="50" y="131"/>
                    <a:pt x="51" y="131"/>
                    <a:pt x="50" y="130"/>
                  </a:cubicBezTo>
                  <a:cubicBezTo>
                    <a:pt x="49" y="128"/>
                    <a:pt x="50" y="128"/>
                    <a:pt x="48" y="127"/>
                  </a:cubicBezTo>
                  <a:cubicBezTo>
                    <a:pt x="47" y="127"/>
                    <a:pt x="45" y="128"/>
                    <a:pt x="44" y="128"/>
                  </a:cubicBezTo>
                  <a:cubicBezTo>
                    <a:pt x="44" y="127"/>
                    <a:pt x="43" y="127"/>
                    <a:pt x="42" y="126"/>
                  </a:cubicBezTo>
                  <a:cubicBezTo>
                    <a:pt x="41" y="125"/>
                    <a:pt x="40" y="127"/>
                    <a:pt x="41" y="125"/>
                  </a:cubicBezTo>
                  <a:cubicBezTo>
                    <a:pt x="41" y="123"/>
                    <a:pt x="42" y="122"/>
                    <a:pt x="41" y="122"/>
                  </a:cubicBezTo>
                  <a:cubicBezTo>
                    <a:pt x="41" y="121"/>
                    <a:pt x="39" y="119"/>
                    <a:pt x="39" y="119"/>
                  </a:cubicBezTo>
                  <a:cubicBezTo>
                    <a:pt x="38" y="119"/>
                    <a:pt x="39" y="121"/>
                    <a:pt x="38" y="119"/>
                  </a:cubicBezTo>
                  <a:cubicBezTo>
                    <a:pt x="36" y="117"/>
                    <a:pt x="36" y="116"/>
                    <a:pt x="35" y="117"/>
                  </a:cubicBezTo>
                  <a:cubicBezTo>
                    <a:pt x="34" y="117"/>
                    <a:pt x="33" y="117"/>
                    <a:pt x="33" y="116"/>
                  </a:cubicBezTo>
                  <a:cubicBezTo>
                    <a:pt x="33" y="115"/>
                    <a:pt x="34" y="113"/>
                    <a:pt x="34" y="112"/>
                  </a:cubicBezTo>
                  <a:cubicBezTo>
                    <a:pt x="34" y="111"/>
                    <a:pt x="35" y="109"/>
                    <a:pt x="35" y="108"/>
                  </a:cubicBezTo>
                  <a:cubicBezTo>
                    <a:pt x="35" y="107"/>
                    <a:pt x="36" y="102"/>
                    <a:pt x="36" y="102"/>
                  </a:cubicBezTo>
                  <a:cubicBezTo>
                    <a:pt x="36" y="102"/>
                    <a:pt x="30" y="113"/>
                    <a:pt x="28" y="122"/>
                  </a:cubicBezTo>
                  <a:cubicBezTo>
                    <a:pt x="28" y="122"/>
                    <a:pt x="30" y="122"/>
                    <a:pt x="30" y="123"/>
                  </a:cubicBezTo>
                  <a:cubicBezTo>
                    <a:pt x="30" y="124"/>
                    <a:pt x="31" y="126"/>
                    <a:pt x="30" y="127"/>
                  </a:cubicBezTo>
                  <a:cubicBezTo>
                    <a:pt x="30" y="129"/>
                    <a:pt x="30" y="128"/>
                    <a:pt x="30" y="133"/>
                  </a:cubicBezTo>
                  <a:cubicBezTo>
                    <a:pt x="30" y="138"/>
                    <a:pt x="31" y="139"/>
                    <a:pt x="31" y="140"/>
                  </a:cubicBezTo>
                  <a:cubicBezTo>
                    <a:pt x="30" y="142"/>
                    <a:pt x="29" y="144"/>
                    <a:pt x="29" y="145"/>
                  </a:cubicBezTo>
                  <a:cubicBezTo>
                    <a:pt x="29" y="147"/>
                    <a:pt x="30" y="151"/>
                    <a:pt x="31" y="152"/>
                  </a:cubicBezTo>
                  <a:cubicBezTo>
                    <a:pt x="31" y="153"/>
                    <a:pt x="31" y="153"/>
                    <a:pt x="32" y="154"/>
                  </a:cubicBezTo>
                  <a:cubicBezTo>
                    <a:pt x="33" y="155"/>
                    <a:pt x="31" y="158"/>
                    <a:pt x="33" y="155"/>
                  </a:cubicBezTo>
                  <a:cubicBezTo>
                    <a:pt x="35" y="152"/>
                    <a:pt x="36" y="150"/>
                    <a:pt x="36" y="150"/>
                  </a:cubicBezTo>
                  <a:cubicBezTo>
                    <a:pt x="38" y="148"/>
                    <a:pt x="38" y="148"/>
                    <a:pt x="38" y="148"/>
                  </a:cubicBezTo>
                  <a:cubicBezTo>
                    <a:pt x="38" y="148"/>
                    <a:pt x="38" y="146"/>
                    <a:pt x="40" y="147"/>
                  </a:cubicBezTo>
                  <a:cubicBezTo>
                    <a:pt x="43" y="147"/>
                    <a:pt x="44" y="147"/>
                    <a:pt x="44" y="148"/>
                  </a:cubicBezTo>
                  <a:cubicBezTo>
                    <a:pt x="45" y="149"/>
                    <a:pt x="43" y="152"/>
                    <a:pt x="45" y="152"/>
                  </a:cubicBezTo>
                  <a:cubicBezTo>
                    <a:pt x="46" y="152"/>
                    <a:pt x="50" y="150"/>
                    <a:pt x="52" y="151"/>
                  </a:cubicBezTo>
                  <a:cubicBezTo>
                    <a:pt x="53" y="151"/>
                    <a:pt x="54" y="151"/>
                    <a:pt x="55" y="153"/>
                  </a:cubicBezTo>
                  <a:cubicBezTo>
                    <a:pt x="55" y="155"/>
                    <a:pt x="56" y="158"/>
                    <a:pt x="57" y="159"/>
                  </a:cubicBezTo>
                  <a:cubicBezTo>
                    <a:pt x="58" y="159"/>
                    <a:pt x="58" y="162"/>
                    <a:pt x="59" y="164"/>
                  </a:cubicBezTo>
                  <a:cubicBezTo>
                    <a:pt x="59" y="165"/>
                    <a:pt x="63" y="166"/>
                    <a:pt x="64" y="166"/>
                  </a:cubicBezTo>
                  <a:cubicBezTo>
                    <a:pt x="65" y="166"/>
                    <a:pt x="69" y="167"/>
                    <a:pt x="70" y="168"/>
                  </a:cubicBezTo>
                  <a:cubicBezTo>
                    <a:pt x="71" y="168"/>
                    <a:pt x="70" y="170"/>
                    <a:pt x="72" y="171"/>
                  </a:cubicBezTo>
                  <a:cubicBezTo>
                    <a:pt x="75" y="171"/>
                    <a:pt x="75" y="176"/>
                    <a:pt x="75" y="176"/>
                  </a:cubicBezTo>
                  <a:cubicBezTo>
                    <a:pt x="75" y="176"/>
                    <a:pt x="76" y="180"/>
                    <a:pt x="76" y="181"/>
                  </a:cubicBezTo>
                  <a:cubicBezTo>
                    <a:pt x="75" y="182"/>
                    <a:pt x="75" y="184"/>
                    <a:pt x="77" y="184"/>
                  </a:cubicBezTo>
                  <a:cubicBezTo>
                    <a:pt x="78" y="185"/>
                    <a:pt x="82" y="185"/>
                    <a:pt x="82" y="185"/>
                  </a:cubicBezTo>
                  <a:cubicBezTo>
                    <a:pt x="82" y="185"/>
                    <a:pt x="80" y="188"/>
                    <a:pt x="83" y="189"/>
                  </a:cubicBezTo>
                  <a:cubicBezTo>
                    <a:pt x="86" y="190"/>
                    <a:pt x="89" y="191"/>
                    <a:pt x="90" y="192"/>
                  </a:cubicBezTo>
                  <a:cubicBezTo>
                    <a:pt x="91" y="193"/>
                    <a:pt x="88" y="195"/>
                    <a:pt x="92" y="195"/>
                  </a:cubicBezTo>
                  <a:cubicBezTo>
                    <a:pt x="96" y="195"/>
                    <a:pt x="99" y="194"/>
                    <a:pt x="101" y="195"/>
                  </a:cubicBezTo>
                  <a:cubicBezTo>
                    <a:pt x="102" y="197"/>
                    <a:pt x="101" y="199"/>
                    <a:pt x="106" y="201"/>
                  </a:cubicBezTo>
                  <a:cubicBezTo>
                    <a:pt x="110" y="204"/>
                    <a:pt x="112" y="205"/>
                    <a:pt x="113" y="205"/>
                  </a:cubicBezTo>
                  <a:cubicBezTo>
                    <a:pt x="114" y="206"/>
                    <a:pt x="116" y="206"/>
                    <a:pt x="116" y="209"/>
                  </a:cubicBezTo>
                  <a:cubicBezTo>
                    <a:pt x="115" y="213"/>
                    <a:pt x="114" y="215"/>
                    <a:pt x="113" y="216"/>
                  </a:cubicBezTo>
                  <a:cubicBezTo>
                    <a:pt x="111" y="218"/>
                    <a:pt x="109" y="222"/>
                    <a:pt x="108" y="224"/>
                  </a:cubicBezTo>
                  <a:cubicBezTo>
                    <a:pt x="106" y="225"/>
                    <a:pt x="105" y="228"/>
                    <a:pt x="106" y="230"/>
                  </a:cubicBezTo>
                  <a:cubicBezTo>
                    <a:pt x="108" y="232"/>
                    <a:pt x="109" y="235"/>
                    <a:pt x="109" y="236"/>
                  </a:cubicBezTo>
                  <a:cubicBezTo>
                    <a:pt x="109" y="238"/>
                    <a:pt x="110" y="242"/>
                    <a:pt x="109" y="244"/>
                  </a:cubicBezTo>
                  <a:cubicBezTo>
                    <a:pt x="108" y="245"/>
                    <a:pt x="106" y="249"/>
                    <a:pt x="106" y="249"/>
                  </a:cubicBezTo>
                  <a:cubicBezTo>
                    <a:pt x="106" y="249"/>
                    <a:pt x="109" y="251"/>
                    <a:pt x="107" y="253"/>
                  </a:cubicBezTo>
                  <a:cubicBezTo>
                    <a:pt x="105" y="256"/>
                    <a:pt x="101" y="258"/>
                    <a:pt x="100" y="259"/>
                  </a:cubicBezTo>
                  <a:cubicBezTo>
                    <a:pt x="98" y="259"/>
                    <a:pt x="94" y="263"/>
                    <a:pt x="94" y="263"/>
                  </a:cubicBezTo>
                  <a:cubicBezTo>
                    <a:pt x="94" y="263"/>
                    <a:pt x="95" y="270"/>
                    <a:pt x="94" y="271"/>
                  </a:cubicBezTo>
                  <a:cubicBezTo>
                    <a:pt x="94" y="273"/>
                    <a:pt x="88" y="284"/>
                    <a:pt x="90" y="286"/>
                  </a:cubicBezTo>
                  <a:cubicBezTo>
                    <a:pt x="92" y="289"/>
                    <a:pt x="92" y="292"/>
                    <a:pt x="92" y="294"/>
                  </a:cubicBezTo>
                  <a:cubicBezTo>
                    <a:pt x="91" y="295"/>
                    <a:pt x="90" y="295"/>
                    <a:pt x="90" y="296"/>
                  </a:cubicBezTo>
                  <a:cubicBezTo>
                    <a:pt x="89" y="298"/>
                    <a:pt x="85" y="297"/>
                    <a:pt x="88" y="301"/>
                  </a:cubicBezTo>
                  <a:cubicBezTo>
                    <a:pt x="90" y="305"/>
                    <a:pt x="92" y="306"/>
                    <a:pt x="93" y="308"/>
                  </a:cubicBezTo>
                  <a:cubicBezTo>
                    <a:pt x="94" y="310"/>
                    <a:pt x="94" y="311"/>
                    <a:pt x="95" y="313"/>
                  </a:cubicBezTo>
                  <a:cubicBezTo>
                    <a:pt x="97" y="316"/>
                    <a:pt x="98" y="318"/>
                    <a:pt x="100" y="320"/>
                  </a:cubicBezTo>
                  <a:cubicBezTo>
                    <a:pt x="102" y="321"/>
                    <a:pt x="104" y="322"/>
                    <a:pt x="104" y="324"/>
                  </a:cubicBezTo>
                  <a:cubicBezTo>
                    <a:pt x="104" y="326"/>
                    <a:pt x="108" y="331"/>
                    <a:pt x="103" y="328"/>
                  </a:cubicBezTo>
                  <a:cubicBezTo>
                    <a:pt x="98" y="324"/>
                    <a:pt x="103" y="327"/>
                    <a:pt x="96" y="322"/>
                  </a:cubicBezTo>
                  <a:cubicBezTo>
                    <a:pt x="90" y="316"/>
                    <a:pt x="88" y="319"/>
                    <a:pt x="85" y="315"/>
                  </a:cubicBezTo>
                  <a:cubicBezTo>
                    <a:pt x="82" y="312"/>
                    <a:pt x="86" y="324"/>
                    <a:pt x="81" y="310"/>
                  </a:cubicBezTo>
                  <a:cubicBezTo>
                    <a:pt x="76" y="295"/>
                    <a:pt x="74" y="297"/>
                    <a:pt x="73" y="294"/>
                  </a:cubicBezTo>
                  <a:cubicBezTo>
                    <a:pt x="71" y="291"/>
                    <a:pt x="72" y="294"/>
                    <a:pt x="68" y="287"/>
                  </a:cubicBezTo>
                  <a:cubicBezTo>
                    <a:pt x="64" y="280"/>
                    <a:pt x="68" y="285"/>
                    <a:pt x="64" y="280"/>
                  </a:cubicBezTo>
                  <a:cubicBezTo>
                    <a:pt x="61" y="275"/>
                    <a:pt x="61" y="282"/>
                    <a:pt x="59" y="273"/>
                  </a:cubicBezTo>
                  <a:cubicBezTo>
                    <a:pt x="57" y="265"/>
                    <a:pt x="57" y="271"/>
                    <a:pt x="55" y="261"/>
                  </a:cubicBezTo>
                  <a:cubicBezTo>
                    <a:pt x="52" y="252"/>
                    <a:pt x="56" y="251"/>
                    <a:pt x="51" y="247"/>
                  </a:cubicBezTo>
                  <a:cubicBezTo>
                    <a:pt x="46" y="242"/>
                    <a:pt x="46" y="245"/>
                    <a:pt x="45" y="241"/>
                  </a:cubicBezTo>
                  <a:cubicBezTo>
                    <a:pt x="43" y="238"/>
                    <a:pt x="45" y="241"/>
                    <a:pt x="41" y="233"/>
                  </a:cubicBezTo>
                  <a:cubicBezTo>
                    <a:pt x="36" y="225"/>
                    <a:pt x="30" y="222"/>
                    <a:pt x="30" y="208"/>
                  </a:cubicBezTo>
                  <a:cubicBezTo>
                    <a:pt x="30" y="195"/>
                    <a:pt x="30" y="192"/>
                    <a:pt x="30" y="192"/>
                  </a:cubicBezTo>
                  <a:cubicBezTo>
                    <a:pt x="30" y="192"/>
                    <a:pt x="24" y="187"/>
                    <a:pt x="26" y="179"/>
                  </a:cubicBezTo>
                  <a:cubicBezTo>
                    <a:pt x="28" y="171"/>
                    <a:pt x="29" y="174"/>
                    <a:pt x="28" y="171"/>
                  </a:cubicBezTo>
                  <a:cubicBezTo>
                    <a:pt x="27" y="168"/>
                    <a:pt x="27" y="169"/>
                    <a:pt x="24" y="166"/>
                  </a:cubicBezTo>
                  <a:cubicBezTo>
                    <a:pt x="22" y="163"/>
                    <a:pt x="22" y="163"/>
                    <a:pt x="21" y="161"/>
                  </a:cubicBezTo>
                  <a:cubicBezTo>
                    <a:pt x="21" y="159"/>
                    <a:pt x="20" y="155"/>
                    <a:pt x="20" y="155"/>
                  </a:cubicBezTo>
                  <a:cubicBezTo>
                    <a:pt x="18" y="156"/>
                    <a:pt x="18" y="156"/>
                    <a:pt x="18" y="156"/>
                  </a:cubicBezTo>
                  <a:cubicBezTo>
                    <a:pt x="18" y="156"/>
                    <a:pt x="0" y="336"/>
                    <a:pt x="179" y="363"/>
                  </a:cubicBezTo>
                  <a:cubicBezTo>
                    <a:pt x="179" y="363"/>
                    <a:pt x="138" y="354"/>
                    <a:pt x="134" y="346"/>
                  </a:cubicBezTo>
                  <a:cubicBezTo>
                    <a:pt x="134" y="346"/>
                    <a:pt x="134" y="338"/>
                    <a:pt x="135" y="338"/>
                  </a:cubicBezTo>
                  <a:cubicBezTo>
                    <a:pt x="137" y="338"/>
                    <a:pt x="140" y="339"/>
                    <a:pt x="142" y="337"/>
                  </a:cubicBezTo>
                  <a:cubicBezTo>
                    <a:pt x="145" y="335"/>
                    <a:pt x="148" y="333"/>
                    <a:pt x="148" y="333"/>
                  </a:cubicBezTo>
                  <a:cubicBezTo>
                    <a:pt x="148" y="336"/>
                    <a:pt x="148" y="336"/>
                    <a:pt x="148" y="336"/>
                  </a:cubicBezTo>
                  <a:cubicBezTo>
                    <a:pt x="148" y="336"/>
                    <a:pt x="146" y="336"/>
                    <a:pt x="154" y="335"/>
                  </a:cubicBezTo>
                  <a:cubicBezTo>
                    <a:pt x="162" y="334"/>
                    <a:pt x="162" y="335"/>
                    <a:pt x="165" y="333"/>
                  </a:cubicBezTo>
                  <a:cubicBezTo>
                    <a:pt x="168" y="332"/>
                    <a:pt x="171" y="326"/>
                    <a:pt x="173" y="330"/>
                  </a:cubicBezTo>
                  <a:cubicBezTo>
                    <a:pt x="175" y="333"/>
                    <a:pt x="171" y="332"/>
                    <a:pt x="175" y="333"/>
                  </a:cubicBezTo>
                  <a:cubicBezTo>
                    <a:pt x="179" y="335"/>
                    <a:pt x="186" y="333"/>
                    <a:pt x="186" y="333"/>
                  </a:cubicBezTo>
                  <a:cubicBezTo>
                    <a:pt x="186" y="333"/>
                    <a:pt x="198" y="333"/>
                    <a:pt x="200" y="332"/>
                  </a:cubicBezTo>
                  <a:cubicBezTo>
                    <a:pt x="201" y="331"/>
                    <a:pt x="201" y="329"/>
                    <a:pt x="203" y="329"/>
                  </a:cubicBezTo>
                  <a:cubicBezTo>
                    <a:pt x="205" y="330"/>
                    <a:pt x="206" y="333"/>
                    <a:pt x="206" y="333"/>
                  </a:cubicBezTo>
                  <a:cubicBezTo>
                    <a:pt x="200" y="337"/>
                    <a:pt x="200" y="337"/>
                    <a:pt x="200" y="337"/>
                  </a:cubicBezTo>
                  <a:cubicBezTo>
                    <a:pt x="193" y="342"/>
                    <a:pt x="193" y="342"/>
                    <a:pt x="193" y="342"/>
                  </a:cubicBezTo>
                  <a:cubicBezTo>
                    <a:pt x="193" y="342"/>
                    <a:pt x="190" y="342"/>
                    <a:pt x="193" y="344"/>
                  </a:cubicBezTo>
                  <a:cubicBezTo>
                    <a:pt x="195" y="345"/>
                    <a:pt x="197" y="345"/>
                    <a:pt x="200" y="345"/>
                  </a:cubicBezTo>
                  <a:cubicBezTo>
                    <a:pt x="203" y="345"/>
                    <a:pt x="210" y="351"/>
                    <a:pt x="212" y="348"/>
                  </a:cubicBezTo>
                  <a:cubicBezTo>
                    <a:pt x="213" y="344"/>
                    <a:pt x="214" y="344"/>
                    <a:pt x="215" y="342"/>
                  </a:cubicBezTo>
                  <a:cubicBezTo>
                    <a:pt x="216" y="339"/>
                    <a:pt x="216" y="337"/>
                    <a:pt x="219" y="337"/>
                  </a:cubicBezTo>
                  <a:cubicBezTo>
                    <a:pt x="222" y="337"/>
                    <a:pt x="225" y="338"/>
                    <a:pt x="225" y="338"/>
                  </a:cubicBezTo>
                  <a:cubicBezTo>
                    <a:pt x="222" y="343"/>
                    <a:pt x="222" y="343"/>
                    <a:pt x="222" y="343"/>
                  </a:cubicBezTo>
                  <a:cubicBezTo>
                    <a:pt x="222" y="343"/>
                    <a:pt x="227" y="343"/>
                    <a:pt x="229" y="343"/>
                  </a:cubicBezTo>
                  <a:cubicBezTo>
                    <a:pt x="232" y="343"/>
                    <a:pt x="232" y="346"/>
                    <a:pt x="235" y="343"/>
                  </a:cubicBezTo>
                  <a:cubicBezTo>
                    <a:pt x="238" y="340"/>
                    <a:pt x="238" y="340"/>
                    <a:pt x="241" y="340"/>
                  </a:cubicBezTo>
                  <a:cubicBezTo>
                    <a:pt x="244" y="339"/>
                    <a:pt x="249" y="338"/>
                    <a:pt x="250" y="339"/>
                  </a:cubicBezTo>
                  <a:cubicBezTo>
                    <a:pt x="251" y="339"/>
                    <a:pt x="254" y="339"/>
                    <a:pt x="255" y="339"/>
                  </a:cubicBezTo>
                  <a:cubicBezTo>
                    <a:pt x="256" y="339"/>
                    <a:pt x="263" y="344"/>
                    <a:pt x="264" y="343"/>
                  </a:cubicBezTo>
                  <a:cubicBezTo>
                    <a:pt x="265" y="342"/>
                    <a:pt x="273" y="343"/>
                    <a:pt x="273" y="343"/>
                  </a:cubicBezTo>
                  <a:cubicBezTo>
                    <a:pt x="273" y="343"/>
                    <a:pt x="252" y="362"/>
                    <a:pt x="208" y="363"/>
                  </a:cubicBezTo>
                  <a:cubicBezTo>
                    <a:pt x="208" y="363"/>
                    <a:pt x="307" y="368"/>
                    <a:pt x="363" y="271"/>
                  </a:cubicBezTo>
                  <a:cubicBezTo>
                    <a:pt x="419" y="174"/>
                    <a:pt x="380" y="49"/>
                    <a:pt x="252" y="6"/>
                  </a:cubicBezTo>
                  <a:cubicBezTo>
                    <a:pt x="252" y="6"/>
                    <a:pt x="348" y="41"/>
                    <a:pt x="373" y="133"/>
                  </a:cubicBezTo>
                  <a:cubicBezTo>
                    <a:pt x="372" y="134"/>
                    <a:pt x="372" y="134"/>
                    <a:pt x="372" y="134"/>
                  </a:cubicBezTo>
                  <a:cubicBezTo>
                    <a:pt x="370" y="132"/>
                    <a:pt x="370" y="133"/>
                    <a:pt x="368" y="129"/>
                  </a:cubicBezTo>
                  <a:cubicBezTo>
                    <a:pt x="366" y="125"/>
                    <a:pt x="367" y="125"/>
                    <a:pt x="366" y="122"/>
                  </a:cubicBezTo>
                  <a:cubicBezTo>
                    <a:pt x="364" y="119"/>
                    <a:pt x="364" y="122"/>
                    <a:pt x="362" y="119"/>
                  </a:cubicBezTo>
                  <a:cubicBezTo>
                    <a:pt x="360" y="116"/>
                    <a:pt x="360" y="116"/>
                    <a:pt x="358" y="114"/>
                  </a:cubicBezTo>
                  <a:cubicBezTo>
                    <a:pt x="356" y="113"/>
                    <a:pt x="354" y="107"/>
                    <a:pt x="353" y="105"/>
                  </a:cubicBezTo>
                  <a:cubicBezTo>
                    <a:pt x="352" y="104"/>
                    <a:pt x="348" y="103"/>
                    <a:pt x="346" y="103"/>
                  </a:cubicBezTo>
                  <a:cubicBezTo>
                    <a:pt x="345" y="102"/>
                    <a:pt x="345" y="100"/>
                    <a:pt x="345" y="102"/>
                  </a:cubicBezTo>
                  <a:cubicBezTo>
                    <a:pt x="344" y="104"/>
                    <a:pt x="347" y="108"/>
                    <a:pt x="347" y="108"/>
                  </a:cubicBezTo>
                  <a:cubicBezTo>
                    <a:pt x="347" y="115"/>
                    <a:pt x="347" y="115"/>
                    <a:pt x="347" y="115"/>
                  </a:cubicBezTo>
                  <a:cubicBezTo>
                    <a:pt x="347" y="115"/>
                    <a:pt x="350" y="121"/>
                    <a:pt x="350" y="123"/>
                  </a:cubicBezTo>
                  <a:cubicBezTo>
                    <a:pt x="350" y="125"/>
                    <a:pt x="348" y="129"/>
                    <a:pt x="348" y="129"/>
                  </a:cubicBezTo>
                  <a:cubicBezTo>
                    <a:pt x="348" y="129"/>
                    <a:pt x="347" y="134"/>
                    <a:pt x="345" y="135"/>
                  </a:cubicBezTo>
                  <a:cubicBezTo>
                    <a:pt x="343" y="136"/>
                    <a:pt x="333" y="138"/>
                    <a:pt x="333" y="138"/>
                  </a:cubicBezTo>
                  <a:cubicBezTo>
                    <a:pt x="333" y="138"/>
                    <a:pt x="330" y="134"/>
                    <a:pt x="329" y="131"/>
                  </a:cubicBezTo>
                  <a:cubicBezTo>
                    <a:pt x="327" y="128"/>
                    <a:pt x="322" y="128"/>
                    <a:pt x="321" y="126"/>
                  </a:cubicBezTo>
                  <a:cubicBezTo>
                    <a:pt x="320" y="125"/>
                    <a:pt x="322" y="122"/>
                    <a:pt x="319" y="119"/>
                  </a:cubicBezTo>
                  <a:cubicBezTo>
                    <a:pt x="317" y="116"/>
                    <a:pt x="319" y="116"/>
                    <a:pt x="316" y="113"/>
                  </a:cubicBezTo>
                  <a:cubicBezTo>
                    <a:pt x="313" y="110"/>
                    <a:pt x="313" y="110"/>
                    <a:pt x="313" y="110"/>
                  </a:cubicBezTo>
                  <a:cubicBezTo>
                    <a:pt x="313" y="110"/>
                    <a:pt x="305" y="108"/>
                    <a:pt x="307" y="112"/>
                  </a:cubicBezTo>
                  <a:cubicBezTo>
                    <a:pt x="310" y="116"/>
                    <a:pt x="307" y="121"/>
                    <a:pt x="309" y="122"/>
                  </a:cubicBezTo>
                  <a:cubicBezTo>
                    <a:pt x="311" y="122"/>
                    <a:pt x="313" y="120"/>
                    <a:pt x="314" y="124"/>
                  </a:cubicBezTo>
                  <a:cubicBezTo>
                    <a:pt x="316" y="128"/>
                    <a:pt x="316" y="130"/>
                    <a:pt x="318" y="131"/>
                  </a:cubicBezTo>
                  <a:cubicBezTo>
                    <a:pt x="319" y="132"/>
                    <a:pt x="319" y="138"/>
                    <a:pt x="321" y="138"/>
                  </a:cubicBezTo>
                  <a:cubicBezTo>
                    <a:pt x="323" y="139"/>
                    <a:pt x="327" y="138"/>
                    <a:pt x="327" y="140"/>
                  </a:cubicBezTo>
                  <a:cubicBezTo>
                    <a:pt x="327" y="143"/>
                    <a:pt x="324" y="146"/>
                    <a:pt x="327" y="146"/>
                  </a:cubicBezTo>
                  <a:cubicBezTo>
                    <a:pt x="330" y="147"/>
                    <a:pt x="330" y="149"/>
                    <a:pt x="332" y="148"/>
                  </a:cubicBezTo>
                  <a:cubicBezTo>
                    <a:pt x="334" y="148"/>
                    <a:pt x="333" y="149"/>
                    <a:pt x="336" y="147"/>
                  </a:cubicBezTo>
                  <a:cubicBezTo>
                    <a:pt x="339" y="146"/>
                    <a:pt x="342" y="146"/>
                    <a:pt x="342" y="146"/>
                  </a:cubicBezTo>
                  <a:cubicBezTo>
                    <a:pt x="342" y="146"/>
                    <a:pt x="346" y="149"/>
                    <a:pt x="346" y="150"/>
                  </a:cubicBezTo>
                  <a:cubicBezTo>
                    <a:pt x="346" y="152"/>
                    <a:pt x="345" y="159"/>
                    <a:pt x="345" y="159"/>
                  </a:cubicBezTo>
                  <a:cubicBezTo>
                    <a:pt x="341" y="166"/>
                    <a:pt x="341" y="166"/>
                    <a:pt x="341" y="166"/>
                  </a:cubicBezTo>
                  <a:cubicBezTo>
                    <a:pt x="341" y="166"/>
                    <a:pt x="342" y="179"/>
                    <a:pt x="339" y="179"/>
                  </a:cubicBezTo>
                  <a:cubicBezTo>
                    <a:pt x="337" y="179"/>
                    <a:pt x="335" y="185"/>
                    <a:pt x="333" y="185"/>
                  </a:cubicBezTo>
                  <a:cubicBezTo>
                    <a:pt x="332" y="186"/>
                    <a:pt x="332" y="195"/>
                    <a:pt x="332" y="195"/>
                  </a:cubicBezTo>
                  <a:cubicBezTo>
                    <a:pt x="328" y="199"/>
                    <a:pt x="328" y="199"/>
                    <a:pt x="328" y="199"/>
                  </a:cubicBezTo>
                  <a:cubicBezTo>
                    <a:pt x="328" y="199"/>
                    <a:pt x="327" y="206"/>
                    <a:pt x="328" y="208"/>
                  </a:cubicBezTo>
                  <a:cubicBezTo>
                    <a:pt x="328" y="209"/>
                    <a:pt x="329" y="216"/>
                    <a:pt x="328" y="220"/>
                  </a:cubicBezTo>
                  <a:cubicBezTo>
                    <a:pt x="327" y="223"/>
                    <a:pt x="323" y="226"/>
                    <a:pt x="323" y="226"/>
                  </a:cubicBezTo>
                  <a:cubicBezTo>
                    <a:pt x="323" y="226"/>
                    <a:pt x="329" y="232"/>
                    <a:pt x="326" y="233"/>
                  </a:cubicBezTo>
                  <a:cubicBezTo>
                    <a:pt x="322" y="234"/>
                    <a:pt x="319" y="239"/>
                    <a:pt x="318" y="241"/>
                  </a:cubicBezTo>
                  <a:cubicBezTo>
                    <a:pt x="317" y="242"/>
                    <a:pt x="318" y="244"/>
                    <a:pt x="316" y="245"/>
                  </a:cubicBezTo>
                  <a:cubicBezTo>
                    <a:pt x="313" y="245"/>
                    <a:pt x="310" y="246"/>
                    <a:pt x="310" y="247"/>
                  </a:cubicBezTo>
                  <a:cubicBezTo>
                    <a:pt x="310" y="248"/>
                    <a:pt x="310" y="253"/>
                    <a:pt x="310" y="253"/>
                  </a:cubicBezTo>
                  <a:cubicBezTo>
                    <a:pt x="303" y="263"/>
                    <a:pt x="303" y="263"/>
                    <a:pt x="303" y="263"/>
                  </a:cubicBezTo>
                  <a:cubicBezTo>
                    <a:pt x="295" y="270"/>
                    <a:pt x="295" y="270"/>
                    <a:pt x="295" y="270"/>
                  </a:cubicBezTo>
                  <a:cubicBezTo>
                    <a:pt x="295" y="270"/>
                    <a:pt x="295" y="275"/>
                    <a:pt x="293" y="275"/>
                  </a:cubicBezTo>
                  <a:cubicBezTo>
                    <a:pt x="290" y="276"/>
                    <a:pt x="282" y="279"/>
                    <a:pt x="280" y="280"/>
                  </a:cubicBezTo>
                  <a:cubicBezTo>
                    <a:pt x="279" y="282"/>
                    <a:pt x="273" y="285"/>
                    <a:pt x="271" y="285"/>
                  </a:cubicBezTo>
                  <a:cubicBezTo>
                    <a:pt x="268" y="285"/>
                    <a:pt x="272" y="291"/>
                    <a:pt x="268" y="285"/>
                  </a:cubicBezTo>
                  <a:cubicBezTo>
                    <a:pt x="265" y="279"/>
                    <a:pt x="268" y="282"/>
                    <a:pt x="265" y="276"/>
                  </a:cubicBezTo>
                  <a:cubicBezTo>
                    <a:pt x="262" y="269"/>
                    <a:pt x="262" y="274"/>
                    <a:pt x="262" y="269"/>
                  </a:cubicBezTo>
                  <a:cubicBezTo>
                    <a:pt x="262" y="264"/>
                    <a:pt x="262" y="268"/>
                    <a:pt x="262" y="264"/>
                  </a:cubicBezTo>
                  <a:cubicBezTo>
                    <a:pt x="261" y="259"/>
                    <a:pt x="263" y="262"/>
                    <a:pt x="260" y="257"/>
                  </a:cubicBezTo>
                  <a:cubicBezTo>
                    <a:pt x="258" y="251"/>
                    <a:pt x="258" y="253"/>
                    <a:pt x="255" y="250"/>
                  </a:cubicBezTo>
                  <a:cubicBezTo>
                    <a:pt x="251" y="246"/>
                    <a:pt x="249" y="250"/>
                    <a:pt x="251" y="244"/>
                  </a:cubicBezTo>
                  <a:cubicBezTo>
                    <a:pt x="253" y="238"/>
                    <a:pt x="252" y="244"/>
                    <a:pt x="253" y="238"/>
                  </a:cubicBezTo>
                  <a:cubicBezTo>
                    <a:pt x="254" y="233"/>
                    <a:pt x="253" y="232"/>
                    <a:pt x="256" y="229"/>
                  </a:cubicBezTo>
                  <a:cubicBezTo>
                    <a:pt x="259" y="227"/>
                    <a:pt x="262" y="226"/>
                    <a:pt x="262" y="223"/>
                  </a:cubicBezTo>
                  <a:cubicBezTo>
                    <a:pt x="262" y="220"/>
                    <a:pt x="262" y="218"/>
                    <a:pt x="261" y="216"/>
                  </a:cubicBezTo>
                  <a:cubicBezTo>
                    <a:pt x="260" y="214"/>
                    <a:pt x="256" y="211"/>
                    <a:pt x="256" y="209"/>
                  </a:cubicBezTo>
                  <a:cubicBezTo>
                    <a:pt x="256" y="208"/>
                    <a:pt x="256" y="209"/>
                    <a:pt x="253" y="205"/>
                  </a:cubicBezTo>
                  <a:cubicBezTo>
                    <a:pt x="250" y="201"/>
                    <a:pt x="249" y="199"/>
                    <a:pt x="249" y="199"/>
                  </a:cubicBezTo>
                  <a:cubicBezTo>
                    <a:pt x="249" y="199"/>
                    <a:pt x="248" y="190"/>
                    <a:pt x="248" y="187"/>
                  </a:cubicBezTo>
                  <a:cubicBezTo>
                    <a:pt x="248" y="183"/>
                    <a:pt x="247" y="189"/>
                    <a:pt x="248" y="183"/>
                  </a:cubicBezTo>
                  <a:cubicBezTo>
                    <a:pt x="249" y="178"/>
                    <a:pt x="250" y="174"/>
                    <a:pt x="250" y="174"/>
                  </a:cubicBezTo>
                  <a:cubicBezTo>
                    <a:pt x="250" y="174"/>
                    <a:pt x="243" y="170"/>
                    <a:pt x="241" y="170"/>
                  </a:cubicBezTo>
                  <a:cubicBezTo>
                    <a:pt x="238" y="171"/>
                    <a:pt x="238" y="175"/>
                    <a:pt x="235" y="172"/>
                  </a:cubicBezTo>
                  <a:cubicBezTo>
                    <a:pt x="231" y="169"/>
                    <a:pt x="232" y="167"/>
                    <a:pt x="230" y="166"/>
                  </a:cubicBezTo>
                  <a:cubicBezTo>
                    <a:pt x="229" y="165"/>
                    <a:pt x="226" y="164"/>
                    <a:pt x="224" y="166"/>
                  </a:cubicBezTo>
                  <a:cubicBezTo>
                    <a:pt x="222" y="168"/>
                    <a:pt x="218" y="168"/>
                    <a:pt x="214" y="170"/>
                  </a:cubicBezTo>
                  <a:cubicBezTo>
                    <a:pt x="210" y="171"/>
                    <a:pt x="209" y="171"/>
                    <a:pt x="203" y="171"/>
                  </a:cubicBezTo>
                  <a:cubicBezTo>
                    <a:pt x="198" y="171"/>
                    <a:pt x="192" y="173"/>
                    <a:pt x="188" y="170"/>
                  </a:cubicBezTo>
                  <a:cubicBezTo>
                    <a:pt x="185" y="168"/>
                    <a:pt x="184" y="171"/>
                    <a:pt x="182" y="167"/>
                  </a:cubicBezTo>
                  <a:cubicBezTo>
                    <a:pt x="181" y="163"/>
                    <a:pt x="182" y="163"/>
                    <a:pt x="179" y="161"/>
                  </a:cubicBezTo>
                  <a:cubicBezTo>
                    <a:pt x="175" y="159"/>
                    <a:pt x="174" y="161"/>
                    <a:pt x="173" y="157"/>
                  </a:cubicBezTo>
                  <a:cubicBezTo>
                    <a:pt x="173" y="153"/>
                    <a:pt x="175" y="154"/>
                    <a:pt x="172" y="150"/>
                  </a:cubicBezTo>
                  <a:cubicBezTo>
                    <a:pt x="169" y="147"/>
                    <a:pt x="174" y="152"/>
                    <a:pt x="169" y="147"/>
                  </a:cubicBezTo>
                  <a:cubicBezTo>
                    <a:pt x="164" y="142"/>
                    <a:pt x="163" y="146"/>
                    <a:pt x="164" y="142"/>
                  </a:cubicBezTo>
                  <a:cubicBezTo>
                    <a:pt x="166" y="137"/>
                    <a:pt x="167" y="140"/>
                    <a:pt x="167" y="135"/>
                  </a:cubicBezTo>
                  <a:cubicBezTo>
                    <a:pt x="167" y="130"/>
                    <a:pt x="175" y="137"/>
                    <a:pt x="170" y="127"/>
                  </a:cubicBezTo>
                  <a:cubicBezTo>
                    <a:pt x="166" y="116"/>
                    <a:pt x="165" y="119"/>
                    <a:pt x="169" y="111"/>
                  </a:cubicBezTo>
                  <a:cubicBezTo>
                    <a:pt x="173" y="103"/>
                    <a:pt x="179" y="101"/>
                    <a:pt x="180" y="99"/>
                  </a:cubicBezTo>
                  <a:cubicBezTo>
                    <a:pt x="181" y="97"/>
                    <a:pt x="182" y="93"/>
                    <a:pt x="184" y="92"/>
                  </a:cubicBezTo>
                  <a:cubicBezTo>
                    <a:pt x="186" y="90"/>
                    <a:pt x="185" y="89"/>
                    <a:pt x="188" y="90"/>
                  </a:cubicBezTo>
                  <a:cubicBezTo>
                    <a:pt x="192" y="90"/>
                    <a:pt x="197" y="88"/>
                    <a:pt x="199" y="86"/>
                  </a:cubicBezTo>
                  <a:cubicBezTo>
                    <a:pt x="202" y="83"/>
                    <a:pt x="205" y="79"/>
                    <a:pt x="207" y="79"/>
                  </a:cubicBezTo>
                  <a:cubicBezTo>
                    <a:pt x="209" y="78"/>
                    <a:pt x="208" y="79"/>
                    <a:pt x="212" y="78"/>
                  </a:cubicBezTo>
                  <a:cubicBezTo>
                    <a:pt x="215" y="78"/>
                    <a:pt x="216" y="77"/>
                    <a:pt x="219" y="77"/>
                  </a:cubicBezTo>
                  <a:cubicBezTo>
                    <a:pt x="221" y="77"/>
                    <a:pt x="216" y="78"/>
                    <a:pt x="223" y="77"/>
                  </a:cubicBezTo>
                  <a:cubicBezTo>
                    <a:pt x="231" y="75"/>
                    <a:pt x="229" y="75"/>
                    <a:pt x="231" y="75"/>
                  </a:cubicBezTo>
                  <a:cubicBezTo>
                    <a:pt x="232" y="75"/>
                    <a:pt x="232" y="76"/>
                    <a:pt x="235" y="76"/>
                  </a:cubicBezTo>
                  <a:cubicBezTo>
                    <a:pt x="238" y="77"/>
                    <a:pt x="237" y="70"/>
                    <a:pt x="238" y="77"/>
                  </a:cubicBezTo>
                  <a:cubicBezTo>
                    <a:pt x="238" y="83"/>
                    <a:pt x="235" y="86"/>
                    <a:pt x="240" y="87"/>
                  </a:cubicBezTo>
                  <a:cubicBezTo>
                    <a:pt x="245" y="87"/>
                    <a:pt x="240" y="87"/>
                    <a:pt x="245" y="87"/>
                  </a:cubicBezTo>
                  <a:cubicBezTo>
                    <a:pt x="250" y="87"/>
                    <a:pt x="249" y="88"/>
                    <a:pt x="252" y="89"/>
                  </a:cubicBezTo>
                  <a:cubicBezTo>
                    <a:pt x="254" y="90"/>
                    <a:pt x="256" y="92"/>
                    <a:pt x="259" y="92"/>
                  </a:cubicBezTo>
                  <a:cubicBezTo>
                    <a:pt x="263" y="92"/>
                    <a:pt x="258" y="98"/>
                    <a:pt x="263" y="92"/>
                  </a:cubicBezTo>
                  <a:cubicBezTo>
                    <a:pt x="269" y="87"/>
                    <a:pt x="259" y="86"/>
                    <a:pt x="269" y="87"/>
                  </a:cubicBezTo>
                  <a:cubicBezTo>
                    <a:pt x="279" y="87"/>
                    <a:pt x="280" y="90"/>
                    <a:pt x="282" y="89"/>
                  </a:cubicBezTo>
                  <a:cubicBezTo>
                    <a:pt x="283" y="88"/>
                    <a:pt x="284" y="90"/>
                    <a:pt x="288" y="87"/>
                  </a:cubicBezTo>
                  <a:cubicBezTo>
                    <a:pt x="292" y="85"/>
                    <a:pt x="293" y="85"/>
                    <a:pt x="295" y="86"/>
                  </a:cubicBezTo>
                  <a:cubicBezTo>
                    <a:pt x="296" y="87"/>
                    <a:pt x="296" y="91"/>
                    <a:pt x="298" y="87"/>
                  </a:cubicBezTo>
                  <a:cubicBezTo>
                    <a:pt x="300" y="83"/>
                    <a:pt x="303" y="84"/>
                    <a:pt x="298" y="82"/>
                  </a:cubicBezTo>
                  <a:cubicBezTo>
                    <a:pt x="293" y="79"/>
                    <a:pt x="291" y="82"/>
                    <a:pt x="290" y="79"/>
                  </a:cubicBezTo>
                  <a:cubicBezTo>
                    <a:pt x="289" y="75"/>
                    <a:pt x="295" y="76"/>
                    <a:pt x="289" y="75"/>
                  </a:cubicBezTo>
                  <a:cubicBezTo>
                    <a:pt x="284" y="75"/>
                    <a:pt x="285" y="75"/>
                    <a:pt x="281" y="73"/>
                  </a:cubicBezTo>
                  <a:cubicBezTo>
                    <a:pt x="277" y="72"/>
                    <a:pt x="274" y="77"/>
                    <a:pt x="272" y="73"/>
                  </a:cubicBezTo>
                  <a:cubicBezTo>
                    <a:pt x="271" y="69"/>
                    <a:pt x="264" y="76"/>
                    <a:pt x="271" y="69"/>
                  </a:cubicBezTo>
                  <a:cubicBezTo>
                    <a:pt x="278" y="63"/>
                    <a:pt x="275" y="60"/>
                    <a:pt x="280" y="62"/>
                  </a:cubicBezTo>
                  <a:cubicBezTo>
                    <a:pt x="285" y="63"/>
                    <a:pt x="283" y="67"/>
                    <a:pt x="286" y="65"/>
                  </a:cubicBezTo>
                  <a:cubicBezTo>
                    <a:pt x="289" y="62"/>
                    <a:pt x="295" y="60"/>
                    <a:pt x="289" y="57"/>
                  </a:cubicBezTo>
                  <a:cubicBezTo>
                    <a:pt x="284" y="53"/>
                    <a:pt x="288" y="54"/>
                    <a:pt x="282" y="52"/>
                  </a:cubicBezTo>
                  <a:cubicBezTo>
                    <a:pt x="277" y="49"/>
                    <a:pt x="271" y="62"/>
                    <a:pt x="269" y="60"/>
                  </a:cubicBezTo>
                  <a:cubicBezTo>
                    <a:pt x="266" y="58"/>
                    <a:pt x="265" y="57"/>
                    <a:pt x="263" y="58"/>
                  </a:cubicBezTo>
                  <a:cubicBezTo>
                    <a:pt x="262" y="59"/>
                    <a:pt x="262" y="63"/>
                    <a:pt x="261" y="67"/>
                  </a:cubicBezTo>
                  <a:cubicBezTo>
                    <a:pt x="261" y="70"/>
                    <a:pt x="264" y="71"/>
                    <a:pt x="259" y="69"/>
                  </a:cubicBezTo>
                  <a:cubicBezTo>
                    <a:pt x="253" y="66"/>
                    <a:pt x="265" y="67"/>
                    <a:pt x="252" y="63"/>
                  </a:cubicBezTo>
                  <a:cubicBezTo>
                    <a:pt x="240" y="58"/>
                    <a:pt x="235" y="59"/>
                    <a:pt x="234" y="61"/>
                  </a:cubicBezTo>
                  <a:cubicBezTo>
                    <a:pt x="232" y="63"/>
                    <a:pt x="229" y="62"/>
                    <a:pt x="228" y="63"/>
                  </a:cubicBezTo>
                  <a:cubicBezTo>
                    <a:pt x="227" y="65"/>
                    <a:pt x="232" y="68"/>
                    <a:pt x="227" y="65"/>
                  </a:cubicBezTo>
                  <a:cubicBezTo>
                    <a:pt x="222" y="62"/>
                    <a:pt x="217" y="66"/>
                    <a:pt x="217" y="66"/>
                  </a:cubicBezTo>
                  <a:cubicBezTo>
                    <a:pt x="217" y="66"/>
                    <a:pt x="215" y="66"/>
                    <a:pt x="213" y="67"/>
                  </a:cubicBezTo>
                  <a:cubicBezTo>
                    <a:pt x="211" y="69"/>
                    <a:pt x="206" y="70"/>
                    <a:pt x="204" y="69"/>
                  </a:cubicBezTo>
                  <a:cubicBezTo>
                    <a:pt x="201" y="69"/>
                    <a:pt x="196" y="70"/>
                    <a:pt x="200" y="64"/>
                  </a:cubicBezTo>
                  <a:cubicBezTo>
                    <a:pt x="205" y="58"/>
                    <a:pt x="202" y="62"/>
                    <a:pt x="209" y="59"/>
                  </a:cubicBezTo>
                  <a:cubicBezTo>
                    <a:pt x="216" y="56"/>
                    <a:pt x="227" y="55"/>
                    <a:pt x="218" y="53"/>
                  </a:cubicBezTo>
                  <a:cubicBezTo>
                    <a:pt x="208" y="51"/>
                    <a:pt x="223" y="51"/>
                    <a:pt x="210" y="45"/>
                  </a:cubicBezTo>
                  <a:cubicBezTo>
                    <a:pt x="198" y="39"/>
                    <a:pt x="197" y="47"/>
                    <a:pt x="198" y="39"/>
                  </a:cubicBezTo>
                  <a:cubicBezTo>
                    <a:pt x="198" y="31"/>
                    <a:pt x="197" y="30"/>
                    <a:pt x="194" y="31"/>
                  </a:cubicBezTo>
                  <a:cubicBezTo>
                    <a:pt x="192" y="31"/>
                    <a:pt x="184" y="33"/>
                    <a:pt x="181" y="33"/>
                  </a:cubicBezTo>
                  <a:cubicBezTo>
                    <a:pt x="178" y="34"/>
                    <a:pt x="182" y="36"/>
                    <a:pt x="176" y="33"/>
                  </a:cubicBezTo>
                  <a:cubicBezTo>
                    <a:pt x="170" y="30"/>
                    <a:pt x="168" y="35"/>
                    <a:pt x="170" y="30"/>
                  </a:cubicBezTo>
                  <a:cubicBezTo>
                    <a:pt x="173" y="24"/>
                    <a:pt x="173" y="24"/>
                    <a:pt x="176" y="21"/>
                  </a:cubicBezTo>
                  <a:cubicBezTo>
                    <a:pt x="180" y="18"/>
                    <a:pt x="179" y="6"/>
                    <a:pt x="188" y="11"/>
                  </a:cubicBezTo>
                  <a:cubicBezTo>
                    <a:pt x="196" y="15"/>
                    <a:pt x="193" y="14"/>
                    <a:pt x="200" y="14"/>
                  </a:cubicBezTo>
                  <a:cubicBezTo>
                    <a:pt x="206" y="15"/>
                    <a:pt x="209" y="13"/>
                    <a:pt x="209" y="12"/>
                  </a:cubicBezTo>
                  <a:cubicBezTo>
                    <a:pt x="209" y="11"/>
                    <a:pt x="202" y="7"/>
                    <a:pt x="202" y="7"/>
                  </a:cubicBezTo>
                  <a:cubicBezTo>
                    <a:pt x="202" y="7"/>
                    <a:pt x="199" y="8"/>
                    <a:pt x="200" y="6"/>
                  </a:cubicBezTo>
                  <a:cubicBezTo>
                    <a:pt x="201" y="5"/>
                    <a:pt x="203" y="3"/>
                    <a:pt x="203" y="3"/>
                  </a:cubicBezTo>
                  <a:cubicBezTo>
                    <a:pt x="200" y="0"/>
                    <a:pt x="200" y="0"/>
                    <a:pt x="200" y="0"/>
                  </a:cubicBezTo>
                  <a:cubicBezTo>
                    <a:pt x="200" y="0"/>
                    <a:pt x="176" y="0"/>
                    <a:pt x="170" y="2"/>
                  </a:cubicBezTo>
                  <a:close/>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9248" name="Group 32"/>
          <p:cNvGrpSpPr>
            <a:grpSpLocks/>
          </p:cNvGrpSpPr>
          <p:nvPr/>
        </p:nvGrpSpPr>
        <p:grpSpPr bwMode="auto">
          <a:xfrm>
            <a:off x="1046163" y="2262188"/>
            <a:ext cx="550862" cy="550862"/>
            <a:chOff x="0" y="0"/>
            <a:chExt cx="551145" cy="551145"/>
          </a:xfrm>
        </p:grpSpPr>
        <p:sp>
          <p:nvSpPr>
            <p:cNvPr id="9249" name="椭圆 23"/>
            <p:cNvSpPr>
              <a:spLocks noChangeArrowheads="1"/>
            </p:cNvSpPr>
            <p:nvPr/>
          </p:nvSpPr>
          <p:spPr bwMode="auto">
            <a:xfrm>
              <a:off x="0" y="0"/>
              <a:ext cx="551145" cy="551145"/>
            </a:xfrm>
            <a:prstGeom prst="ellipse">
              <a:avLst/>
            </a:prstGeom>
            <a:solidFill>
              <a:srgbClr val="FFFFF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600">
                <a:solidFill>
                  <a:srgbClr val="FFFFFF"/>
                </a:solidFill>
              </a:endParaRPr>
            </a:p>
          </p:txBody>
        </p:sp>
        <p:sp>
          <p:nvSpPr>
            <p:cNvPr id="9250" name="Freeform 100"/>
            <p:cNvSpPr>
              <a:spLocks noChangeAspect="1" noChangeArrowheads="1"/>
            </p:cNvSpPr>
            <p:nvPr/>
          </p:nvSpPr>
          <p:spPr bwMode="auto">
            <a:xfrm>
              <a:off x="135640" y="131572"/>
              <a:ext cx="279864" cy="288000"/>
            </a:xfrm>
            <a:custGeom>
              <a:avLst/>
              <a:gdLst>
                <a:gd name="T0" fmla="*/ 105 w 208"/>
                <a:gd name="T1" fmla="*/ 0 h 214"/>
                <a:gd name="T2" fmla="*/ 82 w 208"/>
                <a:gd name="T3" fmla="*/ 47 h 214"/>
                <a:gd name="T4" fmla="*/ 82 w 208"/>
                <a:gd name="T5" fmla="*/ 79 h 214"/>
                <a:gd name="T6" fmla="*/ 0 w 208"/>
                <a:gd name="T7" fmla="*/ 114 h 214"/>
                <a:gd name="T8" fmla="*/ 0 w 208"/>
                <a:gd name="T9" fmla="*/ 136 h 214"/>
                <a:gd name="T10" fmla="*/ 82 w 208"/>
                <a:gd name="T11" fmla="*/ 121 h 214"/>
                <a:gd name="T12" fmla="*/ 82 w 208"/>
                <a:gd name="T13" fmla="*/ 166 h 214"/>
                <a:gd name="T14" fmla="*/ 47 w 208"/>
                <a:gd name="T15" fmla="*/ 191 h 214"/>
                <a:gd name="T16" fmla="*/ 47 w 208"/>
                <a:gd name="T17" fmla="*/ 214 h 214"/>
                <a:gd name="T18" fmla="*/ 105 w 208"/>
                <a:gd name="T19" fmla="*/ 194 h 214"/>
                <a:gd name="T20" fmla="*/ 162 w 208"/>
                <a:gd name="T21" fmla="*/ 214 h 214"/>
                <a:gd name="T22" fmla="*/ 162 w 208"/>
                <a:gd name="T23" fmla="*/ 191 h 214"/>
                <a:gd name="T24" fmla="*/ 128 w 208"/>
                <a:gd name="T25" fmla="*/ 166 h 214"/>
                <a:gd name="T26" fmla="*/ 128 w 208"/>
                <a:gd name="T27" fmla="*/ 121 h 214"/>
                <a:gd name="T28" fmla="*/ 208 w 208"/>
                <a:gd name="T29" fmla="*/ 136 h 214"/>
                <a:gd name="T30" fmla="*/ 208 w 208"/>
                <a:gd name="T31" fmla="*/ 114 h 214"/>
                <a:gd name="T32" fmla="*/ 128 w 208"/>
                <a:gd name="T33" fmla="*/ 79 h 214"/>
                <a:gd name="T34" fmla="*/ 128 w 208"/>
                <a:gd name="T35" fmla="*/ 47 h 214"/>
                <a:gd name="T36" fmla="*/ 105 w 208"/>
                <a:gd name="T37" fmla="*/ 0 h 2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8"/>
                <a:gd name="T58" fmla="*/ 0 h 214"/>
                <a:gd name="T59" fmla="*/ 208 w 208"/>
                <a:gd name="T60" fmla="*/ 214 h 21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8" h="214">
                  <a:moveTo>
                    <a:pt x="105" y="0"/>
                  </a:moveTo>
                  <a:cubicBezTo>
                    <a:pt x="92" y="0"/>
                    <a:pt x="82" y="34"/>
                    <a:pt x="82" y="47"/>
                  </a:cubicBezTo>
                  <a:cubicBezTo>
                    <a:pt x="82" y="79"/>
                    <a:pt x="82" y="79"/>
                    <a:pt x="82" y="79"/>
                  </a:cubicBezTo>
                  <a:cubicBezTo>
                    <a:pt x="0" y="114"/>
                    <a:pt x="0" y="114"/>
                    <a:pt x="0" y="114"/>
                  </a:cubicBezTo>
                  <a:cubicBezTo>
                    <a:pt x="0" y="136"/>
                    <a:pt x="0" y="136"/>
                    <a:pt x="0" y="136"/>
                  </a:cubicBezTo>
                  <a:cubicBezTo>
                    <a:pt x="82" y="121"/>
                    <a:pt x="82" y="121"/>
                    <a:pt x="82" y="121"/>
                  </a:cubicBezTo>
                  <a:cubicBezTo>
                    <a:pt x="82" y="166"/>
                    <a:pt x="82" y="166"/>
                    <a:pt x="82" y="166"/>
                  </a:cubicBezTo>
                  <a:cubicBezTo>
                    <a:pt x="47" y="191"/>
                    <a:pt x="47" y="191"/>
                    <a:pt x="47" y="191"/>
                  </a:cubicBezTo>
                  <a:cubicBezTo>
                    <a:pt x="47" y="214"/>
                    <a:pt x="47" y="214"/>
                    <a:pt x="47" y="214"/>
                  </a:cubicBezTo>
                  <a:cubicBezTo>
                    <a:pt x="105" y="194"/>
                    <a:pt x="105" y="194"/>
                    <a:pt x="105" y="194"/>
                  </a:cubicBezTo>
                  <a:cubicBezTo>
                    <a:pt x="162" y="214"/>
                    <a:pt x="162" y="214"/>
                    <a:pt x="162" y="214"/>
                  </a:cubicBezTo>
                  <a:cubicBezTo>
                    <a:pt x="162" y="191"/>
                    <a:pt x="162" y="191"/>
                    <a:pt x="162" y="191"/>
                  </a:cubicBezTo>
                  <a:cubicBezTo>
                    <a:pt x="128" y="166"/>
                    <a:pt x="128" y="166"/>
                    <a:pt x="128" y="166"/>
                  </a:cubicBezTo>
                  <a:cubicBezTo>
                    <a:pt x="128" y="121"/>
                    <a:pt x="128" y="121"/>
                    <a:pt x="128" y="121"/>
                  </a:cubicBezTo>
                  <a:cubicBezTo>
                    <a:pt x="208" y="136"/>
                    <a:pt x="208" y="136"/>
                    <a:pt x="208" y="136"/>
                  </a:cubicBezTo>
                  <a:cubicBezTo>
                    <a:pt x="208" y="114"/>
                    <a:pt x="208" y="114"/>
                    <a:pt x="208" y="114"/>
                  </a:cubicBezTo>
                  <a:cubicBezTo>
                    <a:pt x="128" y="79"/>
                    <a:pt x="128" y="79"/>
                    <a:pt x="128" y="79"/>
                  </a:cubicBezTo>
                  <a:cubicBezTo>
                    <a:pt x="128" y="47"/>
                    <a:pt x="128" y="47"/>
                    <a:pt x="128" y="47"/>
                  </a:cubicBezTo>
                  <a:cubicBezTo>
                    <a:pt x="128" y="34"/>
                    <a:pt x="118" y="0"/>
                    <a:pt x="105" y="0"/>
                  </a:cubicBezTo>
                  <a:close/>
                </a:path>
              </a:pathLst>
            </a:custGeom>
            <a:solidFill>
              <a:srgbClr val="8B6B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9251" name="Group 35"/>
          <p:cNvGrpSpPr>
            <a:grpSpLocks/>
          </p:cNvGrpSpPr>
          <p:nvPr/>
        </p:nvGrpSpPr>
        <p:grpSpPr bwMode="auto">
          <a:xfrm>
            <a:off x="1046163" y="3368675"/>
            <a:ext cx="550862" cy="552450"/>
            <a:chOff x="0" y="0"/>
            <a:chExt cx="551145" cy="551145"/>
          </a:xfrm>
        </p:grpSpPr>
        <p:sp>
          <p:nvSpPr>
            <p:cNvPr id="9252" name="椭圆 24"/>
            <p:cNvSpPr>
              <a:spLocks noChangeArrowheads="1"/>
            </p:cNvSpPr>
            <p:nvPr/>
          </p:nvSpPr>
          <p:spPr bwMode="auto">
            <a:xfrm>
              <a:off x="0" y="0"/>
              <a:ext cx="551145" cy="551145"/>
            </a:xfrm>
            <a:prstGeom prst="ellipse">
              <a:avLst/>
            </a:prstGeom>
            <a:solidFill>
              <a:srgbClr val="FFFFF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600">
                <a:solidFill>
                  <a:srgbClr val="FFFFFF"/>
                </a:solidFill>
              </a:endParaRPr>
            </a:p>
          </p:txBody>
        </p:sp>
        <p:sp>
          <p:nvSpPr>
            <p:cNvPr id="9253" name="Freeform 97"/>
            <p:cNvSpPr>
              <a:spLocks noChangeAspect="1" noEditPoints="1" noChangeArrowheads="1"/>
            </p:cNvSpPr>
            <p:nvPr/>
          </p:nvSpPr>
          <p:spPr bwMode="auto">
            <a:xfrm>
              <a:off x="131572" y="160525"/>
              <a:ext cx="288000" cy="230095"/>
            </a:xfrm>
            <a:custGeom>
              <a:avLst/>
              <a:gdLst>
                <a:gd name="T0" fmla="*/ 206 w 229"/>
                <a:gd name="T1" fmla="*/ 41 h 182"/>
                <a:gd name="T2" fmla="*/ 185 w 229"/>
                <a:gd name="T3" fmla="*/ 42 h 182"/>
                <a:gd name="T4" fmla="*/ 185 w 229"/>
                <a:gd name="T5" fmla="*/ 52 h 182"/>
                <a:gd name="T6" fmla="*/ 208 w 229"/>
                <a:gd name="T7" fmla="*/ 103 h 182"/>
                <a:gd name="T8" fmla="*/ 208 w 229"/>
                <a:gd name="T9" fmla="*/ 127 h 182"/>
                <a:gd name="T10" fmla="*/ 185 w 229"/>
                <a:gd name="T11" fmla="*/ 182 h 182"/>
                <a:gd name="T12" fmla="*/ 229 w 229"/>
                <a:gd name="T13" fmla="*/ 171 h 182"/>
                <a:gd name="T14" fmla="*/ 229 w 229"/>
                <a:gd name="T15" fmla="*/ 66 h 182"/>
                <a:gd name="T16" fmla="*/ 184 w 229"/>
                <a:gd name="T17" fmla="*/ 0 h 182"/>
                <a:gd name="T18" fmla="*/ 114 w 229"/>
                <a:gd name="T19" fmla="*/ 15 h 182"/>
                <a:gd name="T20" fmla="*/ 185 w 229"/>
                <a:gd name="T21" fmla="*/ 42 h 182"/>
                <a:gd name="T22" fmla="*/ 114 w 229"/>
                <a:gd name="T23" fmla="*/ 145 h 182"/>
                <a:gd name="T24" fmla="*/ 174 w 229"/>
                <a:gd name="T25" fmla="*/ 171 h 182"/>
                <a:gd name="T26" fmla="*/ 185 w 229"/>
                <a:gd name="T27" fmla="*/ 182 h 182"/>
                <a:gd name="T28" fmla="*/ 163 w 229"/>
                <a:gd name="T29" fmla="*/ 127 h 182"/>
                <a:gd name="T30" fmla="*/ 185 w 229"/>
                <a:gd name="T31" fmla="*/ 103 h 182"/>
                <a:gd name="T32" fmla="*/ 114 w 229"/>
                <a:gd name="T33" fmla="*/ 52 h 182"/>
                <a:gd name="T34" fmla="*/ 114 w 229"/>
                <a:gd name="T35" fmla="*/ 0 h 182"/>
                <a:gd name="T36" fmla="*/ 43 w 229"/>
                <a:gd name="T37" fmla="*/ 2 h 182"/>
                <a:gd name="T38" fmla="*/ 57 w 229"/>
                <a:gd name="T39" fmla="*/ 15 h 182"/>
                <a:gd name="T40" fmla="*/ 114 w 229"/>
                <a:gd name="T41" fmla="*/ 15 h 182"/>
                <a:gd name="T42" fmla="*/ 43 w 229"/>
                <a:gd name="T43" fmla="*/ 182 h 182"/>
                <a:gd name="T44" fmla="*/ 54 w 229"/>
                <a:gd name="T45" fmla="*/ 171 h 182"/>
                <a:gd name="T46" fmla="*/ 114 w 229"/>
                <a:gd name="T47" fmla="*/ 145 h 182"/>
                <a:gd name="T48" fmla="*/ 43 w 229"/>
                <a:gd name="T49" fmla="*/ 52 h 182"/>
                <a:gd name="T50" fmla="*/ 66 w 229"/>
                <a:gd name="T51" fmla="*/ 103 h 182"/>
                <a:gd name="T52" fmla="*/ 66 w 229"/>
                <a:gd name="T53" fmla="*/ 127 h 182"/>
                <a:gd name="T54" fmla="*/ 43 w 229"/>
                <a:gd name="T55" fmla="*/ 182 h 182"/>
                <a:gd name="T56" fmla="*/ 23 w 229"/>
                <a:gd name="T57" fmla="*/ 41 h 182"/>
                <a:gd name="T58" fmla="*/ 0 w 229"/>
                <a:gd name="T59" fmla="*/ 140 h 182"/>
                <a:gd name="T60" fmla="*/ 0 w 229"/>
                <a:gd name="T61" fmla="*/ 171 h 182"/>
                <a:gd name="T62" fmla="*/ 43 w 229"/>
                <a:gd name="T63" fmla="*/ 182 h 182"/>
                <a:gd name="T64" fmla="*/ 20 w 229"/>
                <a:gd name="T65" fmla="*/ 127 h 182"/>
                <a:gd name="T66" fmla="*/ 43 w 229"/>
                <a:gd name="T67" fmla="*/ 103 h 182"/>
                <a:gd name="T68" fmla="*/ 38 w 229"/>
                <a:gd name="T69" fmla="*/ 52 h 182"/>
                <a:gd name="T70" fmla="*/ 43 w 229"/>
                <a:gd name="T71" fmla="*/ 2 h 18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29"/>
                <a:gd name="T109" fmla="*/ 0 h 182"/>
                <a:gd name="T110" fmla="*/ 229 w 229"/>
                <a:gd name="T111" fmla="*/ 182 h 18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29" h="182">
                  <a:moveTo>
                    <a:pt x="229" y="66"/>
                  </a:moveTo>
                  <a:cubicBezTo>
                    <a:pt x="206" y="41"/>
                    <a:pt x="206" y="41"/>
                    <a:pt x="206" y="41"/>
                  </a:cubicBezTo>
                  <a:cubicBezTo>
                    <a:pt x="185" y="2"/>
                    <a:pt x="185" y="2"/>
                    <a:pt x="185" y="2"/>
                  </a:cubicBezTo>
                  <a:cubicBezTo>
                    <a:pt x="185" y="42"/>
                    <a:pt x="185" y="42"/>
                    <a:pt x="185" y="42"/>
                  </a:cubicBezTo>
                  <a:cubicBezTo>
                    <a:pt x="191" y="52"/>
                    <a:pt x="191" y="52"/>
                    <a:pt x="191" y="52"/>
                  </a:cubicBezTo>
                  <a:cubicBezTo>
                    <a:pt x="185" y="52"/>
                    <a:pt x="185" y="52"/>
                    <a:pt x="185" y="52"/>
                  </a:cubicBezTo>
                  <a:cubicBezTo>
                    <a:pt x="185" y="103"/>
                    <a:pt x="185" y="103"/>
                    <a:pt x="185" y="103"/>
                  </a:cubicBezTo>
                  <a:cubicBezTo>
                    <a:pt x="208" y="103"/>
                    <a:pt x="208" y="103"/>
                    <a:pt x="208" y="103"/>
                  </a:cubicBezTo>
                  <a:cubicBezTo>
                    <a:pt x="208" y="127"/>
                    <a:pt x="208" y="127"/>
                    <a:pt x="208" y="127"/>
                  </a:cubicBezTo>
                  <a:cubicBezTo>
                    <a:pt x="208" y="127"/>
                    <a:pt x="208" y="127"/>
                    <a:pt x="208" y="127"/>
                  </a:cubicBezTo>
                  <a:cubicBezTo>
                    <a:pt x="185" y="127"/>
                    <a:pt x="185" y="127"/>
                    <a:pt x="185" y="127"/>
                  </a:cubicBezTo>
                  <a:cubicBezTo>
                    <a:pt x="185" y="182"/>
                    <a:pt x="185" y="182"/>
                    <a:pt x="185" y="182"/>
                  </a:cubicBezTo>
                  <a:cubicBezTo>
                    <a:pt x="218" y="182"/>
                    <a:pt x="218" y="182"/>
                    <a:pt x="218" y="182"/>
                  </a:cubicBezTo>
                  <a:cubicBezTo>
                    <a:pt x="224" y="182"/>
                    <a:pt x="229" y="177"/>
                    <a:pt x="229" y="171"/>
                  </a:cubicBezTo>
                  <a:cubicBezTo>
                    <a:pt x="229" y="145"/>
                    <a:pt x="229" y="145"/>
                    <a:pt x="229" y="145"/>
                  </a:cubicBezTo>
                  <a:lnTo>
                    <a:pt x="229" y="66"/>
                  </a:lnTo>
                  <a:close/>
                  <a:moveTo>
                    <a:pt x="185" y="2"/>
                  </a:moveTo>
                  <a:cubicBezTo>
                    <a:pt x="184" y="0"/>
                    <a:pt x="184" y="0"/>
                    <a:pt x="184" y="0"/>
                  </a:cubicBezTo>
                  <a:cubicBezTo>
                    <a:pt x="114" y="0"/>
                    <a:pt x="114" y="0"/>
                    <a:pt x="114" y="0"/>
                  </a:cubicBezTo>
                  <a:cubicBezTo>
                    <a:pt x="114" y="15"/>
                    <a:pt x="114" y="15"/>
                    <a:pt x="114" y="15"/>
                  </a:cubicBezTo>
                  <a:cubicBezTo>
                    <a:pt x="172" y="15"/>
                    <a:pt x="172" y="15"/>
                    <a:pt x="172" y="15"/>
                  </a:cubicBezTo>
                  <a:cubicBezTo>
                    <a:pt x="185" y="42"/>
                    <a:pt x="185" y="42"/>
                    <a:pt x="185" y="42"/>
                  </a:cubicBezTo>
                  <a:cubicBezTo>
                    <a:pt x="185" y="2"/>
                    <a:pt x="185" y="2"/>
                    <a:pt x="185" y="2"/>
                  </a:cubicBezTo>
                  <a:close/>
                  <a:moveTo>
                    <a:pt x="114" y="145"/>
                  </a:moveTo>
                  <a:cubicBezTo>
                    <a:pt x="174" y="145"/>
                    <a:pt x="174" y="145"/>
                    <a:pt x="174" y="145"/>
                  </a:cubicBezTo>
                  <a:cubicBezTo>
                    <a:pt x="174" y="171"/>
                    <a:pt x="174" y="171"/>
                    <a:pt x="174" y="171"/>
                  </a:cubicBezTo>
                  <a:cubicBezTo>
                    <a:pt x="174" y="177"/>
                    <a:pt x="179" y="182"/>
                    <a:pt x="185" y="182"/>
                  </a:cubicBezTo>
                  <a:cubicBezTo>
                    <a:pt x="185" y="182"/>
                    <a:pt x="185" y="182"/>
                    <a:pt x="185" y="182"/>
                  </a:cubicBezTo>
                  <a:cubicBezTo>
                    <a:pt x="185" y="127"/>
                    <a:pt x="185" y="127"/>
                    <a:pt x="185" y="127"/>
                  </a:cubicBezTo>
                  <a:cubicBezTo>
                    <a:pt x="163" y="127"/>
                    <a:pt x="163" y="127"/>
                    <a:pt x="163" y="127"/>
                  </a:cubicBezTo>
                  <a:cubicBezTo>
                    <a:pt x="163" y="103"/>
                    <a:pt x="163" y="103"/>
                    <a:pt x="163" y="103"/>
                  </a:cubicBezTo>
                  <a:cubicBezTo>
                    <a:pt x="185" y="103"/>
                    <a:pt x="185" y="103"/>
                    <a:pt x="185" y="103"/>
                  </a:cubicBezTo>
                  <a:cubicBezTo>
                    <a:pt x="185" y="52"/>
                    <a:pt x="185" y="52"/>
                    <a:pt x="185" y="52"/>
                  </a:cubicBezTo>
                  <a:cubicBezTo>
                    <a:pt x="114" y="52"/>
                    <a:pt x="114" y="52"/>
                    <a:pt x="114" y="52"/>
                  </a:cubicBezTo>
                  <a:lnTo>
                    <a:pt x="114" y="145"/>
                  </a:lnTo>
                  <a:close/>
                  <a:moveTo>
                    <a:pt x="114" y="0"/>
                  </a:moveTo>
                  <a:cubicBezTo>
                    <a:pt x="44" y="0"/>
                    <a:pt x="44" y="0"/>
                    <a:pt x="44" y="0"/>
                  </a:cubicBezTo>
                  <a:cubicBezTo>
                    <a:pt x="43" y="2"/>
                    <a:pt x="43" y="2"/>
                    <a:pt x="43" y="2"/>
                  </a:cubicBezTo>
                  <a:cubicBezTo>
                    <a:pt x="43" y="42"/>
                    <a:pt x="43" y="42"/>
                    <a:pt x="43" y="42"/>
                  </a:cubicBezTo>
                  <a:cubicBezTo>
                    <a:pt x="57" y="15"/>
                    <a:pt x="57" y="15"/>
                    <a:pt x="57" y="15"/>
                  </a:cubicBezTo>
                  <a:cubicBezTo>
                    <a:pt x="57" y="15"/>
                    <a:pt x="57" y="15"/>
                    <a:pt x="57" y="15"/>
                  </a:cubicBezTo>
                  <a:cubicBezTo>
                    <a:pt x="114" y="15"/>
                    <a:pt x="114" y="15"/>
                    <a:pt x="114" y="15"/>
                  </a:cubicBezTo>
                  <a:cubicBezTo>
                    <a:pt x="114" y="0"/>
                    <a:pt x="114" y="0"/>
                    <a:pt x="114" y="0"/>
                  </a:cubicBezTo>
                  <a:close/>
                  <a:moveTo>
                    <a:pt x="43" y="182"/>
                  </a:moveTo>
                  <a:cubicBezTo>
                    <a:pt x="44" y="182"/>
                    <a:pt x="44" y="182"/>
                    <a:pt x="44" y="182"/>
                  </a:cubicBezTo>
                  <a:cubicBezTo>
                    <a:pt x="50" y="182"/>
                    <a:pt x="54" y="177"/>
                    <a:pt x="54" y="171"/>
                  </a:cubicBezTo>
                  <a:cubicBezTo>
                    <a:pt x="54" y="145"/>
                    <a:pt x="54" y="145"/>
                    <a:pt x="54" y="145"/>
                  </a:cubicBezTo>
                  <a:cubicBezTo>
                    <a:pt x="114" y="145"/>
                    <a:pt x="114" y="145"/>
                    <a:pt x="114" y="145"/>
                  </a:cubicBezTo>
                  <a:cubicBezTo>
                    <a:pt x="114" y="52"/>
                    <a:pt x="114" y="52"/>
                    <a:pt x="114" y="52"/>
                  </a:cubicBezTo>
                  <a:cubicBezTo>
                    <a:pt x="43" y="52"/>
                    <a:pt x="43" y="52"/>
                    <a:pt x="43" y="52"/>
                  </a:cubicBezTo>
                  <a:cubicBezTo>
                    <a:pt x="43" y="103"/>
                    <a:pt x="43" y="103"/>
                    <a:pt x="43" y="103"/>
                  </a:cubicBezTo>
                  <a:cubicBezTo>
                    <a:pt x="66" y="103"/>
                    <a:pt x="66" y="103"/>
                    <a:pt x="66" y="103"/>
                  </a:cubicBezTo>
                  <a:cubicBezTo>
                    <a:pt x="66" y="127"/>
                    <a:pt x="66" y="127"/>
                    <a:pt x="66" y="127"/>
                  </a:cubicBezTo>
                  <a:cubicBezTo>
                    <a:pt x="66" y="127"/>
                    <a:pt x="66" y="127"/>
                    <a:pt x="66" y="127"/>
                  </a:cubicBezTo>
                  <a:cubicBezTo>
                    <a:pt x="43" y="127"/>
                    <a:pt x="43" y="127"/>
                    <a:pt x="43" y="127"/>
                  </a:cubicBezTo>
                  <a:lnTo>
                    <a:pt x="43" y="182"/>
                  </a:lnTo>
                  <a:close/>
                  <a:moveTo>
                    <a:pt x="43" y="2"/>
                  </a:moveTo>
                  <a:cubicBezTo>
                    <a:pt x="23" y="41"/>
                    <a:pt x="23" y="41"/>
                    <a:pt x="23" y="41"/>
                  </a:cubicBezTo>
                  <a:cubicBezTo>
                    <a:pt x="0" y="66"/>
                    <a:pt x="0" y="66"/>
                    <a:pt x="0" y="66"/>
                  </a:cubicBezTo>
                  <a:cubicBezTo>
                    <a:pt x="0" y="140"/>
                    <a:pt x="0" y="140"/>
                    <a:pt x="0" y="140"/>
                  </a:cubicBezTo>
                  <a:cubicBezTo>
                    <a:pt x="0" y="145"/>
                    <a:pt x="0" y="145"/>
                    <a:pt x="0" y="145"/>
                  </a:cubicBezTo>
                  <a:cubicBezTo>
                    <a:pt x="0" y="171"/>
                    <a:pt x="0" y="171"/>
                    <a:pt x="0" y="171"/>
                  </a:cubicBezTo>
                  <a:cubicBezTo>
                    <a:pt x="0" y="177"/>
                    <a:pt x="4" y="182"/>
                    <a:pt x="10" y="182"/>
                  </a:cubicBezTo>
                  <a:cubicBezTo>
                    <a:pt x="43" y="182"/>
                    <a:pt x="43" y="182"/>
                    <a:pt x="43" y="182"/>
                  </a:cubicBezTo>
                  <a:cubicBezTo>
                    <a:pt x="43" y="127"/>
                    <a:pt x="43" y="127"/>
                    <a:pt x="43" y="127"/>
                  </a:cubicBezTo>
                  <a:cubicBezTo>
                    <a:pt x="20" y="127"/>
                    <a:pt x="20" y="127"/>
                    <a:pt x="20" y="127"/>
                  </a:cubicBezTo>
                  <a:cubicBezTo>
                    <a:pt x="20" y="103"/>
                    <a:pt x="20" y="103"/>
                    <a:pt x="20" y="103"/>
                  </a:cubicBezTo>
                  <a:cubicBezTo>
                    <a:pt x="43" y="103"/>
                    <a:pt x="43" y="103"/>
                    <a:pt x="43" y="103"/>
                  </a:cubicBezTo>
                  <a:cubicBezTo>
                    <a:pt x="43" y="52"/>
                    <a:pt x="43" y="52"/>
                    <a:pt x="43" y="52"/>
                  </a:cubicBezTo>
                  <a:cubicBezTo>
                    <a:pt x="38" y="52"/>
                    <a:pt x="38" y="52"/>
                    <a:pt x="38" y="52"/>
                  </a:cubicBezTo>
                  <a:cubicBezTo>
                    <a:pt x="43" y="42"/>
                    <a:pt x="43" y="42"/>
                    <a:pt x="43" y="42"/>
                  </a:cubicBezTo>
                  <a:lnTo>
                    <a:pt x="43" y="2"/>
                  </a:ln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9254" name="Group 38"/>
          <p:cNvGrpSpPr>
            <a:grpSpLocks/>
          </p:cNvGrpSpPr>
          <p:nvPr/>
        </p:nvGrpSpPr>
        <p:grpSpPr bwMode="auto">
          <a:xfrm>
            <a:off x="1046163" y="4476750"/>
            <a:ext cx="550862" cy="552450"/>
            <a:chOff x="0" y="0"/>
            <a:chExt cx="551145" cy="551145"/>
          </a:xfrm>
        </p:grpSpPr>
        <p:sp>
          <p:nvSpPr>
            <p:cNvPr id="9255" name="椭圆 25"/>
            <p:cNvSpPr>
              <a:spLocks noChangeArrowheads="1"/>
            </p:cNvSpPr>
            <p:nvPr/>
          </p:nvSpPr>
          <p:spPr bwMode="auto">
            <a:xfrm>
              <a:off x="0" y="0"/>
              <a:ext cx="551145" cy="551145"/>
            </a:xfrm>
            <a:prstGeom prst="ellipse">
              <a:avLst/>
            </a:prstGeom>
            <a:solidFill>
              <a:srgbClr val="FFFFF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600">
                <a:solidFill>
                  <a:srgbClr val="FFFFFF"/>
                </a:solidFill>
              </a:endParaRPr>
            </a:p>
          </p:txBody>
        </p:sp>
        <p:grpSp>
          <p:nvGrpSpPr>
            <p:cNvPr id="9256" name="Group 40"/>
            <p:cNvGrpSpPr>
              <a:grpSpLocks/>
            </p:cNvGrpSpPr>
            <p:nvPr/>
          </p:nvGrpSpPr>
          <p:grpSpPr bwMode="auto">
            <a:xfrm>
              <a:off x="131572" y="162330"/>
              <a:ext cx="288000" cy="226485"/>
              <a:chOff x="0" y="0"/>
              <a:chExt cx="288000" cy="226485"/>
            </a:xfrm>
          </p:grpSpPr>
          <p:sp>
            <p:nvSpPr>
              <p:cNvPr id="9257" name="Oval 89"/>
              <p:cNvSpPr>
                <a:spLocks noChangeArrowheads="1"/>
              </p:cNvSpPr>
              <p:nvPr/>
            </p:nvSpPr>
            <p:spPr bwMode="auto">
              <a:xfrm>
                <a:off x="178951" y="0"/>
                <a:ext cx="44738" cy="44738"/>
              </a:xfrm>
              <a:prstGeom prst="ellipse">
                <a:avLst/>
              </a:prstGeom>
              <a:solidFill>
                <a:srgbClr val="4C3A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9258" name="Freeform 90"/>
              <p:cNvSpPr>
                <a:spLocks noEditPoints="1" noChangeArrowheads="1"/>
              </p:cNvSpPr>
              <p:nvPr/>
            </p:nvSpPr>
            <p:spPr bwMode="auto">
              <a:xfrm>
                <a:off x="9787" y="130019"/>
                <a:ext cx="95068" cy="96466"/>
              </a:xfrm>
              <a:custGeom>
                <a:avLst/>
                <a:gdLst>
                  <a:gd name="T0" fmla="*/ 41 w 83"/>
                  <a:gd name="T1" fmla="*/ 84 h 84"/>
                  <a:gd name="T2" fmla="*/ 83 w 83"/>
                  <a:gd name="T3" fmla="*/ 42 h 84"/>
                  <a:gd name="T4" fmla="*/ 41 w 83"/>
                  <a:gd name="T5" fmla="*/ 0 h 84"/>
                  <a:gd name="T6" fmla="*/ 41 w 83"/>
                  <a:gd name="T7" fmla="*/ 19 h 84"/>
                  <a:gd name="T8" fmla="*/ 64 w 83"/>
                  <a:gd name="T9" fmla="*/ 42 h 84"/>
                  <a:gd name="T10" fmla="*/ 41 w 83"/>
                  <a:gd name="T11" fmla="*/ 64 h 84"/>
                  <a:gd name="T12" fmla="*/ 41 w 83"/>
                  <a:gd name="T13" fmla="*/ 84 h 84"/>
                  <a:gd name="T14" fmla="*/ 41 w 83"/>
                  <a:gd name="T15" fmla="*/ 0 h 84"/>
                  <a:gd name="T16" fmla="*/ 0 w 83"/>
                  <a:gd name="T17" fmla="*/ 42 h 84"/>
                  <a:gd name="T18" fmla="*/ 41 w 83"/>
                  <a:gd name="T19" fmla="*/ 84 h 84"/>
                  <a:gd name="T20" fmla="*/ 41 w 83"/>
                  <a:gd name="T21" fmla="*/ 84 h 84"/>
                  <a:gd name="T22" fmla="*/ 41 w 83"/>
                  <a:gd name="T23" fmla="*/ 64 h 84"/>
                  <a:gd name="T24" fmla="*/ 41 w 83"/>
                  <a:gd name="T25" fmla="*/ 64 h 84"/>
                  <a:gd name="T26" fmla="*/ 41 w 83"/>
                  <a:gd name="T27" fmla="*/ 64 h 84"/>
                  <a:gd name="T28" fmla="*/ 19 w 83"/>
                  <a:gd name="T29" fmla="*/ 42 h 84"/>
                  <a:gd name="T30" fmla="*/ 41 w 83"/>
                  <a:gd name="T31" fmla="*/ 19 h 84"/>
                  <a:gd name="T32" fmla="*/ 41 w 83"/>
                  <a:gd name="T33" fmla="*/ 19 h 84"/>
                  <a:gd name="T34" fmla="*/ 41 w 83"/>
                  <a:gd name="T35" fmla="*/ 0 h 8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3"/>
                  <a:gd name="T55" fmla="*/ 0 h 84"/>
                  <a:gd name="T56" fmla="*/ 83 w 83"/>
                  <a:gd name="T57" fmla="*/ 84 h 8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3" h="84">
                    <a:moveTo>
                      <a:pt x="41" y="84"/>
                    </a:moveTo>
                    <a:cubicBezTo>
                      <a:pt x="64" y="84"/>
                      <a:pt x="83" y="65"/>
                      <a:pt x="83" y="42"/>
                    </a:cubicBezTo>
                    <a:cubicBezTo>
                      <a:pt x="83" y="19"/>
                      <a:pt x="64" y="0"/>
                      <a:pt x="41" y="0"/>
                    </a:cubicBezTo>
                    <a:cubicBezTo>
                      <a:pt x="41" y="19"/>
                      <a:pt x="41" y="19"/>
                      <a:pt x="41" y="19"/>
                    </a:cubicBezTo>
                    <a:cubicBezTo>
                      <a:pt x="54" y="19"/>
                      <a:pt x="64" y="30"/>
                      <a:pt x="64" y="42"/>
                    </a:cubicBezTo>
                    <a:cubicBezTo>
                      <a:pt x="64" y="54"/>
                      <a:pt x="54" y="64"/>
                      <a:pt x="41" y="64"/>
                    </a:cubicBezTo>
                    <a:lnTo>
                      <a:pt x="41" y="84"/>
                    </a:lnTo>
                    <a:close/>
                    <a:moveTo>
                      <a:pt x="41" y="0"/>
                    </a:moveTo>
                    <a:cubicBezTo>
                      <a:pt x="18" y="0"/>
                      <a:pt x="0" y="19"/>
                      <a:pt x="0" y="42"/>
                    </a:cubicBezTo>
                    <a:cubicBezTo>
                      <a:pt x="0" y="65"/>
                      <a:pt x="18" y="84"/>
                      <a:pt x="41" y="84"/>
                    </a:cubicBezTo>
                    <a:cubicBezTo>
                      <a:pt x="41" y="84"/>
                      <a:pt x="41" y="84"/>
                      <a:pt x="41" y="84"/>
                    </a:cubicBezTo>
                    <a:cubicBezTo>
                      <a:pt x="41" y="64"/>
                      <a:pt x="41" y="64"/>
                      <a:pt x="41" y="64"/>
                    </a:cubicBezTo>
                    <a:cubicBezTo>
                      <a:pt x="41" y="64"/>
                      <a:pt x="41" y="64"/>
                      <a:pt x="41" y="64"/>
                    </a:cubicBezTo>
                    <a:cubicBezTo>
                      <a:pt x="41" y="64"/>
                      <a:pt x="41" y="64"/>
                      <a:pt x="41" y="64"/>
                    </a:cubicBezTo>
                    <a:cubicBezTo>
                      <a:pt x="29" y="64"/>
                      <a:pt x="19" y="54"/>
                      <a:pt x="19" y="42"/>
                    </a:cubicBezTo>
                    <a:cubicBezTo>
                      <a:pt x="19" y="30"/>
                      <a:pt x="29" y="19"/>
                      <a:pt x="41" y="19"/>
                    </a:cubicBezTo>
                    <a:cubicBezTo>
                      <a:pt x="41" y="19"/>
                      <a:pt x="41" y="19"/>
                      <a:pt x="41" y="19"/>
                    </a:cubicBezTo>
                    <a:cubicBezTo>
                      <a:pt x="41" y="0"/>
                      <a:pt x="41" y="0"/>
                      <a:pt x="41" y="0"/>
                    </a:cubicBez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9259" name="Freeform 91"/>
              <p:cNvSpPr>
                <a:spLocks noChangeArrowheads="1"/>
              </p:cNvSpPr>
              <p:nvPr/>
            </p:nvSpPr>
            <p:spPr bwMode="auto">
              <a:xfrm>
                <a:off x="0" y="107650"/>
                <a:ext cx="114641" cy="41942"/>
              </a:xfrm>
              <a:custGeom>
                <a:avLst/>
                <a:gdLst>
                  <a:gd name="T0" fmla="*/ 7 w 99"/>
                  <a:gd name="T1" fmla="*/ 35 h 36"/>
                  <a:gd name="T2" fmla="*/ 13 w 99"/>
                  <a:gd name="T3" fmla="*/ 32 h 36"/>
                  <a:gd name="T4" fmla="*/ 49 w 99"/>
                  <a:gd name="T5" fmla="*/ 13 h 36"/>
                  <a:gd name="T6" fmla="*/ 86 w 99"/>
                  <a:gd name="T7" fmla="*/ 32 h 36"/>
                  <a:gd name="T8" fmla="*/ 95 w 99"/>
                  <a:gd name="T9" fmla="*/ 34 h 36"/>
                  <a:gd name="T10" fmla="*/ 97 w 99"/>
                  <a:gd name="T11" fmla="*/ 25 h 36"/>
                  <a:gd name="T12" fmla="*/ 49 w 99"/>
                  <a:gd name="T13" fmla="*/ 0 h 36"/>
                  <a:gd name="T14" fmla="*/ 2 w 99"/>
                  <a:gd name="T15" fmla="*/ 25 h 36"/>
                  <a:gd name="T16" fmla="*/ 4 w 99"/>
                  <a:gd name="T17" fmla="*/ 34 h 36"/>
                  <a:gd name="T18" fmla="*/ 7 w 99"/>
                  <a:gd name="T19" fmla="*/ 35 h 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36"/>
                  <a:gd name="T32" fmla="*/ 99 w 99"/>
                  <a:gd name="T33" fmla="*/ 36 h 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36">
                    <a:moveTo>
                      <a:pt x="7" y="35"/>
                    </a:moveTo>
                    <a:cubicBezTo>
                      <a:pt x="9" y="35"/>
                      <a:pt x="11" y="34"/>
                      <a:pt x="13" y="32"/>
                    </a:cubicBezTo>
                    <a:cubicBezTo>
                      <a:pt x="21" y="20"/>
                      <a:pt x="35" y="13"/>
                      <a:pt x="49" y="13"/>
                    </a:cubicBezTo>
                    <a:cubicBezTo>
                      <a:pt x="64" y="13"/>
                      <a:pt x="78" y="20"/>
                      <a:pt x="86" y="32"/>
                    </a:cubicBezTo>
                    <a:cubicBezTo>
                      <a:pt x="88" y="35"/>
                      <a:pt x="92" y="36"/>
                      <a:pt x="95" y="34"/>
                    </a:cubicBezTo>
                    <a:cubicBezTo>
                      <a:pt x="98" y="32"/>
                      <a:pt x="99" y="28"/>
                      <a:pt x="97" y="25"/>
                    </a:cubicBezTo>
                    <a:cubicBezTo>
                      <a:pt x="86" y="9"/>
                      <a:pt x="68" y="0"/>
                      <a:pt x="49" y="0"/>
                    </a:cubicBezTo>
                    <a:cubicBezTo>
                      <a:pt x="30" y="0"/>
                      <a:pt x="13" y="9"/>
                      <a:pt x="2" y="25"/>
                    </a:cubicBezTo>
                    <a:cubicBezTo>
                      <a:pt x="0" y="28"/>
                      <a:pt x="1" y="32"/>
                      <a:pt x="4" y="34"/>
                    </a:cubicBezTo>
                    <a:cubicBezTo>
                      <a:pt x="5" y="35"/>
                      <a:pt x="6" y="35"/>
                      <a:pt x="7" y="35"/>
                    </a:cubicBez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9260" name="Freeform 92"/>
              <p:cNvSpPr>
                <a:spLocks noEditPoints="1" noChangeArrowheads="1"/>
              </p:cNvSpPr>
              <p:nvPr/>
            </p:nvSpPr>
            <p:spPr bwMode="auto">
              <a:xfrm>
                <a:off x="183146" y="130019"/>
                <a:ext cx="95068" cy="96466"/>
              </a:xfrm>
              <a:custGeom>
                <a:avLst/>
                <a:gdLst>
                  <a:gd name="T0" fmla="*/ 41 w 83"/>
                  <a:gd name="T1" fmla="*/ 0 h 84"/>
                  <a:gd name="T2" fmla="*/ 41 w 83"/>
                  <a:gd name="T3" fmla="*/ 0 h 84"/>
                  <a:gd name="T4" fmla="*/ 41 w 83"/>
                  <a:gd name="T5" fmla="*/ 19 h 84"/>
                  <a:gd name="T6" fmla="*/ 41 w 83"/>
                  <a:gd name="T7" fmla="*/ 19 h 84"/>
                  <a:gd name="T8" fmla="*/ 64 w 83"/>
                  <a:gd name="T9" fmla="*/ 42 h 84"/>
                  <a:gd name="T10" fmla="*/ 41 w 83"/>
                  <a:gd name="T11" fmla="*/ 64 h 84"/>
                  <a:gd name="T12" fmla="*/ 41 w 83"/>
                  <a:gd name="T13" fmla="*/ 64 h 84"/>
                  <a:gd name="T14" fmla="*/ 41 w 83"/>
                  <a:gd name="T15" fmla="*/ 64 h 84"/>
                  <a:gd name="T16" fmla="*/ 41 w 83"/>
                  <a:gd name="T17" fmla="*/ 84 h 84"/>
                  <a:gd name="T18" fmla="*/ 41 w 83"/>
                  <a:gd name="T19" fmla="*/ 84 h 84"/>
                  <a:gd name="T20" fmla="*/ 83 w 83"/>
                  <a:gd name="T21" fmla="*/ 42 h 84"/>
                  <a:gd name="T22" fmla="*/ 41 w 83"/>
                  <a:gd name="T23" fmla="*/ 0 h 84"/>
                  <a:gd name="T24" fmla="*/ 41 w 83"/>
                  <a:gd name="T25" fmla="*/ 0 h 84"/>
                  <a:gd name="T26" fmla="*/ 0 w 83"/>
                  <a:gd name="T27" fmla="*/ 42 h 84"/>
                  <a:gd name="T28" fmla="*/ 41 w 83"/>
                  <a:gd name="T29" fmla="*/ 84 h 84"/>
                  <a:gd name="T30" fmla="*/ 41 w 83"/>
                  <a:gd name="T31" fmla="*/ 64 h 84"/>
                  <a:gd name="T32" fmla="*/ 19 w 83"/>
                  <a:gd name="T33" fmla="*/ 42 h 84"/>
                  <a:gd name="T34" fmla="*/ 41 w 83"/>
                  <a:gd name="T35" fmla="*/ 19 h 84"/>
                  <a:gd name="T36" fmla="*/ 41 w 83"/>
                  <a:gd name="T37" fmla="*/ 0 h 8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3"/>
                  <a:gd name="T58" fmla="*/ 0 h 84"/>
                  <a:gd name="T59" fmla="*/ 83 w 83"/>
                  <a:gd name="T60" fmla="*/ 84 h 8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3" h="84">
                    <a:moveTo>
                      <a:pt x="41" y="0"/>
                    </a:moveTo>
                    <a:cubicBezTo>
                      <a:pt x="41" y="0"/>
                      <a:pt x="41" y="0"/>
                      <a:pt x="41" y="0"/>
                    </a:cubicBezTo>
                    <a:cubicBezTo>
                      <a:pt x="41" y="19"/>
                      <a:pt x="41" y="19"/>
                      <a:pt x="41" y="19"/>
                    </a:cubicBezTo>
                    <a:cubicBezTo>
                      <a:pt x="41" y="19"/>
                      <a:pt x="41" y="19"/>
                      <a:pt x="41" y="19"/>
                    </a:cubicBezTo>
                    <a:cubicBezTo>
                      <a:pt x="54" y="19"/>
                      <a:pt x="64" y="30"/>
                      <a:pt x="64" y="42"/>
                    </a:cubicBezTo>
                    <a:cubicBezTo>
                      <a:pt x="64" y="54"/>
                      <a:pt x="54" y="64"/>
                      <a:pt x="41" y="64"/>
                    </a:cubicBezTo>
                    <a:cubicBezTo>
                      <a:pt x="41" y="64"/>
                      <a:pt x="41" y="64"/>
                      <a:pt x="41" y="64"/>
                    </a:cubicBezTo>
                    <a:cubicBezTo>
                      <a:pt x="41" y="64"/>
                      <a:pt x="41" y="64"/>
                      <a:pt x="41" y="64"/>
                    </a:cubicBezTo>
                    <a:cubicBezTo>
                      <a:pt x="41" y="84"/>
                      <a:pt x="41" y="84"/>
                      <a:pt x="41" y="84"/>
                    </a:cubicBezTo>
                    <a:cubicBezTo>
                      <a:pt x="41" y="84"/>
                      <a:pt x="41" y="84"/>
                      <a:pt x="41" y="84"/>
                    </a:cubicBezTo>
                    <a:cubicBezTo>
                      <a:pt x="65" y="84"/>
                      <a:pt x="83" y="65"/>
                      <a:pt x="83" y="42"/>
                    </a:cubicBezTo>
                    <a:cubicBezTo>
                      <a:pt x="83" y="19"/>
                      <a:pt x="65" y="0"/>
                      <a:pt x="41" y="0"/>
                    </a:cubicBezTo>
                    <a:close/>
                    <a:moveTo>
                      <a:pt x="41" y="0"/>
                    </a:moveTo>
                    <a:cubicBezTo>
                      <a:pt x="18" y="0"/>
                      <a:pt x="0" y="19"/>
                      <a:pt x="0" y="42"/>
                    </a:cubicBezTo>
                    <a:cubicBezTo>
                      <a:pt x="0" y="65"/>
                      <a:pt x="18" y="84"/>
                      <a:pt x="41" y="84"/>
                    </a:cubicBezTo>
                    <a:cubicBezTo>
                      <a:pt x="41" y="64"/>
                      <a:pt x="41" y="64"/>
                      <a:pt x="41" y="64"/>
                    </a:cubicBezTo>
                    <a:cubicBezTo>
                      <a:pt x="29" y="64"/>
                      <a:pt x="19" y="54"/>
                      <a:pt x="19" y="42"/>
                    </a:cubicBezTo>
                    <a:cubicBezTo>
                      <a:pt x="19" y="30"/>
                      <a:pt x="29" y="19"/>
                      <a:pt x="41" y="19"/>
                    </a:cubicBezTo>
                    <a:lnTo>
                      <a:pt x="41" y="0"/>
                    </a:ln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9261" name="Freeform 93"/>
              <p:cNvSpPr>
                <a:spLocks noChangeArrowheads="1"/>
              </p:cNvSpPr>
              <p:nvPr/>
            </p:nvSpPr>
            <p:spPr bwMode="auto">
              <a:xfrm>
                <a:off x="173359" y="107650"/>
                <a:ext cx="114641" cy="41942"/>
              </a:xfrm>
              <a:custGeom>
                <a:avLst/>
                <a:gdLst>
                  <a:gd name="T0" fmla="*/ 49 w 99"/>
                  <a:gd name="T1" fmla="*/ 0 h 36"/>
                  <a:gd name="T2" fmla="*/ 2 w 99"/>
                  <a:gd name="T3" fmla="*/ 25 h 36"/>
                  <a:gd name="T4" fmla="*/ 4 w 99"/>
                  <a:gd name="T5" fmla="*/ 34 h 36"/>
                  <a:gd name="T6" fmla="*/ 7 w 99"/>
                  <a:gd name="T7" fmla="*/ 35 h 36"/>
                  <a:gd name="T8" fmla="*/ 13 w 99"/>
                  <a:gd name="T9" fmla="*/ 32 h 36"/>
                  <a:gd name="T10" fmla="*/ 49 w 99"/>
                  <a:gd name="T11" fmla="*/ 13 h 36"/>
                  <a:gd name="T12" fmla="*/ 86 w 99"/>
                  <a:gd name="T13" fmla="*/ 32 h 36"/>
                  <a:gd name="T14" fmla="*/ 95 w 99"/>
                  <a:gd name="T15" fmla="*/ 34 h 36"/>
                  <a:gd name="T16" fmla="*/ 97 w 99"/>
                  <a:gd name="T17" fmla="*/ 25 h 36"/>
                  <a:gd name="T18" fmla="*/ 49 w 99"/>
                  <a:gd name="T19" fmla="*/ 0 h 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36"/>
                  <a:gd name="T32" fmla="*/ 99 w 99"/>
                  <a:gd name="T33" fmla="*/ 36 h 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36">
                    <a:moveTo>
                      <a:pt x="49" y="0"/>
                    </a:moveTo>
                    <a:cubicBezTo>
                      <a:pt x="30" y="0"/>
                      <a:pt x="13" y="9"/>
                      <a:pt x="2" y="25"/>
                    </a:cubicBezTo>
                    <a:cubicBezTo>
                      <a:pt x="0" y="28"/>
                      <a:pt x="1" y="32"/>
                      <a:pt x="4" y="34"/>
                    </a:cubicBezTo>
                    <a:cubicBezTo>
                      <a:pt x="5" y="35"/>
                      <a:pt x="6" y="35"/>
                      <a:pt x="7" y="35"/>
                    </a:cubicBezTo>
                    <a:cubicBezTo>
                      <a:pt x="10" y="35"/>
                      <a:pt x="12" y="34"/>
                      <a:pt x="13" y="32"/>
                    </a:cubicBezTo>
                    <a:cubicBezTo>
                      <a:pt x="21" y="20"/>
                      <a:pt x="35" y="13"/>
                      <a:pt x="49" y="13"/>
                    </a:cubicBezTo>
                    <a:cubicBezTo>
                      <a:pt x="64" y="13"/>
                      <a:pt x="78" y="20"/>
                      <a:pt x="86" y="32"/>
                    </a:cubicBezTo>
                    <a:cubicBezTo>
                      <a:pt x="88" y="35"/>
                      <a:pt x="92" y="36"/>
                      <a:pt x="95" y="34"/>
                    </a:cubicBezTo>
                    <a:cubicBezTo>
                      <a:pt x="98" y="32"/>
                      <a:pt x="99" y="28"/>
                      <a:pt x="97" y="25"/>
                    </a:cubicBezTo>
                    <a:cubicBezTo>
                      <a:pt x="86" y="9"/>
                      <a:pt x="68" y="0"/>
                      <a:pt x="49" y="0"/>
                    </a:cubicBez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9262" name="Freeform 94"/>
              <p:cNvSpPr>
                <a:spLocks noChangeArrowheads="1"/>
              </p:cNvSpPr>
              <p:nvPr/>
            </p:nvSpPr>
            <p:spPr bwMode="auto">
              <a:xfrm>
                <a:off x="89476" y="25165"/>
                <a:ext cx="167767" cy="197126"/>
              </a:xfrm>
              <a:custGeom>
                <a:avLst/>
                <a:gdLst>
                  <a:gd name="T0" fmla="*/ 97 w 146"/>
                  <a:gd name="T1" fmla="*/ 62 h 170"/>
                  <a:gd name="T2" fmla="*/ 102 w 146"/>
                  <a:gd name="T3" fmla="*/ 63 h 170"/>
                  <a:gd name="T4" fmla="*/ 139 w 146"/>
                  <a:gd name="T5" fmla="*/ 47 h 170"/>
                  <a:gd name="T6" fmla="*/ 144 w 146"/>
                  <a:gd name="T7" fmla="*/ 34 h 170"/>
                  <a:gd name="T8" fmla="*/ 131 w 146"/>
                  <a:gd name="T9" fmla="*/ 30 h 170"/>
                  <a:gd name="T10" fmla="*/ 107 w 146"/>
                  <a:gd name="T11" fmla="*/ 42 h 170"/>
                  <a:gd name="T12" fmla="*/ 103 w 146"/>
                  <a:gd name="T13" fmla="*/ 41 h 170"/>
                  <a:gd name="T14" fmla="*/ 62 w 146"/>
                  <a:gd name="T15" fmla="*/ 1 h 170"/>
                  <a:gd name="T16" fmla="*/ 58 w 146"/>
                  <a:gd name="T17" fmla="*/ 1 h 170"/>
                  <a:gd name="T18" fmla="*/ 1 w 146"/>
                  <a:gd name="T19" fmla="*/ 58 h 170"/>
                  <a:gd name="T20" fmla="*/ 1 w 146"/>
                  <a:gd name="T21" fmla="*/ 62 h 170"/>
                  <a:gd name="T22" fmla="*/ 40 w 146"/>
                  <a:gd name="T23" fmla="*/ 95 h 170"/>
                  <a:gd name="T24" fmla="*/ 40 w 146"/>
                  <a:gd name="T25" fmla="*/ 100 h 170"/>
                  <a:gd name="T26" fmla="*/ 21 w 146"/>
                  <a:gd name="T27" fmla="*/ 143 h 170"/>
                  <a:gd name="T28" fmla="*/ 21 w 146"/>
                  <a:gd name="T29" fmla="*/ 147 h 170"/>
                  <a:gd name="T30" fmla="*/ 34 w 146"/>
                  <a:gd name="T31" fmla="*/ 165 h 170"/>
                  <a:gd name="T32" fmla="*/ 44 w 146"/>
                  <a:gd name="T33" fmla="*/ 170 h 170"/>
                  <a:gd name="T34" fmla="*/ 52 w 146"/>
                  <a:gd name="T35" fmla="*/ 168 h 170"/>
                  <a:gd name="T36" fmla="*/ 54 w 146"/>
                  <a:gd name="T37" fmla="*/ 151 h 170"/>
                  <a:gd name="T38" fmla="*/ 50 w 146"/>
                  <a:gd name="T39" fmla="*/ 145 h 170"/>
                  <a:gd name="T40" fmla="*/ 49 w 146"/>
                  <a:gd name="T41" fmla="*/ 140 h 170"/>
                  <a:gd name="T42" fmla="*/ 69 w 146"/>
                  <a:gd name="T43" fmla="*/ 93 h 170"/>
                  <a:gd name="T44" fmla="*/ 68 w 146"/>
                  <a:gd name="T45" fmla="*/ 89 h 170"/>
                  <a:gd name="T46" fmla="*/ 46 w 146"/>
                  <a:gd name="T47" fmla="*/ 68 h 170"/>
                  <a:gd name="T48" fmla="*/ 46 w 146"/>
                  <a:gd name="T49" fmla="*/ 64 h 170"/>
                  <a:gd name="T50" fmla="*/ 71 w 146"/>
                  <a:gd name="T51" fmla="*/ 40 h 170"/>
                  <a:gd name="T52" fmla="*/ 75 w 146"/>
                  <a:gd name="T53" fmla="*/ 40 h 170"/>
                  <a:gd name="T54" fmla="*/ 97 w 146"/>
                  <a:gd name="T55" fmla="*/ 62 h 17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6"/>
                  <a:gd name="T85" fmla="*/ 0 h 170"/>
                  <a:gd name="T86" fmla="*/ 146 w 146"/>
                  <a:gd name="T87" fmla="*/ 170 h 17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6" h="170">
                    <a:moveTo>
                      <a:pt x="97" y="62"/>
                    </a:moveTo>
                    <a:cubicBezTo>
                      <a:pt x="99" y="63"/>
                      <a:pt x="101" y="64"/>
                      <a:pt x="102" y="63"/>
                    </a:cubicBezTo>
                    <a:cubicBezTo>
                      <a:pt x="139" y="47"/>
                      <a:pt x="139" y="47"/>
                      <a:pt x="139" y="47"/>
                    </a:cubicBezTo>
                    <a:cubicBezTo>
                      <a:pt x="144" y="45"/>
                      <a:pt x="146" y="39"/>
                      <a:pt x="144" y="34"/>
                    </a:cubicBezTo>
                    <a:cubicBezTo>
                      <a:pt x="141" y="30"/>
                      <a:pt x="136" y="28"/>
                      <a:pt x="131" y="30"/>
                    </a:cubicBezTo>
                    <a:cubicBezTo>
                      <a:pt x="107" y="42"/>
                      <a:pt x="107" y="42"/>
                      <a:pt x="107" y="42"/>
                    </a:cubicBezTo>
                    <a:cubicBezTo>
                      <a:pt x="106" y="43"/>
                      <a:pt x="104" y="43"/>
                      <a:pt x="103" y="41"/>
                    </a:cubicBezTo>
                    <a:cubicBezTo>
                      <a:pt x="62" y="1"/>
                      <a:pt x="62" y="1"/>
                      <a:pt x="62" y="1"/>
                    </a:cubicBezTo>
                    <a:cubicBezTo>
                      <a:pt x="61" y="0"/>
                      <a:pt x="59" y="0"/>
                      <a:pt x="58" y="1"/>
                    </a:cubicBezTo>
                    <a:cubicBezTo>
                      <a:pt x="1" y="58"/>
                      <a:pt x="1" y="58"/>
                      <a:pt x="1" y="58"/>
                    </a:cubicBezTo>
                    <a:cubicBezTo>
                      <a:pt x="0" y="59"/>
                      <a:pt x="0" y="61"/>
                      <a:pt x="1" y="62"/>
                    </a:cubicBezTo>
                    <a:cubicBezTo>
                      <a:pt x="8" y="68"/>
                      <a:pt x="31" y="88"/>
                      <a:pt x="40" y="95"/>
                    </a:cubicBezTo>
                    <a:cubicBezTo>
                      <a:pt x="41" y="96"/>
                      <a:pt x="41" y="98"/>
                      <a:pt x="40" y="100"/>
                    </a:cubicBezTo>
                    <a:cubicBezTo>
                      <a:pt x="21" y="143"/>
                      <a:pt x="21" y="143"/>
                      <a:pt x="21" y="143"/>
                    </a:cubicBezTo>
                    <a:cubicBezTo>
                      <a:pt x="20" y="144"/>
                      <a:pt x="21" y="146"/>
                      <a:pt x="21" y="147"/>
                    </a:cubicBezTo>
                    <a:cubicBezTo>
                      <a:pt x="34" y="165"/>
                      <a:pt x="34" y="165"/>
                      <a:pt x="34" y="165"/>
                    </a:cubicBezTo>
                    <a:cubicBezTo>
                      <a:pt x="37" y="168"/>
                      <a:pt x="40" y="170"/>
                      <a:pt x="44" y="170"/>
                    </a:cubicBezTo>
                    <a:cubicBezTo>
                      <a:pt x="46" y="170"/>
                      <a:pt x="49" y="170"/>
                      <a:pt x="52" y="168"/>
                    </a:cubicBezTo>
                    <a:cubicBezTo>
                      <a:pt x="57" y="164"/>
                      <a:pt x="58" y="156"/>
                      <a:pt x="54" y="151"/>
                    </a:cubicBezTo>
                    <a:cubicBezTo>
                      <a:pt x="50" y="145"/>
                      <a:pt x="50" y="145"/>
                      <a:pt x="50" y="145"/>
                    </a:cubicBezTo>
                    <a:cubicBezTo>
                      <a:pt x="49" y="143"/>
                      <a:pt x="48" y="141"/>
                      <a:pt x="49" y="140"/>
                    </a:cubicBezTo>
                    <a:cubicBezTo>
                      <a:pt x="69" y="93"/>
                      <a:pt x="69" y="93"/>
                      <a:pt x="69" y="93"/>
                    </a:cubicBezTo>
                    <a:cubicBezTo>
                      <a:pt x="69" y="92"/>
                      <a:pt x="69" y="90"/>
                      <a:pt x="68" y="89"/>
                    </a:cubicBezTo>
                    <a:cubicBezTo>
                      <a:pt x="63" y="84"/>
                      <a:pt x="52" y="73"/>
                      <a:pt x="46" y="68"/>
                    </a:cubicBezTo>
                    <a:cubicBezTo>
                      <a:pt x="45" y="67"/>
                      <a:pt x="45" y="65"/>
                      <a:pt x="46" y="64"/>
                    </a:cubicBezTo>
                    <a:cubicBezTo>
                      <a:pt x="71" y="40"/>
                      <a:pt x="71" y="40"/>
                      <a:pt x="71" y="40"/>
                    </a:cubicBezTo>
                    <a:cubicBezTo>
                      <a:pt x="72" y="39"/>
                      <a:pt x="74" y="39"/>
                      <a:pt x="75" y="40"/>
                    </a:cubicBezTo>
                    <a:lnTo>
                      <a:pt x="97" y="62"/>
                    </a:ln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sp>
        <p:nvSpPr>
          <p:cNvPr id="9263" name="矩形 10"/>
          <p:cNvSpPr>
            <a:spLocks noChangeArrowheads="1"/>
          </p:cNvSpPr>
          <p:nvPr/>
        </p:nvSpPr>
        <p:spPr bwMode="auto">
          <a:xfrm>
            <a:off x="2062163" y="5575300"/>
            <a:ext cx="91201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E4F1AD"/>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a:t>
            </a:r>
          </a:p>
        </p:txBody>
      </p:sp>
      <p:pic>
        <p:nvPicPr>
          <p:cNvPr id="9264" name="图片 11"/>
          <p:cNvPicPr>
            <a:picLocks noChangeAspect="1" noChangeArrowheads="1"/>
          </p:cNvPicPr>
          <p:nvPr/>
        </p:nvPicPr>
        <p:blipFill>
          <a:blip r:embed="rId3">
            <a:extLst>
              <a:ext uri="{28A0092B-C50C-407E-A947-70E740481C1C}">
                <a14:useLocalDpi xmlns:a14="http://schemas.microsoft.com/office/drawing/2010/main" val="0"/>
              </a:ext>
            </a:extLst>
          </a:blip>
          <a:srcRect t="7138" r="13560" b="5914"/>
          <a:stretch>
            <a:fillRect/>
          </a:stretch>
        </p:blipFill>
        <p:spPr bwMode="auto">
          <a:xfrm>
            <a:off x="6826250" y="2317750"/>
            <a:ext cx="40894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Tm="4931">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45"/>
                                        </p:tgtEl>
                                        <p:attrNameLst>
                                          <p:attrName>style.visibility</p:attrName>
                                        </p:attrNameLst>
                                      </p:cBhvr>
                                      <p:to>
                                        <p:strVal val="visible"/>
                                      </p:to>
                                    </p:set>
                                    <p:anim calcmode="lin" valueType="num">
                                      <p:cBhvr additive="base">
                                        <p:cTn id="7" dur="500" fill="hold"/>
                                        <p:tgtEl>
                                          <p:spTgt spid="9245"/>
                                        </p:tgtEl>
                                        <p:attrNameLst>
                                          <p:attrName>ppt_x</p:attrName>
                                        </p:attrNameLst>
                                      </p:cBhvr>
                                      <p:tavLst>
                                        <p:tav tm="0">
                                          <p:val>
                                            <p:strVal val="#ppt_x"/>
                                          </p:val>
                                        </p:tav>
                                        <p:tav tm="100000">
                                          <p:val>
                                            <p:strVal val="#ppt_x"/>
                                          </p:val>
                                        </p:tav>
                                      </p:tavLst>
                                    </p:anim>
                                    <p:anim calcmode="lin" valueType="num">
                                      <p:cBhvr additive="base">
                                        <p:cTn id="8" dur="500" fill="hold"/>
                                        <p:tgtEl>
                                          <p:spTgt spid="924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248"/>
                                        </p:tgtEl>
                                        <p:attrNameLst>
                                          <p:attrName>style.visibility</p:attrName>
                                        </p:attrNameLst>
                                      </p:cBhvr>
                                      <p:to>
                                        <p:strVal val="visible"/>
                                      </p:to>
                                    </p:set>
                                    <p:anim calcmode="lin" valueType="num">
                                      <p:cBhvr additive="base">
                                        <p:cTn id="11" dur="500" fill="hold"/>
                                        <p:tgtEl>
                                          <p:spTgt spid="9248"/>
                                        </p:tgtEl>
                                        <p:attrNameLst>
                                          <p:attrName>ppt_x</p:attrName>
                                        </p:attrNameLst>
                                      </p:cBhvr>
                                      <p:tavLst>
                                        <p:tav tm="0">
                                          <p:val>
                                            <p:strVal val="#ppt_x"/>
                                          </p:val>
                                        </p:tav>
                                        <p:tav tm="100000">
                                          <p:val>
                                            <p:strVal val="#ppt_x"/>
                                          </p:val>
                                        </p:tav>
                                      </p:tavLst>
                                    </p:anim>
                                    <p:anim calcmode="lin" valueType="num">
                                      <p:cBhvr additive="base">
                                        <p:cTn id="12" dur="500" fill="hold"/>
                                        <p:tgtEl>
                                          <p:spTgt spid="924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251"/>
                                        </p:tgtEl>
                                        <p:attrNameLst>
                                          <p:attrName>style.visibility</p:attrName>
                                        </p:attrNameLst>
                                      </p:cBhvr>
                                      <p:to>
                                        <p:strVal val="visible"/>
                                      </p:to>
                                    </p:set>
                                    <p:anim calcmode="lin" valueType="num">
                                      <p:cBhvr additive="base">
                                        <p:cTn id="15" dur="500" fill="hold"/>
                                        <p:tgtEl>
                                          <p:spTgt spid="9251"/>
                                        </p:tgtEl>
                                        <p:attrNameLst>
                                          <p:attrName>ppt_x</p:attrName>
                                        </p:attrNameLst>
                                      </p:cBhvr>
                                      <p:tavLst>
                                        <p:tav tm="0">
                                          <p:val>
                                            <p:strVal val="#ppt_x"/>
                                          </p:val>
                                        </p:tav>
                                        <p:tav tm="100000">
                                          <p:val>
                                            <p:strVal val="#ppt_x"/>
                                          </p:val>
                                        </p:tav>
                                      </p:tavLst>
                                    </p:anim>
                                    <p:anim calcmode="lin" valueType="num">
                                      <p:cBhvr additive="base">
                                        <p:cTn id="16" dur="500" fill="hold"/>
                                        <p:tgtEl>
                                          <p:spTgt spid="925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254"/>
                                        </p:tgtEl>
                                        <p:attrNameLst>
                                          <p:attrName>style.visibility</p:attrName>
                                        </p:attrNameLst>
                                      </p:cBhvr>
                                      <p:to>
                                        <p:strVal val="visible"/>
                                      </p:to>
                                    </p:set>
                                    <p:anim calcmode="lin" valueType="num">
                                      <p:cBhvr additive="base">
                                        <p:cTn id="19" dur="500" fill="hold"/>
                                        <p:tgtEl>
                                          <p:spTgt spid="9254"/>
                                        </p:tgtEl>
                                        <p:attrNameLst>
                                          <p:attrName>ppt_x</p:attrName>
                                        </p:attrNameLst>
                                      </p:cBhvr>
                                      <p:tavLst>
                                        <p:tav tm="0">
                                          <p:val>
                                            <p:strVal val="#ppt_x"/>
                                          </p:val>
                                        </p:tav>
                                        <p:tav tm="100000">
                                          <p:val>
                                            <p:strVal val="#ppt_x"/>
                                          </p:val>
                                        </p:tav>
                                      </p:tavLst>
                                    </p:anim>
                                    <p:anim calcmode="lin" valueType="num">
                                      <p:cBhvr additive="base">
                                        <p:cTn id="20" dur="500" fill="hold"/>
                                        <p:tgtEl>
                                          <p:spTgt spid="925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9242"/>
                                        </p:tgtEl>
                                        <p:attrNameLst>
                                          <p:attrName>style.visibility</p:attrName>
                                        </p:attrNameLst>
                                      </p:cBhvr>
                                      <p:to>
                                        <p:strVal val="visible"/>
                                      </p:to>
                                    </p:set>
                                    <p:animEffect transition="in" filter="fade">
                                      <p:cBhvr>
                                        <p:cTn id="25" dur="1000"/>
                                        <p:tgtEl>
                                          <p:spTgt spid="9242"/>
                                        </p:tgtEl>
                                      </p:cBhvr>
                                    </p:animEffect>
                                    <p:anim calcmode="lin" valueType="num">
                                      <p:cBhvr>
                                        <p:cTn id="26" dur="1000" fill="hold"/>
                                        <p:tgtEl>
                                          <p:spTgt spid="9242"/>
                                        </p:tgtEl>
                                        <p:attrNameLst>
                                          <p:attrName>ppt_x</p:attrName>
                                        </p:attrNameLst>
                                      </p:cBhvr>
                                      <p:tavLst>
                                        <p:tav tm="0">
                                          <p:val>
                                            <p:strVal val="#ppt_x"/>
                                          </p:val>
                                        </p:tav>
                                        <p:tav tm="100000">
                                          <p:val>
                                            <p:strVal val="#ppt_x"/>
                                          </p:val>
                                        </p:tav>
                                      </p:tavLst>
                                    </p:anim>
                                    <p:anim calcmode="lin" valueType="num">
                                      <p:cBhvr>
                                        <p:cTn id="27" dur="1000" fill="hold"/>
                                        <p:tgtEl>
                                          <p:spTgt spid="924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9243"/>
                                        </p:tgtEl>
                                        <p:attrNameLst>
                                          <p:attrName>style.visibility</p:attrName>
                                        </p:attrNameLst>
                                      </p:cBhvr>
                                      <p:to>
                                        <p:strVal val="visible"/>
                                      </p:to>
                                    </p:set>
                                    <p:animEffect transition="in" filter="fade">
                                      <p:cBhvr>
                                        <p:cTn id="30" dur="1000"/>
                                        <p:tgtEl>
                                          <p:spTgt spid="9243"/>
                                        </p:tgtEl>
                                      </p:cBhvr>
                                    </p:animEffect>
                                    <p:anim calcmode="lin" valueType="num">
                                      <p:cBhvr>
                                        <p:cTn id="31" dur="1000" fill="hold"/>
                                        <p:tgtEl>
                                          <p:spTgt spid="9243"/>
                                        </p:tgtEl>
                                        <p:attrNameLst>
                                          <p:attrName>ppt_x</p:attrName>
                                        </p:attrNameLst>
                                      </p:cBhvr>
                                      <p:tavLst>
                                        <p:tav tm="0">
                                          <p:val>
                                            <p:strVal val="#ppt_x"/>
                                          </p:val>
                                        </p:tav>
                                        <p:tav tm="100000">
                                          <p:val>
                                            <p:strVal val="#ppt_x"/>
                                          </p:val>
                                        </p:tav>
                                      </p:tavLst>
                                    </p:anim>
                                    <p:anim calcmode="lin" valueType="num">
                                      <p:cBhvr>
                                        <p:cTn id="32" dur="1000" fill="hold"/>
                                        <p:tgtEl>
                                          <p:spTgt spid="924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9244"/>
                                        </p:tgtEl>
                                        <p:attrNameLst>
                                          <p:attrName>style.visibility</p:attrName>
                                        </p:attrNameLst>
                                      </p:cBhvr>
                                      <p:to>
                                        <p:strVal val="visible"/>
                                      </p:to>
                                    </p:set>
                                    <p:animEffect transition="in" filter="fade">
                                      <p:cBhvr>
                                        <p:cTn id="35" dur="1000"/>
                                        <p:tgtEl>
                                          <p:spTgt spid="9244"/>
                                        </p:tgtEl>
                                      </p:cBhvr>
                                    </p:animEffect>
                                    <p:anim calcmode="lin" valueType="num">
                                      <p:cBhvr>
                                        <p:cTn id="36" dur="1000" fill="hold"/>
                                        <p:tgtEl>
                                          <p:spTgt spid="9244"/>
                                        </p:tgtEl>
                                        <p:attrNameLst>
                                          <p:attrName>ppt_x</p:attrName>
                                        </p:attrNameLst>
                                      </p:cBhvr>
                                      <p:tavLst>
                                        <p:tav tm="0">
                                          <p:val>
                                            <p:strVal val="#ppt_x"/>
                                          </p:val>
                                        </p:tav>
                                        <p:tav tm="100000">
                                          <p:val>
                                            <p:strVal val="#ppt_x"/>
                                          </p:val>
                                        </p:tav>
                                      </p:tavLst>
                                    </p:anim>
                                    <p:anim calcmode="lin" valueType="num">
                                      <p:cBhvr>
                                        <p:cTn id="37" dur="1000" fill="hold"/>
                                        <p:tgtEl>
                                          <p:spTgt spid="924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9241"/>
                                        </p:tgtEl>
                                        <p:attrNameLst>
                                          <p:attrName>style.visibility</p:attrName>
                                        </p:attrNameLst>
                                      </p:cBhvr>
                                      <p:to>
                                        <p:strVal val="visible"/>
                                      </p:to>
                                    </p:set>
                                    <p:animEffect transition="in" filter="wipe(left)">
                                      <p:cBhvr>
                                        <p:cTn id="42" dur="500"/>
                                        <p:tgtEl>
                                          <p:spTgt spid="9241"/>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9263">
                                            <p:txEl>
                                              <p:pRg st="0" end="0"/>
                                            </p:txEl>
                                          </p:spTgt>
                                        </p:tgtEl>
                                        <p:attrNameLst>
                                          <p:attrName>style.visibility</p:attrName>
                                        </p:attrNameLst>
                                      </p:cBhvr>
                                      <p:to>
                                        <p:strVal val="visible"/>
                                      </p:to>
                                    </p:set>
                                    <p:animEffect transition="in" filter="randombar(horizontal)">
                                      <p:cBhvr>
                                        <p:cTn id="47" dur="500"/>
                                        <p:tgtEl>
                                          <p:spTgt spid="9263">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9264"/>
                                        </p:tgtEl>
                                        <p:attrNameLst>
                                          <p:attrName>style.visibility</p:attrName>
                                        </p:attrNameLst>
                                      </p:cBhvr>
                                      <p:to>
                                        <p:strVal val="visible"/>
                                      </p:to>
                                    </p:set>
                                    <p:animEffect transition="in" filter="fade">
                                      <p:cBhvr>
                                        <p:cTn id="52" dur="1000"/>
                                        <p:tgtEl>
                                          <p:spTgt spid="9264"/>
                                        </p:tgtEl>
                                      </p:cBhvr>
                                    </p:animEffect>
                                    <p:anim calcmode="lin" valueType="num">
                                      <p:cBhvr>
                                        <p:cTn id="53" dur="1000" fill="hold"/>
                                        <p:tgtEl>
                                          <p:spTgt spid="9264"/>
                                        </p:tgtEl>
                                        <p:attrNameLst>
                                          <p:attrName>ppt_x</p:attrName>
                                        </p:attrNameLst>
                                      </p:cBhvr>
                                      <p:tavLst>
                                        <p:tav tm="0">
                                          <p:val>
                                            <p:strVal val="#ppt_x"/>
                                          </p:val>
                                        </p:tav>
                                        <p:tav tm="100000">
                                          <p:val>
                                            <p:strVal val="#ppt_x"/>
                                          </p:val>
                                        </p:tav>
                                      </p:tavLst>
                                    </p:anim>
                                    <p:anim calcmode="lin" valueType="num">
                                      <p:cBhvr>
                                        <p:cTn id="54" dur="1000" fill="hold"/>
                                        <p:tgtEl>
                                          <p:spTgt spid="92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41" grpId="0" animBg="1"/>
      <p:bldP spid="9242" grpId="0"/>
      <p:bldP spid="9243" grpId="0"/>
      <p:bldP spid="924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灯片编号占位符 5"/>
          <p:cNvSpPr>
            <a:spLocks noGrp="1"/>
          </p:cNvSpPr>
          <p:nvPr>
            <p:ph type="sldNum" sz="quarter" idx="12"/>
          </p:nvPr>
        </p:nvSpPr>
        <p:spPr/>
        <p:txBody>
          <a:bodyPr/>
          <a:lstStyle/>
          <a:p>
            <a:fld id="{2AB9E47A-BF65-441C-BCD5-D0EB569E7B64}" type="slidenum">
              <a:rPr lang="zh-CN" altLang="en-US"/>
              <a:pPr/>
              <a:t>7</a:t>
            </a:fld>
            <a:endParaRPr lang="zh-CN" altLang="en-US" sz="1800">
              <a:solidFill>
                <a:schemeClr val="tx1"/>
              </a:solidFill>
            </a:endParaRPr>
          </a:p>
        </p:txBody>
      </p:sp>
      <p:sp>
        <p:nvSpPr>
          <p:cNvPr id="10242"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0243" name="矩形 7"/>
          <p:cNvSpPr>
            <a:spLocks noChangeArrowheads="1"/>
          </p:cNvSpPr>
          <p:nvPr/>
        </p:nvSpPr>
        <p:spPr bwMode="auto">
          <a:xfrm>
            <a:off x="0" y="1028700"/>
            <a:ext cx="803275" cy="350838"/>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0244" name="标题 5"/>
          <p:cNvSpPr>
            <a:spLocks noGrp="1" noChangeArrowheads="1"/>
          </p:cNvSpPr>
          <p:nvPr>
            <p:ph type="title" idx="4294967295"/>
          </p:nvPr>
        </p:nvSpPr>
        <p:spPr>
          <a:xfrm>
            <a:off x="838200" y="666750"/>
            <a:ext cx="5016500"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10245"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10246"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10247"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10248"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10249"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10250" name="文本占位符 14"/>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10251"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2"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0253" name="Group 13"/>
          <p:cNvGrpSpPr>
            <a:grpSpLocks/>
          </p:cNvGrpSpPr>
          <p:nvPr/>
        </p:nvGrpSpPr>
        <p:grpSpPr bwMode="auto">
          <a:xfrm>
            <a:off x="7196138" y="1071563"/>
            <a:ext cx="863600" cy="288925"/>
            <a:chOff x="0" y="0"/>
            <a:chExt cx="863600" cy="288925"/>
          </a:xfrm>
        </p:grpSpPr>
        <p:sp>
          <p:nvSpPr>
            <p:cNvPr id="10254" name="直接连接符 71"/>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5" name="直接连接符 72"/>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6" name="直接连接符 73"/>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257" name="直接连接符 79"/>
          <p:cNvSpPr>
            <a:spLocks noChangeShapeType="1"/>
          </p:cNvSpPr>
          <p:nvPr/>
        </p:nvSpPr>
        <p:spPr bwMode="auto">
          <a:xfrm flipV="1">
            <a:off x="8275638"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8"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9"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60"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61"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62"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63" name="直接连接符 93"/>
          <p:cNvSpPr>
            <a:spLocks noChangeShapeType="1"/>
          </p:cNvSpPr>
          <p:nvPr/>
        </p:nvSpPr>
        <p:spPr bwMode="auto">
          <a:xfrm>
            <a:off x="10261600" y="1360488"/>
            <a:ext cx="228600"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64"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10265" name="图片 8"/>
          <p:cNvPicPr>
            <a:picLocks noChangeAspect="1" noChangeArrowheads="1"/>
          </p:cNvPicPr>
          <p:nvPr/>
        </p:nvPicPr>
        <p:blipFill>
          <a:blip r:embed="rId3">
            <a:extLst>
              <a:ext uri="{28A0092B-C50C-407E-A947-70E740481C1C}">
                <a14:useLocalDpi xmlns:a14="http://schemas.microsoft.com/office/drawing/2010/main" val="0"/>
              </a:ext>
            </a:extLst>
          </a:blip>
          <a:srcRect l="41228" t="6819" r="7285" b="15952"/>
          <a:stretch>
            <a:fillRect/>
          </a:stretch>
        </p:blipFill>
        <p:spPr bwMode="auto">
          <a:xfrm>
            <a:off x="1660525" y="1822450"/>
            <a:ext cx="2160588"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6" name="图片 9"/>
          <p:cNvPicPr>
            <a:picLocks noChangeAspect="1" noChangeArrowheads="1"/>
          </p:cNvPicPr>
          <p:nvPr/>
        </p:nvPicPr>
        <p:blipFill>
          <a:blip r:embed="rId4">
            <a:extLst>
              <a:ext uri="{28A0092B-C50C-407E-A947-70E740481C1C}">
                <a14:useLocalDpi xmlns:a14="http://schemas.microsoft.com/office/drawing/2010/main" val="0"/>
              </a:ext>
            </a:extLst>
          </a:blip>
          <a:srcRect l="32196" t="47174" r="32831" b="368"/>
          <a:stretch>
            <a:fillRect/>
          </a:stretch>
        </p:blipFill>
        <p:spPr bwMode="auto">
          <a:xfrm>
            <a:off x="6089650" y="1822450"/>
            <a:ext cx="2160588"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7" name="图片 10"/>
          <p:cNvPicPr>
            <a:picLocks noChangeAspect="1" noChangeArrowheads="1"/>
          </p:cNvPicPr>
          <p:nvPr/>
        </p:nvPicPr>
        <p:blipFill>
          <a:blip r:embed="rId5">
            <a:extLst>
              <a:ext uri="{28A0092B-C50C-407E-A947-70E740481C1C}">
                <a14:useLocalDpi xmlns:a14="http://schemas.microsoft.com/office/drawing/2010/main" val="0"/>
              </a:ext>
            </a:extLst>
          </a:blip>
          <a:srcRect l="14429" r="50188" b="46928"/>
          <a:stretch>
            <a:fillRect/>
          </a:stretch>
        </p:blipFill>
        <p:spPr bwMode="auto">
          <a:xfrm>
            <a:off x="8329613" y="4040188"/>
            <a:ext cx="2160587" cy="216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8" name="图片 11"/>
          <p:cNvPicPr>
            <a:picLocks noChangeAspect="1" noChangeArrowheads="1"/>
          </p:cNvPicPr>
          <p:nvPr/>
        </p:nvPicPr>
        <p:blipFill>
          <a:blip r:embed="rId6">
            <a:extLst>
              <a:ext uri="{28A0092B-C50C-407E-A947-70E740481C1C}">
                <a14:useLocalDpi xmlns:a14="http://schemas.microsoft.com/office/drawing/2010/main" val="0"/>
              </a:ext>
            </a:extLst>
          </a:blip>
          <a:srcRect l="6566" r="41344" b="21866"/>
          <a:stretch>
            <a:fillRect/>
          </a:stretch>
        </p:blipFill>
        <p:spPr bwMode="auto">
          <a:xfrm>
            <a:off x="3883025" y="4040188"/>
            <a:ext cx="2160588" cy="216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9" name="矩形 12"/>
          <p:cNvSpPr>
            <a:spLocks noChangeAspect="1" noChangeArrowheads="1"/>
          </p:cNvSpPr>
          <p:nvPr/>
        </p:nvSpPr>
        <p:spPr bwMode="auto">
          <a:xfrm>
            <a:off x="3875088" y="1822450"/>
            <a:ext cx="2160587" cy="2159000"/>
          </a:xfrm>
          <a:prstGeom prst="rect">
            <a:avLst/>
          </a:prstGeom>
          <a:solidFill>
            <a:srgbClr val="D2CEB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0270" name="矩形 28"/>
          <p:cNvSpPr>
            <a:spLocks noChangeAspect="1" noChangeArrowheads="1"/>
          </p:cNvSpPr>
          <p:nvPr/>
        </p:nvSpPr>
        <p:spPr bwMode="auto">
          <a:xfrm>
            <a:off x="8304213" y="1822450"/>
            <a:ext cx="2160587" cy="2159000"/>
          </a:xfrm>
          <a:prstGeom prst="rect">
            <a:avLst/>
          </a:prstGeom>
          <a:solidFill>
            <a:srgbClr val="D2CDB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0271" name="矩形 29"/>
          <p:cNvSpPr>
            <a:spLocks noChangeAspect="1" noChangeArrowheads="1"/>
          </p:cNvSpPr>
          <p:nvPr/>
        </p:nvSpPr>
        <p:spPr bwMode="auto">
          <a:xfrm>
            <a:off x="6105525" y="4040188"/>
            <a:ext cx="2160588" cy="2160587"/>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0272" name="矩形 30"/>
          <p:cNvSpPr>
            <a:spLocks noChangeAspect="1" noChangeArrowheads="1"/>
          </p:cNvSpPr>
          <p:nvPr/>
        </p:nvSpPr>
        <p:spPr bwMode="auto">
          <a:xfrm>
            <a:off x="1660525" y="4040188"/>
            <a:ext cx="2160588" cy="2160587"/>
          </a:xfrm>
          <a:prstGeom prst="rect">
            <a:avLst/>
          </a:prstGeom>
          <a:solidFill>
            <a:srgbClr val="D2CDB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0273" name="矩形 13"/>
          <p:cNvSpPr>
            <a:spLocks noChangeArrowheads="1"/>
          </p:cNvSpPr>
          <p:nvPr/>
        </p:nvSpPr>
        <p:spPr bwMode="auto">
          <a:xfrm>
            <a:off x="3940175" y="2101850"/>
            <a:ext cx="216535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71545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10274" name="矩形 33"/>
          <p:cNvSpPr>
            <a:spLocks noChangeArrowheads="1"/>
          </p:cNvSpPr>
          <p:nvPr/>
        </p:nvSpPr>
        <p:spPr bwMode="auto">
          <a:xfrm>
            <a:off x="8353425" y="2101850"/>
            <a:ext cx="216535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71545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10275" name="矩形 34"/>
          <p:cNvSpPr>
            <a:spLocks noChangeArrowheads="1"/>
          </p:cNvSpPr>
          <p:nvPr/>
        </p:nvSpPr>
        <p:spPr bwMode="auto">
          <a:xfrm>
            <a:off x="1706563" y="4356100"/>
            <a:ext cx="2166937"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71545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10276" name="矩形 35"/>
          <p:cNvSpPr>
            <a:spLocks noChangeArrowheads="1"/>
          </p:cNvSpPr>
          <p:nvPr/>
        </p:nvSpPr>
        <p:spPr bwMode="auto">
          <a:xfrm>
            <a:off x="6143625" y="4356100"/>
            <a:ext cx="2166938"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71545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Tm="10420">
        <p:fade/>
      </p:transition>
    </mc:Choice>
    <mc:Fallback xmlns="">
      <p:transition spd="med" advTm="1042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5"/>
                                        </p:tgtEl>
                                        <p:attrNameLst>
                                          <p:attrName>style.visibility</p:attrName>
                                        </p:attrNameLst>
                                      </p:cBhvr>
                                      <p:to>
                                        <p:strVal val="visible"/>
                                      </p:to>
                                    </p:set>
                                    <p:anim calcmode="lin" valueType="num">
                                      <p:cBhvr additive="base">
                                        <p:cTn id="7" dur="500" fill="hold"/>
                                        <p:tgtEl>
                                          <p:spTgt spid="10265"/>
                                        </p:tgtEl>
                                        <p:attrNameLst>
                                          <p:attrName>ppt_x</p:attrName>
                                        </p:attrNameLst>
                                      </p:cBhvr>
                                      <p:tavLst>
                                        <p:tav tm="0">
                                          <p:val>
                                            <p:strVal val="#ppt_x"/>
                                          </p:val>
                                        </p:tav>
                                        <p:tav tm="100000">
                                          <p:val>
                                            <p:strVal val="#ppt_x"/>
                                          </p:val>
                                        </p:tav>
                                      </p:tavLst>
                                    </p:anim>
                                    <p:anim calcmode="lin" valueType="num">
                                      <p:cBhvr additive="base">
                                        <p:cTn id="8" dur="500" fill="hold"/>
                                        <p:tgtEl>
                                          <p:spTgt spid="1026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72"/>
                                        </p:tgtEl>
                                        <p:attrNameLst>
                                          <p:attrName>style.visibility</p:attrName>
                                        </p:attrNameLst>
                                      </p:cBhvr>
                                      <p:to>
                                        <p:strVal val="visible"/>
                                      </p:to>
                                    </p:set>
                                    <p:anim calcmode="lin" valueType="num">
                                      <p:cBhvr additive="base">
                                        <p:cTn id="13" dur="500" fill="hold"/>
                                        <p:tgtEl>
                                          <p:spTgt spid="10272"/>
                                        </p:tgtEl>
                                        <p:attrNameLst>
                                          <p:attrName>ppt_x</p:attrName>
                                        </p:attrNameLst>
                                      </p:cBhvr>
                                      <p:tavLst>
                                        <p:tav tm="0">
                                          <p:val>
                                            <p:strVal val="#ppt_x"/>
                                          </p:val>
                                        </p:tav>
                                        <p:tav tm="100000">
                                          <p:val>
                                            <p:strVal val="#ppt_x"/>
                                          </p:val>
                                        </p:tav>
                                      </p:tavLst>
                                    </p:anim>
                                    <p:anim calcmode="lin" valueType="num">
                                      <p:cBhvr additive="base">
                                        <p:cTn id="14" dur="500" fill="hold"/>
                                        <p:tgtEl>
                                          <p:spTgt spid="1027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10275"/>
                                        </p:tgtEl>
                                        <p:attrNameLst>
                                          <p:attrName>style.visibility</p:attrName>
                                        </p:attrNameLst>
                                      </p:cBhvr>
                                      <p:to>
                                        <p:strVal val="visible"/>
                                      </p:to>
                                    </p:set>
                                    <p:animEffect transition="in" filter="randombar(horizontal)">
                                      <p:cBhvr>
                                        <p:cTn id="19" dur="500"/>
                                        <p:tgtEl>
                                          <p:spTgt spid="1027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nodeType="clickEffect">
                                  <p:stCondLst>
                                    <p:cond delay="0"/>
                                  </p:stCondLst>
                                  <p:childTnLst>
                                    <p:set>
                                      <p:cBhvr>
                                        <p:cTn id="23" dur="1" fill="hold">
                                          <p:stCondLst>
                                            <p:cond delay="0"/>
                                          </p:stCondLst>
                                        </p:cTn>
                                        <p:tgtEl>
                                          <p:spTgt spid="10268"/>
                                        </p:tgtEl>
                                        <p:attrNameLst>
                                          <p:attrName>style.visibility</p:attrName>
                                        </p:attrNameLst>
                                      </p:cBhvr>
                                      <p:to>
                                        <p:strVal val="visible"/>
                                      </p:to>
                                    </p:set>
                                    <p:anim calcmode="lin" valueType="num">
                                      <p:cBhvr additive="base">
                                        <p:cTn id="24" dur="500" fill="hold"/>
                                        <p:tgtEl>
                                          <p:spTgt spid="10268"/>
                                        </p:tgtEl>
                                        <p:attrNameLst>
                                          <p:attrName>ppt_x</p:attrName>
                                        </p:attrNameLst>
                                      </p:cBhvr>
                                      <p:tavLst>
                                        <p:tav tm="0">
                                          <p:val>
                                            <p:strVal val="#ppt_x"/>
                                          </p:val>
                                        </p:tav>
                                        <p:tav tm="100000">
                                          <p:val>
                                            <p:strVal val="#ppt_x"/>
                                          </p:val>
                                        </p:tav>
                                      </p:tavLst>
                                    </p:anim>
                                    <p:anim calcmode="lin" valueType="num">
                                      <p:cBhvr additive="base">
                                        <p:cTn id="25" dur="500" fill="hold"/>
                                        <p:tgtEl>
                                          <p:spTgt spid="10268"/>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1" fill="hold" grpId="0" nodeType="clickEffect">
                                  <p:stCondLst>
                                    <p:cond delay="0"/>
                                  </p:stCondLst>
                                  <p:childTnLst>
                                    <p:set>
                                      <p:cBhvr>
                                        <p:cTn id="29" dur="1" fill="hold">
                                          <p:stCondLst>
                                            <p:cond delay="0"/>
                                          </p:stCondLst>
                                        </p:cTn>
                                        <p:tgtEl>
                                          <p:spTgt spid="10269"/>
                                        </p:tgtEl>
                                        <p:attrNameLst>
                                          <p:attrName>style.visibility</p:attrName>
                                        </p:attrNameLst>
                                      </p:cBhvr>
                                      <p:to>
                                        <p:strVal val="visible"/>
                                      </p:to>
                                    </p:set>
                                    <p:anim calcmode="lin" valueType="num">
                                      <p:cBhvr additive="base">
                                        <p:cTn id="30" dur="500" fill="hold"/>
                                        <p:tgtEl>
                                          <p:spTgt spid="10269"/>
                                        </p:tgtEl>
                                        <p:attrNameLst>
                                          <p:attrName>ppt_x</p:attrName>
                                        </p:attrNameLst>
                                      </p:cBhvr>
                                      <p:tavLst>
                                        <p:tav tm="0">
                                          <p:val>
                                            <p:strVal val="#ppt_x"/>
                                          </p:val>
                                        </p:tav>
                                        <p:tav tm="100000">
                                          <p:val>
                                            <p:strVal val="#ppt_x"/>
                                          </p:val>
                                        </p:tav>
                                      </p:tavLst>
                                    </p:anim>
                                    <p:anim calcmode="lin" valueType="num">
                                      <p:cBhvr additive="base">
                                        <p:cTn id="31" dur="500" fill="hold"/>
                                        <p:tgtEl>
                                          <p:spTgt spid="10269"/>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10273"/>
                                        </p:tgtEl>
                                        <p:attrNameLst>
                                          <p:attrName>style.visibility</p:attrName>
                                        </p:attrNameLst>
                                      </p:cBhvr>
                                      <p:to>
                                        <p:strVal val="visible"/>
                                      </p:to>
                                    </p:set>
                                    <p:animEffect transition="in" filter="randombar(horizontal)">
                                      <p:cBhvr>
                                        <p:cTn id="36" dur="500"/>
                                        <p:tgtEl>
                                          <p:spTgt spid="10273"/>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10266"/>
                                        </p:tgtEl>
                                        <p:attrNameLst>
                                          <p:attrName>style.visibility</p:attrName>
                                        </p:attrNameLst>
                                      </p:cBhvr>
                                      <p:to>
                                        <p:strVal val="visible"/>
                                      </p:to>
                                    </p:set>
                                    <p:anim calcmode="lin" valueType="num">
                                      <p:cBhvr additive="base">
                                        <p:cTn id="41" dur="500" fill="hold"/>
                                        <p:tgtEl>
                                          <p:spTgt spid="10266"/>
                                        </p:tgtEl>
                                        <p:attrNameLst>
                                          <p:attrName>ppt_x</p:attrName>
                                        </p:attrNameLst>
                                      </p:cBhvr>
                                      <p:tavLst>
                                        <p:tav tm="0">
                                          <p:val>
                                            <p:strVal val="1+#ppt_w/2"/>
                                          </p:val>
                                        </p:tav>
                                        <p:tav tm="100000">
                                          <p:val>
                                            <p:strVal val="#ppt_x"/>
                                          </p:val>
                                        </p:tav>
                                      </p:tavLst>
                                    </p:anim>
                                    <p:anim calcmode="lin" valueType="num">
                                      <p:cBhvr additive="base">
                                        <p:cTn id="42" dur="500" fill="hold"/>
                                        <p:tgtEl>
                                          <p:spTgt spid="10266"/>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10270"/>
                                        </p:tgtEl>
                                        <p:attrNameLst>
                                          <p:attrName>style.visibility</p:attrName>
                                        </p:attrNameLst>
                                      </p:cBhvr>
                                      <p:to>
                                        <p:strVal val="visible"/>
                                      </p:to>
                                    </p:set>
                                    <p:anim calcmode="lin" valueType="num">
                                      <p:cBhvr additive="base">
                                        <p:cTn id="47" dur="500" fill="hold"/>
                                        <p:tgtEl>
                                          <p:spTgt spid="10270"/>
                                        </p:tgtEl>
                                        <p:attrNameLst>
                                          <p:attrName>ppt_x</p:attrName>
                                        </p:attrNameLst>
                                      </p:cBhvr>
                                      <p:tavLst>
                                        <p:tav tm="0">
                                          <p:val>
                                            <p:strVal val="1+#ppt_w/2"/>
                                          </p:val>
                                        </p:tav>
                                        <p:tav tm="100000">
                                          <p:val>
                                            <p:strVal val="#ppt_x"/>
                                          </p:val>
                                        </p:tav>
                                      </p:tavLst>
                                    </p:anim>
                                    <p:anim calcmode="lin" valueType="num">
                                      <p:cBhvr additive="base">
                                        <p:cTn id="48" dur="500" fill="hold"/>
                                        <p:tgtEl>
                                          <p:spTgt spid="10270"/>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grpId="0" nodeType="clickEffect">
                                  <p:stCondLst>
                                    <p:cond delay="0"/>
                                  </p:stCondLst>
                                  <p:childTnLst>
                                    <p:set>
                                      <p:cBhvr>
                                        <p:cTn id="52" dur="1" fill="hold">
                                          <p:stCondLst>
                                            <p:cond delay="0"/>
                                          </p:stCondLst>
                                        </p:cTn>
                                        <p:tgtEl>
                                          <p:spTgt spid="10274"/>
                                        </p:tgtEl>
                                        <p:attrNameLst>
                                          <p:attrName>style.visibility</p:attrName>
                                        </p:attrNameLst>
                                      </p:cBhvr>
                                      <p:to>
                                        <p:strVal val="visible"/>
                                      </p:to>
                                    </p:set>
                                    <p:animEffect transition="in" filter="randombar(horizontal)">
                                      <p:cBhvr>
                                        <p:cTn id="53" dur="500"/>
                                        <p:tgtEl>
                                          <p:spTgt spid="10274"/>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6" fill="hold" grpId="0" nodeType="clickEffect">
                                  <p:stCondLst>
                                    <p:cond delay="0"/>
                                  </p:stCondLst>
                                  <p:childTnLst>
                                    <p:set>
                                      <p:cBhvr>
                                        <p:cTn id="57" dur="1" fill="hold">
                                          <p:stCondLst>
                                            <p:cond delay="0"/>
                                          </p:stCondLst>
                                        </p:cTn>
                                        <p:tgtEl>
                                          <p:spTgt spid="10271"/>
                                        </p:tgtEl>
                                        <p:attrNameLst>
                                          <p:attrName>style.visibility</p:attrName>
                                        </p:attrNameLst>
                                      </p:cBhvr>
                                      <p:to>
                                        <p:strVal val="visible"/>
                                      </p:to>
                                    </p:set>
                                    <p:anim calcmode="lin" valueType="num">
                                      <p:cBhvr additive="base">
                                        <p:cTn id="58" dur="500" fill="hold"/>
                                        <p:tgtEl>
                                          <p:spTgt spid="10271"/>
                                        </p:tgtEl>
                                        <p:attrNameLst>
                                          <p:attrName>ppt_x</p:attrName>
                                        </p:attrNameLst>
                                      </p:cBhvr>
                                      <p:tavLst>
                                        <p:tav tm="0">
                                          <p:val>
                                            <p:strVal val="1+#ppt_w/2"/>
                                          </p:val>
                                        </p:tav>
                                        <p:tav tm="100000">
                                          <p:val>
                                            <p:strVal val="#ppt_x"/>
                                          </p:val>
                                        </p:tav>
                                      </p:tavLst>
                                    </p:anim>
                                    <p:anim calcmode="lin" valueType="num">
                                      <p:cBhvr additive="base">
                                        <p:cTn id="59" dur="500" fill="hold"/>
                                        <p:tgtEl>
                                          <p:spTgt spid="10271"/>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6" fill="hold" nodeType="clickEffect">
                                  <p:stCondLst>
                                    <p:cond delay="0"/>
                                  </p:stCondLst>
                                  <p:childTnLst>
                                    <p:set>
                                      <p:cBhvr>
                                        <p:cTn id="63" dur="1" fill="hold">
                                          <p:stCondLst>
                                            <p:cond delay="0"/>
                                          </p:stCondLst>
                                        </p:cTn>
                                        <p:tgtEl>
                                          <p:spTgt spid="10267"/>
                                        </p:tgtEl>
                                        <p:attrNameLst>
                                          <p:attrName>style.visibility</p:attrName>
                                        </p:attrNameLst>
                                      </p:cBhvr>
                                      <p:to>
                                        <p:strVal val="visible"/>
                                      </p:to>
                                    </p:set>
                                    <p:anim calcmode="lin" valueType="num">
                                      <p:cBhvr additive="base">
                                        <p:cTn id="64" dur="500" fill="hold"/>
                                        <p:tgtEl>
                                          <p:spTgt spid="10267"/>
                                        </p:tgtEl>
                                        <p:attrNameLst>
                                          <p:attrName>ppt_x</p:attrName>
                                        </p:attrNameLst>
                                      </p:cBhvr>
                                      <p:tavLst>
                                        <p:tav tm="0">
                                          <p:val>
                                            <p:strVal val="1+#ppt_w/2"/>
                                          </p:val>
                                        </p:tav>
                                        <p:tav tm="100000">
                                          <p:val>
                                            <p:strVal val="#ppt_x"/>
                                          </p:val>
                                        </p:tav>
                                      </p:tavLst>
                                    </p:anim>
                                    <p:anim calcmode="lin" valueType="num">
                                      <p:cBhvr additive="base">
                                        <p:cTn id="65" dur="500" fill="hold"/>
                                        <p:tgtEl>
                                          <p:spTgt spid="10267"/>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grpId="0" nodeType="clickEffect">
                                  <p:stCondLst>
                                    <p:cond delay="0"/>
                                  </p:stCondLst>
                                  <p:childTnLst>
                                    <p:set>
                                      <p:cBhvr>
                                        <p:cTn id="69" dur="1" fill="hold">
                                          <p:stCondLst>
                                            <p:cond delay="0"/>
                                          </p:stCondLst>
                                        </p:cTn>
                                        <p:tgtEl>
                                          <p:spTgt spid="10276"/>
                                        </p:tgtEl>
                                        <p:attrNameLst>
                                          <p:attrName>style.visibility</p:attrName>
                                        </p:attrNameLst>
                                      </p:cBhvr>
                                      <p:to>
                                        <p:strVal val="visible"/>
                                      </p:to>
                                    </p:set>
                                    <p:animEffect transition="in" filter="randombar(horizontal)">
                                      <p:cBhvr>
                                        <p:cTn id="70" dur="500"/>
                                        <p:tgtEl>
                                          <p:spTgt spid="10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9" grpId="0" animBg="1"/>
      <p:bldP spid="10270" grpId="0" animBg="1"/>
      <p:bldP spid="10271" grpId="0" animBg="1"/>
      <p:bldP spid="10272" grpId="0" animBg="1"/>
      <p:bldP spid="10273" grpId="0"/>
      <p:bldP spid="10274" grpId="0"/>
      <p:bldP spid="10275" grpId="0"/>
      <p:bldP spid="1027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1267" name="矩形 7"/>
          <p:cNvSpPr>
            <a:spLocks noChangeArrowheads="1"/>
          </p:cNvSpPr>
          <p:nvPr/>
        </p:nvSpPr>
        <p:spPr bwMode="auto">
          <a:xfrm>
            <a:off x="0" y="1028700"/>
            <a:ext cx="803275" cy="350838"/>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1268" name="标题 5"/>
          <p:cNvSpPr>
            <a:spLocks noGrp="1" noChangeArrowheads="1"/>
          </p:cNvSpPr>
          <p:nvPr>
            <p:ph type="title" idx="4294967295"/>
          </p:nvPr>
        </p:nvSpPr>
        <p:spPr>
          <a:xfrm>
            <a:off x="838200" y="666750"/>
            <a:ext cx="5016500"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11269"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11270"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11271"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11272"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11273"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11274" name="文本占位符 14"/>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11275"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6"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277" name="Group 13"/>
          <p:cNvGrpSpPr>
            <a:grpSpLocks/>
          </p:cNvGrpSpPr>
          <p:nvPr/>
        </p:nvGrpSpPr>
        <p:grpSpPr bwMode="auto">
          <a:xfrm>
            <a:off x="7196138" y="1071563"/>
            <a:ext cx="863600" cy="288925"/>
            <a:chOff x="0" y="0"/>
            <a:chExt cx="863600" cy="288925"/>
          </a:xfrm>
        </p:grpSpPr>
        <p:sp>
          <p:nvSpPr>
            <p:cNvPr id="11278" name="直接连接符 71"/>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9" name="直接连接符 72"/>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0" name="直接连接符 73"/>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281" name="直接连接符 79"/>
          <p:cNvSpPr>
            <a:spLocks noChangeShapeType="1"/>
          </p:cNvSpPr>
          <p:nvPr/>
        </p:nvSpPr>
        <p:spPr bwMode="auto">
          <a:xfrm flipV="1">
            <a:off x="8275638"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2"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3"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4"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5"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6"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7" name="直接连接符 93"/>
          <p:cNvSpPr>
            <a:spLocks noChangeShapeType="1"/>
          </p:cNvSpPr>
          <p:nvPr/>
        </p:nvSpPr>
        <p:spPr bwMode="auto">
          <a:xfrm>
            <a:off x="10261600" y="1360488"/>
            <a:ext cx="228600"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8"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11289" name="图片 7"/>
          <p:cNvPicPr>
            <a:picLocks noChangeAspect="1" noChangeArrowheads="1"/>
          </p:cNvPicPr>
          <p:nvPr/>
        </p:nvPicPr>
        <p:blipFill>
          <a:blip r:embed="rId3">
            <a:extLst>
              <a:ext uri="{28A0092B-C50C-407E-A947-70E740481C1C}">
                <a14:useLocalDpi xmlns:a14="http://schemas.microsoft.com/office/drawing/2010/main" val="0"/>
              </a:ext>
            </a:extLst>
          </a:blip>
          <a:srcRect l="19101" r="18884" b="9415"/>
          <a:stretch>
            <a:fillRect/>
          </a:stretch>
        </p:blipFill>
        <p:spPr bwMode="auto">
          <a:xfrm>
            <a:off x="1027113" y="2119313"/>
            <a:ext cx="3856037" cy="375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90" name="矩形 15"/>
          <p:cNvSpPr>
            <a:spLocks noChangeArrowheads="1"/>
          </p:cNvSpPr>
          <p:nvPr/>
        </p:nvSpPr>
        <p:spPr bwMode="auto">
          <a:xfrm>
            <a:off x="4883150" y="2119313"/>
            <a:ext cx="6426200" cy="3756025"/>
          </a:xfrm>
          <a:prstGeom prst="rect">
            <a:avLst/>
          </a:prstGeom>
          <a:solidFill>
            <a:srgbClr val="D2CEB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1291" name="矩形 16"/>
          <p:cNvSpPr>
            <a:spLocks noChangeArrowheads="1"/>
          </p:cNvSpPr>
          <p:nvPr/>
        </p:nvSpPr>
        <p:spPr bwMode="auto">
          <a:xfrm>
            <a:off x="5126038" y="4213225"/>
            <a:ext cx="60960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4C3A47"/>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 elementum id enim. Vestibulum ac diam sit amet quam vehicula elementum sed sit amet dui. Quisque velit nisi, pretium ut lacinia in, elementum id enim</a:t>
            </a:r>
            <a:endParaRPr lang="zh-CN" altLang="en-US" dirty="0"/>
          </a:p>
        </p:txBody>
      </p:sp>
      <p:sp>
        <p:nvSpPr>
          <p:cNvPr id="11292" name="矩形 17"/>
          <p:cNvSpPr>
            <a:spLocks noChangeArrowheads="1"/>
          </p:cNvSpPr>
          <p:nvPr/>
        </p:nvSpPr>
        <p:spPr bwMode="auto">
          <a:xfrm>
            <a:off x="5126038" y="2865438"/>
            <a:ext cx="6096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dirty="0">
                <a:solidFill>
                  <a:srgbClr val="95AF1F"/>
                </a:solidFill>
                <a:latin typeface="Calibri" pitchFamily="34" charset="0"/>
                <a:ea typeface="微软雅黑" pitchFamily="34" charset="-122"/>
                <a:sym typeface="Calibri" pitchFamily="34" charset="0"/>
              </a:rPr>
              <a:t>LIBERO MALESUADA FEUGIAT. VESTIBULUM AC DIAM SIT AMET QUAM VEHICULA ELEMENTUM SED SIT AMET DUI.</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5699"/>
    </mc:Choice>
    <mc:Fallback xmlns="">
      <p:transition spd="slow" advTm="569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289"/>
                                        </p:tgtEl>
                                        <p:attrNameLst>
                                          <p:attrName>style.visibility</p:attrName>
                                        </p:attrNameLst>
                                      </p:cBhvr>
                                      <p:to>
                                        <p:strVal val="visible"/>
                                      </p:to>
                                    </p:set>
                                    <p:animEffect transition="in" filter="fade">
                                      <p:cBhvr>
                                        <p:cTn id="7" dur="1000"/>
                                        <p:tgtEl>
                                          <p:spTgt spid="11289"/>
                                        </p:tgtEl>
                                      </p:cBhvr>
                                    </p:animEffect>
                                    <p:anim calcmode="lin" valueType="num">
                                      <p:cBhvr>
                                        <p:cTn id="8" dur="1000" fill="hold"/>
                                        <p:tgtEl>
                                          <p:spTgt spid="11289"/>
                                        </p:tgtEl>
                                        <p:attrNameLst>
                                          <p:attrName>ppt_x</p:attrName>
                                        </p:attrNameLst>
                                      </p:cBhvr>
                                      <p:tavLst>
                                        <p:tav tm="0">
                                          <p:val>
                                            <p:strVal val="#ppt_x"/>
                                          </p:val>
                                        </p:tav>
                                        <p:tav tm="100000">
                                          <p:val>
                                            <p:strVal val="#ppt_x"/>
                                          </p:val>
                                        </p:tav>
                                      </p:tavLst>
                                    </p:anim>
                                    <p:anim calcmode="lin" valueType="num">
                                      <p:cBhvr>
                                        <p:cTn id="9" dur="1000" fill="hold"/>
                                        <p:tgtEl>
                                          <p:spTgt spid="1128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1290"/>
                                        </p:tgtEl>
                                        <p:attrNameLst>
                                          <p:attrName>style.visibility</p:attrName>
                                        </p:attrNameLst>
                                      </p:cBhvr>
                                      <p:to>
                                        <p:strVal val="visible"/>
                                      </p:to>
                                    </p:set>
                                    <p:animEffect transition="in" filter="wipe(left)">
                                      <p:cBhvr>
                                        <p:cTn id="14" dur="500"/>
                                        <p:tgtEl>
                                          <p:spTgt spid="1129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292"/>
                                        </p:tgtEl>
                                        <p:attrNameLst>
                                          <p:attrName>style.visibility</p:attrName>
                                        </p:attrNameLst>
                                      </p:cBhvr>
                                      <p:to>
                                        <p:strVal val="visible"/>
                                      </p:to>
                                    </p:set>
                                    <p:anim calcmode="lin" valueType="num">
                                      <p:cBhvr>
                                        <p:cTn id="19" dur="500" fill="hold"/>
                                        <p:tgtEl>
                                          <p:spTgt spid="11292"/>
                                        </p:tgtEl>
                                        <p:attrNameLst>
                                          <p:attrName>ppt_w</p:attrName>
                                        </p:attrNameLst>
                                      </p:cBhvr>
                                      <p:tavLst>
                                        <p:tav tm="0">
                                          <p:val>
                                            <p:fltVal val="0"/>
                                          </p:val>
                                        </p:tav>
                                        <p:tav tm="100000">
                                          <p:val>
                                            <p:strVal val="#ppt_w"/>
                                          </p:val>
                                        </p:tav>
                                      </p:tavLst>
                                    </p:anim>
                                    <p:anim calcmode="lin" valueType="num">
                                      <p:cBhvr>
                                        <p:cTn id="20" dur="500" fill="hold"/>
                                        <p:tgtEl>
                                          <p:spTgt spid="11292"/>
                                        </p:tgtEl>
                                        <p:attrNameLst>
                                          <p:attrName>ppt_h</p:attrName>
                                        </p:attrNameLst>
                                      </p:cBhvr>
                                      <p:tavLst>
                                        <p:tav tm="0">
                                          <p:val>
                                            <p:fltVal val="0"/>
                                          </p:val>
                                        </p:tav>
                                        <p:tav tm="100000">
                                          <p:val>
                                            <p:strVal val="#ppt_h"/>
                                          </p:val>
                                        </p:tav>
                                      </p:tavLst>
                                    </p:anim>
                                    <p:animEffect transition="in" filter="fade">
                                      <p:cBhvr>
                                        <p:cTn id="21" dur="500"/>
                                        <p:tgtEl>
                                          <p:spTgt spid="11292"/>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1291"/>
                                        </p:tgtEl>
                                        <p:attrNameLst>
                                          <p:attrName>style.visibility</p:attrName>
                                        </p:attrNameLst>
                                      </p:cBhvr>
                                      <p:to>
                                        <p:strVal val="visible"/>
                                      </p:to>
                                    </p:set>
                                    <p:animEffect transition="in" filter="randombar(horizontal)">
                                      <p:cBhvr>
                                        <p:cTn id="26" dur="500"/>
                                        <p:tgtEl>
                                          <p:spTgt spid="11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90" grpId="0" animBg="1"/>
      <p:bldP spid="11291" grpId="0"/>
      <p:bldP spid="1129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8"/>
          <p:cNvSpPr>
            <a:spLocks noChangeArrowheads="1"/>
          </p:cNvSpPr>
          <p:nvPr/>
        </p:nvSpPr>
        <p:spPr bwMode="auto">
          <a:xfrm>
            <a:off x="0" y="2189163"/>
            <a:ext cx="8953500" cy="2400300"/>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12291" name="Group 3"/>
          <p:cNvGrpSpPr>
            <a:grpSpLocks/>
          </p:cNvGrpSpPr>
          <p:nvPr/>
        </p:nvGrpSpPr>
        <p:grpSpPr bwMode="auto">
          <a:xfrm>
            <a:off x="8382000" y="2189163"/>
            <a:ext cx="3810000" cy="2400300"/>
            <a:chOff x="0" y="0"/>
            <a:chExt cx="3810000" cy="2400300"/>
          </a:xfrm>
        </p:grpSpPr>
        <p:sp>
          <p:nvSpPr>
            <p:cNvPr id="12292" name="矩形 9"/>
            <p:cNvSpPr>
              <a:spLocks noChangeArrowheads="1"/>
            </p:cNvSpPr>
            <p:nvPr/>
          </p:nvSpPr>
          <p:spPr bwMode="auto">
            <a:xfrm>
              <a:off x="571500" y="0"/>
              <a:ext cx="3238500" cy="24003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2293" name="等腰三角形 6"/>
            <p:cNvSpPr>
              <a:spLocks noChangeArrowheads="1"/>
            </p:cNvSpPr>
            <p:nvPr/>
          </p:nvSpPr>
          <p:spPr bwMode="auto">
            <a:xfrm rot="16200000">
              <a:off x="-914400" y="914400"/>
              <a:ext cx="2400300" cy="571500"/>
            </a:xfrm>
            <a:prstGeom prst="triangle">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sp>
        <p:nvSpPr>
          <p:cNvPr id="12294" name="标题 4"/>
          <p:cNvSpPr>
            <a:spLocks noGrp="1" noChangeArrowheads="1"/>
          </p:cNvSpPr>
          <p:nvPr>
            <p:ph type="title" idx="4294967295"/>
          </p:nvPr>
        </p:nvSpPr>
        <p:spPr>
          <a:xfrm>
            <a:off x="831850" y="2189163"/>
            <a:ext cx="8121650" cy="2400300"/>
          </a:xfrm>
          <a:ln/>
        </p:spPr>
        <p:txBody>
          <a:bodyPr/>
          <a:lstStyle/>
          <a:p>
            <a:pPr marL="0" indent="0" algn="ctr"/>
            <a:r>
              <a:rPr lang="en-US" dirty="0">
                <a:solidFill>
                  <a:schemeClr val="bg1"/>
                </a:solidFill>
              </a:rPr>
              <a:t>SECTION TITLE</a:t>
            </a:r>
            <a:endParaRPr lang="zh-CN" altLang="en-US" dirty="0">
              <a:solidFill>
                <a:schemeClr val="bg1"/>
              </a:solidFill>
            </a:endParaRPr>
          </a:p>
        </p:txBody>
      </p:sp>
      <p:sp>
        <p:nvSpPr>
          <p:cNvPr id="12295" name="文本占位符 2"/>
          <p:cNvSpPr>
            <a:spLocks noGrp="1" noChangeArrowheads="1"/>
          </p:cNvSpPr>
          <p:nvPr>
            <p:ph type="body" idx="1"/>
          </p:nvPr>
        </p:nvSpPr>
        <p:spPr>
          <a:xfrm>
            <a:off x="831850" y="4589463"/>
            <a:ext cx="10515600" cy="1500187"/>
          </a:xfrm>
          <a:ln/>
        </p:spPr>
        <p:txBody>
          <a:bodyPr/>
          <a:lstStyle/>
          <a:p>
            <a:r>
              <a:rPr lang="en-US" sz="1400" dirty="0" err="1">
                <a:solidFill>
                  <a:srgbClr val="A79A89"/>
                </a:solidFill>
              </a:rPr>
              <a:t>Quisque</a:t>
            </a:r>
            <a:r>
              <a:rPr lang="en-US" sz="1400" dirty="0">
                <a:solidFill>
                  <a:srgbClr val="A79A89"/>
                </a:solidFill>
              </a:rPr>
              <a:t> </a:t>
            </a:r>
            <a:r>
              <a:rPr lang="en-US" sz="1400" dirty="0" err="1">
                <a:solidFill>
                  <a:srgbClr val="A79A89"/>
                </a:solidFill>
              </a:rPr>
              <a:t>velit</a:t>
            </a:r>
            <a:r>
              <a:rPr lang="en-US" sz="1400" dirty="0">
                <a:solidFill>
                  <a:srgbClr val="A79A89"/>
                </a:solidFill>
              </a:rPr>
              <a:t> nisi, </a:t>
            </a:r>
            <a:r>
              <a:rPr lang="en-US" sz="1400" dirty="0" err="1">
                <a:solidFill>
                  <a:srgbClr val="A79A89"/>
                </a:solidFill>
              </a:rPr>
              <a:t>pretium</a:t>
            </a:r>
            <a:r>
              <a:rPr lang="en-US" sz="1400" dirty="0">
                <a:solidFill>
                  <a:srgbClr val="A79A89"/>
                </a:solidFill>
              </a:rPr>
              <a:t> </a:t>
            </a:r>
            <a:r>
              <a:rPr lang="en-US" sz="1400" dirty="0" err="1">
                <a:solidFill>
                  <a:srgbClr val="A79A89"/>
                </a:solidFill>
              </a:rPr>
              <a:t>ut</a:t>
            </a:r>
            <a:r>
              <a:rPr lang="en-US" sz="1400" dirty="0">
                <a:solidFill>
                  <a:srgbClr val="A79A89"/>
                </a:solidFill>
              </a:rPr>
              <a:t> </a:t>
            </a:r>
            <a:r>
              <a:rPr lang="en-US" sz="1400" dirty="0" err="1">
                <a:solidFill>
                  <a:srgbClr val="A79A89"/>
                </a:solidFill>
              </a:rPr>
              <a:t>lacinia</a:t>
            </a:r>
            <a:r>
              <a:rPr lang="en-US" sz="1400" dirty="0">
                <a:solidFill>
                  <a:srgbClr val="A79A89"/>
                </a:solidFill>
              </a:rPr>
              <a:t> in, </a:t>
            </a:r>
            <a:r>
              <a:rPr lang="en-US" sz="1400" dirty="0" err="1">
                <a:solidFill>
                  <a:srgbClr val="A79A89"/>
                </a:solidFill>
              </a:rPr>
              <a:t>elementum</a:t>
            </a:r>
            <a:r>
              <a:rPr lang="en-US" sz="1400" dirty="0">
                <a:solidFill>
                  <a:srgbClr val="A79A89"/>
                </a:solidFill>
              </a:rPr>
              <a:t> id </a:t>
            </a:r>
            <a:r>
              <a:rPr lang="en-US" sz="1400" dirty="0" err="1">
                <a:solidFill>
                  <a:srgbClr val="A79A89"/>
                </a:solidFill>
              </a:rPr>
              <a:t>enim</a:t>
            </a:r>
            <a:r>
              <a:rPr lang="en-US" sz="1400" dirty="0">
                <a:solidFill>
                  <a:srgbClr val="A79A89"/>
                </a:solidFill>
              </a:rPr>
              <a:t>. </a:t>
            </a:r>
            <a:r>
              <a:rPr lang="en-US" sz="1400" dirty="0" err="1">
                <a:solidFill>
                  <a:srgbClr val="A79A89"/>
                </a:solidFill>
              </a:rPr>
              <a:t>Cras</a:t>
            </a:r>
            <a:r>
              <a:rPr lang="en-US" sz="1400" dirty="0">
                <a:solidFill>
                  <a:srgbClr val="A79A89"/>
                </a:solidFill>
              </a:rPr>
              <a:t> </a:t>
            </a:r>
            <a:r>
              <a:rPr lang="en-US" sz="1400" dirty="0" err="1">
                <a:solidFill>
                  <a:srgbClr val="A79A89"/>
                </a:solidFill>
              </a:rPr>
              <a:t>ultricies</a:t>
            </a:r>
            <a:r>
              <a:rPr lang="en-US" sz="1400" dirty="0">
                <a:solidFill>
                  <a:srgbClr val="A79A89"/>
                </a:solidFill>
              </a:rPr>
              <a:t> ligula </a:t>
            </a:r>
            <a:r>
              <a:rPr lang="en-US" sz="1400" dirty="0" err="1">
                <a:solidFill>
                  <a:srgbClr val="A79A89"/>
                </a:solidFill>
              </a:rPr>
              <a:t>sed</a:t>
            </a:r>
            <a:r>
              <a:rPr lang="en-US" sz="1400" dirty="0">
                <a:solidFill>
                  <a:srgbClr val="A79A89"/>
                </a:solidFill>
              </a:rPr>
              <a:t> magna dictum </a:t>
            </a:r>
            <a:r>
              <a:rPr lang="en-US" sz="1400" dirty="0" err="1">
                <a:solidFill>
                  <a:srgbClr val="A79A89"/>
                </a:solidFill>
              </a:rPr>
              <a:t>porta</a:t>
            </a:r>
            <a:r>
              <a:rPr lang="en-US" sz="1400" dirty="0">
                <a:solidFill>
                  <a:srgbClr val="A79A89"/>
                </a:solidFill>
              </a:rPr>
              <a:t>. </a:t>
            </a:r>
            <a:r>
              <a:rPr lang="en-US" sz="1400" dirty="0" err="1">
                <a:solidFill>
                  <a:srgbClr val="A79A89"/>
                </a:solidFill>
              </a:rPr>
              <a:t>Quisque</a:t>
            </a:r>
            <a:r>
              <a:rPr lang="en-US" sz="1400" dirty="0">
                <a:solidFill>
                  <a:srgbClr val="A79A89"/>
                </a:solidFill>
              </a:rPr>
              <a:t> </a:t>
            </a:r>
            <a:r>
              <a:rPr lang="en-US" sz="1400" dirty="0" err="1">
                <a:solidFill>
                  <a:srgbClr val="A79A89"/>
                </a:solidFill>
              </a:rPr>
              <a:t>velit</a:t>
            </a:r>
            <a:r>
              <a:rPr lang="en-US" sz="1400" dirty="0">
                <a:solidFill>
                  <a:srgbClr val="A79A89"/>
                </a:solidFill>
              </a:rPr>
              <a:t> nisi, </a:t>
            </a:r>
            <a:r>
              <a:rPr lang="en-US" sz="1400" dirty="0" err="1">
                <a:solidFill>
                  <a:srgbClr val="A79A89"/>
                </a:solidFill>
              </a:rPr>
              <a:t>pretium</a:t>
            </a:r>
            <a:r>
              <a:rPr lang="en-US" sz="1400" dirty="0">
                <a:solidFill>
                  <a:srgbClr val="A79A89"/>
                </a:solidFill>
              </a:rPr>
              <a:t> </a:t>
            </a:r>
            <a:r>
              <a:rPr lang="en-US" sz="1400" dirty="0" err="1">
                <a:solidFill>
                  <a:srgbClr val="A79A89"/>
                </a:solidFill>
              </a:rPr>
              <a:t>ut</a:t>
            </a:r>
            <a:r>
              <a:rPr lang="en-US" sz="1400" dirty="0">
                <a:solidFill>
                  <a:srgbClr val="A79A89"/>
                </a:solidFill>
              </a:rPr>
              <a:t> </a:t>
            </a:r>
            <a:r>
              <a:rPr lang="en-US" sz="1400" dirty="0" err="1">
                <a:solidFill>
                  <a:srgbClr val="A79A89"/>
                </a:solidFill>
              </a:rPr>
              <a:t>lacinia</a:t>
            </a:r>
            <a:r>
              <a:rPr lang="en-US" sz="1400" dirty="0">
                <a:solidFill>
                  <a:srgbClr val="A79A89"/>
                </a:solidFill>
              </a:rPr>
              <a:t> in, </a:t>
            </a:r>
            <a:r>
              <a:rPr lang="en-US" sz="1400" dirty="0" err="1">
                <a:solidFill>
                  <a:srgbClr val="A79A89"/>
                </a:solidFill>
              </a:rPr>
              <a:t>elementum</a:t>
            </a:r>
            <a:r>
              <a:rPr lang="en-US" sz="1400" dirty="0">
                <a:solidFill>
                  <a:srgbClr val="A79A89"/>
                </a:solidFill>
              </a:rPr>
              <a:t> id </a:t>
            </a:r>
            <a:r>
              <a:rPr lang="en-US" sz="1400" dirty="0" err="1">
                <a:solidFill>
                  <a:srgbClr val="A79A89"/>
                </a:solidFill>
              </a:rPr>
              <a:t>enim</a:t>
            </a:r>
            <a:r>
              <a:rPr lang="en-US" sz="1400" dirty="0">
                <a:solidFill>
                  <a:srgbClr val="A79A89"/>
                </a:solidFill>
              </a:rPr>
              <a:t>. </a:t>
            </a:r>
            <a:r>
              <a:rPr lang="en-US" sz="1400" dirty="0" err="1">
                <a:solidFill>
                  <a:srgbClr val="A79A89"/>
                </a:solidFill>
              </a:rPr>
              <a:t>Vivamus</a:t>
            </a:r>
            <a:r>
              <a:rPr lang="en-US" sz="1400" dirty="0">
                <a:solidFill>
                  <a:srgbClr val="A79A89"/>
                </a:solidFill>
              </a:rPr>
              <a:t> magna </a:t>
            </a:r>
            <a:r>
              <a:rPr lang="en-US" sz="1400" dirty="0" err="1">
                <a:solidFill>
                  <a:srgbClr val="A79A89"/>
                </a:solidFill>
              </a:rPr>
              <a:t>justo</a:t>
            </a:r>
            <a:r>
              <a:rPr lang="en-US" sz="1400" dirty="0">
                <a:solidFill>
                  <a:srgbClr val="A79A89"/>
                </a:solidFill>
              </a:rPr>
              <a:t>, </a:t>
            </a:r>
            <a:r>
              <a:rPr lang="en-US" sz="1400" dirty="0" err="1">
                <a:solidFill>
                  <a:srgbClr val="A79A89"/>
                </a:solidFill>
              </a:rPr>
              <a:t>lacinia</a:t>
            </a:r>
            <a:r>
              <a:rPr lang="en-US" sz="1400" dirty="0">
                <a:solidFill>
                  <a:srgbClr val="A79A89"/>
                </a:solidFill>
              </a:rPr>
              <a:t> </a:t>
            </a:r>
            <a:r>
              <a:rPr lang="en-US" sz="1400" dirty="0" err="1">
                <a:solidFill>
                  <a:srgbClr val="A79A89"/>
                </a:solidFill>
              </a:rPr>
              <a:t>eget</a:t>
            </a:r>
            <a:r>
              <a:rPr lang="en-US" sz="1400" dirty="0">
                <a:solidFill>
                  <a:srgbClr val="A79A89"/>
                </a:solidFill>
              </a:rPr>
              <a:t> </a:t>
            </a:r>
            <a:r>
              <a:rPr lang="en-US" sz="1400" dirty="0" err="1">
                <a:solidFill>
                  <a:srgbClr val="A79A89"/>
                </a:solidFill>
              </a:rPr>
              <a:t>consectetur</a:t>
            </a:r>
            <a:r>
              <a:rPr lang="en-US" sz="1400" dirty="0">
                <a:solidFill>
                  <a:srgbClr val="A79A89"/>
                </a:solidFill>
              </a:rPr>
              <a:t> sed.</a:t>
            </a:r>
            <a:endParaRPr lang="zh-CN" altLang="en-US" sz="1400" dirty="0">
              <a:solidFill>
                <a:srgbClr val="A79A89"/>
              </a:solidFill>
            </a:endParaRPr>
          </a:p>
          <a:p>
            <a:endParaRPr lang="zh-CN" altLang="en-US" sz="1400" dirty="0">
              <a:solidFill>
                <a:srgbClr val="A79A89"/>
              </a:solidFill>
            </a:endParaRPr>
          </a:p>
        </p:txBody>
      </p:sp>
      <p:sp>
        <p:nvSpPr>
          <p:cNvPr id="12296" name="文本占位符 3"/>
          <p:cNvSpPr>
            <a:spLocks noGrp="1" noChangeArrowheads="1"/>
          </p:cNvSpPr>
          <p:nvPr>
            <p:ph sz="quarter" idx="4294967295"/>
          </p:nvPr>
        </p:nvSpPr>
        <p:spPr bwMode="auto">
          <a:xfrm>
            <a:off x="8953500" y="3548743"/>
            <a:ext cx="3238500" cy="11604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r">
              <a:lnSpc>
                <a:spcPct val="70000"/>
              </a:lnSpc>
              <a:buFont typeface="Arial" pitchFamily="34" charset="0"/>
              <a:buNone/>
            </a:pPr>
            <a:r>
              <a:rPr lang="en-US" sz="8000" b="1" dirty="0">
                <a:solidFill>
                  <a:srgbClr val="A79A89"/>
                </a:solidFill>
                <a:latin typeface="Adobe Myungjo Std M" pitchFamily="18" charset="-128"/>
                <a:ea typeface="Adobe Myungjo Std M" pitchFamily="18" charset="-128"/>
              </a:rPr>
              <a:t>TWO</a:t>
            </a:r>
          </a:p>
        </p:txBody>
      </p:sp>
      <p:sp>
        <p:nvSpPr>
          <p:cNvPr id="12297" name="文本占位符 7"/>
          <p:cNvSpPr>
            <a:spLocks noGrp="1" noChangeArrowheads="1"/>
          </p:cNvSpPr>
          <p:nvPr>
            <p:ph sz="quarter" idx="4294967295"/>
          </p:nvPr>
        </p:nvSpPr>
        <p:spPr bwMode="auto">
          <a:xfrm>
            <a:off x="8953500" y="2679700"/>
            <a:ext cx="2400300" cy="9144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marL="0" indent="0">
              <a:buFont typeface="Arial" pitchFamily="34" charset="0"/>
              <a:buNone/>
            </a:pPr>
            <a:r>
              <a:rPr lang="en-US" sz="5400" dirty="0">
                <a:solidFill>
                  <a:srgbClr val="A79A89"/>
                </a:solidFill>
                <a:latin typeface="Adobe Myungjo Std M" pitchFamily="18" charset="-128"/>
                <a:ea typeface="Adobe Myungjo Std M" pitchFamily="18" charset="-128"/>
              </a:rPr>
              <a:t>PART</a:t>
            </a:r>
          </a:p>
        </p:txBody>
      </p:sp>
    </p:spTree>
    <p:custDataLst>
      <p:tags r:id="rId1"/>
    </p:custDataLst>
  </p:cSld>
  <p:clrMapOvr>
    <a:masterClrMapping/>
  </p:clrMapOvr>
  <p:transition spd="slow" advTm="7717">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additive="base">
                                        <p:cTn id="7" dur="500" fill="hold"/>
                                        <p:tgtEl>
                                          <p:spTgt spid="12290"/>
                                        </p:tgtEl>
                                        <p:attrNameLst>
                                          <p:attrName>ppt_x</p:attrName>
                                        </p:attrNameLst>
                                      </p:cBhvr>
                                      <p:tavLst>
                                        <p:tav tm="0">
                                          <p:val>
                                            <p:strVal val="0-#ppt_w/2"/>
                                          </p:val>
                                        </p:tav>
                                        <p:tav tm="100000">
                                          <p:val>
                                            <p:strVal val="#ppt_x"/>
                                          </p:val>
                                        </p:tav>
                                      </p:tavLst>
                                    </p:anim>
                                    <p:anim calcmode="lin" valueType="num">
                                      <p:cBhvr additive="base">
                                        <p:cTn id="8" dur="500" fill="hold"/>
                                        <p:tgtEl>
                                          <p:spTgt spid="1229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2291"/>
                                        </p:tgtEl>
                                        <p:attrNameLst>
                                          <p:attrName>style.visibility</p:attrName>
                                        </p:attrNameLst>
                                      </p:cBhvr>
                                      <p:to>
                                        <p:strVal val="visible"/>
                                      </p:to>
                                    </p:set>
                                    <p:anim calcmode="lin" valueType="num">
                                      <p:cBhvr additive="base">
                                        <p:cTn id="13" dur="500" fill="hold"/>
                                        <p:tgtEl>
                                          <p:spTgt spid="12291"/>
                                        </p:tgtEl>
                                        <p:attrNameLst>
                                          <p:attrName>ppt_x</p:attrName>
                                        </p:attrNameLst>
                                      </p:cBhvr>
                                      <p:tavLst>
                                        <p:tav tm="0">
                                          <p:val>
                                            <p:strVal val="1+#ppt_w/2"/>
                                          </p:val>
                                        </p:tav>
                                        <p:tav tm="100000">
                                          <p:val>
                                            <p:strVal val="#ppt_x"/>
                                          </p:val>
                                        </p:tav>
                                      </p:tavLst>
                                    </p:anim>
                                    <p:anim calcmode="lin" valueType="num">
                                      <p:cBhvr additive="base">
                                        <p:cTn id="14" dur="500" fill="hold"/>
                                        <p:tgtEl>
                                          <p:spTgt spid="1229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2297">
                                            <p:bg/>
                                          </p:spTgt>
                                        </p:tgtEl>
                                        <p:attrNameLst>
                                          <p:attrName>style.visibility</p:attrName>
                                        </p:attrNameLst>
                                      </p:cBhvr>
                                      <p:to>
                                        <p:strVal val="visible"/>
                                      </p:to>
                                    </p:set>
                                    <p:anim calcmode="lin" valueType="num">
                                      <p:cBhvr>
                                        <p:cTn id="19" dur="250" fill="hold"/>
                                        <p:tgtEl>
                                          <p:spTgt spid="12297">
                                            <p:bg/>
                                          </p:spTgt>
                                        </p:tgtEl>
                                        <p:attrNameLst>
                                          <p:attrName>ppt_w</p:attrName>
                                        </p:attrNameLst>
                                      </p:cBhvr>
                                      <p:tavLst>
                                        <p:tav tm="0">
                                          <p:val>
                                            <p:fltVal val="0"/>
                                          </p:val>
                                        </p:tav>
                                        <p:tav tm="100000">
                                          <p:val>
                                            <p:strVal val="#ppt_w"/>
                                          </p:val>
                                        </p:tav>
                                      </p:tavLst>
                                    </p:anim>
                                    <p:anim calcmode="lin" valueType="num">
                                      <p:cBhvr>
                                        <p:cTn id="20" dur="250" fill="hold"/>
                                        <p:tgtEl>
                                          <p:spTgt spid="12297">
                                            <p:bg/>
                                          </p:spTgt>
                                        </p:tgtEl>
                                        <p:attrNameLst>
                                          <p:attrName>ppt_h</p:attrName>
                                        </p:attrNameLst>
                                      </p:cBhvr>
                                      <p:tavLst>
                                        <p:tav tm="0">
                                          <p:val>
                                            <p:fltVal val="0"/>
                                          </p:val>
                                        </p:tav>
                                        <p:tav tm="100000">
                                          <p:val>
                                            <p:strVal val="#ppt_h"/>
                                          </p:val>
                                        </p:tav>
                                      </p:tavLst>
                                    </p:anim>
                                    <p:animEffect transition="in" filter="fade">
                                      <p:cBhvr>
                                        <p:cTn id="21" dur="250"/>
                                        <p:tgtEl>
                                          <p:spTgt spid="12297">
                                            <p:bg/>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2297">
                                            <p:txEl>
                                              <p:pRg st="0" end="0"/>
                                            </p:txEl>
                                          </p:spTgt>
                                        </p:tgtEl>
                                        <p:attrNameLst>
                                          <p:attrName>style.visibility</p:attrName>
                                        </p:attrNameLst>
                                      </p:cBhvr>
                                      <p:to>
                                        <p:strVal val="visible"/>
                                      </p:to>
                                    </p:set>
                                    <p:anim calcmode="lin" valueType="num">
                                      <p:cBhvr>
                                        <p:cTn id="26" dur="250" fill="hold"/>
                                        <p:tgtEl>
                                          <p:spTgt spid="12297">
                                            <p:txEl>
                                              <p:pRg st="0" end="0"/>
                                            </p:txEl>
                                          </p:spTgt>
                                        </p:tgtEl>
                                        <p:attrNameLst>
                                          <p:attrName>ppt_w</p:attrName>
                                        </p:attrNameLst>
                                      </p:cBhvr>
                                      <p:tavLst>
                                        <p:tav tm="0">
                                          <p:val>
                                            <p:fltVal val="0"/>
                                          </p:val>
                                        </p:tav>
                                        <p:tav tm="100000">
                                          <p:val>
                                            <p:strVal val="#ppt_w"/>
                                          </p:val>
                                        </p:tav>
                                      </p:tavLst>
                                    </p:anim>
                                    <p:anim calcmode="lin" valueType="num">
                                      <p:cBhvr>
                                        <p:cTn id="27" dur="250" fill="hold"/>
                                        <p:tgtEl>
                                          <p:spTgt spid="12297">
                                            <p:txEl>
                                              <p:pRg st="0" end="0"/>
                                            </p:txEl>
                                          </p:spTgt>
                                        </p:tgtEl>
                                        <p:attrNameLst>
                                          <p:attrName>ppt_h</p:attrName>
                                        </p:attrNameLst>
                                      </p:cBhvr>
                                      <p:tavLst>
                                        <p:tav tm="0">
                                          <p:val>
                                            <p:fltVal val="0"/>
                                          </p:val>
                                        </p:tav>
                                        <p:tav tm="100000">
                                          <p:val>
                                            <p:strVal val="#ppt_h"/>
                                          </p:val>
                                        </p:tav>
                                      </p:tavLst>
                                    </p:anim>
                                    <p:animEffect transition="in" filter="fade">
                                      <p:cBhvr>
                                        <p:cTn id="28" dur="250"/>
                                        <p:tgtEl>
                                          <p:spTgt spid="12297">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12296">
                                            <p:bg/>
                                          </p:spTgt>
                                        </p:tgtEl>
                                        <p:attrNameLst>
                                          <p:attrName>style.visibility</p:attrName>
                                        </p:attrNameLst>
                                      </p:cBhvr>
                                      <p:to>
                                        <p:strVal val="visible"/>
                                      </p:to>
                                    </p:set>
                                    <p:anim calcmode="lin" valueType="num">
                                      <p:cBhvr>
                                        <p:cTn id="33" dur="250" fill="hold"/>
                                        <p:tgtEl>
                                          <p:spTgt spid="12296">
                                            <p:bg/>
                                          </p:spTgt>
                                        </p:tgtEl>
                                        <p:attrNameLst>
                                          <p:attrName>ppt_w</p:attrName>
                                        </p:attrNameLst>
                                      </p:cBhvr>
                                      <p:tavLst>
                                        <p:tav tm="0">
                                          <p:val>
                                            <p:fltVal val="0"/>
                                          </p:val>
                                        </p:tav>
                                        <p:tav tm="100000">
                                          <p:val>
                                            <p:strVal val="#ppt_w"/>
                                          </p:val>
                                        </p:tav>
                                      </p:tavLst>
                                    </p:anim>
                                    <p:anim calcmode="lin" valueType="num">
                                      <p:cBhvr>
                                        <p:cTn id="34" dur="250" fill="hold"/>
                                        <p:tgtEl>
                                          <p:spTgt spid="12296">
                                            <p:bg/>
                                          </p:spTgt>
                                        </p:tgtEl>
                                        <p:attrNameLst>
                                          <p:attrName>ppt_h</p:attrName>
                                        </p:attrNameLst>
                                      </p:cBhvr>
                                      <p:tavLst>
                                        <p:tav tm="0">
                                          <p:val>
                                            <p:fltVal val="0"/>
                                          </p:val>
                                        </p:tav>
                                        <p:tav tm="100000">
                                          <p:val>
                                            <p:strVal val="#ppt_h"/>
                                          </p:val>
                                        </p:tav>
                                      </p:tavLst>
                                    </p:anim>
                                    <p:animEffect transition="in" filter="fade">
                                      <p:cBhvr>
                                        <p:cTn id="35" dur="250"/>
                                        <p:tgtEl>
                                          <p:spTgt spid="12296">
                                            <p:bg/>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2296">
                                            <p:txEl>
                                              <p:pRg st="0" end="0"/>
                                            </p:txEl>
                                          </p:spTgt>
                                        </p:tgtEl>
                                        <p:attrNameLst>
                                          <p:attrName>style.visibility</p:attrName>
                                        </p:attrNameLst>
                                      </p:cBhvr>
                                      <p:to>
                                        <p:strVal val="visible"/>
                                      </p:to>
                                    </p:set>
                                    <p:anim calcmode="lin" valueType="num">
                                      <p:cBhvr>
                                        <p:cTn id="40" dur="250" fill="hold"/>
                                        <p:tgtEl>
                                          <p:spTgt spid="12296">
                                            <p:txEl>
                                              <p:pRg st="0" end="0"/>
                                            </p:txEl>
                                          </p:spTgt>
                                        </p:tgtEl>
                                        <p:attrNameLst>
                                          <p:attrName>ppt_w</p:attrName>
                                        </p:attrNameLst>
                                      </p:cBhvr>
                                      <p:tavLst>
                                        <p:tav tm="0">
                                          <p:val>
                                            <p:fltVal val="0"/>
                                          </p:val>
                                        </p:tav>
                                        <p:tav tm="100000">
                                          <p:val>
                                            <p:strVal val="#ppt_w"/>
                                          </p:val>
                                        </p:tav>
                                      </p:tavLst>
                                    </p:anim>
                                    <p:anim calcmode="lin" valueType="num">
                                      <p:cBhvr>
                                        <p:cTn id="41" dur="250" fill="hold"/>
                                        <p:tgtEl>
                                          <p:spTgt spid="12296">
                                            <p:txEl>
                                              <p:pRg st="0" end="0"/>
                                            </p:txEl>
                                          </p:spTgt>
                                        </p:tgtEl>
                                        <p:attrNameLst>
                                          <p:attrName>ppt_h</p:attrName>
                                        </p:attrNameLst>
                                      </p:cBhvr>
                                      <p:tavLst>
                                        <p:tav tm="0">
                                          <p:val>
                                            <p:fltVal val="0"/>
                                          </p:val>
                                        </p:tav>
                                        <p:tav tm="100000">
                                          <p:val>
                                            <p:strVal val="#ppt_h"/>
                                          </p:val>
                                        </p:tav>
                                      </p:tavLst>
                                    </p:anim>
                                    <p:animEffect transition="in" filter="fade">
                                      <p:cBhvr>
                                        <p:cTn id="42" dur="250"/>
                                        <p:tgtEl>
                                          <p:spTgt spid="12296">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2294"/>
                                        </p:tgtEl>
                                        <p:attrNameLst>
                                          <p:attrName>style.visibility</p:attrName>
                                        </p:attrNameLst>
                                      </p:cBhvr>
                                      <p:to>
                                        <p:strVal val="visible"/>
                                      </p:to>
                                    </p:set>
                                    <p:animEffect transition="in" filter="fade">
                                      <p:cBhvr>
                                        <p:cTn id="47" dur="500"/>
                                        <p:tgtEl>
                                          <p:spTgt spid="12294"/>
                                        </p:tgtEl>
                                      </p:cBhvr>
                                    </p:animEffect>
                                    <p:anim calcmode="lin" valueType="num">
                                      <p:cBhvr>
                                        <p:cTn id="48" dur="500" fill="hold"/>
                                        <p:tgtEl>
                                          <p:spTgt spid="12294"/>
                                        </p:tgtEl>
                                        <p:attrNameLst>
                                          <p:attrName>ppt_x</p:attrName>
                                        </p:attrNameLst>
                                      </p:cBhvr>
                                      <p:tavLst>
                                        <p:tav tm="0">
                                          <p:val>
                                            <p:strVal val="#ppt_x"/>
                                          </p:val>
                                        </p:tav>
                                        <p:tav tm="100000">
                                          <p:val>
                                            <p:strVal val="#ppt_x"/>
                                          </p:val>
                                        </p:tav>
                                      </p:tavLst>
                                    </p:anim>
                                    <p:anim calcmode="lin" valueType="num">
                                      <p:cBhvr>
                                        <p:cTn id="49" dur="500" fill="hold"/>
                                        <p:tgtEl>
                                          <p:spTgt spid="12294"/>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12295">
                                            <p:txEl>
                                              <p:pRg st="0" end="0"/>
                                            </p:txEl>
                                          </p:spTgt>
                                        </p:tgtEl>
                                        <p:attrNameLst>
                                          <p:attrName>style.visibility</p:attrName>
                                        </p:attrNameLst>
                                      </p:cBhvr>
                                      <p:to>
                                        <p:strVal val="visible"/>
                                      </p:to>
                                    </p:set>
                                    <p:animEffect transition="in" filter="randombar(horizontal)">
                                      <p:cBhvr>
                                        <p:cTn id="54" dur="500"/>
                                        <p:tgtEl>
                                          <p:spTgt spid="122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nimBg="1"/>
      <p:bldP spid="12294" grpId="0"/>
      <p:bldP spid="12295" grpId="0" build="p"/>
      <p:bldP spid="12296" grpId="0" build="p" animBg="1"/>
      <p:bldP spid="12297" grpId="0" build="p"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2|1.2|1.3|1.1|2.5|1|0.6|0.4|0.5|0.4|0.4"/>
</p:tagLst>
</file>

<file path=ppt/tags/tag10.xml><?xml version="1.0" encoding="utf-8"?>
<p:tagLst xmlns:a="http://schemas.openxmlformats.org/drawingml/2006/main" xmlns:r="http://schemas.openxmlformats.org/officeDocument/2006/relationships" xmlns:p="http://schemas.openxmlformats.org/presentationml/2006/main">
  <p:tag name="TIMING" val="|0.4|0.6|0.8|0.7|1|1|1.2|1"/>
</p:tagLst>
</file>

<file path=ppt/tags/tag11.xml><?xml version="1.0" encoding="utf-8"?>
<p:tagLst xmlns:a="http://schemas.openxmlformats.org/drawingml/2006/main" xmlns:r="http://schemas.openxmlformats.org/officeDocument/2006/relationships" xmlns:p="http://schemas.openxmlformats.org/presentationml/2006/main">
  <p:tag name="TIMING" val="|0.7|1.3|1|0.6|0.7|0.7"/>
</p:tagLst>
</file>

<file path=ppt/tags/tag12.xml><?xml version="1.0" encoding="utf-8"?>
<p:tagLst xmlns:a="http://schemas.openxmlformats.org/drawingml/2006/main" xmlns:r="http://schemas.openxmlformats.org/officeDocument/2006/relationships" xmlns:p="http://schemas.openxmlformats.org/presentationml/2006/main">
  <p:tag name="TIMING" val="|0.5|1.2|1.3|0.8|0.9|0.8|0.9|0.8|0.7|0.8|0.8|2.5"/>
</p:tagLst>
</file>

<file path=ppt/tags/tag13.xml><?xml version="1.0" encoding="utf-8"?>
<p:tagLst xmlns:a="http://schemas.openxmlformats.org/drawingml/2006/main" xmlns:r="http://schemas.openxmlformats.org/officeDocument/2006/relationships" xmlns:p="http://schemas.openxmlformats.org/presentationml/2006/main">
  <p:tag name="TIMING" val="|0.3|1.5|1|0.9|1|0.9|1"/>
</p:tagLst>
</file>

<file path=ppt/tags/tag14.xml><?xml version="1.0" encoding="utf-8"?>
<p:tagLst xmlns:a="http://schemas.openxmlformats.org/drawingml/2006/main" xmlns:r="http://schemas.openxmlformats.org/officeDocument/2006/relationships" xmlns:p="http://schemas.openxmlformats.org/presentationml/2006/main">
  <p:tag name="TIMING" val="|0.3|0.8|1.4|0.7|0.9|1.3"/>
</p:tagLst>
</file>

<file path=ppt/tags/tag15.xml><?xml version="1.0" encoding="utf-8"?>
<p:tagLst xmlns:a="http://schemas.openxmlformats.org/drawingml/2006/main" xmlns:r="http://schemas.openxmlformats.org/officeDocument/2006/relationships" xmlns:p="http://schemas.openxmlformats.org/presentationml/2006/main">
  <p:tag name="TIMING" val="|0.2|0.9|0.7|0.5|0.7|0.5|0.7|1.3"/>
</p:tagLst>
</file>

<file path=ppt/tags/tag16.xml><?xml version="1.0" encoding="utf-8"?>
<p:tagLst xmlns:a="http://schemas.openxmlformats.org/drawingml/2006/main" xmlns:r="http://schemas.openxmlformats.org/officeDocument/2006/relationships" xmlns:p="http://schemas.openxmlformats.org/presentationml/2006/main">
  <p:tag name="TIMING" val="|0.8|0.7|0.7|0.7|0.9|1.3|0.8|1.2|0.8|0.9|1.1"/>
</p:tagLst>
</file>

<file path=ppt/tags/tag17.xml><?xml version="1.0" encoding="utf-8"?>
<p:tagLst xmlns:a="http://schemas.openxmlformats.org/drawingml/2006/main" xmlns:r="http://schemas.openxmlformats.org/officeDocument/2006/relationships" xmlns:p="http://schemas.openxmlformats.org/presentationml/2006/main">
  <p:tag name="TIMING" val="|0.8|1.1|0.9|0.5|0.6|1|0.6|0.8"/>
</p:tagLst>
</file>

<file path=ppt/tags/tag18.xml><?xml version="1.0" encoding="utf-8"?>
<p:tagLst xmlns:a="http://schemas.openxmlformats.org/drawingml/2006/main" xmlns:r="http://schemas.openxmlformats.org/officeDocument/2006/relationships" xmlns:p="http://schemas.openxmlformats.org/presentationml/2006/main">
  <p:tag name="TIMING" val="|0.7|0.9|0.8|0.7|1.8"/>
</p:tagLst>
</file>

<file path=ppt/tags/tag19.xml><?xml version="1.0" encoding="utf-8"?>
<p:tagLst xmlns:a="http://schemas.openxmlformats.org/drawingml/2006/main" xmlns:r="http://schemas.openxmlformats.org/officeDocument/2006/relationships" xmlns:p="http://schemas.openxmlformats.org/presentationml/2006/main">
  <p:tag name="TIMING" val="|0.1|0.7|0.7|1|0.7|0.9"/>
</p:tagLst>
</file>

<file path=ppt/tags/tag2.xml><?xml version="1.0" encoding="utf-8"?>
<p:tagLst xmlns:a="http://schemas.openxmlformats.org/drawingml/2006/main" xmlns:r="http://schemas.openxmlformats.org/officeDocument/2006/relationships" xmlns:p="http://schemas.openxmlformats.org/presentationml/2006/main">
  <p:tag name="TIMING" val="|0.5|0.7|0.9|0.6|0.9|0.8|0.8|0.6|0.6|0.6|0.8|0.7|0.5|0.5|0.8|0.5|0.6|0.6|0.6|0.6|0.6|0.5|0.8"/>
</p:tagLst>
</file>

<file path=ppt/tags/tag20.xml><?xml version="1.0" encoding="utf-8"?>
<p:tagLst xmlns:a="http://schemas.openxmlformats.org/drawingml/2006/main" xmlns:r="http://schemas.openxmlformats.org/officeDocument/2006/relationships" xmlns:p="http://schemas.openxmlformats.org/presentationml/2006/main">
  <p:tag name="TIMING" val="|0.1|0.8|0.7|0.6|0.6|0.5|1|0.9"/>
</p:tagLst>
</file>

<file path=ppt/tags/tag21.xml><?xml version="1.0" encoding="utf-8"?>
<p:tagLst xmlns:a="http://schemas.openxmlformats.org/drawingml/2006/main" xmlns:r="http://schemas.openxmlformats.org/officeDocument/2006/relationships" xmlns:p="http://schemas.openxmlformats.org/presentationml/2006/main">
  <p:tag name="TIMING" val="|0.2|0.6|0.7|0.7|0.9|1.3|0.7|0.8"/>
</p:tagLst>
</file>

<file path=ppt/tags/tag22.xml><?xml version="1.0" encoding="utf-8"?>
<p:tagLst xmlns:a="http://schemas.openxmlformats.org/drawingml/2006/main" xmlns:r="http://schemas.openxmlformats.org/officeDocument/2006/relationships" xmlns:p="http://schemas.openxmlformats.org/presentationml/2006/main">
  <p:tag name="TIMING" val="|0.8|0.5|0.8|1.3|1|0.8|1.3|1.1|0.8"/>
</p:tagLst>
</file>

<file path=ppt/tags/tag23.xml><?xml version="1.0" encoding="utf-8"?>
<p:tagLst xmlns:a="http://schemas.openxmlformats.org/drawingml/2006/main" xmlns:r="http://schemas.openxmlformats.org/officeDocument/2006/relationships" xmlns:p="http://schemas.openxmlformats.org/presentationml/2006/main">
  <p:tag name="TIMING" val="|0.8|0.8|0.7|0.8"/>
</p:tagLst>
</file>

<file path=ppt/tags/tag24.xml><?xml version="1.0" encoding="utf-8"?>
<p:tagLst xmlns:a="http://schemas.openxmlformats.org/drawingml/2006/main" xmlns:r="http://schemas.openxmlformats.org/officeDocument/2006/relationships" xmlns:p="http://schemas.openxmlformats.org/presentationml/2006/main">
  <p:tag name="TIMING" val="|0.3"/>
</p:tagLst>
</file>

<file path=ppt/tags/tag3.xml><?xml version="1.0" encoding="utf-8"?>
<p:tagLst xmlns:a="http://schemas.openxmlformats.org/drawingml/2006/main" xmlns:r="http://schemas.openxmlformats.org/officeDocument/2006/relationships" xmlns:p="http://schemas.openxmlformats.org/presentationml/2006/main">
  <p:tag name="TIMING" val="|0.2|0.8|0.5|0.6|0.6|0.5|0.7|0.8"/>
</p:tagLst>
</file>

<file path=ppt/tags/tag4.xml><?xml version="1.0" encoding="utf-8"?>
<p:tagLst xmlns:a="http://schemas.openxmlformats.org/drawingml/2006/main" xmlns:r="http://schemas.openxmlformats.org/officeDocument/2006/relationships" xmlns:p="http://schemas.openxmlformats.org/presentationml/2006/main">
  <p:tag name="TIMING" val="|0.3|0.7|0.8|0.6|0.7|0.8|0.6|0.6|0.7"/>
</p:tagLst>
</file>

<file path=ppt/tags/tag5.xml><?xml version="1.0" encoding="utf-8"?>
<p:tagLst xmlns:a="http://schemas.openxmlformats.org/drawingml/2006/main" xmlns:r="http://schemas.openxmlformats.org/officeDocument/2006/relationships" xmlns:p="http://schemas.openxmlformats.org/presentationml/2006/main">
  <p:tag name="TIMING" val="|0.3|1.2|0.8"/>
</p:tagLst>
</file>

<file path=ppt/tags/tag6.xml><?xml version="1.0" encoding="utf-8"?>
<p:tagLst xmlns:a="http://schemas.openxmlformats.org/drawingml/2006/main" xmlns:r="http://schemas.openxmlformats.org/officeDocument/2006/relationships" xmlns:p="http://schemas.openxmlformats.org/presentationml/2006/main">
  <p:tag name="TIMING" val="|0.1|0.8|1.3|0.7|0.7"/>
</p:tagLst>
</file>

<file path=ppt/tags/tag7.xml><?xml version="1.0" encoding="utf-8"?>
<p:tagLst xmlns:a="http://schemas.openxmlformats.org/drawingml/2006/main" xmlns:r="http://schemas.openxmlformats.org/officeDocument/2006/relationships" xmlns:p="http://schemas.openxmlformats.org/presentationml/2006/main">
  <p:tag name="TIMING" val="|0.4|0.8|0.8|0.8|0.7|0.7|0.7|0.7|0.8|0.6|0.7|0.8"/>
</p:tagLst>
</file>

<file path=ppt/tags/tag8.xml><?xml version="1.0" encoding="utf-8"?>
<p:tagLst xmlns:a="http://schemas.openxmlformats.org/drawingml/2006/main" xmlns:r="http://schemas.openxmlformats.org/officeDocument/2006/relationships" xmlns:p="http://schemas.openxmlformats.org/presentationml/2006/main">
  <p:tag name="TIMING" val="|0.9|1.3|0.8|1.4"/>
</p:tagLst>
</file>

<file path=ppt/tags/tag9.xml><?xml version="1.0" encoding="utf-8"?>
<p:tagLst xmlns:a="http://schemas.openxmlformats.org/drawingml/2006/main" xmlns:r="http://schemas.openxmlformats.org/officeDocument/2006/relationships" xmlns:p="http://schemas.openxmlformats.org/presentationml/2006/main">
  <p:tag name="TIMING" val="|0.7|0.9|0.8|0.7|0.8|0.5|0.8|1"/>
</p:tagLst>
</file>

<file path=ppt/theme/theme1.xml><?xml version="1.0" encoding="utf-8"?>
<a:theme xmlns:a="http://schemas.openxmlformats.org/drawingml/2006/main" name="Office 主题">
  <a:themeElements>
    <a:clrScheme name="">
      <a:dk1>
        <a:srgbClr val="000000"/>
      </a:dk1>
      <a:lt1>
        <a:srgbClr val="FFFFFF"/>
      </a:lt1>
      <a:dk2>
        <a:srgbClr val="004358"/>
      </a:dk2>
      <a:lt2>
        <a:srgbClr val="E2DFCC"/>
      </a:lt2>
      <a:accent1>
        <a:srgbClr val="006382"/>
      </a:accent1>
      <a:accent2>
        <a:srgbClr val="1F8A70"/>
      </a:accent2>
      <a:accent3>
        <a:srgbClr val="FFFFFF"/>
      </a:accent3>
      <a:accent4>
        <a:srgbClr val="000000"/>
      </a:accent4>
      <a:accent5>
        <a:srgbClr val="AAB7C1"/>
      </a:accent5>
      <a:accent6>
        <a:srgbClr val="1B7D65"/>
      </a:accent6>
      <a:hlink>
        <a:srgbClr val="006382"/>
      </a:hlink>
      <a:folHlink>
        <a:srgbClr val="1F8A70"/>
      </a:folHlink>
    </a:clrScheme>
    <a:fontScheme name="Office 主题">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4358"/>
      </a:dk2>
      <a:lt2>
        <a:srgbClr val="E2DFCC"/>
      </a:lt2>
      <a:accent1>
        <a:srgbClr val="006382"/>
      </a:accent1>
      <a:accent2>
        <a:srgbClr val="1F8A70"/>
      </a:accent2>
      <a:accent3>
        <a:srgbClr val="FFFFFF"/>
      </a:accent3>
      <a:accent4>
        <a:srgbClr val="000000"/>
      </a:accent4>
      <a:accent5>
        <a:srgbClr val="AAB7C1"/>
      </a:accent5>
      <a:accent6>
        <a:srgbClr val="1B7D65"/>
      </a:accent6>
      <a:hlink>
        <a:srgbClr val="006382"/>
      </a:hlink>
      <a:folHlink>
        <a:srgbClr val="1F8A7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76</TotalTime>
  <Pages>0</Pages>
  <Words>1968</Words>
  <Characters>0</Characters>
  <Application>Microsoft Office PowerPoint</Application>
  <DocSecurity>0</DocSecurity>
  <PresentationFormat>自定义</PresentationFormat>
  <Lines>0</Lines>
  <Paragraphs>259</Paragraphs>
  <Slides>25</Slides>
  <Notes>0</Notes>
  <HiddenSlides>0</HiddenSlides>
  <MMClips>1</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扁平化磨砂商务PPT</vt:lpstr>
      <vt:lpstr>Your  Title  Here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SECTION TITLE</vt:lpstr>
      <vt:lpstr>Your  Title  Here</vt:lpstr>
      <vt:lpstr>Your  Title  Here</vt:lpstr>
      <vt:lpstr>Your  Title  Here</vt:lpstr>
      <vt:lpstr>THANKS FOR WATCHING</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116</cp:revision>
  <dcterms:created xsi:type="dcterms:W3CDTF">2014-06-17T18:41:00Z</dcterms:created>
  <dcterms:modified xsi:type="dcterms:W3CDTF">2016-07-22T08:46:05Z</dcterms:modified>
  <cp:category>https://cyppt.taobao.com/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