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81" r:id="rId2"/>
    <p:sldId id="257" r:id="rId3"/>
    <p:sldId id="261" r:id="rId4"/>
    <p:sldId id="260" r:id="rId5"/>
    <p:sldId id="259" r:id="rId6"/>
    <p:sldId id="262" r:id="rId7"/>
    <p:sldId id="263" r:id="rId8"/>
    <p:sldId id="264" r:id="rId9"/>
    <p:sldId id="272" r:id="rId10"/>
    <p:sldId id="273" r:id="rId11"/>
    <p:sldId id="287" r:id="rId12"/>
    <p:sldId id="285" r:id="rId13"/>
    <p:sldId id="286" r:id="rId14"/>
    <p:sldId id="284" r:id="rId15"/>
    <p:sldId id="280" r:id="rId16"/>
    <p:sldId id="288" r:id="rId17"/>
    <p:sldId id="289" r:id="rId18"/>
    <p:sldId id="290" r:id="rId19"/>
    <p:sldId id="291" r:id="rId20"/>
  </p:sldIdLst>
  <p:sldSz cx="12192000" cy="6858000"/>
  <p:notesSz cx="6858000" cy="9144000"/>
  <p:embeddedFontLst>
    <p:embeddedFont>
      <p:font typeface="方正粗黑宋简体" panose="02010600030101010101" charset="-122"/>
      <p:regular r:id="rId21"/>
    </p:embeddedFont>
    <p:embeddedFont>
      <p:font typeface="Impact" panose="020B0806030902050204" pitchFamily="34" charset="0"/>
      <p:regular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方正正粗黑简体" panose="02010600030101010101" charset="-122"/>
      <p:regular r:id="rId27"/>
    </p:embeddedFont>
    <p:embeddedFont>
      <p:font typeface="Calibri Light" panose="020F0302020204030204" pitchFamily="34" charset="0"/>
      <p:regular r:id="rId28"/>
      <p:italic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B015F"/>
    <a:srgbClr val="EAEAEA"/>
    <a:srgbClr val="554538"/>
    <a:srgbClr val="E412AD"/>
    <a:srgbClr val="BF9000"/>
    <a:srgbClr val="ED7D31"/>
    <a:srgbClr val="46423F"/>
    <a:srgbClr val="EFDDD3"/>
    <a:srgbClr val="EFE3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114" d="100"/>
          <a:sy n="114" d="100"/>
        </p:scale>
        <p:origin x="-444" y="-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40C1C-3FF3-4C3E-88CB-8A987308918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7FEC-91CD-4354-A6E1-A7F6B8B64BE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40C1C-3FF3-4C3E-88CB-8A987308918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7FEC-91CD-4354-A6E1-A7F6B8B64BE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40C1C-3FF3-4C3E-88CB-8A987308918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7FEC-91CD-4354-A6E1-A7F6B8B64BE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40C1C-3FF3-4C3E-88CB-8A987308918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7FEC-91CD-4354-A6E1-A7F6B8B64BE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40C1C-3FF3-4C3E-88CB-8A987308918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7FEC-91CD-4354-A6E1-A7F6B8B64BE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40C1C-3FF3-4C3E-88CB-8A987308918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7FEC-91CD-4354-A6E1-A7F6B8B64BE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40C1C-3FF3-4C3E-88CB-8A987308918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7FEC-91CD-4354-A6E1-A7F6B8B64BE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40C1C-3FF3-4C3E-88CB-8A987308918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7FEC-91CD-4354-A6E1-A7F6B8B64BE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40C1C-3FF3-4C3E-88CB-8A987308918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7FEC-91CD-4354-A6E1-A7F6B8B64BE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40C1C-3FF3-4C3E-88CB-8A987308918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7FEC-91CD-4354-A6E1-A7F6B8B64BE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40C1C-3FF3-4C3E-88CB-8A987308918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7FEC-91CD-4354-A6E1-A7F6B8B64BE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B40C1C-3FF3-4C3E-88CB-8A987308918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0D7FEC-91CD-4354-A6E1-A7F6B8B64BE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Relationship Id="rId9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椭圆 45"/>
          <p:cNvSpPr/>
          <p:nvPr/>
        </p:nvSpPr>
        <p:spPr>
          <a:xfrm>
            <a:off x="6509609" y="2653048"/>
            <a:ext cx="1027160" cy="1027160"/>
          </a:xfrm>
          <a:prstGeom prst="ellipse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478152" y="2219304"/>
            <a:ext cx="1000694" cy="1000694"/>
          </a:xfrm>
          <a:prstGeom prst="ellipse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梯形 16"/>
          <p:cNvSpPr/>
          <p:nvPr/>
        </p:nvSpPr>
        <p:spPr>
          <a:xfrm>
            <a:off x="5118340" y="4484572"/>
            <a:ext cx="1699990" cy="1030387"/>
          </a:xfrm>
          <a:prstGeom prst="trapezoid">
            <a:avLst>
              <a:gd name="adj" fmla="val 27580"/>
            </a:avLst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5318196" y="3237953"/>
            <a:ext cx="1301420" cy="1270799"/>
          </a:xfrm>
          <a:custGeom>
            <a:avLst/>
            <a:gdLst>
              <a:gd name="connsiteX0" fmla="*/ 425002 w 1094704"/>
              <a:gd name="connsiteY0" fmla="*/ 1 h 1068947"/>
              <a:gd name="connsiteX1" fmla="*/ 540912 w 1094704"/>
              <a:gd name="connsiteY1" fmla="*/ 270457 h 1068947"/>
              <a:gd name="connsiteX2" fmla="*/ 656822 w 1094704"/>
              <a:gd name="connsiteY2" fmla="*/ 1 h 1068947"/>
              <a:gd name="connsiteX3" fmla="*/ 182454 w 1094704"/>
              <a:gd name="connsiteY3" fmla="*/ 0 h 1068947"/>
              <a:gd name="connsiteX4" fmla="*/ 912250 w 1094704"/>
              <a:gd name="connsiteY4" fmla="*/ 0 h 1068947"/>
              <a:gd name="connsiteX5" fmla="*/ 1094704 w 1094704"/>
              <a:gd name="connsiteY5" fmla="*/ 160989 h 1068947"/>
              <a:gd name="connsiteX6" fmla="*/ 1024223 w 1094704"/>
              <a:gd name="connsiteY6" fmla="*/ 1068947 h 1068947"/>
              <a:gd name="connsiteX7" fmla="*/ 72031 w 1094704"/>
              <a:gd name="connsiteY7" fmla="*/ 1068947 h 1068947"/>
              <a:gd name="connsiteX8" fmla="*/ 61578 w 1094704"/>
              <a:gd name="connsiteY8" fmla="*/ 856444 h 1068947"/>
              <a:gd name="connsiteX9" fmla="*/ 0 w 1094704"/>
              <a:gd name="connsiteY9" fmla="*/ 160989 h 1068947"/>
              <a:gd name="connsiteX10" fmla="*/ 182454 w 1094704"/>
              <a:gd name="connsiteY10" fmla="*/ 0 h 1068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94704" h="1068947">
                <a:moveTo>
                  <a:pt x="425002" y="1"/>
                </a:moveTo>
                <a:lnTo>
                  <a:pt x="540912" y="270457"/>
                </a:lnTo>
                <a:lnTo>
                  <a:pt x="656822" y="1"/>
                </a:lnTo>
                <a:close/>
                <a:moveTo>
                  <a:pt x="182454" y="0"/>
                </a:moveTo>
                <a:lnTo>
                  <a:pt x="912250" y="0"/>
                </a:lnTo>
                <a:cubicBezTo>
                  <a:pt x="1013017" y="0"/>
                  <a:pt x="1094704" y="72077"/>
                  <a:pt x="1094704" y="160989"/>
                </a:cubicBezTo>
                <a:lnTo>
                  <a:pt x="1024223" y="1068947"/>
                </a:lnTo>
                <a:lnTo>
                  <a:pt x="72031" y="1068947"/>
                </a:lnTo>
                <a:lnTo>
                  <a:pt x="61578" y="856444"/>
                </a:lnTo>
                <a:cubicBezTo>
                  <a:pt x="41052" y="624626"/>
                  <a:pt x="0" y="392807"/>
                  <a:pt x="0" y="160989"/>
                </a:cubicBezTo>
                <a:cubicBezTo>
                  <a:pt x="0" y="72077"/>
                  <a:pt x="81687" y="0"/>
                  <a:pt x="182454" y="0"/>
                </a:cubicBezTo>
                <a:close/>
              </a:path>
            </a:pathLst>
          </a:cu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861730" y="3666657"/>
            <a:ext cx="183730" cy="183731"/>
          </a:xfrm>
          <a:prstGeom prst="ellipse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861730" y="3911630"/>
            <a:ext cx="183730" cy="183731"/>
          </a:xfrm>
          <a:prstGeom prst="ellipse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861730" y="4141292"/>
            <a:ext cx="183730" cy="183731"/>
          </a:xfrm>
          <a:prstGeom prst="ellipse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 rot="1067571">
            <a:off x="5162587" y="3227488"/>
            <a:ext cx="374000" cy="1331000"/>
          </a:xfrm>
          <a:prstGeom prst="roundRect">
            <a:avLst>
              <a:gd name="adj" fmla="val 50000"/>
            </a:avLst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 rot="20485422">
            <a:off x="6388486" y="3217440"/>
            <a:ext cx="374000" cy="1331000"/>
          </a:xfrm>
          <a:prstGeom prst="roundRect">
            <a:avLst>
              <a:gd name="adj" fmla="val 50000"/>
            </a:avLst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5230334" y="1866503"/>
            <a:ext cx="1678488" cy="1678488"/>
          </a:xfrm>
          <a:custGeom>
            <a:avLst/>
            <a:gdLst>
              <a:gd name="connsiteX0" fmla="*/ 739036 w 1678488"/>
              <a:gd name="connsiteY0" fmla="*/ 237995 h 1678488"/>
              <a:gd name="connsiteX1" fmla="*/ 175365 w 1678488"/>
              <a:gd name="connsiteY1" fmla="*/ 801666 h 1678488"/>
              <a:gd name="connsiteX2" fmla="*/ 739036 w 1678488"/>
              <a:gd name="connsiteY2" fmla="*/ 1365337 h 1678488"/>
              <a:gd name="connsiteX3" fmla="*/ 1302707 w 1678488"/>
              <a:gd name="connsiteY3" fmla="*/ 801666 h 1678488"/>
              <a:gd name="connsiteX4" fmla="*/ 739036 w 1678488"/>
              <a:gd name="connsiteY4" fmla="*/ 237995 h 1678488"/>
              <a:gd name="connsiteX5" fmla="*/ 839244 w 1678488"/>
              <a:gd name="connsiteY5" fmla="*/ 0 h 1678488"/>
              <a:gd name="connsiteX6" fmla="*/ 1678488 w 1678488"/>
              <a:gd name="connsiteY6" fmla="*/ 839244 h 1678488"/>
              <a:gd name="connsiteX7" fmla="*/ 839244 w 1678488"/>
              <a:gd name="connsiteY7" fmla="*/ 1678488 h 1678488"/>
              <a:gd name="connsiteX8" fmla="*/ 0 w 1678488"/>
              <a:gd name="connsiteY8" fmla="*/ 839244 h 1678488"/>
              <a:gd name="connsiteX9" fmla="*/ 839244 w 1678488"/>
              <a:gd name="connsiteY9" fmla="*/ 0 h 1678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78488" h="1678488">
                <a:moveTo>
                  <a:pt x="739036" y="237995"/>
                </a:moveTo>
                <a:cubicBezTo>
                  <a:pt x="427729" y="237995"/>
                  <a:pt x="175365" y="490359"/>
                  <a:pt x="175365" y="801666"/>
                </a:cubicBezTo>
                <a:cubicBezTo>
                  <a:pt x="175365" y="1112973"/>
                  <a:pt x="427729" y="1365337"/>
                  <a:pt x="739036" y="1365337"/>
                </a:cubicBezTo>
                <a:cubicBezTo>
                  <a:pt x="1050343" y="1365337"/>
                  <a:pt x="1302707" y="1112973"/>
                  <a:pt x="1302707" y="801666"/>
                </a:cubicBezTo>
                <a:cubicBezTo>
                  <a:pt x="1302707" y="490359"/>
                  <a:pt x="1050343" y="237995"/>
                  <a:pt x="739036" y="237995"/>
                </a:cubicBezTo>
                <a:close/>
                <a:moveTo>
                  <a:pt x="839244" y="0"/>
                </a:moveTo>
                <a:cubicBezTo>
                  <a:pt x="1302746" y="0"/>
                  <a:pt x="1678488" y="375742"/>
                  <a:pt x="1678488" y="839244"/>
                </a:cubicBezTo>
                <a:cubicBezTo>
                  <a:pt x="1678488" y="1302746"/>
                  <a:pt x="1302746" y="1678488"/>
                  <a:pt x="839244" y="1678488"/>
                </a:cubicBezTo>
                <a:cubicBezTo>
                  <a:pt x="375742" y="1678488"/>
                  <a:pt x="0" y="1302746"/>
                  <a:pt x="0" y="839244"/>
                </a:cubicBezTo>
                <a:cubicBezTo>
                  <a:pt x="0" y="375742"/>
                  <a:pt x="375742" y="0"/>
                  <a:pt x="839244" y="0"/>
                </a:cubicBezTo>
                <a:close/>
              </a:path>
            </a:pathLst>
          </a:cu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>
            <a:off x="3404060" y="1866504"/>
            <a:ext cx="413357" cy="1617785"/>
          </a:xfrm>
          <a:custGeom>
            <a:avLst/>
            <a:gdLst>
              <a:gd name="connsiteX0" fmla="*/ 0 w 336090"/>
              <a:gd name="connsiteY0" fmla="*/ 0 h 1430215"/>
              <a:gd name="connsiteX1" fmla="*/ 325007 w 336090"/>
              <a:gd name="connsiteY1" fmla="*/ 0 h 1430215"/>
              <a:gd name="connsiteX2" fmla="*/ 312083 w 336090"/>
              <a:gd name="connsiteY2" fmla="*/ 136718 h 1430215"/>
              <a:gd name="connsiteX3" fmla="*/ 296125 w 336090"/>
              <a:gd name="connsiteY3" fmla="*/ 656492 h 1430215"/>
              <a:gd name="connsiteX4" fmla="*/ 312083 w 336090"/>
              <a:gd name="connsiteY4" fmla="*/ 1176266 h 1430215"/>
              <a:gd name="connsiteX5" fmla="*/ 336090 w 336090"/>
              <a:gd name="connsiteY5" fmla="*/ 1430215 h 1430215"/>
              <a:gd name="connsiteX6" fmla="*/ 0 w 336090"/>
              <a:gd name="connsiteY6" fmla="*/ 1430215 h 1430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6090" h="1430215">
                <a:moveTo>
                  <a:pt x="0" y="0"/>
                </a:moveTo>
                <a:lnTo>
                  <a:pt x="325007" y="0"/>
                </a:lnTo>
                <a:lnTo>
                  <a:pt x="312083" y="136718"/>
                </a:lnTo>
                <a:cubicBezTo>
                  <a:pt x="301620" y="304610"/>
                  <a:pt x="296125" y="478444"/>
                  <a:pt x="296125" y="656492"/>
                </a:cubicBezTo>
                <a:cubicBezTo>
                  <a:pt x="296125" y="834540"/>
                  <a:pt x="301620" y="1008374"/>
                  <a:pt x="312083" y="1176266"/>
                </a:cubicBezTo>
                <a:lnTo>
                  <a:pt x="336090" y="1430215"/>
                </a:lnTo>
                <a:lnTo>
                  <a:pt x="0" y="1430215"/>
                </a:lnTo>
                <a:close/>
              </a:path>
            </a:pathLst>
          </a:cu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3740018" y="1853625"/>
            <a:ext cx="1678488" cy="1678488"/>
          </a:xfrm>
          <a:custGeom>
            <a:avLst/>
            <a:gdLst>
              <a:gd name="connsiteX0" fmla="*/ 739036 w 1678488"/>
              <a:gd name="connsiteY0" fmla="*/ 237995 h 1678488"/>
              <a:gd name="connsiteX1" fmla="*/ 175365 w 1678488"/>
              <a:gd name="connsiteY1" fmla="*/ 801666 h 1678488"/>
              <a:gd name="connsiteX2" fmla="*/ 739036 w 1678488"/>
              <a:gd name="connsiteY2" fmla="*/ 1365337 h 1678488"/>
              <a:gd name="connsiteX3" fmla="*/ 1302707 w 1678488"/>
              <a:gd name="connsiteY3" fmla="*/ 801666 h 1678488"/>
              <a:gd name="connsiteX4" fmla="*/ 739036 w 1678488"/>
              <a:gd name="connsiteY4" fmla="*/ 237995 h 1678488"/>
              <a:gd name="connsiteX5" fmla="*/ 839244 w 1678488"/>
              <a:gd name="connsiteY5" fmla="*/ 0 h 1678488"/>
              <a:gd name="connsiteX6" fmla="*/ 1678488 w 1678488"/>
              <a:gd name="connsiteY6" fmla="*/ 839244 h 1678488"/>
              <a:gd name="connsiteX7" fmla="*/ 839244 w 1678488"/>
              <a:gd name="connsiteY7" fmla="*/ 1678488 h 1678488"/>
              <a:gd name="connsiteX8" fmla="*/ 0 w 1678488"/>
              <a:gd name="connsiteY8" fmla="*/ 839244 h 1678488"/>
              <a:gd name="connsiteX9" fmla="*/ 839244 w 1678488"/>
              <a:gd name="connsiteY9" fmla="*/ 0 h 1678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78488" h="1678488">
                <a:moveTo>
                  <a:pt x="739036" y="237995"/>
                </a:moveTo>
                <a:cubicBezTo>
                  <a:pt x="427729" y="237995"/>
                  <a:pt x="175365" y="490359"/>
                  <a:pt x="175365" y="801666"/>
                </a:cubicBezTo>
                <a:cubicBezTo>
                  <a:pt x="175365" y="1112973"/>
                  <a:pt x="427729" y="1365337"/>
                  <a:pt x="739036" y="1365337"/>
                </a:cubicBezTo>
                <a:cubicBezTo>
                  <a:pt x="1050343" y="1365337"/>
                  <a:pt x="1302707" y="1112973"/>
                  <a:pt x="1302707" y="801666"/>
                </a:cubicBezTo>
                <a:cubicBezTo>
                  <a:pt x="1302707" y="490359"/>
                  <a:pt x="1050343" y="237995"/>
                  <a:pt x="739036" y="237995"/>
                </a:cubicBezTo>
                <a:close/>
                <a:moveTo>
                  <a:pt x="839244" y="0"/>
                </a:moveTo>
                <a:cubicBezTo>
                  <a:pt x="1302746" y="0"/>
                  <a:pt x="1678488" y="375742"/>
                  <a:pt x="1678488" y="839244"/>
                </a:cubicBezTo>
                <a:cubicBezTo>
                  <a:pt x="1678488" y="1302746"/>
                  <a:pt x="1302746" y="1678488"/>
                  <a:pt x="839244" y="1678488"/>
                </a:cubicBezTo>
                <a:cubicBezTo>
                  <a:pt x="375742" y="1678488"/>
                  <a:pt x="0" y="1302746"/>
                  <a:pt x="0" y="839244"/>
                </a:cubicBezTo>
                <a:cubicBezTo>
                  <a:pt x="0" y="375742"/>
                  <a:pt x="375742" y="0"/>
                  <a:pt x="839244" y="0"/>
                </a:cubicBezTo>
                <a:close/>
              </a:path>
            </a:pathLst>
          </a:cu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-1" y="5228492"/>
            <a:ext cx="12192001" cy="1629508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-1" y="0"/>
            <a:ext cx="12192001" cy="1312985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7080415" y="1963704"/>
            <a:ext cx="1529593" cy="1529593"/>
          </a:xfrm>
          <a:prstGeom prst="ellipse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7474708" y="2537139"/>
            <a:ext cx="1823667" cy="1823667"/>
          </a:xfrm>
          <a:prstGeom prst="ellipse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194885" y="2011099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</a:rPr>
              <a:t>妈</a:t>
            </a:r>
            <a:endParaRPr lang="zh-CN" altLang="en-US" sz="8800" dirty="0">
              <a:solidFill>
                <a:srgbClr val="EAEAEA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771795" y="2878606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</a:rPr>
              <a:t>妈</a:t>
            </a:r>
            <a:endParaRPr lang="zh-CN" altLang="en-US" sz="8800" dirty="0">
              <a:solidFill>
                <a:srgbClr val="EAEAEA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16150" y="2833944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3800" b="1">
                <a:solidFill>
                  <a:srgbClr val="554538"/>
                </a:solidFill>
                <a:latin typeface="方正粗黑宋简体" pitchFamily="2" charset="-122"/>
                <a:ea typeface="方正粗黑宋简体" pitchFamily="2" charset="-122"/>
              </a:defRPr>
            </a:lvl1pPr>
          </a:lstStyle>
          <a:p>
            <a:r>
              <a:rPr lang="zh-CN" altLang="en-US" sz="4800" b="0" dirty="0">
                <a:solidFill>
                  <a:srgbClr val="EAEAEA"/>
                </a:solidFill>
              </a:rPr>
              <a:t>分</a:t>
            </a:r>
          </a:p>
        </p:txBody>
      </p:sp>
      <p:sp>
        <p:nvSpPr>
          <p:cNvPr id="48" name="任意多边形 47"/>
          <p:cNvSpPr/>
          <p:nvPr/>
        </p:nvSpPr>
        <p:spPr>
          <a:xfrm>
            <a:off x="4054552" y="2234919"/>
            <a:ext cx="833919" cy="622654"/>
          </a:xfrm>
          <a:custGeom>
            <a:avLst/>
            <a:gdLst>
              <a:gd name="connsiteX0" fmla="*/ 876300 w 1752600"/>
              <a:gd name="connsiteY0" fmla="*/ 0 h 1308595"/>
              <a:gd name="connsiteX1" fmla="*/ 1752600 w 1752600"/>
              <a:gd name="connsiteY1" fmla="*/ 876300 h 1308595"/>
              <a:gd name="connsiteX2" fmla="*/ 1683736 w 1752600"/>
              <a:gd name="connsiteY2" fmla="*/ 1217396 h 1308595"/>
              <a:gd name="connsiteX3" fmla="*/ 1634235 w 1752600"/>
              <a:gd name="connsiteY3" fmla="*/ 1308595 h 1308595"/>
              <a:gd name="connsiteX4" fmla="*/ 118366 w 1752600"/>
              <a:gd name="connsiteY4" fmla="*/ 1308595 h 1308595"/>
              <a:gd name="connsiteX5" fmla="*/ 68864 w 1752600"/>
              <a:gd name="connsiteY5" fmla="*/ 1217396 h 1308595"/>
              <a:gd name="connsiteX6" fmla="*/ 0 w 1752600"/>
              <a:gd name="connsiteY6" fmla="*/ 876300 h 1308595"/>
              <a:gd name="connsiteX7" fmla="*/ 876300 w 1752600"/>
              <a:gd name="connsiteY7" fmla="*/ 0 h 1308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52600" h="1308595">
                <a:moveTo>
                  <a:pt x="876300" y="0"/>
                </a:moveTo>
                <a:cubicBezTo>
                  <a:pt x="1360267" y="0"/>
                  <a:pt x="1752600" y="392333"/>
                  <a:pt x="1752600" y="876300"/>
                </a:cubicBezTo>
                <a:cubicBezTo>
                  <a:pt x="1752600" y="997292"/>
                  <a:pt x="1728079" y="1112557"/>
                  <a:pt x="1683736" y="1217396"/>
                </a:cubicBezTo>
                <a:lnTo>
                  <a:pt x="1634235" y="1308595"/>
                </a:lnTo>
                <a:lnTo>
                  <a:pt x="118366" y="1308595"/>
                </a:lnTo>
                <a:lnTo>
                  <a:pt x="68864" y="1217396"/>
                </a:lnTo>
                <a:cubicBezTo>
                  <a:pt x="24521" y="1112557"/>
                  <a:pt x="0" y="997292"/>
                  <a:pt x="0" y="876300"/>
                </a:cubicBezTo>
                <a:cubicBezTo>
                  <a:pt x="0" y="392333"/>
                  <a:pt x="392333" y="0"/>
                  <a:pt x="876300" y="0"/>
                </a:cubicBezTo>
                <a:close/>
              </a:path>
            </a:pathLst>
          </a:cu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4085971" y="2832522"/>
            <a:ext cx="9121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554538"/>
                </a:solidFill>
                <a:latin typeface="方正正粗黑简体" pitchFamily="2" charset="-122"/>
                <a:ea typeface="方正正粗黑简体" pitchFamily="2" charset="-122"/>
              </a:rPr>
              <a:t>号作品</a:t>
            </a:r>
          </a:p>
        </p:txBody>
      </p:sp>
      <p:sp>
        <p:nvSpPr>
          <p:cNvPr id="50" name="矩形 49"/>
          <p:cNvSpPr/>
          <p:nvPr/>
        </p:nvSpPr>
        <p:spPr>
          <a:xfrm>
            <a:off x="4114004" y="2196779"/>
            <a:ext cx="7572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EAEAEA"/>
                </a:solidFill>
                <a:latin typeface="Impact" pitchFamily="34" charset="0"/>
              </a:rPr>
              <a:t>25</a:t>
            </a:r>
            <a:endParaRPr lang="zh-CN" altLang="en-US" sz="4000" dirty="0">
              <a:solidFill>
                <a:srgbClr val="EAEAEA"/>
              </a:solidFill>
              <a:latin typeface="Impact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48507" y="3979572"/>
            <a:ext cx="1908000" cy="64394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897070" y="3076272"/>
            <a:ext cx="1124263" cy="1124263"/>
          </a:xfrm>
          <a:prstGeom prst="ellipse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3612257" y="3960693"/>
            <a:ext cx="1334124" cy="2006808"/>
          </a:xfrm>
          <a:custGeom>
            <a:avLst/>
            <a:gdLst>
              <a:gd name="connsiteX0" fmla="*/ 734518 w 1484026"/>
              <a:gd name="connsiteY0" fmla="*/ 14990 h 2278505"/>
              <a:gd name="connsiteX1" fmla="*/ 179882 w 1484026"/>
              <a:gd name="connsiteY1" fmla="*/ 1963712 h 2278505"/>
              <a:gd name="connsiteX2" fmla="*/ 0 w 1484026"/>
              <a:gd name="connsiteY2" fmla="*/ 2278505 h 2278505"/>
              <a:gd name="connsiteX3" fmla="*/ 149902 w 1484026"/>
              <a:gd name="connsiteY3" fmla="*/ 2248525 h 2278505"/>
              <a:gd name="connsiteX4" fmla="*/ 1484026 w 1484026"/>
              <a:gd name="connsiteY4" fmla="*/ 2158584 h 2278505"/>
              <a:gd name="connsiteX5" fmla="*/ 1169233 w 1484026"/>
              <a:gd name="connsiteY5" fmla="*/ 0 h 2278505"/>
              <a:gd name="connsiteX0-1" fmla="*/ 584616 w 1334124"/>
              <a:gd name="connsiteY0-2" fmla="*/ 14990 h 2248525"/>
              <a:gd name="connsiteX1-3" fmla="*/ 29980 w 1334124"/>
              <a:gd name="connsiteY1-4" fmla="*/ 1963712 h 2248525"/>
              <a:gd name="connsiteX2-5" fmla="*/ 0 w 1334124"/>
              <a:gd name="connsiteY2-6" fmla="*/ 2248525 h 2248525"/>
              <a:gd name="connsiteX3-7" fmla="*/ 1334124 w 1334124"/>
              <a:gd name="connsiteY3-8" fmla="*/ 2158584 h 2248525"/>
              <a:gd name="connsiteX4-9" fmla="*/ 1019331 w 1334124"/>
              <a:gd name="connsiteY4-10" fmla="*/ 0 h 22485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334124" h="2248525">
                <a:moveTo>
                  <a:pt x="584616" y="14990"/>
                </a:moveTo>
                <a:lnTo>
                  <a:pt x="29980" y="1963712"/>
                </a:lnTo>
                <a:lnTo>
                  <a:pt x="0" y="2248525"/>
                </a:lnTo>
                <a:lnTo>
                  <a:pt x="1334124" y="2158584"/>
                </a:lnTo>
                <a:lnTo>
                  <a:pt x="1019331" y="0"/>
                </a:lnTo>
              </a:path>
            </a:pathLst>
          </a:cu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梯形 5"/>
          <p:cNvSpPr/>
          <p:nvPr/>
        </p:nvSpPr>
        <p:spPr>
          <a:xfrm flipH="1" flipV="1">
            <a:off x="3906022" y="5465509"/>
            <a:ext cx="561646" cy="1328323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 rot="3631078">
            <a:off x="4777318" y="3951661"/>
            <a:ext cx="470166" cy="1287283"/>
          </a:xfrm>
          <a:prstGeom prst="roundRect">
            <a:avLst>
              <a:gd name="adj" fmla="val 5000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梯形 7"/>
          <p:cNvSpPr/>
          <p:nvPr/>
        </p:nvSpPr>
        <p:spPr>
          <a:xfrm flipH="1" flipV="1">
            <a:off x="4261622" y="5389309"/>
            <a:ext cx="561646" cy="1328323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102279" y="4493390"/>
            <a:ext cx="747635" cy="747635"/>
          </a:xfrm>
          <a:prstGeom prst="ellipse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7005528" y="5162515"/>
            <a:ext cx="698500" cy="1308100"/>
          </a:xfrm>
          <a:custGeom>
            <a:avLst/>
            <a:gdLst>
              <a:gd name="connsiteX0" fmla="*/ 292100 w 698500"/>
              <a:gd name="connsiteY0" fmla="*/ 0 h 1308100"/>
              <a:gd name="connsiteX1" fmla="*/ 0 w 698500"/>
              <a:gd name="connsiteY1" fmla="*/ 1308100 h 1308100"/>
              <a:gd name="connsiteX2" fmla="*/ 698500 w 698500"/>
              <a:gd name="connsiteY2" fmla="*/ 1257300 h 1308100"/>
              <a:gd name="connsiteX3" fmla="*/ 571500 w 698500"/>
              <a:gd name="connsiteY3" fmla="*/ 38100 h 130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8500" h="1308100">
                <a:moveTo>
                  <a:pt x="292100" y="0"/>
                </a:moveTo>
                <a:lnTo>
                  <a:pt x="0" y="1308100"/>
                </a:lnTo>
                <a:lnTo>
                  <a:pt x="698500" y="1257300"/>
                </a:lnTo>
                <a:lnTo>
                  <a:pt x="571500" y="38100"/>
                </a:lnTo>
              </a:path>
            </a:pathLst>
          </a:cu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梯形 10"/>
          <p:cNvSpPr/>
          <p:nvPr/>
        </p:nvSpPr>
        <p:spPr>
          <a:xfrm flipH="1" flipV="1">
            <a:off x="7280059" y="6064214"/>
            <a:ext cx="301064" cy="712032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梯形 11"/>
          <p:cNvSpPr/>
          <p:nvPr/>
        </p:nvSpPr>
        <p:spPr>
          <a:xfrm flipH="1" flipV="1">
            <a:off x="7089559" y="6064214"/>
            <a:ext cx="301064" cy="712032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 rot="3489413">
            <a:off x="7061999" y="5180048"/>
            <a:ext cx="231607" cy="782106"/>
          </a:xfrm>
          <a:prstGeom prst="roundRect">
            <a:avLst>
              <a:gd name="adj" fmla="val 5000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7726659" y="4247170"/>
            <a:ext cx="1193175" cy="2474051"/>
            <a:chOff x="7466216" y="2152787"/>
            <a:chExt cx="917029" cy="1901461"/>
          </a:xfrm>
          <a:solidFill>
            <a:srgbClr val="554538"/>
          </a:solidFill>
        </p:grpSpPr>
        <p:sp>
          <p:nvSpPr>
            <p:cNvPr id="15" name="椭圆 14"/>
            <p:cNvSpPr/>
            <p:nvPr/>
          </p:nvSpPr>
          <p:spPr>
            <a:xfrm>
              <a:off x="7705699" y="2152787"/>
              <a:ext cx="677546" cy="677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7704667" y="2692400"/>
              <a:ext cx="626533" cy="880533"/>
            </a:xfrm>
            <a:custGeom>
              <a:avLst/>
              <a:gdLst>
                <a:gd name="connsiteX0" fmla="*/ 135466 w 795866"/>
                <a:gd name="connsiteY0" fmla="*/ 186267 h 880533"/>
                <a:gd name="connsiteX1" fmla="*/ 135466 w 795866"/>
                <a:gd name="connsiteY1" fmla="*/ 237067 h 880533"/>
                <a:gd name="connsiteX2" fmla="*/ 0 w 795866"/>
                <a:gd name="connsiteY2" fmla="*/ 880533 h 880533"/>
                <a:gd name="connsiteX3" fmla="*/ 795866 w 795866"/>
                <a:gd name="connsiteY3" fmla="*/ 846667 h 880533"/>
                <a:gd name="connsiteX4" fmla="*/ 626533 w 795866"/>
                <a:gd name="connsiteY4" fmla="*/ 0 h 880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5866" h="880533">
                  <a:moveTo>
                    <a:pt x="135466" y="186267"/>
                  </a:moveTo>
                  <a:lnTo>
                    <a:pt x="135466" y="237067"/>
                  </a:lnTo>
                  <a:lnTo>
                    <a:pt x="0" y="880533"/>
                  </a:lnTo>
                  <a:lnTo>
                    <a:pt x="795866" y="846667"/>
                  </a:lnTo>
                  <a:lnTo>
                    <a:pt x="626533" y="0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梯形 16"/>
            <p:cNvSpPr/>
            <p:nvPr/>
          </p:nvSpPr>
          <p:spPr>
            <a:xfrm flipH="1" flipV="1">
              <a:off x="7996130" y="3342216"/>
              <a:ext cx="301064" cy="712032"/>
            </a:xfrm>
            <a:prstGeom prst="trapezoid">
              <a:avLst>
                <a:gd name="adj" fmla="val 242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梯形 17"/>
            <p:cNvSpPr/>
            <p:nvPr/>
          </p:nvSpPr>
          <p:spPr>
            <a:xfrm flipH="1" flipV="1">
              <a:off x="7805630" y="3342216"/>
              <a:ext cx="301064" cy="712032"/>
            </a:xfrm>
            <a:prstGeom prst="trapezoid">
              <a:avLst>
                <a:gd name="adj" fmla="val 242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 rot="3052682">
              <a:off x="7741465" y="2632738"/>
              <a:ext cx="231607" cy="78210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圆角矩形 19"/>
          <p:cNvSpPr/>
          <p:nvPr/>
        </p:nvSpPr>
        <p:spPr>
          <a:xfrm rot="19362169">
            <a:off x="4873569" y="3422272"/>
            <a:ext cx="470166" cy="1287283"/>
          </a:xfrm>
          <a:prstGeom prst="roundRect">
            <a:avLst>
              <a:gd name="adj" fmla="val 5000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0800000">
            <a:off x="4949772" y="2398425"/>
            <a:ext cx="1615919" cy="921801"/>
          </a:xfrm>
          <a:prstGeom prst="triangle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398426" y="0"/>
            <a:ext cx="5096656" cy="2743200"/>
          </a:xfrm>
          <a:prstGeom prst="rect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3897070" y="3076272"/>
            <a:ext cx="1124263" cy="1124263"/>
          </a:xfrm>
          <a:prstGeom prst="ellipse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657659" y="232205"/>
            <a:ext cx="45376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48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啊！真的吗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？我</a:t>
            </a:r>
            <a:r>
              <a:rPr lang="zh-CN" altLang="zh-CN" sz="48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真的有给你们那么大压力吗？</a:t>
            </a:r>
          </a:p>
        </p:txBody>
      </p:sp>
      <p:sp>
        <p:nvSpPr>
          <p:cNvPr id="26" name="矩形 25"/>
          <p:cNvSpPr/>
          <p:nvPr/>
        </p:nvSpPr>
        <p:spPr>
          <a:xfrm>
            <a:off x="-1" y="6497052"/>
            <a:ext cx="12192001" cy="360947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065486" y="2975428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BB015F"/>
                </a:solidFill>
                <a:latin typeface="方正粗黑宋简体" pitchFamily="2" charset="-122"/>
                <a:ea typeface="方正粗黑宋简体" pitchFamily="2" charset="-122"/>
              </a:rPr>
              <a:t>?</a:t>
            </a:r>
            <a:endParaRPr lang="zh-CN" altLang="en-US" sz="4000" dirty="0">
              <a:solidFill>
                <a:srgbClr val="BB015F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746172" y="2496457"/>
            <a:ext cx="64633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BB015F"/>
                </a:solidFill>
                <a:latin typeface="方正粗黑宋简体" pitchFamily="2" charset="-122"/>
                <a:ea typeface="方正粗黑宋简体" pitchFamily="2" charset="-122"/>
              </a:rPr>
              <a:t>?</a:t>
            </a:r>
            <a:endParaRPr lang="zh-CN" altLang="en-US" sz="7200" dirty="0">
              <a:solidFill>
                <a:srgbClr val="BB015F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等腰三角形 27"/>
          <p:cNvSpPr/>
          <p:nvPr/>
        </p:nvSpPr>
        <p:spPr>
          <a:xfrm rot="10266975">
            <a:off x="7025217" y="2419049"/>
            <a:ext cx="807576" cy="1160609"/>
          </a:xfrm>
          <a:prstGeom prst="triangle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10338782">
            <a:off x="7549571" y="2516781"/>
            <a:ext cx="626656" cy="1054523"/>
          </a:xfrm>
          <a:prstGeom prst="triangle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6200000">
            <a:off x="6843012" y="-1761343"/>
            <a:ext cx="2698230" cy="6220916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747169" y="2056941"/>
            <a:ext cx="1124263" cy="1124263"/>
          </a:xfrm>
          <a:prstGeom prst="ellipse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3462356" y="2941362"/>
            <a:ext cx="1334124" cy="2006808"/>
          </a:xfrm>
          <a:custGeom>
            <a:avLst/>
            <a:gdLst>
              <a:gd name="connsiteX0" fmla="*/ 734518 w 1484026"/>
              <a:gd name="connsiteY0" fmla="*/ 14990 h 2278505"/>
              <a:gd name="connsiteX1" fmla="*/ 179882 w 1484026"/>
              <a:gd name="connsiteY1" fmla="*/ 1963712 h 2278505"/>
              <a:gd name="connsiteX2" fmla="*/ 0 w 1484026"/>
              <a:gd name="connsiteY2" fmla="*/ 2278505 h 2278505"/>
              <a:gd name="connsiteX3" fmla="*/ 149902 w 1484026"/>
              <a:gd name="connsiteY3" fmla="*/ 2248525 h 2278505"/>
              <a:gd name="connsiteX4" fmla="*/ 1484026 w 1484026"/>
              <a:gd name="connsiteY4" fmla="*/ 2158584 h 2278505"/>
              <a:gd name="connsiteX5" fmla="*/ 1169233 w 1484026"/>
              <a:gd name="connsiteY5" fmla="*/ 0 h 2278505"/>
              <a:gd name="connsiteX0-1" fmla="*/ 584616 w 1334124"/>
              <a:gd name="connsiteY0-2" fmla="*/ 14990 h 2248525"/>
              <a:gd name="connsiteX1-3" fmla="*/ 29980 w 1334124"/>
              <a:gd name="connsiteY1-4" fmla="*/ 1963712 h 2248525"/>
              <a:gd name="connsiteX2-5" fmla="*/ 0 w 1334124"/>
              <a:gd name="connsiteY2-6" fmla="*/ 2248525 h 2248525"/>
              <a:gd name="connsiteX3-7" fmla="*/ 1334124 w 1334124"/>
              <a:gd name="connsiteY3-8" fmla="*/ 2158584 h 2248525"/>
              <a:gd name="connsiteX4-9" fmla="*/ 1019331 w 1334124"/>
              <a:gd name="connsiteY4-10" fmla="*/ 0 h 22485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334124" h="2248525">
                <a:moveTo>
                  <a:pt x="584616" y="14990"/>
                </a:moveTo>
                <a:lnTo>
                  <a:pt x="29980" y="1963712"/>
                </a:lnTo>
                <a:lnTo>
                  <a:pt x="0" y="2248525"/>
                </a:lnTo>
                <a:lnTo>
                  <a:pt x="1334124" y="2158584"/>
                </a:lnTo>
                <a:lnTo>
                  <a:pt x="1019331" y="0"/>
                </a:lnTo>
              </a:path>
            </a:pathLst>
          </a:cu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梯形 16"/>
          <p:cNvSpPr/>
          <p:nvPr/>
        </p:nvSpPr>
        <p:spPr>
          <a:xfrm flipH="1" flipV="1">
            <a:off x="3756121" y="4446178"/>
            <a:ext cx="561646" cy="1328323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 rot="8824760">
            <a:off x="4386788" y="3156919"/>
            <a:ext cx="470166" cy="1287283"/>
          </a:xfrm>
          <a:prstGeom prst="roundRect">
            <a:avLst>
              <a:gd name="adj" fmla="val 5000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梯形 20"/>
          <p:cNvSpPr/>
          <p:nvPr/>
        </p:nvSpPr>
        <p:spPr>
          <a:xfrm flipH="1" flipV="1">
            <a:off x="4111721" y="4369978"/>
            <a:ext cx="561646" cy="1328323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6952378" y="3474059"/>
            <a:ext cx="747635" cy="747635"/>
          </a:xfrm>
          <a:prstGeom prst="ellipse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6855627" y="4143184"/>
            <a:ext cx="698500" cy="1308100"/>
          </a:xfrm>
          <a:custGeom>
            <a:avLst/>
            <a:gdLst>
              <a:gd name="connsiteX0" fmla="*/ 292100 w 698500"/>
              <a:gd name="connsiteY0" fmla="*/ 0 h 1308100"/>
              <a:gd name="connsiteX1" fmla="*/ 0 w 698500"/>
              <a:gd name="connsiteY1" fmla="*/ 1308100 h 1308100"/>
              <a:gd name="connsiteX2" fmla="*/ 698500 w 698500"/>
              <a:gd name="connsiteY2" fmla="*/ 1257300 h 1308100"/>
              <a:gd name="connsiteX3" fmla="*/ 571500 w 698500"/>
              <a:gd name="connsiteY3" fmla="*/ 38100 h 130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8500" h="1308100">
                <a:moveTo>
                  <a:pt x="292100" y="0"/>
                </a:moveTo>
                <a:lnTo>
                  <a:pt x="0" y="1308100"/>
                </a:lnTo>
                <a:lnTo>
                  <a:pt x="698500" y="1257300"/>
                </a:lnTo>
                <a:lnTo>
                  <a:pt x="571500" y="38100"/>
                </a:lnTo>
              </a:path>
            </a:pathLst>
          </a:cu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梯形 23"/>
          <p:cNvSpPr/>
          <p:nvPr/>
        </p:nvSpPr>
        <p:spPr>
          <a:xfrm flipH="1" flipV="1">
            <a:off x="7130158" y="5044883"/>
            <a:ext cx="301064" cy="712032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梯形 26"/>
          <p:cNvSpPr/>
          <p:nvPr/>
        </p:nvSpPr>
        <p:spPr>
          <a:xfrm flipH="1" flipV="1">
            <a:off x="6939658" y="5044883"/>
            <a:ext cx="301064" cy="712032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 rot="3489413">
            <a:off x="6863972" y="4144675"/>
            <a:ext cx="231607" cy="782106"/>
          </a:xfrm>
          <a:prstGeom prst="roundRect">
            <a:avLst>
              <a:gd name="adj" fmla="val 5000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7576758" y="3227839"/>
            <a:ext cx="1193175" cy="2474051"/>
            <a:chOff x="7466216" y="2152787"/>
            <a:chExt cx="917029" cy="1901461"/>
          </a:xfrm>
          <a:solidFill>
            <a:srgbClr val="554538"/>
          </a:solidFill>
        </p:grpSpPr>
        <p:sp>
          <p:nvSpPr>
            <p:cNvPr id="31" name="椭圆 30"/>
            <p:cNvSpPr/>
            <p:nvPr/>
          </p:nvSpPr>
          <p:spPr>
            <a:xfrm>
              <a:off x="7705699" y="2152787"/>
              <a:ext cx="677546" cy="677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7704667" y="2692400"/>
              <a:ext cx="626533" cy="880533"/>
            </a:xfrm>
            <a:custGeom>
              <a:avLst/>
              <a:gdLst>
                <a:gd name="connsiteX0" fmla="*/ 135466 w 795866"/>
                <a:gd name="connsiteY0" fmla="*/ 186267 h 880533"/>
                <a:gd name="connsiteX1" fmla="*/ 135466 w 795866"/>
                <a:gd name="connsiteY1" fmla="*/ 237067 h 880533"/>
                <a:gd name="connsiteX2" fmla="*/ 0 w 795866"/>
                <a:gd name="connsiteY2" fmla="*/ 880533 h 880533"/>
                <a:gd name="connsiteX3" fmla="*/ 795866 w 795866"/>
                <a:gd name="connsiteY3" fmla="*/ 846667 h 880533"/>
                <a:gd name="connsiteX4" fmla="*/ 626533 w 795866"/>
                <a:gd name="connsiteY4" fmla="*/ 0 h 880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5866" h="880533">
                  <a:moveTo>
                    <a:pt x="135466" y="186267"/>
                  </a:moveTo>
                  <a:lnTo>
                    <a:pt x="135466" y="237067"/>
                  </a:lnTo>
                  <a:lnTo>
                    <a:pt x="0" y="880533"/>
                  </a:lnTo>
                  <a:lnTo>
                    <a:pt x="795866" y="846667"/>
                  </a:lnTo>
                  <a:lnTo>
                    <a:pt x="626533" y="0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梯形 32"/>
            <p:cNvSpPr/>
            <p:nvPr/>
          </p:nvSpPr>
          <p:spPr>
            <a:xfrm flipH="1" flipV="1">
              <a:off x="7996130" y="3342216"/>
              <a:ext cx="301064" cy="712032"/>
            </a:xfrm>
            <a:prstGeom prst="trapezoid">
              <a:avLst>
                <a:gd name="adj" fmla="val 242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梯形 33"/>
            <p:cNvSpPr/>
            <p:nvPr/>
          </p:nvSpPr>
          <p:spPr>
            <a:xfrm flipH="1" flipV="1">
              <a:off x="7805630" y="3342216"/>
              <a:ext cx="301064" cy="712032"/>
            </a:xfrm>
            <a:prstGeom prst="trapezoid">
              <a:avLst>
                <a:gd name="adj" fmla="val 242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圆角矩形 34"/>
            <p:cNvSpPr/>
            <p:nvPr/>
          </p:nvSpPr>
          <p:spPr>
            <a:xfrm rot="3052682">
              <a:off x="7741465" y="2632738"/>
              <a:ext cx="231607" cy="78210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-1" y="5666282"/>
            <a:ext cx="12192001" cy="1191717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5126637" y="279365"/>
            <a:ext cx="661066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8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每次考试你都说要考</a:t>
            </a:r>
            <a:r>
              <a:rPr lang="en-US" altLang="zh-CN" sz="48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100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分</a:t>
            </a:r>
            <a:r>
              <a:rPr lang="zh-CN" altLang="en-US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，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不然</a:t>
            </a:r>
            <a:r>
              <a:rPr lang="zh-CN" altLang="zh-CN" sz="48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就要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打</a:t>
            </a:r>
            <a:r>
              <a:rPr lang="zh-CN" altLang="en-US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，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我们</a:t>
            </a:r>
            <a:r>
              <a:rPr lang="zh-CN" altLang="zh-CN" sz="48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都好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害怕好</a:t>
            </a:r>
            <a:r>
              <a:rPr lang="zh-CN" altLang="zh-CN" sz="48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紧张！</a:t>
            </a:r>
          </a:p>
        </p:txBody>
      </p:sp>
      <p:sp>
        <p:nvSpPr>
          <p:cNvPr id="39" name="矩形 38"/>
          <p:cNvSpPr/>
          <p:nvPr/>
        </p:nvSpPr>
        <p:spPr>
          <a:xfrm>
            <a:off x="299804" y="5702641"/>
            <a:ext cx="117223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的确</a:t>
            </a:r>
            <a:r>
              <a:rPr lang="zh-CN" altLang="zh-CN" sz="36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，好</a:t>
            </a:r>
            <a:r>
              <a:rPr lang="zh-CN" altLang="zh-CN" sz="36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多次</a:t>
            </a:r>
            <a:r>
              <a:rPr lang="zh-CN" altLang="zh-CN" sz="36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考试</a:t>
            </a:r>
            <a:r>
              <a:rPr lang="zh-CN" altLang="en-US" sz="36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，</a:t>
            </a:r>
            <a:r>
              <a:rPr lang="zh-CN" altLang="zh-CN" sz="36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当天送儿子到</a:t>
            </a:r>
            <a:r>
              <a:rPr lang="zh-CN" altLang="zh-CN" sz="36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了校门</a:t>
            </a:r>
            <a:r>
              <a:rPr lang="zh-CN" altLang="zh-CN" sz="36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口</a:t>
            </a:r>
            <a:r>
              <a:rPr lang="zh-CN" altLang="en-US" sz="36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，</a:t>
            </a:r>
            <a:r>
              <a:rPr lang="zh-CN" altLang="zh-CN" sz="36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儿子</a:t>
            </a:r>
            <a:r>
              <a:rPr lang="zh-CN" altLang="zh-CN" sz="36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跟我</a:t>
            </a:r>
            <a:r>
              <a:rPr lang="zh-CN" altLang="zh-CN" sz="36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说</a:t>
            </a:r>
            <a:r>
              <a:rPr lang="zh-CN" altLang="en-US" sz="36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：</a:t>
            </a:r>
            <a:endParaRPr lang="zh-CN" altLang="zh-CN" sz="3600" kern="100" dirty="0">
              <a:solidFill>
                <a:srgbClr val="EAEAEA"/>
              </a:solidFill>
              <a:latin typeface="方正粗黑宋简体" pitchFamily="2" charset="-122"/>
              <a:ea typeface="方正粗黑宋简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等腰三角形 23"/>
          <p:cNvSpPr/>
          <p:nvPr/>
        </p:nvSpPr>
        <p:spPr>
          <a:xfrm rot="10800000">
            <a:off x="6786428" y="1230094"/>
            <a:ext cx="1787944" cy="1054523"/>
          </a:xfrm>
          <a:prstGeom prst="triangle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16200000">
            <a:off x="7225261" y="-1918741"/>
            <a:ext cx="1813809" cy="5651290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816859" y="894545"/>
            <a:ext cx="1124263" cy="1124263"/>
          </a:xfrm>
          <a:prstGeom prst="ellipse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3532046" y="1778966"/>
            <a:ext cx="1334124" cy="2006808"/>
          </a:xfrm>
          <a:custGeom>
            <a:avLst/>
            <a:gdLst>
              <a:gd name="connsiteX0" fmla="*/ 734518 w 1484026"/>
              <a:gd name="connsiteY0" fmla="*/ 14990 h 2278505"/>
              <a:gd name="connsiteX1" fmla="*/ 179882 w 1484026"/>
              <a:gd name="connsiteY1" fmla="*/ 1963712 h 2278505"/>
              <a:gd name="connsiteX2" fmla="*/ 0 w 1484026"/>
              <a:gd name="connsiteY2" fmla="*/ 2278505 h 2278505"/>
              <a:gd name="connsiteX3" fmla="*/ 149902 w 1484026"/>
              <a:gd name="connsiteY3" fmla="*/ 2248525 h 2278505"/>
              <a:gd name="connsiteX4" fmla="*/ 1484026 w 1484026"/>
              <a:gd name="connsiteY4" fmla="*/ 2158584 h 2278505"/>
              <a:gd name="connsiteX5" fmla="*/ 1169233 w 1484026"/>
              <a:gd name="connsiteY5" fmla="*/ 0 h 2278505"/>
              <a:gd name="connsiteX0-1" fmla="*/ 584616 w 1334124"/>
              <a:gd name="connsiteY0-2" fmla="*/ 14990 h 2248525"/>
              <a:gd name="connsiteX1-3" fmla="*/ 29980 w 1334124"/>
              <a:gd name="connsiteY1-4" fmla="*/ 1963712 h 2248525"/>
              <a:gd name="connsiteX2-5" fmla="*/ 0 w 1334124"/>
              <a:gd name="connsiteY2-6" fmla="*/ 2248525 h 2248525"/>
              <a:gd name="connsiteX3-7" fmla="*/ 1334124 w 1334124"/>
              <a:gd name="connsiteY3-8" fmla="*/ 2158584 h 2248525"/>
              <a:gd name="connsiteX4-9" fmla="*/ 1019331 w 1334124"/>
              <a:gd name="connsiteY4-10" fmla="*/ 0 h 22485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334124" h="2248525">
                <a:moveTo>
                  <a:pt x="584616" y="14990"/>
                </a:moveTo>
                <a:lnTo>
                  <a:pt x="29980" y="1963712"/>
                </a:lnTo>
                <a:lnTo>
                  <a:pt x="0" y="2248525"/>
                </a:lnTo>
                <a:lnTo>
                  <a:pt x="1334124" y="2158584"/>
                </a:lnTo>
                <a:lnTo>
                  <a:pt x="1019331" y="0"/>
                </a:lnTo>
              </a:path>
            </a:pathLst>
          </a:cu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梯形 6"/>
          <p:cNvSpPr/>
          <p:nvPr/>
        </p:nvSpPr>
        <p:spPr>
          <a:xfrm flipH="1" flipV="1">
            <a:off x="3825811" y="3283782"/>
            <a:ext cx="561646" cy="1328323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 rot="8824760">
            <a:off x="4456478" y="1994523"/>
            <a:ext cx="470166" cy="1287283"/>
          </a:xfrm>
          <a:prstGeom prst="roundRect">
            <a:avLst>
              <a:gd name="adj" fmla="val 5000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梯形 8"/>
          <p:cNvSpPr/>
          <p:nvPr/>
        </p:nvSpPr>
        <p:spPr>
          <a:xfrm flipH="1" flipV="1">
            <a:off x="4181411" y="3207582"/>
            <a:ext cx="561646" cy="1328323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7646448" y="2065443"/>
            <a:ext cx="1193175" cy="2474051"/>
            <a:chOff x="7466216" y="2152787"/>
            <a:chExt cx="917029" cy="1901461"/>
          </a:xfrm>
          <a:solidFill>
            <a:srgbClr val="554538"/>
          </a:solidFill>
        </p:grpSpPr>
        <p:sp>
          <p:nvSpPr>
            <p:cNvPr id="16" name="椭圆 15"/>
            <p:cNvSpPr/>
            <p:nvPr/>
          </p:nvSpPr>
          <p:spPr>
            <a:xfrm>
              <a:off x="7705699" y="2152787"/>
              <a:ext cx="677546" cy="677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7704667" y="2692400"/>
              <a:ext cx="626533" cy="880533"/>
            </a:xfrm>
            <a:custGeom>
              <a:avLst/>
              <a:gdLst>
                <a:gd name="connsiteX0" fmla="*/ 135466 w 795866"/>
                <a:gd name="connsiteY0" fmla="*/ 186267 h 880533"/>
                <a:gd name="connsiteX1" fmla="*/ 135466 w 795866"/>
                <a:gd name="connsiteY1" fmla="*/ 237067 h 880533"/>
                <a:gd name="connsiteX2" fmla="*/ 0 w 795866"/>
                <a:gd name="connsiteY2" fmla="*/ 880533 h 880533"/>
                <a:gd name="connsiteX3" fmla="*/ 795866 w 795866"/>
                <a:gd name="connsiteY3" fmla="*/ 846667 h 880533"/>
                <a:gd name="connsiteX4" fmla="*/ 626533 w 795866"/>
                <a:gd name="connsiteY4" fmla="*/ 0 h 880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5866" h="880533">
                  <a:moveTo>
                    <a:pt x="135466" y="186267"/>
                  </a:moveTo>
                  <a:lnTo>
                    <a:pt x="135466" y="237067"/>
                  </a:lnTo>
                  <a:lnTo>
                    <a:pt x="0" y="880533"/>
                  </a:lnTo>
                  <a:lnTo>
                    <a:pt x="795866" y="846667"/>
                  </a:lnTo>
                  <a:lnTo>
                    <a:pt x="626533" y="0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梯形 17"/>
            <p:cNvSpPr/>
            <p:nvPr/>
          </p:nvSpPr>
          <p:spPr>
            <a:xfrm flipH="1" flipV="1">
              <a:off x="7996130" y="3342216"/>
              <a:ext cx="301064" cy="712032"/>
            </a:xfrm>
            <a:prstGeom prst="trapezoid">
              <a:avLst>
                <a:gd name="adj" fmla="val 242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梯形 18"/>
            <p:cNvSpPr/>
            <p:nvPr/>
          </p:nvSpPr>
          <p:spPr>
            <a:xfrm flipH="1" flipV="1">
              <a:off x="7805630" y="3342216"/>
              <a:ext cx="301064" cy="712032"/>
            </a:xfrm>
            <a:prstGeom prst="trapezoid">
              <a:avLst>
                <a:gd name="adj" fmla="val 242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 rot="3052682">
              <a:off x="7741465" y="2632738"/>
              <a:ext cx="231607" cy="78210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矩形 20"/>
          <p:cNvSpPr/>
          <p:nvPr/>
        </p:nvSpPr>
        <p:spPr>
          <a:xfrm>
            <a:off x="5515178" y="163706"/>
            <a:ext cx="551758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妈妈我</a:t>
            </a:r>
            <a:r>
              <a:rPr lang="zh-CN" altLang="zh-CN" sz="48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好紧张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，</a:t>
            </a:r>
            <a:endParaRPr lang="en-US" altLang="zh-CN" sz="4800" kern="100" dirty="0" smtClean="0">
              <a:solidFill>
                <a:srgbClr val="EAEAEA"/>
              </a:solidFill>
              <a:latin typeface="方正粗黑宋简体" pitchFamily="2" charset="-122"/>
              <a:ea typeface="方正粗黑宋简体" pitchFamily="2" charset="-122"/>
              <a:cs typeface="Times New Roman" pitchFamily="18" charset="0"/>
            </a:endParaRPr>
          </a:p>
          <a:p>
            <a:r>
              <a:rPr lang="zh-CN" altLang="zh-CN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怕</a:t>
            </a:r>
            <a:r>
              <a:rPr lang="zh-CN" altLang="zh-CN" sz="48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考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不好又</a:t>
            </a:r>
            <a:r>
              <a:rPr lang="zh-CN" altLang="zh-CN" sz="48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被你打！</a:t>
            </a:r>
          </a:p>
        </p:txBody>
      </p:sp>
      <p:sp>
        <p:nvSpPr>
          <p:cNvPr id="22" name="矩形 21"/>
          <p:cNvSpPr/>
          <p:nvPr/>
        </p:nvSpPr>
        <p:spPr>
          <a:xfrm>
            <a:off x="-1" y="4491790"/>
            <a:ext cx="12192001" cy="2366210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4518" y="4558457"/>
            <a:ext cx="125499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当时我没有给予正面的安慰和鼓励</a:t>
            </a:r>
            <a:r>
              <a:rPr lang="zh-CN" altLang="zh-CN" sz="36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，反而</a:t>
            </a:r>
            <a:r>
              <a:rPr lang="zh-CN" altLang="zh-CN" sz="36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更苛刻地说：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3816859" y="894545"/>
            <a:ext cx="1124263" cy="1124263"/>
          </a:xfrm>
          <a:prstGeom prst="ellipse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3532046" y="1778966"/>
            <a:ext cx="1334124" cy="2006808"/>
          </a:xfrm>
          <a:custGeom>
            <a:avLst/>
            <a:gdLst>
              <a:gd name="connsiteX0" fmla="*/ 734518 w 1484026"/>
              <a:gd name="connsiteY0" fmla="*/ 14990 h 2278505"/>
              <a:gd name="connsiteX1" fmla="*/ 179882 w 1484026"/>
              <a:gd name="connsiteY1" fmla="*/ 1963712 h 2278505"/>
              <a:gd name="connsiteX2" fmla="*/ 0 w 1484026"/>
              <a:gd name="connsiteY2" fmla="*/ 2278505 h 2278505"/>
              <a:gd name="connsiteX3" fmla="*/ 149902 w 1484026"/>
              <a:gd name="connsiteY3" fmla="*/ 2248525 h 2278505"/>
              <a:gd name="connsiteX4" fmla="*/ 1484026 w 1484026"/>
              <a:gd name="connsiteY4" fmla="*/ 2158584 h 2278505"/>
              <a:gd name="connsiteX5" fmla="*/ 1169233 w 1484026"/>
              <a:gd name="connsiteY5" fmla="*/ 0 h 2278505"/>
              <a:gd name="connsiteX0-1" fmla="*/ 584616 w 1334124"/>
              <a:gd name="connsiteY0-2" fmla="*/ 14990 h 2248525"/>
              <a:gd name="connsiteX1-3" fmla="*/ 29980 w 1334124"/>
              <a:gd name="connsiteY1-4" fmla="*/ 1963712 h 2248525"/>
              <a:gd name="connsiteX2-5" fmla="*/ 0 w 1334124"/>
              <a:gd name="connsiteY2-6" fmla="*/ 2248525 h 2248525"/>
              <a:gd name="connsiteX3-7" fmla="*/ 1334124 w 1334124"/>
              <a:gd name="connsiteY3-8" fmla="*/ 2158584 h 2248525"/>
              <a:gd name="connsiteX4-9" fmla="*/ 1019331 w 1334124"/>
              <a:gd name="connsiteY4-10" fmla="*/ 0 h 22485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334124" h="2248525">
                <a:moveTo>
                  <a:pt x="584616" y="14990"/>
                </a:moveTo>
                <a:lnTo>
                  <a:pt x="29980" y="1963712"/>
                </a:lnTo>
                <a:lnTo>
                  <a:pt x="0" y="2248525"/>
                </a:lnTo>
                <a:lnTo>
                  <a:pt x="1334124" y="2158584"/>
                </a:lnTo>
                <a:lnTo>
                  <a:pt x="1019331" y="0"/>
                </a:lnTo>
              </a:path>
            </a:pathLst>
          </a:cu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梯形 6"/>
          <p:cNvSpPr/>
          <p:nvPr/>
        </p:nvSpPr>
        <p:spPr>
          <a:xfrm flipH="1" flipV="1">
            <a:off x="3825811" y="3283782"/>
            <a:ext cx="561646" cy="1328323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 rot="8824760">
            <a:off x="4456478" y="1994523"/>
            <a:ext cx="470166" cy="1287283"/>
          </a:xfrm>
          <a:prstGeom prst="roundRect">
            <a:avLst>
              <a:gd name="adj" fmla="val 5000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梯形 8"/>
          <p:cNvSpPr/>
          <p:nvPr/>
        </p:nvSpPr>
        <p:spPr>
          <a:xfrm flipH="1" flipV="1">
            <a:off x="4181411" y="3207582"/>
            <a:ext cx="561646" cy="1328323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7646448" y="2065443"/>
            <a:ext cx="1193175" cy="2474051"/>
            <a:chOff x="7466216" y="2152787"/>
            <a:chExt cx="917029" cy="1901461"/>
          </a:xfrm>
          <a:solidFill>
            <a:srgbClr val="554538"/>
          </a:solidFill>
        </p:grpSpPr>
        <p:sp>
          <p:nvSpPr>
            <p:cNvPr id="16" name="椭圆 15"/>
            <p:cNvSpPr/>
            <p:nvPr/>
          </p:nvSpPr>
          <p:spPr>
            <a:xfrm>
              <a:off x="7705699" y="2152787"/>
              <a:ext cx="677546" cy="677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7704667" y="2692400"/>
              <a:ext cx="626533" cy="880533"/>
            </a:xfrm>
            <a:custGeom>
              <a:avLst/>
              <a:gdLst>
                <a:gd name="connsiteX0" fmla="*/ 135466 w 795866"/>
                <a:gd name="connsiteY0" fmla="*/ 186267 h 880533"/>
                <a:gd name="connsiteX1" fmla="*/ 135466 w 795866"/>
                <a:gd name="connsiteY1" fmla="*/ 237067 h 880533"/>
                <a:gd name="connsiteX2" fmla="*/ 0 w 795866"/>
                <a:gd name="connsiteY2" fmla="*/ 880533 h 880533"/>
                <a:gd name="connsiteX3" fmla="*/ 795866 w 795866"/>
                <a:gd name="connsiteY3" fmla="*/ 846667 h 880533"/>
                <a:gd name="connsiteX4" fmla="*/ 626533 w 795866"/>
                <a:gd name="connsiteY4" fmla="*/ 0 h 880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5866" h="880533">
                  <a:moveTo>
                    <a:pt x="135466" y="186267"/>
                  </a:moveTo>
                  <a:lnTo>
                    <a:pt x="135466" y="237067"/>
                  </a:lnTo>
                  <a:lnTo>
                    <a:pt x="0" y="880533"/>
                  </a:lnTo>
                  <a:lnTo>
                    <a:pt x="795866" y="846667"/>
                  </a:lnTo>
                  <a:lnTo>
                    <a:pt x="626533" y="0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梯形 17"/>
            <p:cNvSpPr/>
            <p:nvPr/>
          </p:nvSpPr>
          <p:spPr>
            <a:xfrm flipH="1" flipV="1">
              <a:off x="7996130" y="3342216"/>
              <a:ext cx="301064" cy="712032"/>
            </a:xfrm>
            <a:prstGeom prst="trapezoid">
              <a:avLst>
                <a:gd name="adj" fmla="val 242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梯形 18"/>
            <p:cNvSpPr/>
            <p:nvPr/>
          </p:nvSpPr>
          <p:spPr>
            <a:xfrm flipH="1" flipV="1">
              <a:off x="7805630" y="3342216"/>
              <a:ext cx="301064" cy="712032"/>
            </a:xfrm>
            <a:prstGeom prst="trapezoid">
              <a:avLst>
                <a:gd name="adj" fmla="val 242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 rot="3052682">
              <a:off x="7741465" y="2632738"/>
              <a:ext cx="231607" cy="78210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-1" y="4491790"/>
            <a:ext cx="12192001" cy="2366210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10800000">
            <a:off x="5159634" y="1154241"/>
            <a:ext cx="1615919" cy="921801"/>
          </a:xfrm>
          <a:prstGeom prst="triangle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186596" y="0"/>
            <a:ext cx="4272197" cy="1708879"/>
          </a:xfrm>
          <a:prstGeom prst="rect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321509" y="104931"/>
            <a:ext cx="387245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8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你就是没准备好，才会紧张。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522689" y="0"/>
            <a:ext cx="8669311" cy="6858000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34112" y="1506672"/>
            <a:ext cx="827800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54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现在</a:t>
            </a:r>
            <a:r>
              <a:rPr lang="zh-CN" altLang="zh-CN" sz="54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想起来</a:t>
            </a:r>
            <a:endParaRPr lang="en-US" altLang="zh-CN" sz="5400" kern="100" dirty="0" smtClean="0">
              <a:solidFill>
                <a:srgbClr val="EAEAEA"/>
              </a:solidFill>
              <a:latin typeface="方正粗黑宋简体" pitchFamily="2" charset="-122"/>
              <a:ea typeface="方正粗黑宋简体" pitchFamily="2" charset="-122"/>
              <a:cs typeface="Times New Roman" pitchFamily="18" charset="0"/>
            </a:endParaRPr>
          </a:p>
          <a:p>
            <a:pPr algn="just"/>
            <a:r>
              <a:rPr lang="zh-CN" altLang="zh-CN" sz="54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我</a:t>
            </a:r>
            <a:r>
              <a:rPr lang="zh-CN" altLang="zh-CN" sz="54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实在用语言</a:t>
            </a:r>
            <a:r>
              <a:rPr lang="zh-CN" altLang="zh-CN" sz="54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暴力</a:t>
            </a:r>
            <a:endParaRPr lang="en-US" altLang="zh-CN" sz="5400" kern="100" dirty="0" smtClean="0">
              <a:solidFill>
                <a:srgbClr val="EAEAEA"/>
              </a:solidFill>
              <a:latin typeface="方正粗黑宋简体" pitchFamily="2" charset="-122"/>
              <a:ea typeface="方正粗黑宋简体" pitchFamily="2" charset="-122"/>
              <a:cs typeface="Times New Roman" pitchFamily="18" charset="0"/>
            </a:endParaRPr>
          </a:p>
          <a:p>
            <a:pPr algn="just"/>
            <a:r>
              <a:rPr lang="zh-CN" altLang="zh-CN" sz="5400" kern="100" dirty="0" smtClean="0">
                <a:solidFill>
                  <a:srgbClr val="FFFF00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迫害他的</a:t>
            </a:r>
            <a:r>
              <a:rPr lang="zh-CN" altLang="zh-CN" sz="5400" kern="100" dirty="0">
                <a:solidFill>
                  <a:srgbClr val="FFFF00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心灵而不自</a:t>
            </a:r>
            <a:r>
              <a:rPr lang="zh-CN" altLang="zh-CN" sz="5400" kern="100" dirty="0" smtClean="0">
                <a:solidFill>
                  <a:srgbClr val="FFFF00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知</a:t>
            </a:r>
            <a:endParaRPr lang="zh-CN" altLang="zh-CN" sz="5400" kern="100" dirty="0">
              <a:solidFill>
                <a:srgbClr val="FFFF00"/>
              </a:solidFill>
              <a:latin typeface="方正粗黑宋简体" pitchFamily="2" charset="-122"/>
              <a:ea typeface="方正粗黑宋简体" pitchFamily="2" charset="-122"/>
              <a:cs typeface="Times New Roman" pitchFamily="18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693517" y="1547274"/>
            <a:ext cx="1124263" cy="1124263"/>
          </a:xfrm>
          <a:prstGeom prst="ellipse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1408704" y="2431695"/>
            <a:ext cx="1334124" cy="2006808"/>
          </a:xfrm>
          <a:custGeom>
            <a:avLst/>
            <a:gdLst>
              <a:gd name="connsiteX0" fmla="*/ 734518 w 1484026"/>
              <a:gd name="connsiteY0" fmla="*/ 14990 h 2278505"/>
              <a:gd name="connsiteX1" fmla="*/ 179882 w 1484026"/>
              <a:gd name="connsiteY1" fmla="*/ 1963712 h 2278505"/>
              <a:gd name="connsiteX2" fmla="*/ 0 w 1484026"/>
              <a:gd name="connsiteY2" fmla="*/ 2278505 h 2278505"/>
              <a:gd name="connsiteX3" fmla="*/ 149902 w 1484026"/>
              <a:gd name="connsiteY3" fmla="*/ 2248525 h 2278505"/>
              <a:gd name="connsiteX4" fmla="*/ 1484026 w 1484026"/>
              <a:gd name="connsiteY4" fmla="*/ 2158584 h 2278505"/>
              <a:gd name="connsiteX5" fmla="*/ 1169233 w 1484026"/>
              <a:gd name="connsiteY5" fmla="*/ 0 h 2278505"/>
              <a:gd name="connsiteX0-1" fmla="*/ 584616 w 1334124"/>
              <a:gd name="connsiteY0-2" fmla="*/ 14990 h 2248525"/>
              <a:gd name="connsiteX1-3" fmla="*/ 29980 w 1334124"/>
              <a:gd name="connsiteY1-4" fmla="*/ 1963712 h 2248525"/>
              <a:gd name="connsiteX2-5" fmla="*/ 0 w 1334124"/>
              <a:gd name="connsiteY2-6" fmla="*/ 2248525 h 2248525"/>
              <a:gd name="connsiteX3-7" fmla="*/ 1334124 w 1334124"/>
              <a:gd name="connsiteY3-8" fmla="*/ 2158584 h 2248525"/>
              <a:gd name="connsiteX4-9" fmla="*/ 1019331 w 1334124"/>
              <a:gd name="connsiteY4-10" fmla="*/ 0 h 22485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334124" h="2248525">
                <a:moveTo>
                  <a:pt x="584616" y="14990"/>
                </a:moveTo>
                <a:lnTo>
                  <a:pt x="29980" y="1963712"/>
                </a:lnTo>
                <a:lnTo>
                  <a:pt x="0" y="2248525"/>
                </a:lnTo>
                <a:lnTo>
                  <a:pt x="1334124" y="2158584"/>
                </a:lnTo>
                <a:lnTo>
                  <a:pt x="1019331" y="0"/>
                </a:lnTo>
              </a:path>
            </a:pathLst>
          </a:cu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 rot="3631078">
            <a:off x="2573765" y="2422663"/>
            <a:ext cx="470166" cy="1287283"/>
          </a:xfrm>
          <a:prstGeom prst="roundRect">
            <a:avLst>
              <a:gd name="adj" fmla="val 5000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梯形 8"/>
          <p:cNvSpPr/>
          <p:nvPr/>
        </p:nvSpPr>
        <p:spPr>
          <a:xfrm flipH="1" flipV="1">
            <a:off x="2058069" y="3860311"/>
            <a:ext cx="561646" cy="1328323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 rot="19362169">
            <a:off x="2670016" y="1893274"/>
            <a:ext cx="470166" cy="1287283"/>
          </a:xfrm>
          <a:prstGeom prst="roundRect">
            <a:avLst>
              <a:gd name="adj" fmla="val 5000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693517" y="1547274"/>
            <a:ext cx="1124263" cy="1124263"/>
          </a:xfrm>
          <a:prstGeom prst="ellipse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梯形 12"/>
          <p:cNvSpPr/>
          <p:nvPr/>
        </p:nvSpPr>
        <p:spPr>
          <a:xfrm flipH="1" flipV="1">
            <a:off x="1672488" y="3861561"/>
            <a:ext cx="561646" cy="1328323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0" y="5126635"/>
            <a:ext cx="12072079" cy="1731363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0"/>
            <a:ext cx="12192000" cy="6857998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105993" y="539646"/>
            <a:ext cx="6086007" cy="6086007"/>
          </a:xfrm>
          <a:prstGeom prst="ellipse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-1603948" y="1169234"/>
            <a:ext cx="739015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zh-CN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上周日</a:t>
            </a:r>
            <a:endParaRPr lang="en-US" altLang="zh-CN" sz="4800" kern="100" dirty="0" smtClean="0">
              <a:solidFill>
                <a:srgbClr val="EAEAEA"/>
              </a:solidFill>
              <a:latin typeface="方正粗黑宋简体" pitchFamily="2" charset="-122"/>
              <a:ea typeface="方正粗黑宋简体" pitchFamily="2" charset="-122"/>
              <a:cs typeface="Times New Roman" pitchFamily="18" charset="0"/>
            </a:endParaRPr>
          </a:p>
          <a:p>
            <a:pPr algn="r"/>
            <a:r>
              <a:rPr lang="zh-CN" altLang="zh-CN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我</a:t>
            </a:r>
            <a:r>
              <a:rPr lang="zh-CN" altLang="zh-CN" sz="48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参加</a:t>
            </a:r>
            <a:r>
              <a:rPr lang="zh-CN" altLang="en-US" sz="48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乒乓球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比赛</a:t>
            </a:r>
            <a:endParaRPr lang="zh-CN" altLang="zh-CN" sz="4800" kern="100" dirty="0">
              <a:solidFill>
                <a:srgbClr val="EAEAEA"/>
              </a:solidFill>
              <a:latin typeface="方正粗黑宋简体" pitchFamily="2" charset="-122"/>
              <a:ea typeface="方正粗黑宋简体" pitchFamily="2" charset="-122"/>
              <a:cs typeface="Times New Roman" pitchFamily="18" charset="0"/>
            </a:endParaRPr>
          </a:p>
          <a:p>
            <a:pPr algn="r"/>
            <a:r>
              <a:rPr lang="zh-CN" altLang="zh-CN" sz="48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出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门前</a:t>
            </a:r>
            <a:r>
              <a:rPr lang="zh-CN" altLang="en-US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催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儿子女儿</a:t>
            </a:r>
            <a:endParaRPr lang="en-US" altLang="zh-CN" sz="4800" kern="100" dirty="0" smtClean="0">
              <a:solidFill>
                <a:srgbClr val="EAEAEA"/>
              </a:solidFill>
              <a:latin typeface="方正粗黑宋简体" pitchFamily="2" charset="-122"/>
              <a:ea typeface="方正粗黑宋简体" pitchFamily="2" charset="-122"/>
              <a:cs typeface="Times New Roman" pitchFamily="18" charset="0"/>
            </a:endParaRPr>
          </a:p>
          <a:p>
            <a:pPr algn="r"/>
            <a:r>
              <a:rPr lang="zh-CN" altLang="zh-CN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赶紧</a:t>
            </a:r>
            <a:r>
              <a:rPr lang="zh-CN" altLang="zh-CN" sz="48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吃完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早餐</a:t>
            </a:r>
            <a:endParaRPr lang="en-US" altLang="zh-CN" sz="4800" kern="100" dirty="0" smtClean="0">
              <a:solidFill>
                <a:srgbClr val="EAEAEA"/>
              </a:solidFill>
              <a:latin typeface="方正粗黑宋简体" pitchFamily="2" charset="-122"/>
              <a:ea typeface="方正粗黑宋简体" pitchFamily="2" charset="-122"/>
              <a:cs typeface="Times New Roman" pitchFamily="18" charset="0"/>
            </a:endParaRPr>
          </a:p>
          <a:p>
            <a:pPr algn="r"/>
            <a:r>
              <a:rPr lang="zh-CN" altLang="zh-CN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去</a:t>
            </a:r>
            <a:r>
              <a:rPr lang="zh-CN" altLang="zh-CN" sz="48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做功课</a:t>
            </a:r>
          </a:p>
          <a:p>
            <a:pPr algn="r"/>
            <a:r>
              <a:rPr lang="zh-CN" altLang="zh-CN" sz="48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顺便说了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一句</a:t>
            </a:r>
            <a:endParaRPr lang="zh-CN" altLang="zh-CN" sz="4800" kern="100" dirty="0">
              <a:solidFill>
                <a:srgbClr val="EAEAEA"/>
              </a:solidFill>
              <a:latin typeface="方正粗黑宋简体" pitchFamily="2" charset="-122"/>
              <a:ea typeface="方正粗黑宋简体" pitchFamily="2" charset="-122"/>
              <a:cs typeface="Times New Roman" pitchFamily="18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835543" y="2593298"/>
            <a:ext cx="2491431" cy="3370815"/>
            <a:chOff x="6609238" y="2081662"/>
            <a:chExt cx="2747717" cy="3717560"/>
          </a:xfrm>
        </p:grpSpPr>
        <p:sp>
          <p:nvSpPr>
            <p:cNvPr id="5" name="椭圆 4"/>
            <p:cNvSpPr/>
            <p:nvPr/>
          </p:nvSpPr>
          <p:spPr>
            <a:xfrm>
              <a:off x="6894051" y="2081662"/>
              <a:ext cx="1124263" cy="1124263"/>
            </a:xfrm>
            <a:prstGeom prst="ellipse">
              <a:avLst/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6609238" y="2966083"/>
              <a:ext cx="1334124" cy="2006808"/>
            </a:xfrm>
            <a:custGeom>
              <a:avLst/>
              <a:gdLst>
                <a:gd name="connsiteX0" fmla="*/ 734518 w 1484026"/>
                <a:gd name="connsiteY0" fmla="*/ 14990 h 2278505"/>
                <a:gd name="connsiteX1" fmla="*/ 179882 w 1484026"/>
                <a:gd name="connsiteY1" fmla="*/ 1963712 h 2278505"/>
                <a:gd name="connsiteX2" fmla="*/ 0 w 1484026"/>
                <a:gd name="connsiteY2" fmla="*/ 2278505 h 2278505"/>
                <a:gd name="connsiteX3" fmla="*/ 149902 w 1484026"/>
                <a:gd name="connsiteY3" fmla="*/ 2248525 h 2278505"/>
                <a:gd name="connsiteX4" fmla="*/ 1484026 w 1484026"/>
                <a:gd name="connsiteY4" fmla="*/ 2158584 h 2278505"/>
                <a:gd name="connsiteX5" fmla="*/ 1169233 w 1484026"/>
                <a:gd name="connsiteY5" fmla="*/ 0 h 2278505"/>
                <a:gd name="connsiteX0-1" fmla="*/ 584616 w 1334124"/>
                <a:gd name="connsiteY0-2" fmla="*/ 14990 h 2248525"/>
                <a:gd name="connsiteX1-3" fmla="*/ 29980 w 1334124"/>
                <a:gd name="connsiteY1-4" fmla="*/ 1963712 h 2248525"/>
                <a:gd name="connsiteX2-5" fmla="*/ 0 w 1334124"/>
                <a:gd name="connsiteY2-6" fmla="*/ 2248525 h 2248525"/>
                <a:gd name="connsiteX3-7" fmla="*/ 1334124 w 1334124"/>
                <a:gd name="connsiteY3-8" fmla="*/ 2158584 h 2248525"/>
                <a:gd name="connsiteX4-9" fmla="*/ 1019331 w 1334124"/>
                <a:gd name="connsiteY4-10" fmla="*/ 0 h 22485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334124" h="2248525">
                  <a:moveTo>
                    <a:pt x="584616" y="14990"/>
                  </a:moveTo>
                  <a:lnTo>
                    <a:pt x="29980" y="1963712"/>
                  </a:lnTo>
                  <a:lnTo>
                    <a:pt x="0" y="2248525"/>
                  </a:lnTo>
                  <a:lnTo>
                    <a:pt x="1334124" y="2158584"/>
                  </a:lnTo>
                  <a:lnTo>
                    <a:pt x="1019331" y="0"/>
                  </a:lnTo>
                </a:path>
              </a:pathLst>
            </a:cu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梯形 6"/>
            <p:cNvSpPr/>
            <p:nvPr/>
          </p:nvSpPr>
          <p:spPr>
            <a:xfrm flipH="1" flipV="1">
              <a:off x="6903003" y="4470899"/>
              <a:ext cx="561646" cy="1328323"/>
            </a:xfrm>
            <a:prstGeom prst="trapezoid">
              <a:avLst>
                <a:gd name="adj" fmla="val 24257"/>
              </a:avLst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 rot="8824760">
              <a:off x="7533670" y="3181640"/>
              <a:ext cx="470166" cy="1287283"/>
            </a:xfrm>
            <a:prstGeom prst="roundRect">
              <a:avLst>
                <a:gd name="adj" fmla="val 50000"/>
              </a:avLst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梯形 8"/>
            <p:cNvSpPr/>
            <p:nvPr/>
          </p:nvSpPr>
          <p:spPr>
            <a:xfrm flipH="1" flipV="1">
              <a:off x="7258603" y="4394699"/>
              <a:ext cx="561646" cy="1328323"/>
            </a:xfrm>
            <a:prstGeom prst="trapezoid">
              <a:avLst>
                <a:gd name="adj" fmla="val 24257"/>
              </a:avLst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 rot="3378259">
              <a:off x="7803492" y="2656984"/>
              <a:ext cx="470166" cy="1287283"/>
            </a:xfrm>
            <a:prstGeom prst="roundRect">
              <a:avLst>
                <a:gd name="adj" fmla="val 50000"/>
              </a:avLst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 rot="19475924">
              <a:off x="7984571" y="2297986"/>
              <a:ext cx="470166" cy="1037743"/>
            </a:xfrm>
            <a:prstGeom prst="roundRect">
              <a:avLst>
                <a:gd name="adj" fmla="val 50000"/>
              </a:avLst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8117191" y="3349737"/>
              <a:ext cx="1239764" cy="914400"/>
              <a:chOff x="4324680" y="1505945"/>
              <a:chExt cx="1239764" cy="914400"/>
            </a:xfrm>
          </p:grpSpPr>
          <p:sp>
            <p:nvSpPr>
              <p:cNvPr id="12" name="梯形 11"/>
              <p:cNvSpPr/>
              <p:nvPr/>
            </p:nvSpPr>
            <p:spPr>
              <a:xfrm rot="14609903" flipH="1" flipV="1">
                <a:off x="4411978" y="2006461"/>
                <a:ext cx="228568" cy="403163"/>
              </a:xfrm>
              <a:prstGeom prst="trapezoid">
                <a:avLst/>
              </a:prstGeom>
              <a:solidFill>
                <a:srgbClr val="BB01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 rot="4000552">
                <a:off x="4596884" y="1452784"/>
                <a:ext cx="914400" cy="1020721"/>
              </a:xfrm>
              <a:custGeom>
                <a:avLst/>
                <a:gdLst>
                  <a:gd name="connsiteX0" fmla="*/ 78082 w 914400"/>
                  <a:gd name="connsiteY0" fmla="*/ 254448 h 1020721"/>
                  <a:gd name="connsiteX1" fmla="*/ 457200 w 914400"/>
                  <a:gd name="connsiteY1" fmla="*/ 0 h 1020721"/>
                  <a:gd name="connsiteX2" fmla="*/ 914400 w 914400"/>
                  <a:gd name="connsiteY2" fmla="*/ 577121 h 1020721"/>
                  <a:gd name="connsiteX3" fmla="*/ 780489 w 914400"/>
                  <a:gd name="connsiteY3" fmla="*/ 985207 h 1020721"/>
                  <a:gd name="connsiteX4" fmla="*/ 773259 w 914400"/>
                  <a:gd name="connsiteY4" fmla="*/ 992737 h 1020721"/>
                  <a:gd name="connsiteX5" fmla="*/ 168009 w 914400"/>
                  <a:gd name="connsiteY5" fmla="*/ 1020721 h 1020721"/>
                  <a:gd name="connsiteX6" fmla="*/ 133911 w 914400"/>
                  <a:gd name="connsiteY6" fmla="*/ 985207 h 1020721"/>
                  <a:gd name="connsiteX7" fmla="*/ 0 w 914400"/>
                  <a:gd name="connsiteY7" fmla="*/ 577121 h 1020721"/>
                  <a:gd name="connsiteX8" fmla="*/ 78082 w 914400"/>
                  <a:gd name="connsiteY8" fmla="*/ 254448 h 1020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4400" h="1020721">
                    <a:moveTo>
                      <a:pt x="78082" y="254448"/>
                    </a:moveTo>
                    <a:cubicBezTo>
                      <a:pt x="160245" y="100932"/>
                      <a:pt x="299384" y="0"/>
                      <a:pt x="457200" y="0"/>
                    </a:cubicBezTo>
                    <a:cubicBezTo>
                      <a:pt x="709705" y="0"/>
                      <a:pt x="914400" y="258386"/>
                      <a:pt x="914400" y="577121"/>
                    </a:cubicBezTo>
                    <a:cubicBezTo>
                      <a:pt x="914400" y="736488"/>
                      <a:pt x="863226" y="880769"/>
                      <a:pt x="780489" y="985207"/>
                    </a:cubicBezTo>
                    <a:lnTo>
                      <a:pt x="773259" y="992737"/>
                    </a:lnTo>
                    <a:lnTo>
                      <a:pt x="168009" y="1020721"/>
                    </a:lnTo>
                    <a:lnTo>
                      <a:pt x="133911" y="985207"/>
                    </a:lnTo>
                    <a:cubicBezTo>
                      <a:pt x="51174" y="880769"/>
                      <a:pt x="0" y="736489"/>
                      <a:pt x="0" y="577121"/>
                    </a:cubicBezTo>
                    <a:cubicBezTo>
                      <a:pt x="0" y="457596"/>
                      <a:pt x="28785" y="346556"/>
                      <a:pt x="78082" y="254448"/>
                    </a:cubicBezTo>
                    <a:close/>
                  </a:path>
                </a:pathLst>
              </a:custGeom>
              <a:solidFill>
                <a:srgbClr val="BB01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9" name="矩形 18"/>
          <p:cNvSpPr/>
          <p:nvPr/>
        </p:nvSpPr>
        <p:spPr>
          <a:xfrm>
            <a:off x="8814219" y="1553386"/>
            <a:ext cx="274319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400" kern="100" dirty="0">
                <a:solidFill>
                  <a:srgbClr val="BB015F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妈妈今天要</a:t>
            </a:r>
            <a:r>
              <a:rPr lang="zh-CN" altLang="zh-CN" sz="4400" kern="100" dirty="0" smtClean="0">
                <a:solidFill>
                  <a:srgbClr val="BB015F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比赛</a:t>
            </a:r>
            <a:r>
              <a:rPr lang="zh-CN" altLang="en-US" sz="4400" kern="100" dirty="0">
                <a:solidFill>
                  <a:srgbClr val="BB015F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，</a:t>
            </a:r>
            <a:r>
              <a:rPr lang="zh-CN" altLang="zh-CN" sz="4400" kern="100" dirty="0" smtClean="0">
                <a:solidFill>
                  <a:srgbClr val="BB015F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好</a:t>
            </a:r>
            <a:r>
              <a:rPr lang="zh-CN" altLang="zh-CN" sz="4400" kern="100" dirty="0">
                <a:solidFill>
                  <a:srgbClr val="BB015F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紧张喔！</a:t>
            </a:r>
          </a:p>
        </p:txBody>
      </p:sp>
      <p:sp>
        <p:nvSpPr>
          <p:cNvPr id="24" name="弦形 23"/>
          <p:cNvSpPr/>
          <p:nvPr/>
        </p:nvSpPr>
        <p:spPr>
          <a:xfrm>
            <a:off x="6060086" y="487529"/>
            <a:ext cx="6150964" cy="6150964"/>
          </a:xfrm>
          <a:prstGeom prst="chord">
            <a:avLst>
              <a:gd name="adj1" fmla="val 2917385"/>
              <a:gd name="adj2" fmla="val 7872204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等腰三角形 24"/>
          <p:cNvSpPr/>
          <p:nvPr/>
        </p:nvSpPr>
        <p:spPr>
          <a:xfrm rot="6365926">
            <a:off x="6640641" y="2548327"/>
            <a:ext cx="1154242" cy="921801"/>
          </a:xfrm>
          <a:prstGeom prst="triangle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79883" y="2038661"/>
            <a:ext cx="7030387" cy="1903751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8650984" y="2389374"/>
            <a:ext cx="1189871" cy="1189871"/>
          </a:xfrm>
          <a:prstGeom prst="ellipse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8544422" y="3190495"/>
            <a:ext cx="1411979" cy="2123918"/>
          </a:xfrm>
          <a:custGeom>
            <a:avLst/>
            <a:gdLst>
              <a:gd name="connsiteX0" fmla="*/ 734518 w 1484026"/>
              <a:gd name="connsiteY0" fmla="*/ 14990 h 2278505"/>
              <a:gd name="connsiteX1" fmla="*/ 179882 w 1484026"/>
              <a:gd name="connsiteY1" fmla="*/ 1963712 h 2278505"/>
              <a:gd name="connsiteX2" fmla="*/ 0 w 1484026"/>
              <a:gd name="connsiteY2" fmla="*/ 2278505 h 2278505"/>
              <a:gd name="connsiteX3" fmla="*/ 149902 w 1484026"/>
              <a:gd name="connsiteY3" fmla="*/ 2248525 h 2278505"/>
              <a:gd name="connsiteX4" fmla="*/ 1484026 w 1484026"/>
              <a:gd name="connsiteY4" fmla="*/ 2158584 h 2278505"/>
              <a:gd name="connsiteX5" fmla="*/ 1169233 w 1484026"/>
              <a:gd name="connsiteY5" fmla="*/ 0 h 2278505"/>
              <a:gd name="connsiteX0-1" fmla="*/ 584616 w 1334124"/>
              <a:gd name="connsiteY0-2" fmla="*/ 14990 h 2248525"/>
              <a:gd name="connsiteX1-3" fmla="*/ 29980 w 1334124"/>
              <a:gd name="connsiteY1-4" fmla="*/ 1963712 h 2248525"/>
              <a:gd name="connsiteX2-5" fmla="*/ 0 w 1334124"/>
              <a:gd name="connsiteY2-6" fmla="*/ 2248525 h 2248525"/>
              <a:gd name="connsiteX3-7" fmla="*/ 1334124 w 1334124"/>
              <a:gd name="connsiteY3-8" fmla="*/ 2158584 h 2248525"/>
              <a:gd name="connsiteX4-9" fmla="*/ 1019331 w 1334124"/>
              <a:gd name="connsiteY4-10" fmla="*/ 0 h 22485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334124" h="2248525">
                <a:moveTo>
                  <a:pt x="584616" y="14990"/>
                </a:moveTo>
                <a:lnTo>
                  <a:pt x="29980" y="1963712"/>
                </a:lnTo>
                <a:lnTo>
                  <a:pt x="0" y="2248525"/>
                </a:lnTo>
                <a:lnTo>
                  <a:pt x="1334124" y="2158584"/>
                </a:lnTo>
                <a:lnTo>
                  <a:pt x="1019331" y="0"/>
                </a:lnTo>
              </a:path>
            </a:pathLst>
          </a:cu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梯形 6"/>
          <p:cNvSpPr/>
          <p:nvPr/>
        </p:nvSpPr>
        <p:spPr>
          <a:xfrm flipH="1" flipV="1">
            <a:off x="8855330" y="4783127"/>
            <a:ext cx="594422" cy="1405839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 rot="8824760">
            <a:off x="9522801" y="3418631"/>
            <a:ext cx="497603" cy="1362404"/>
          </a:xfrm>
          <a:prstGeom prst="roundRect">
            <a:avLst>
              <a:gd name="adj" fmla="val 5000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梯形 8"/>
          <p:cNvSpPr/>
          <p:nvPr/>
        </p:nvSpPr>
        <p:spPr>
          <a:xfrm flipH="1" flipV="1">
            <a:off x="9231682" y="4702480"/>
            <a:ext cx="594422" cy="1405839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 rot="1938385">
            <a:off x="8682575" y="3230950"/>
            <a:ext cx="497603" cy="1648610"/>
          </a:xfrm>
          <a:prstGeom prst="roundRect">
            <a:avLst>
              <a:gd name="adj" fmla="val 5000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10140374" y="3596537"/>
            <a:ext cx="1312112" cy="967761"/>
            <a:chOff x="4324680" y="1505945"/>
            <a:chExt cx="1239764" cy="914400"/>
          </a:xfrm>
        </p:grpSpPr>
        <p:sp>
          <p:nvSpPr>
            <p:cNvPr id="13" name="梯形 12"/>
            <p:cNvSpPr/>
            <p:nvPr/>
          </p:nvSpPr>
          <p:spPr>
            <a:xfrm rot="14609903" flipH="1" flipV="1">
              <a:off x="4411978" y="2006461"/>
              <a:ext cx="228568" cy="403163"/>
            </a:xfrm>
            <a:prstGeom prst="trapezoid">
              <a:avLst/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 rot="4000552">
              <a:off x="4596884" y="1452784"/>
              <a:ext cx="914400" cy="1020721"/>
            </a:xfrm>
            <a:custGeom>
              <a:avLst/>
              <a:gdLst>
                <a:gd name="connsiteX0" fmla="*/ 78082 w 914400"/>
                <a:gd name="connsiteY0" fmla="*/ 254448 h 1020721"/>
                <a:gd name="connsiteX1" fmla="*/ 457200 w 914400"/>
                <a:gd name="connsiteY1" fmla="*/ 0 h 1020721"/>
                <a:gd name="connsiteX2" fmla="*/ 914400 w 914400"/>
                <a:gd name="connsiteY2" fmla="*/ 577121 h 1020721"/>
                <a:gd name="connsiteX3" fmla="*/ 780489 w 914400"/>
                <a:gd name="connsiteY3" fmla="*/ 985207 h 1020721"/>
                <a:gd name="connsiteX4" fmla="*/ 773259 w 914400"/>
                <a:gd name="connsiteY4" fmla="*/ 992737 h 1020721"/>
                <a:gd name="connsiteX5" fmla="*/ 168009 w 914400"/>
                <a:gd name="connsiteY5" fmla="*/ 1020721 h 1020721"/>
                <a:gd name="connsiteX6" fmla="*/ 133911 w 914400"/>
                <a:gd name="connsiteY6" fmla="*/ 985207 h 1020721"/>
                <a:gd name="connsiteX7" fmla="*/ 0 w 914400"/>
                <a:gd name="connsiteY7" fmla="*/ 577121 h 1020721"/>
                <a:gd name="connsiteX8" fmla="*/ 78082 w 914400"/>
                <a:gd name="connsiteY8" fmla="*/ 254448 h 1020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4400" h="1020721">
                  <a:moveTo>
                    <a:pt x="78082" y="254448"/>
                  </a:moveTo>
                  <a:cubicBezTo>
                    <a:pt x="160245" y="100932"/>
                    <a:pt x="299384" y="0"/>
                    <a:pt x="457200" y="0"/>
                  </a:cubicBezTo>
                  <a:cubicBezTo>
                    <a:pt x="709705" y="0"/>
                    <a:pt x="914400" y="258386"/>
                    <a:pt x="914400" y="577121"/>
                  </a:cubicBezTo>
                  <a:cubicBezTo>
                    <a:pt x="914400" y="736488"/>
                    <a:pt x="863226" y="880769"/>
                    <a:pt x="780489" y="985207"/>
                  </a:cubicBezTo>
                  <a:lnTo>
                    <a:pt x="773259" y="992737"/>
                  </a:lnTo>
                  <a:lnTo>
                    <a:pt x="168009" y="1020721"/>
                  </a:lnTo>
                  <a:lnTo>
                    <a:pt x="133911" y="985207"/>
                  </a:lnTo>
                  <a:cubicBezTo>
                    <a:pt x="51174" y="880769"/>
                    <a:pt x="0" y="736489"/>
                    <a:pt x="0" y="577121"/>
                  </a:cubicBezTo>
                  <a:cubicBezTo>
                    <a:pt x="0" y="457596"/>
                    <a:pt x="28785" y="346556"/>
                    <a:pt x="78082" y="254448"/>
                  </a:cubicBezTo>
                  <a:close/>
                </a:path>
              </a:pathLst>
            </a:cu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 flipH="1">
            <a:off x="7226721" y="3234675"/>
            <a:ext cx="1882476" cy="3043012"/>
            <a:chOff x="7206958" y="2152787"/>
            <a:chExt cx="1176287" cy="1901461"/>
          </a:xfrm>
          <a:solidFill>
            <a:srgbClr val="554538"/>
          </a:solidFill>
        </p:grpSpPr>
        <p:sp>
          <p:nvSpPr>
            <p:cNvPr id="16" name="椭圆 15"/>
            <p:cNvSpPr/>
            <p:nvPr/>
          </p:nvSpPr>
          <p:spPr>
            <a:xfrm>
              <a:off x="7705699" y="2152787"/>
              <a:ext cx="677546" cy="677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7704667" y="2692400"/>
              <a:ext cx="626533" cy="880533"/>
            </a:xfrm>
            <a:custGeom>
              <a:avLst/>
              <a:gdLst>
                <a:gd name="connsiteX0" fmla="*/ 135466 w 795866"/>
                <a:gd name="connsiteY0" fmla="*/ 186267 h 880533"/>
                <a:gd name="connsiteX1" fmla="*/ 135466 w 795866"/>
                <a:gd name="connsiteY1" fmla="*/ 237067 h 880533"/>
                <a:gd name="connsiteX2" fmla="*/ 0 w 795866"/>
                <a:gd name="connsiteY2" fmla="*/ 880533 h 880533"/>
                <a:gd name="connsiteX3" fmla="*/ 795866 w 795866"/>
                <a:gd name="connsiteY3" fmla="*/ 846667 h 880533"/>
                <a:gd name="connsiteX4" fmla="*/ 626533 w 795866"/>
                <a:gd name="connsiteY4" fmla="*/ 0 h 880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5866" h="880533">
                  <a:moveTo>
                    <a:pt x="135466" y="186267"/>
                  </a:moveTo>
                  <a:lnTo>
                    <a:pt x="135466" y="237067"/>
                  </a:lnTo>
                  <a:lnTo>
                    <a:pt x="0" y="880533"/>
                  </a:lnTo>
                  <a:lnTo>
                    <a:pt x="795866" y="846667"/>
                  </a:lnTo>
                  <a:lnTo>
                    <a:pt x="626533" y="0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梯形 17"/>
            <p:cNvSpPr/>
            <p:nvPr/>
          </p:nvSpPr>
          <p:spPr>
            <a:xfrm flipH="1" flipV="1">
              <a:off x="7996130" y="3342216"/>
              <a:ext cx="301064" cy="712032"/>
            </a:xfrm>
            <a:prstGeom prst="trapezoid">
              <a:avLst>
                <a:gd name="adj" fmla="val 242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梯形 18"/>
            <p:cNvSpPr/>
            <p:nvPr/>
          </p:nvSpPr>
          <p:spPr>
            <a:xfrm flipH="1" flipV="1">
              <a:off x="7805630" y="3342216"/>
              <a:ext cx="301064" cy="712032"/>
            </a:xfrm>
            <a:prstGeom prst="trapezoid">
              <a:avLst>
                <a:gd name="adj" fmla="val 242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 rot="8024849">
              <a:off x="7556594" y="2328946"/>
              <a:ext cx="231607" cy="93087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 rot="9775098">
              <a:off x="8127634" y="2819735"/>
              <a:ext cx="231607" cy="67805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矩形 20"/>
          <p:cNvSpPr/>
          <p:nvPr/>
        </p:nvSpPr>
        <p:spPr>
          <a:xfrm>
            <a:off x="139907" y="512537"/>
            <a:ext cx="924393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800" kern="100" dirty="0">
                <a:solidFill>
                  <a:srgbClr val="554538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没</a:t>
            </a:r>
            <a:r>
              <a:rPr lang="zh-CN" altLang="zh-CN" sz="4800" kern="100" dirty="0" smtClean="0">
                <a:solidFill>
                  <a:srgbClr val="554538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想到儿</a:t>
            </a:r>
            <a:r>
              <a:rPr lang="zh-CN" altLang="en-US" sz="4800" kern="100" dirty="0" smtClean="0">
                <a:solidFill>
                  <a:srgbClr val="554538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子</a:t>
            </a:r>
            <a:r>
              <a:rPr lang="zh-CN" altLang="zh-CN" sz="4800" kern="100" dirty="0" smtClean="0">
                <a:solidFill>
                  <a:srgbClr val="554538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靠过来</a:t>
            </a:r>
            <a:endParaRPr lang="en-US" altLang="zh-CN" sz="4800" kern="100" dirty="0" smtClean="0">
              <a:solidFill>
                <a:srgbClr val="554538"/>
              </a:solidFill>
              <a:latin typeface="方正粗黑宋简体" pitchFamily="2" charset="-122"/>
              <a:ea typeface="方正粗黑宋简体" pitchFamily="2" charset="-122"/>
              <a:cs typeface="Times New Roman" pitchFamily="18" charset="0"/>
            </a:endParaRPr>
          </a:p>
          <a:p>
            <a:r>
              <a:rPr lang="zh-CN" altLang="zh-CN" sz="4800" kern="100" dirty="0" smtClean="0">
                <a:solidFill>
                  <a:srgbClr val="554538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用</a:t>
            </a:r>
            <a:r>
              <a:rPr lang="zh-CN" altLang="en-US" sz="4800" kern="100" dirty="0" smtClean="0">
                <a:solidFill>
                  <a:srgbClr val="554538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他</a:t>
            </a:r>
            <a:r>
              <a:rPr lang="zh-CN" altLang="zh-CN" sz="4800" kern="100" dirty="0" smtClean="0">
                <a:solidFill>
                  <a:srgbClr val="554538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的</a:t>
            </a:r>
            <a:r>
              <a:rPr lang="zh-CN" altLang="zh-CN" sz="4800" kern="100" dirty="0">
                <a:solidFill>
                  <a:srgbClr val="554538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右手搭在我肩上</a:t>
            </a:r>
            <a:r>
              <a:rPr lang="zh-CN" altLang="zh-CN" sz="4800" kern="100" dirty="0" smtClean="0">
                <a:solidFill>
                  <a:srgbClr val="554538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说</a:t>
            </a:r>
            <a:endParaRPr lang="zh-CN" altLang="zh-CN" sz="4800" kern="100" dirty="0">
              <a:solidFill>
                <a:srgbClr val="554538"/>
              </a:solidFill>
              <a:latin typeface="方正粗黑宋简体" pitchFamily="2" charset="-122"/>
              <a:ea typeface="方正粗黑宋简体" pitchFamily="2" charset="-122"/>
              <a:cs typeface="Times New Roman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26797" y="2243194"/>
            <a:ext cx="677854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zh-CN" sz="48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妈妈，你只要尽力去打，那个球就有意义了！！！</a:t>
            </a:r>
          </a:p>
        </p:txBody>
      </p:sp>
      <p:sp>
        <p:nvSpPr>
          <p:cNvPr id="26" name="矩形 25"/>
          <p:cNvSpPr/>
          <p:nvPr/>
        </p:nvSpPr>
        <p:spPr>
          <a:xfrm>
            <a:off x="-1" y="6100996"/>
            <a:ext cx="12192001" cy="757003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4816167" y="209550"/>
            <a:ext cx="3200448" cy="2944874"/>
            <a:chOff x="4438550" y="275761"/>
            <a:chExt cx="4225765" cy="3888313"/>
          </a:xfrm>
        </p:grpSpPr>
        <p:sp>
          <p:nvSpPr>
            <p:cNvPr id="4" name="椭圆 3"/>
            <p:cNvSpPr/>
            <p:nvPr/>
          </p:nvSpPr>
          <p:spPr>
            <a:xfrm>
              <a:off x="5862813" y="275761"/>
              <a:ext cx="1189871" cy="1189871"/>
            </a:xfrm>
            <a:prstGeom prst="ellipse">
              <a:avLst/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5756251" y="1076882"/>
              <a:ext cx="1411979" cy="2123918"/>
            </a:xfrm>
            <a:custGeom>
              <a:avLst/>
              <a:gdLst>
                <a:gd name="connsiteX0" fmla="*/ 734518 w 1484026"/>
                <a:gd name="connsiteY0" fmla="*/ 14990 h 2278505"/>
                <a:gd name="connsiteX1" fmla="*/ 179882 w 1484026"/>
                <a:gd name="connsiteY1" fmla="*/ 1963712 h 2278505"/>
                <a:gd name="connsiteX2" fmla="*/ 0 w 1484026"/>
                <a:gd name="connsiteY2" fmla="*/ 2278505 h 2278505"/>
                <a:gd name="connsiteX3" fmla="*/ 149902 w 1484026"/>
                <a:gd name="connsiteY3" fmla="*/ 2248525 h 2278505"/>
                <a:gd name="connsiteX4" fmla="*/ 1484026 w 1484026"/>
                <a:gd name="connsiteY4" fmla="*/ 2158584 h 2278505"/>
                <a:gd name="connsiteX5" fmla="*/ 1169233 w 1484026"/>
                <a:gd name="connsiteY5" fmla="*/ 0 h 2278505"/>
                <a:gd name="connsiteX0-1" fmla="*/ 584616 w 1334124"/>
                <a:gd name="connsiteY0-2" fmla="*/ 14990 h 2248525"/>
                <a:gd name="connsiteX1-3" fmla="*/ 29980 w 1334124"/>
                <a:gd name="connsiteY1-4" fmla="*/ 1963712 h 2248525"/>
                <a:gd name="connsiteX2-5" fmla="*/ 0 w 1334124"/>
                <a:gd name="connsiteY2-6" fmla="*/ 2248525 h 2248525"/>
                <a:gd name="connsiteX3-7" fmla="*/ 1334124 w 1334124"/>
                <a:gd name="connsiteY3-8" fmla="*/ 2158584 h 2248525"/>
                <a:gd name="connsiteX4-9" fmla="*/ 1019331 w 1334124"/>
                <a:gd name="connsiteY4-10" fmla="*/ 0 h 22485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334124" h="2248525">
                  <a:moveTo>
                    <a:pt x="584616" y="14990"/>
                  </a:moveTo>
                  <a:lnTo>
                    <a:pt x="29980" y="1963712"/>
                  </a:lnTo>
                  <a:lnTo>
                    <a:pt x="0" y="2248525"/>
                  </a:lnTo>
                  <a:lnTo>
                    <a:pt x="1334124" y="2158584"/>
                  </a:lnTo>
                  <a:lnTo>
                    <a:pt x="1019331" y="0"/>
                  </a:lnTo>
                </a:path>
              </a:pathLst>
            </a:cu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梯形 5"/>
            <p:cNvSpPr/>
            <p:nvPr/>
          </p:nvSpPr>
          <p:spPr>
            <a:xfrm flipH="1" flipV="1">
              <a:off x="6067159" y="2669514"/>
              <a:ext cx="594422" cy="1405839"/>
            </a:xfrm>
            <a:prstGeom prst="trapezoid">
              <a:avLst>
                <a:gd name="adj" fmla="val 24257"/>
              </a:avLst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 rot="8824760">
              <a:off x="6734630" y="1305018"/>
              <a:ext cx="497603" cy="1362404"/>
            </a:xfrm>
            <a:prstGeom prst="roundRect">
              <a:avLst>
                <a:gd name="adj" fmla="val 50000"/>
              </a:avLst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梯形 7"/>
            <p:cNvSpPr/>
            <p:nvPr/>
          </p:nvSpPr>
          <p:spPr>
            <a:xfrm flipH="1" flipV="1">
              <a:off x="6443511" y="2588867"/>
              <a:ext cx="594422" cy="1405839"/>
            </a:xfrm>
            <a:prstGeom prst="trapezoid">
              <a:avLst>
                <a:gd name="adj" fmla="val 24257"/>
              </a:avLst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 rot="1938385">
              <a:off x="5894404" y="1117337"/>
              <a:ext cx="497603" cy="1648610"/>
            </a:xfrm>
            <a:prstGeom prst="roundRect">
              <a:avLst>
                <a:gd name="adj" fmla="val 50000"/>
              </a:avLst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7352203" y="1482924"/>
              <a:ext cx="1312112" cy="967761"/>
              <a:chOff x="4324680" y="1505945"/>
              <a:chExt cx="1239764" cy="914400"/>
            </a:xfrm>
          </p:grpSpPr>
          <p:sp>
            <p:nvSpPr>
              <p:cNvPr id="11" name="梯形 10"/>
              <p:cNvSpPr/>
              <p:nvPr/>
            </p:nvSpPr>
            <p:spPr>
              <a:xfrm rot="14609903" flipH="1" flipV="1">
                <a:off x="4411978" y="2006461"/>
                <a:ext cx="228568" cy="403163"/>
              </a:xfrm>
              <a:prstGeom prst="trapezoid">
                <a:avLst/>
              </a:prstGeom>
              <a:solidFill>
                <a:srgbClr val="BB01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 rot="4000552">
                <a:off x="4596884" y="1452784"/>
                <a:ext cx="914400" cy="1020721"/>
              </a:xfrm>
              <a:custGeom>
                <a:avLst/>
                <a:gdLst>
                  <a:gd name="connsiteX0" fmla="*/ 78082 w 914400"/>
                  <a:gd name="connsiteY0" fmla="*/ 254448 h 1020721"/>
                  <a:gd name="connsiteX1" fmla="*/ 457200 w 914400"/>
                  <a:gd name="connsiteY1" fmla="*/ 0 h 1020721"/>
                  <a:gd name="connsiteX2" fmla="*/ 914400 w 914400"/>
                  <a:gd name="connsiteY2" fmla="*/ 577121 h 1020721"/>
                  <a:gd name="connsiteX3" fmla="*/ 780489 w 914400"/>
                  <a:gd name="connsiteY3" fmla="*/ 985207 h 1020721"/>
                  <a:gd name="connsiteX4" fmla="*/ 773259 w 914400"/>
                  <a:gd name="connsiteY4" fmla="*/ 992737 h 1020721"/>
                  <a:gd name="connsiteX5" fmla="*/ 168009 w 914400"/>
                  <a:gd name="connsiteY5" fmla="*/ 1020721 h 1020721"/>
                  <a:gd name="connsiteX6" fmla="*/ 133911 w 914400"/>
                  <a:gd name="connsiteY6" fmla="*/ 985207 h 1020721"/>
                  <a:gd name="connsiteX7" fmla="*/ 0 w 914400"/>
                  <a:gd name="connsiteY7" fmla="*/ 577121 h 1020721"/>
                  <a:gd name="connsiteX8" fmla="*/ 78082 w 914400"/>
                  <a:gd name="connsiteY8" fmla="*/ 254448 h 1020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4400" h="1020721">
                    <a:moveTo>
                      <a:pt x="78082" y="254448"/>
                    </a:moveTo>
                    <a:cubicBezTo>
                      <a:pt x="160245" y="100932"/>
                      <a:pt x="299384" y="0"/>
                      <a:pt x="457200" y="0"/>
                    </a:cubicBezTo>
                    <a:cubicBezTo>
                      <a:pt x="709705" y="0"/>
                      <a:pt x="914400" y="258386"/>
                      <a:pt x="914400" y="577121"/>
                    </a:cubicBezTo>
                    <a:cubicBezTo>
                      <a:pt x="914400" y="736488"/>
                      <a:pt x="863226" y="880769"/>
                      <a:pt x="780489" y="985207"/>
                    </a:cubicBezTo>
                    <a:lnTo>
                      <a:pt x="773259" y="992737"/>
                    </a:lnTo>
                    <a:lnTo>
                      <a:pt x="168009" y="1020721"/>
                    </a:lnTo>
                    <a:lnTo>
                      <a:pt x="133911" y="985207"/>
                    </a:lnTo>
                    <a:cubicBezTo>
                      <a:pt x="51174" y="880769"/>
                      <a:pt x="0" y="736489"/>
                      <a:pt x="0" y="577121"/>
                    </a:cubicBezTo>
                    <a:cubicBezTo>
                      <a:pt x="0" y="457596"/>
                      <a:pt x="28785" y="346556"/>
                      <a:pt x="78082" y="254448"/>
                    </a:cubicBezTo>
                    <a:close/>
                  </a:path>
                </a:pathLst>
              </a:custGeom>
              <a:solidFill>
                <a:srgbClr val="BB01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flipH="1">
              <a:off x="4438550" y="1121062"/>
              <a:ext cx="1882476" cy="3043012"/>
              <a:chOff x="7206958" y="2152787"/>
              <a:chExt cx="1176287" cy="1901461"/>
            </a:xfrm>
            <a:solidFill>
              <a:srgbClr val="554538"/>
            </a:solidFill>
          </p:grpSpPr>
          <p:sp>
            <p:nvSpPr>
              <p:cNvPr id="14" name="椭圆 13"/>
              <p:cNvSpPr/>
              <p:nvPr/>
            </p:nvSpPr>
            <p:spPr>
              <a:xfrm>
                <a:off x="7705699" y="2152787"/>
                <a:ext cx="677546" cy="67754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7704667" y="2692400"/>
                <a:ext cx="626533" cy="880533"/>
              </a:xfrm>
              <a:custGeom>
                <a:avLst/>
                <a:gdLst>
                  <a:gd name="connsiteX0" fmla="*/ 135466 w 795866"/>
                  <a:gd name="connsiteY0" fmla="*/ 186267 h 880533"/>
                  <a:gd name="connsiteX1" fmla="*/ 135466 w 795866"/>
                  <a:gd name="connsiteY1" fmla="*/ 237067 h 880533"/>
                  <a:gd name="connsiteX2" fmla="*/ 0 w 795866"/>
                  <a:gd name="connsiteY2" fmla="*/ 880533 h 880533"/>
                  <a:gd name="connsiteX3" fmla="*/ 795866 w 795866"/>
                  <a:gd name="connsiteY3" fmla="*/ 846667 h 880533"/>
                  <a:gd name="connsiteX4" fmla="*/ 626533 w 795866"/>
                  <a:gd name="connsiteY4" fmla="*/ 0 h 880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5866" h="880533">
                    <a:moveTo>
                      <a:pt x="135466" y="186267"/>
                    </a:moveTo>
                    <a:lnTo>
                      <a:pt x="135466" y="237067"/>
                    </a:lnTo>
                    <a:lnTo>
                      <a:pt x="0" y="880533"/>
                    </a:lnTo>
                    <a:lnTo>
                      <a:pt x="795866" y="846667"/>
                    </a:lnTo>
                    <a:lnTo>
                      <a:pt x="626533" y="0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梯形 15"/>
              <p:cNvSpPr/>
              <p:nvPr/>
            </p:nvSpPr>
            <p:spPr>
              <a:xfrm flipH="1" flipV="1">
                <a:off x="7996130" y="3342216"/>
                <a:ext cx="301064" cy="712032"/>
              </a:xfrm>
              <a:prstGeom prst="trapezoid">
                <a:avLst>
                  <a:gd name="adj" fmla="val 2425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梯形 16"/>
              <p:cNvSpPr/>
              <p:nvPr/>
            </p:nvSpPr>
            <p:spPr>
              <a:xfrm flipH="1" flipV="1">
                <a:off x="7805630" y="3342216"/>
                <a:ext cx="301064" cy="712032"/>
              </a:xfrm>
              <a:prstGeom prst="trapezoid">
                <a:avLst>
                  <a:gd name="adj" fmla="val 2425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8024849">
                <a:off x="7556594" y="2328946"/>
                <a:ext cx="231607" cy="93087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 rot="9775098">
                <a:off x="8127634" y="2819735"/>
                <a:ext cx="231607" cy="67805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0" name="矩形 19"/>
          <p:cNvSpPr/>
          <p:nvPr/>
        </p:nvSpPr>
        <p:spPr>
          <a:xfrm>
            <a:off x="0" y="2933700"/>
            <a:ext cx="12192000" cy="3924297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31104" y="2229789"/>
            <a:ext cx="126737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zh-CN" sz="4800" kern="100" dirty="0">
              <a:solidFill>
                <a:srgbClr val="EAEAEA"/>
              </a:solidFill>
              <a:latin typeface="方正粗黑宋简体" pitchFamily="2" charset="-122"/>
              <a:ea typeface="方正粗黑宋简体" pitchFamily="2" charset="-122"/>
              <a:cs typeface="Times New Roman" pitchFamily="18" charset="0"/>
            </a:endParaRPr>
          </a:p>
          <a:p>
            <a:r>
              <a:rPr lang="zh-CN" altLang="zh-CN" sz="48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霎时，我眼泪差点流出来？</a:t>
            </a:r>
          </a:p>
          <a:p>
            <a:r>
              <a:rPr lang="zh-CN" altLang="zh-CN" sz="48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我惊讶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才</a:t>
            </a:r>
            <a:r>
              <a:rPr lang="zh-CN" altLang="en-US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十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岁的</a:t>
            </a:r>
            <a:r>
              <a:rPr lang="zh-CN" altLang="en-US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他，</a:t>
            </a:r>
            <a:endParaRPr lang="en-US" altLang="zh-CN" sz="4800" kern="100" dirty="0" smtClean="0">
              <a:solidFill>
                <a:srgbClr val="EAEAEA"/>
              </a:solidFill>
              <a:latin typeface="方正粗黑宋简体" pitchFamily="2" charset="-122"/>
              <a:ea typeface="方正粗黑宋简体" pitchFamily="2" charset="-122"/>
              <a:cs typeface="Times New Roman" pitchFamily="18" charset="0"/>
            </a:endParaRPr>
          </a:p>
          <a:p>
            <a:r>
              <a:rPr lang="zh-CN" altLang="zh-CN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惊叹</a:t>
            </a:r>
            <a:r>
              <a:rPr lang="zh-CN" altLang="zh-CN" sz="48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说出这么有哲理的话来，</a:t>
            </a:r>
          </a:p>
          <a:p>
            <a:r>
              <a:rPr lang="zh-CN" altLang="zh-CN" sz="48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更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感动</a:t>
            </a:r>
            <a:r>
              <a:rPr lang="zh-CN" altLang="en-US" sz="48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他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小小的</a:t>
            </a:r>
            <a:r>
              <a:rPr lang="zh-CN" altLang="zh-CN" sz="48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年纪就懂得鼓励别人，</a:t>
            </a:r>
          </a:p>
          <a:p>
            <a:r>
              <a:rPr lang="zh-CN" altLang="zh-CN" sz="4800" kern="100" dirty="0">
                <a:solidFill>
                  <a:srgbClr val="FFFF00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而我，为了满足虚荣心，只关心</a:t>
            </a:r>
            <a:r>
              <a:rPr lang="en-US" altLang="zh-CN" sz="4800" kern="100" dirty="0">
                <a:solidFill>
                  <a:srgbClr val="FFFF00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100</a:t>
            </a:r>
            <a:r>
              <a:rPr lang="zh-CN" altLang="zh-CN" sz="4800" kern="100" dirty="0">
                <a:solidFill>
                  <a:srgbClr val="FFFF00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分！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等腰三角形 37"/>
          <p:cNvSpPr/>
          <p:nvPr/>
        </p:nvSpPr>
        <p:spPr>
          <a:xfrm rot="16200000" flipH="1" flipV="1">
            <a:off x="957943" y="1886858"/>
            <a:ext cx="870856" cy="420914"/>
          </a:xfrm>
          <a:prstGeom prst="triangle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梯形 35"/>
          <p:cNvSpPr/>
          <p:nvPr/>
        </p:nvSpPr>
        <p:spPr>
          <a:xfrm flipV="1">
            <a:off x="2794334" y="3608108"/>
            <a:ext cx="427980" cy="1099519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梯形 36"/>
          <p:cNvSpPr/>
          <p:nvPr/>
        </p:nvSpPr>
        <p:spPr>
          <a:xfrm flipV="1">
            <a:off x="3347849" y="3589889"/>
            <a:ext cx="427980" cy="1099519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/>
          <p:cNvSpPr/>
          <p:nvPr/>
        </p:nvSpPr>
        <p:spPr>
          <a:xfrm>
            <a:off x="-1" y="4649272"/>
            <a:ext cx="12192001" cy="2208727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6265692" y="3925971"/>
            <a:ext cx="1406770" cy="728306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64234" y="2852978"/>
            <a:ext cx="3672800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6800" kern="100" dirty="0" smtClean="0">
                <a:solidFill>
                  <a:srgbClr val="554538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那天去接</a:t>
            </a:r>
            <a:endParaRPr lang="zh-CN" altLang="zh-CN" sz="6800" kern="100" dirty="0">
              <a:solidFill>
                <a:srgbClr val="554538"/>
              </a:solidFill>
              <a:latin typeface="方正粗黑宋简体" pitchFamily="2" charset="-122"/>
              <a:ea typeface="方正粗黑宋简体" pitchFamily="2" charset="-122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08538" y="5170242"/>
            <a:ext cx="780213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zh-CN" sz="54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见到</a:t>
            </a:r>
            <a:r>
              <a:rPr lang="zh-CN" altLang="en-US" sz="54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儿子</a:t>
            </a:r>
            <a:r>
              <a:rPr lang="zh-CN" altLang="zh-CN" sz="54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第一句话就</a:t>
            </a:r>
            <a:r>
              <a:rPr lang="zh-CN" altLang="zh-CN" sz="54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问</a:t>
            </a:r>
            <a:r>
              <a:rPr lang="zh-CN" altLang="en-US" sz="54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他</a:t>
            </a:r>
            <a:endParaRPr lang="zh-CN" altLang="zh-CN" sz="5400" kern="100" dirty="0">
              <a:solidFill>
                <a:srgbClr val="EAEAEA"/>
              </a:solidFill>
              <a:latin typeface="方正粗黑宋简体" pitchFamily="2" charset="-122"/>
              <a:ea typeface="方正粗黑宋简体" pitchFamily="2" charset="-122"/>
              <a:cs typeface="Times New Roman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323435" y="3799365"/>
            <a:ext cx="15696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5400" kern="100" dirty="0" smtClean="0">
                <a:solidFill>
                  <a:srgbClr val="554538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下课</a:t>
            </a:r>
            <a:endParaRPr lang="zh-CN" altLang="zh-CN" sz="5400" kern="100" dirty="0">
              <a:solidFill>
                <a:srgbClr val="554538"/>
              </a:solidFill>
              <a:latin typeface="方正粗黑宋简体" pitchFamily="2" charset="-122"/>
              <a:ea typeface="方正粗黑宋简体" pitchFamily="2" charset="-122"/>
              <a:cs typeface="Times New Roman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176999" y="3851570"/>
            <a:ext cx="15696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儿子</a:t>
            </a:r>
            <a:endParaRPr lang="zh-CN" altLang="en-US" sz="5400" kern="100" dirty="0">
              <a:solidFill>
                <a:srgbClr val="EAEAEA"/>
              </a:solidFill>
              <a:latin typeface="方正粗黑宋简体" pitchFamily="2" charset="-122"/>
              <a:ea typeface="方正粗黑宋简体" pitchFamily="2" charset="-122"/>
              <a:cs typeface="Times New Roman" pitchFamily="18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827083" y="675995"/>
            <a:ext cx="1000694" cy="1000694"/>
          </a:xfrm>
          <a:prstGeom prst="ellipse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梯形 12"/>
          <p:cNvSpPr/>
          <p:nvPr/>
        </p:nvSpPr>
        <p:spPr>
          <a:xfrm>
            <a:off x="2467271" y="2917818"/>
            <a:ext cx="1699990" cy="1030387"/>
          </a:xfrm>
          <a:prstGeom prst="trapezoid">
            <a:avLst>
              <a:gd name="adj" fmla="val 2758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2667127" y="1671199"/>
            <a:ext cx="1301420" cy="1270799"/>
          </a:xfrm>
          <a:custGeom>
            <a:avLst/>
            <a:gdLst>
              <a:gd name="connsiteX0" fmla="*/ 425002 w 1094704"/>
              <a:gd name="connsiteY0" fmla="*/ 1 h 1068947"/>
              <a:gd name="connsiteX1" fmla="*/ 540912 w 1094704"/>
              <a:gd name="connsiteY1" fmla="*/ 270457 h 1068947"/>
              <a:gd name="connsiteX2" fmla="*/ 656822 w 1094704"/>
              <a:gd name="connsiteY2" fmla="*/ 1 h 1068947"/>
              <a:gd name="connsiteX3" fmla="*/ 182454 w 1094704"/>
              <a:gd name="connsiteY3" fmla="*/ 0 h 1068947"/>
              <a:gd name="connsiteX4" fmla="*/ 912250 w 1094704"/>
              <a:gd name="connsiteY4" fmla="*/ 0 h 1068947"/>
              <a:gd name="connsiteX5" fmla="*/ 1094704 w 1094704"/>
              <a:gd name="connsiteY5" fmla="*/ 160989 h 1068947"/>
              <a:gd name="connsiteX6" fmla="*/ 1024223 w 1094704"/>
              <a:gd name="connsiteY6" fmla="*/ 1068947 h 1068947"/>
              <a:gd name="connsiteX7" fmla="*/ 72031 w 1094704"/>
              <a:gd name="connsiteY7" fmla="*/ 1068947 h 1068947"/>
              <a:gd name="connsiteX8" fmla="*/ 61578 w 1094704"/>
              <a:gd name="connsiteY8" fmla="*/ 856444 h 1068947"/>
              <a:gd name="connsiteX9" fmla="*/ 0 w 1094704"/>
              <a:gd name="connsiteY9" fmla="*/ 160989 h 1068947"/>
              <a:gd name="connsiteX10" fmla="*/ 182454 w 1094704"/>
              <a:gd name="connsiteY10" fmla="*/ 0 h 1068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94704" h="1068947">
                <a:moveTo>
                  <a:pt x="425002" y="1"/>
                </a:moveTo>
                <a:lnTo>
                  <a:pt x="540912" y="270457"/>
                </a:lnTo>
                <a:lnTo>
                  <a:pt x="656822" y="1"/>
                </a:lnTo>
                <a:close/>
                <a:moveTo>
                  <a:pt x="182454" y="0"/>
                </a:moveTo>
                <a:lnTo>
                  <a:pt x="912250" y="0"/>
                </a:lnTo>
                <a:cubicBezTo>
                  <a:pt x="1013017" y="0"/>
                  <a:pt x="1094704" y="72077"/>
                  <a:pt x="1094704" y="160989"/>
                </a:cubicBezTo>
                <a:lnTo>
                  <a:pt x="1024223" y="1068947"/>
                </a:lnTo>
                <a:lnTo>
                  <a:pt x="72031" y="1068947"/>
                </a:lnTo>
                <a:lnTo>
                  <a:pt x="61578" y="856444"/>
                </a:lnTo>
                <a:cubicBezTo>
                  <a:pt x="41052" y="624626"/>
                  <a:pt x="0" y="392807"/>
                  <a:pt x="0" y="160989"/>
                </a:cubicBezTo>
                <a:cubicBezTo>
                  <a:pt x="0" y="72077"/>
                  <a:pt x="81687" y="0"/>
                  <a:pt x="182454" y="0"/>
                </a:cubicBezTo>
                <a:close/>
              </a:path>
            </a:pathLst>
          </a:cu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3210661" y="2099903"/>
            <a:ext cx="183730" cy="183731"/>
          </a:xfrm>
          <a:prstGeom prst="ellipse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3210661" y="2344876"/>
            <a:ext cx="183730" cy="183731"/>
          </a:xfrm>
          <a:prstGeom prst="ellipse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3210661" y="2574538"/>
            <a:ext cx="183730" cy="183731"/>
          </a:xfrm>
          <a:prstGeom prst="ellipse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864607" y="2815169"/>
            <a:ext cx="487587" cy="487588"/>
          </a:xfrm>
          <a:prstGeom prst="ellipse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>
            <a:off x="7777144" y="3310420"/>
            <a:ext cx="695767" cy="800988"/>
          </a:xfrm>
          <a:custGeom>
            <a:avLst/>
            <a:gdLst>
              <a:gd name="connsiteX0" fmla="*/ 115963 w 695767"/>
              <a:gd name="connsiteY0" fmla="*/ 0 h 800988"/>
              <a:gd name="connsiteX1" fmla="*/ 262010 w 695767"/>
              <a:gd name="connsiteY1" fmla="*/ 0 h 800988"/>
              <a:gd name="connsiteX2" fmla="*/ 345538 w 695767"/>
              <a:gd name="connsiteY2" fmla="*/ 127748 h 800988"/>
              <a:gd name="connsiteX3" fmla="*/ 429066 w 695767"/>
              <a:gd name="connsiteY3" fmla="*/ 0 h 800988"/>
              <a:gd name="connsiteX4" fmla="*/ 579804 w 695767"/>
              <a:gd name="connsiteY4" fmla="*/ 0 h 800988"/>
              <a:gd name="connsiteX5" fmla="*/ 695767 w 695767"/>
              <a:gd name="connsiteY5" fmla="*/ 120633 h 800988"/>
              <a:gd name="connsiteX6" fmla="*/ 650971 w 695767"/>
              <a:gd name="connsiteY6" fmla="*/ 800988 h 800988"/>
              <a:gd name="connsiteX7" fmla="*/ 45781 w 695767"/>
              <a:gd name="connsiteY7" fmla="*/ 800988 h 800988"/>
              <a:gd name="connsiteX8" fmla="*/ 39137 w 695767"/>
              <a:gd name="connsiteY8" fmla="*/ 641754 h 800988"/>
              <a:gd name="connsiteX9" fmla="*/ 0 w 695767"/>
              <a:gd name="connsiteY9" fmla="*/ 120633 h 800988"/>
              <a:gd name="connsiteX10" fmla="*/ 115963 w 695767"/>
              <a:gd name="connsiteY10" fmla="*/ 0 h 800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95767" h="800988">
                <a:moveTo>
                  <a:pt x="115963" y="0"/>
                </a:moveTo>
                <a:lnTo>
                  <a:pt x="262010" y="0"/>
                </a:lnTo>
                <a:lnTo>
                  <a:pt x="345538" y="127748"/>
                </a:lnTo>
                <a:lnTo>
                  <a:pt x="429066" y="0"/>
                </a:lnTo>
                <a:lnTo>
                  <a:pt x="579804" y="0"/>
                </a:lnTo>
                <a:cubicBezTo>
                  <a:pt x="643849" y="0"/>
                  <a:pt x="695767" y="54009"/>
                  <a:pt x="695767" y="120633"/>
                </a:cubicBezTo>
                <a:lnTo>
                  <a:pt x="650971" y="800988"/>
                </a:lnTo>
                <a:lnTo>
                  <a:pt x="45781" y="800988"/>
                </a:lnTo>
                <a:lnTo>
                  <a:pt x="39137" y="641754"/>
                </a:lnTo>
                <a:cubicBezTo>
                  <a:pt x="26092" y="468048"/>
                  <a:pt x="0" y="294340"/>
                  <a:pt x="0" y="120633"/>
                </a:cubicBezTo>
                <a:cubicBezTo>
                  <a:pt x="0" y="54009"/>
                  <a:pt x="51918" y="0"/>
                  <a:pt x="115963" y="0"/>
                </a:cubicBezTo>
                <a:close/>
              </a:path>
            </a:pathLst>
          </a:cu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梯形 41"/>
          <p:cNvSpPr/>
          <p:nvPr/>
        </p:nvSpPr>
        <p:spPr>
          <a:xfrm flipV="1">
            <a:off x="7876850" y="3870794"/>
            <a:ext cx="288000" cy="762928"/>
          </a:xfrm>
          <a:prstGeom prst="trapezoid">
            <a:avLst>
              <a:gd name="adj" fmla="val 24257"/>
            </a:avLst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梯形 42"/>
          <p:cNvSpPr/>
          <p:nvPr/>
        </p:nvSpPr>
        <p:spPr>
          <a:xfrm flipV="1">
            <a:off x="8114490" y="3851347"/>
            <a:ext cx="288000" cy="772527"/>
          </a:xfrm>
          <a:prstGeom prst="trapezoid">
            <a:avLst>
              <a:gd name="adj" fmla="val 24257"/>
            </a:avLst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8080729" y="3503410"/>
            <a:ext cx="72000" cy="72000"/>
          </a:xfrm>
          <a:prstGeom prst="ellipse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8080729" y="3647294"/>
            <a:ext cx="72000" cy="72000"/>
          </a:xfrm>
          <a:prstGeom prst="ellipse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8080729" y="3782185"/>
            <a:ext cx="72000" cy="72000"/>
          </a:xfrm>
          <a:prstGeom prst="ellipse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圆角矩形 62"/>
          <p:cNvSpPr/>
          <p:nvPr/>
        </p:nvSpPr>
        <p:spPr>
          <a:xfrm rot="1631801">
            <a:off x="7643654" y="3296463"/>
            <a:ext cx="203445" cy="735877"/>
          </a:xfrm>
          <a:prstGeom prst="roundRect">
            <a:avLst>
              <a:gd name="adj" fmla="val 50000"/>
            </a:avLst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圆角矩形 63"/>
          <p:cNvSpPr/>
          <p:nvPr/>
        </p:nvSpPr>
        <p:spPr>
          <a:xfrm rot="8607126">
            <a:off x="8405460" y="3252345"/>
            <a:ext cx="203600" cy="735877"/>
          </a:xfrm>
          <a:prstGeom prst="roundRect">
            <a:avLst>
              <a:gd name="adj" fmla="val 50000"/>
            </a:avLst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圆角矩形 68"/>
          <p:cNvSpPr/>
          <p:nvPr/>
        </p:nvSpPr>
        <p:spPr>
          <a:xfrm rot="1067571">
            <a:off x="2511518" y="1660734"/>
            <a:ext cx="374000" cy="1331000"/>
          </a:xfrm>
          <a:prstGeom prst="roundRect">
            <a:avLst>
              <a:gd name="adj" fmla="val 5000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圆角矩形 69"/>
          <p:cNvSpPr/>
          <p:nvPr/>
        </p:nvSpPr>
        <p:spPr>
          <a:xfrm rot="20485422">
            <a:off x="3737417" y="1650686"/>
            <a:ext cx="374000" cy="1331000"/>
          </a:xfrm>
          <a:prstGeom prst="roundRect">
            <a:avLst>
              <a:gd name="adj" fmla="val 5000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4154421" y="1867974"/>
            <a:ext cx="1080000" cy="1080000"/>
          </a:xfrm>
          <a:prstGeom prst="rect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095207" y="1777841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我</a:t>
            </a:r>
            <a:endParaRPr lang="zh-CN" altLang="en-US" sz="8000" dirty="0">
              <a:solidFill>
                <a:srgbClr val="EAEAEA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0" y="0"/>
            <a:ext cx="1197736" cy="5306096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0994264" y="0"/>
            <a:ext cx="1197736" cy="5306096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flipV="1">
            <a:off x="7779658" y="493486"/>
            <a:ext cx="870856" cy="420914"/>
          </a:xfrm>
          <a:prstGeom prst="triangle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46" name="任意多边形 45"/>
          <p:cNvSpPr/>
          <p:nvPr/>
        </p:nvSpPr>
        <p:spPr>
          <a:xfrm rot="20470538" flipV="1">
            <a:off x="1036504" y="3981596"/>
            <a:ext cx="1335435" cy="1102620"/>
          </a:xfrm>
          <a:custGeom>
            <a:avLst/>
            <a:gdLst>
              <a:gd name="connsiteX0" fmla="*/ 571500 w 571500"/>
              <a:gd name="connsiteY0" fmla="*/ 0 h 431800"/>
              <a:gd name="connsiteX1" fmla="*/ 0 w 571500"/>
              <a:gd name="connsiteY1" fmla="*/ 431800 h 431800"/>
              <a:gd name="connsiteX2" fmla="*/ 508000 w 571500"/>
              <a:gd name="connsiteY2" fmla="*/ 304800 h 431800"/>
              <a:gd name="connsiteX0-1" fmla="*/ 564085 w 564085"/>
              <a:gd name="connsiteY0-2" fmla="*/ 0 h 710260"/>
              <a:gd name="connsiteX1-3" fmla="*/ 0 w 564085"/>
              <a:gd name="connsiteY1-4" fmla="*/ 710260 h 710260"/>
              <a:gd name="connsiteX2-5" fmla="*/ 500585 w 564085"/>
              <a:gd name="connsiteY2-6" fmla="*/ 304800 h 7102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564085" h="710260">
                <a:moveTo>
                  <a:pt x="564085" y="0"/>
                </a:moveTo>
                <a:lnTo>
                  <a:pt x="0" y="710260"/>
                </a:lnTo>
                <a:lnTo>
                  <a:pt x="500585" y="304800"/>
                </a:lnTo>
              </a:path>
            </a:pathLst>
          </a:cu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 rot="16200000">
            <a:off x="3475328" y="2321079"/>
            <a:ext cx="1595414" cy="5065009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 rot="16200000">
            <a:off x="4226134" y="1063205"/>
            <a:ext cx="811655" cy="5036697"/>
          </a:xfrm>
          <a:prstGeom prst="rect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 rot="16200000">
            <a:off x="2371465" y="1701070"/>
            <a:ext cx="774701" cy="2006601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itchFamily="2" charset="-122"/>
              <a:ea typeface="方正粗黑宋简体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 flipH="1">
            <a:off x="7417198" y="1109272"/>
            <a:ext cx="1699990" cy="4031632"/>
            <a:chOff x="1991384" y="697530"/>
            <a:chExt cx="1699990" cy="4031632"/>
          </a:xfrm>
        </p:grpSpPr>
        <p:sp>
          <p:nvSpPr>
            <p:cNvPr id="6" name="椭圆 5"/>
            <p:cNvSpPr/>
            <p:nvPr/>
          </p:nvSpPr>
          <p:spPr>
            <a:xfrm>
              <a:off x="2351196" y="697530"/>
              <a:ext cx="1000694" cy="1000694"/>
            </a:xfrm>
            <a:prstGeom prst="ellipse">
              <a:avLst/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粗黑宋简体" pitchFamily="2" charset="-122"/>
                <a:ea typeface="方正粗黑宋简体" pitchFamily="2" charset="-122"/>
              </a:endParaRPr>
            </a:p>
          </p:txBody>
        </p:sp>
        <p:sp>
          <p:nvSpPr>
            <p:cNvPr id="7" name="梯形 6"/>
            <p:cNvSpPr/>
            <p:nvPr/>
          </p:nvSpPr>
          <p:spPr>
            <a:xfrm>
              <a:off x="1991384" y="2939353"/>
              <a:ext cx="1699990" cy="1030387"/>
            </a:xfrm>
            <a:prstGeom prst="trapezoid">
              <a:avLst>
                <a:gd name="adj" fmla="val 27580"/>
              </a:avLst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粗黑宋简体" pitchFamily="2" charset="-122"/>
                <a:ea typeface="方正粗黑宋简体" pitchFamily="2" charset="-122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2191240" y="1692734"/>
              <a:ext cx="1301420" cy="1270799"/>
            </a:xfrm>
            <a:custGeom>
              <a:avLst/>
              <a:gdLst>
                <a:gd name="connsiteX0" fmla="*/ 425002 w 1094704"/>
                <a:gd name="connsiteY0" fmla="*/ 1 h 1068947"/>
                <a:gd name="connsiteX1" fmla="*/ 540912 w 1094704"/>
                <a:gd name="connsiteY1" fmla="*/ 270457 h 1068947"/>
                <a:gd name="connsiteX2" fmla="*/ 656822 w 1094704"/>
                <a:gd name="connsiteY2" fmla="*/ 1 h 1068947"/>
                <a:gd name="connsiteX3" fmla="*/ 182454 w 1094704"/>
                <a:gd name="connsiteY3" fmla="*/ 0 h 1068947"/>
                <a:gd name="connsiteX4" fmla="*/ 912250 w 1094704"/>
                <a:gd name="connsiteY4" fmla="*/ 0 h 1068947"/>
                <a:gd name="connsiteX5" fmla="*/ 1094704 w 1094704"/>
                <a:gd name="connsiteY5" fmla="*/ 160989 h 1068947"/>
                <a:gd name="connsiteX6" fmla="*/ 1024223 w 1094704"/>
                <a:gd name="connsiteY6" fmla="*/ 1068947 h 1068947"/>
                <a:gd name="connsiteX7" fmla="*/ 72031 w 1094704"/>
                <a:gd name="connsiteY7" fmla="*/ 1068947 h 1068947"/>
                <a:gd name="connsiteX8" fmla="*/ 61578 w 1094704"/>
                <a:gd name="connsiteY8" fmla="*/ 856444 h 1068947"/>
                <a:gd name="connsiteX9" fmla="*/ 0 w 1094704"/>
                <a:gd name="connsiteY9" fmla="*/ 160989 h 1068947"/>
                <a:gd name="connsiteX10" fmla="*/ 182454 w 1094704"/>
                <a:gd name="connsiteY10" fmla="*/ 0 h 1068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4704" h="1068947">
                  <a:moveTo>
                    <a:pt x="425002" y="1"/>
                  </a:moveTo>
                  <a:lnTo>
                    <a:pt x="540912" y="270457"/>
                  </a:lnTo>
                  <a:lnTo>
                    <a:pt x="656822" y="1"/>
                  </a:lnTo>
                  <a:close/>
                  <a:moveTo>
                    <a:pt x="182454" y="0"/>
                  </a:moveTo>
                  <a:lnTo>
                    <a:pt x="912250" y="0"/>
                  </a:lnTo>
                  <a:cubicBezTo>
                    <a:pt x="1013017" y="0"/>
                    <a:pt x="1094704" y="72077"/>
                    <a:pt x="1094704" y="160989"/>
                  </a:cubicBezTo>
                  <a:lnTo>
                    <a:pt x="1024223" y="1068947"/>
                  </a:lnTo>
                  <a:lnTo>
                    <a:pt x="72031" y="1068947"/>
                  </a:lnTo>
                  <a:lnTo>
                    <a:pt x="61578" y="856444"/>
                  </a:lnTo>
                  <a:cubicBezTo>
                    <a:pt x="41052" y="624626"/>
                    <a:pt x="0" y="392807"/>
                    <a:pt x="0" y="160989"/>
                  </a:cubicBezTo>
                  <a:cubicBezTo>
                    <a:pt x="0" y="72077"/>
                    <a:pt x="81687" y="0"/>
                    <a:pt x="182454" y="0"/>
                  </a:cubicBezTo>
                  <a:close/>
                </a:path>
              </a:pathLst>
            </a:cu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方正粗黑宋简体" pitchFamily="2" charset="-122"/>
                <a:ea typeface="方正粗黑宋简体" pitchFamily="2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2734774" y="2121438"/>
              <a:ext cx="183730" cy="183731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粗黑宋简体" pitchFamily="2" charset="-122"/>
                <a:ea typeface="方正粗黑宋简体" pitchFamily="2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734774" y="2366411"/>
              <a:ext cx="183730" cy="183731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粗黑宋简体" pitchFamily="2" charset="-122"/>
                <a:ea typeface="方正粗黑宋简体" pitchFamily="2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2734774" y="2596073"/>
              <a:ext cx="183730" cy="183731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粗黑宋简体" pitchFamily="2" charset="-122"/>
                <a:ea typeface="方正粗黑宋简体" pitchFamily="2" charset="-122"/>
              </a:endParaRPr>
            </a:p>
          </p:txBody>
        </p:sp>
        <p:sp>
          <p:nvSpPr>
            <p:cNvPr id="12" name="梯形 11"/>
            <p:cNvSpPr/>
            <p:nvPr/>
          </p:nvSpPr>
          <p:spPr>
            <a:xfrm flipV="1">
              <a:off x="2318447" y="3629643"/>
              <a:ext cx="427980" cy="1099519"/>
            </a:xfrm>
            <a:prstGeom prst="trapezoid">
              <a:avLst>
                <a:gd name="adj" fmla="val 24257"/>
              </a:avLst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粗黑宋简体" pitchFamily="2" charset="-122"/>
                <a:ea typeface="方正粗黑宋简体" pitchFamily="2" charset="-122"/>
              </a:endParaRPr>
            </a:p>
          </p:txBody>
        </p:sp>
        <p:sp>
          <p:nvSpPr>
            <p:cNvPr id="13" name="梯形 12"/>
            <p:cNvSpPr/>
            <p:nvPr/>
          </p:nvSpPr>
          <p:spPr>
            <a:xfrm flipV="1">
              <a:off x="2871962" y="3611424"/>
              <a:ext cx="427980" cy="1099519"/>
            </a:xfrm>
            <a:prstGeom prst="trapezoid">
              <a:avLst>
                <a:gd name="adj" fmla="val 24257"/>
              </a:avLst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粗黑宋简体" pitchFamily="2" charset="-122"/>
                <a:ea typeface="方正粗黑宋简体" pitchFamily="2" charset="-122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 rot="1067571">
              <a:off x="2035631" y="1682269"/>
              <a:ext cx="374000" cy="1331000"/>
            </a:xfrm>
            <a:prstGeom prst="roundRect">
              <a:avLst>
                <a:gd name="adj" fmla="val 50000"/>
              </a:avLst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粗黑宋简体" pitchFamily="2" charset="-122"/>
                <a:ea typeface="方正粗黑宋简体" pitchFamily="2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 rot="20485422">
              <a:off x="3261530" y="1672221"/>
              <a:ext cx="374000" cy="1331000"/>
            </a:xfrm>
            <a:prstGeom prst="roundRect">
              <a:avLst>
                <a:gd name="adj" fmla="val 50000"/>
              </a:avLst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粗黑宋简体" pitchFamily="2" charset="-122"/>
                <a:ea typeface="方正粗黑宋简体" pitchFamily="2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1952016" y="2330924"/>
            <a:ext cx="195758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44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98</a:t>
            </a:r>
            <a:r>
              <a:rPr lang="zh-CN" altLang="en-US" sz="44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分！</a:t>
            </a:r>
            <a:endParaRPr lang="en-US" altLang="zh-CN" sz="4400" kern="100" dirty="0" smtClean="0">
              <a:solidFill>
                <a:srgbClr val="EAEAEA"/>
              </a:solidFill>
              <a:latin typeface="方正粗黑宋简体" pitchFamily="2" charset="-122"/>
              <a:ea typeface="方正粗黑宋简体" pitchFamily="2" charset="-122"/>
              <a:cs typeface="Times New Roman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 rot="16200000">
            <a:off x="4616394" y="-271432"/>
            <a:ext cx="1506833" cy="3484378"/>
          </a:xfrm>
          <a:prstGeom prst="rect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73698" y="819402"/>
            <a:ext cx="3570208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44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考卷</a:t>
            </a:r>
            <a:r>
              <a:rPr lang="zh-CN" altLang="en-US" sz="44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发了吗</a:t>
            </a:r>
            <a:r>
              <a:rPr lang="zh-CN" altLang="zh-CN" sz="44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？</a:t>
            </a:r>
            <a:endParaRPr lang="en-US" altLang="zh-CN" sz="4400" kern="100" dirty="0" smtClean="0">
              <a:solidFill>
                <a:srgbClr val="EAEAEA"/>
              </a:solidFill>
              <a:latin typeface="方正粗黑宋简体" pitchFamily="2" charset="-122"/>
              <a:ea typeface="方正粗黑宋简体" pitchFamily="2" charset="-122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zh-CN" sz="44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考</a:t>
            </a:r>
            <a:r>
              <a:rPr lang="zh-CN" altLang="zh-CN" sz="44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了多少分？</a:t>
            </a:r>
          </a:p>
        </p:txBody>
      </p:sp>
      <p:sp>
        <p:nvSpPr>
          <p:cNvPr id="31" name="任意多边形 30"/>
          <p:cNvSpPr/>
          <p:nvPr/>
        </p:nvSpPr>
        <p:spPr>
          <a:xfrm flipH="1">
            <a:off x="6762644" y="1139253"/>
            <a:ext cx="972279" cy="686841"/>
          </a:xfrm>
          <a:custGeom>
            <a:avLst/>
            <a:gdLst>
              <a:gd name="connsiteX0" fmla="*/ 571500 w 571500"/>
              <a:gd name="connsiteY0" fmla="*/ 0 h 431800"/>
              <a:gd name="connsiteX1" fmla="*/ 0 w 571500"/>
              <a:gd name="connsiteY1" fmla="*/ 431800 h 431800"/>
              <a:gd name="connsiteX2" fmla="*/ 508000 w 571500"/>
              <a:gd name="connsiteY2" fmla="*/ 304800 h 43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1500" h="431800">
                <a:moveTo>
                  <a:pt x="571500" y="0"/>
                </a:moveTo>
                <a:lnTo>
                  <a:pt x="0" y="431800"/>
                </a:lnTo>
                <a:lnTo>
                  <a:pt x="508000" y="304800"/>
                </a:lnTo>
              </a:path>
            </a:pathLst>
          </a:cu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itchFamily="2" charset="-122"/>
              <a:ea typeface="方正粗黑宋简体" pitchFamily="2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 flipH="1">
            <a:off x="311047" y="2527949"/>
            <a:ext cx="978106" cy="1818553"/>
            <a:chOff x="7167767" y="2836704"/>
            <a:chExt cx="978106" cy="1818553"/>
          </a:xfrm>
        </p:grpSpPr>
        <p:sp>
          <p:nvSpPr>
            <p:cNvPr id="17" name="椭圆 16"/>
            <p:cNvSpPr/>
            <p:nvPr/>
          </p:nvSpPr>
          <p:spPr>
            <a:xfrm>
              <a:off x="7388720" y="2836704"/>
              <a:ext cx="487587" cy="487588"/>
            </a:xfrm>
            <a:prstGeom prst="ellipse">
              <a:avLst/>
            </a:prstGeom>
            <a:solidFill>
              <a:srgbClr val="554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粗黑宋简体" pitchFamily="2" charset="-122"/>
                <a:ea typeface="方正粗黑宋简体" pitchFamily="2" charset="-122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7301257" y="3331955"/>
              <a:ext cx="695767" cy="800988"/>
            </a:xfrm>
            <a:custGeom>
              <a:avLst/>
              <a:gdLst>
                <a:gd name="connsiteX0" fmla="*/ 115963 w 695767"/>
                <a:gd name="connsiteY0" fmla="*/ 0 h 800988"/>
                <a:gd name="connsiteX1" fmla="*/ 262010 w 695767"/>
                <a:gd name="connsiteY1" fmla="*/ 0 h 800988"/>
                <a:gd name="connsiteX2" fmla="*/ 345538 w 695767"/>
                <a:gd name="connsiteY2" fmla="*/ 127748 h 800988"/>
                <a:gd name="connsiteX3" fmla="*/ 429066 w 695767"/>
                <a:gd name="connsiteY3" fmla="*/ 0 h 800988"/>
                <a:gd name="connsiteX4" fmla="*/ 579804 w 695767"/>
                <a:gd name="connsiteY4" fmla="*/ 0 h 800988"/>
                <a:gd name="connsiteX5" fmla="*/ 695767 w 695767"/>
                <a:gd name="connsiteY5" fmla="*/ 120633 h 800988"/>
                <a:gd name="connsiteX6" fmla="*/ 650971 w 695767"/>
                <a:gd name="connsiteY6" fmla="*/ 800988 h 800988"/>
                <a:gd name="connsiteX7" fmla="*/ 45781 w 695767"/>
                <a:gd name="connsiteY7" fmla="*/ 800988 h 800988"/>
                <a:gd name="connsiteX8" fmla="*/ 39137 w 695767"/>
                <a:gd name="connsiteY8" fmla="*/ 641754 h 800988"/>
                <a:gd name="connsiteX9" fmla="*/ 0 w 695767"/>
                <a:gd name="connsiteY9" fmla="*/ 120633 h 800988"/>
                <a:gd name="connsiteX10" fmla="*/ 115963 w 695767"/>
                <a:gd name="connsiteY10" fmla="*/ 0 h 80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5767" h="800988">
                  <a:moveTo>
                    <a:pt x="115963" y="0"/>
                  </a:moveTo>
                  <a:lnTo>
                    <a:pt x="262010" y="0"/>
                  </a:lnTo>
                  <a:lnTo>
                    <a:pt x="345538" y="127748"/>
                  </a:lnTo>
                  <a:lnTo>
                    <a:pt x="429066" y="0"/>
                  </a:lnTo>
                  <a:lnTo>
                    <a:pt x="579804" y="0"/>
                  </a:lnTo>
                  <a:cubicBezTo>
                    <a:pt x="643849" y="0"/>
                    <a:pt x="695767" y="54009"/>
                    <a:pt x="695767" y="120633"/>
                  </a:cubicBezTo>
                  <a:lnTo>
                    <a:pt x="650971" y="800988"/>
                  </a:lnTo>
                  <a:lnTo>
                    <a:pt x="45781" y="800988"/>
                  </a:lnTo>
                  <a:lnTo>
                    <a:pt x="39137" y="641754"/>
                  </a:lnTo>
                  <a:cubicBezTo>
                    <a:pt x="26092" y="468048"/>
                    <a:pt x="0" y="294340"/>
                    <a:pt x="0" y="120633"/>
                  </a:cubicBezTo>
                  <a:cubicBezTo>
                    <a:pt x="0" y="54009"/>
                    <a:pt x="51918" y="0"/>
                    <a:pt x="115963" y="0"/>
                  </a:cubicBezTo>
                  <a:close/>
                </a:path>
              </a:pathLst>
            </a:custGeom>
            <a:solidFill>
              <a:srgbClr val="554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方正粗黑宋简体" pitchFamily="2" charset="-122"/>
                <a:ea typeface="方正粗黑宋简体" pitchFamily="2" charset="-122"/>
              </a:endParaRPr>
            </a:p>
          </p:txBody>
        </p:sp>
        <p:sp>
          <p:nvSpPr>
            <p:cNvPr id="19" name="梯形 18"/>
            <p:cNvSpPr/>
            <p:nvPr/>
          </p:nvSpPr>
          <p:spPr>
            <a:xfrm flipV="1">
              <a:off x="7400963" y="3892329"/>
              <a:ext cx="288000" cy="762928"/>
            </a:xfrm>
            <a:prstGeom prst="trapezoid">
              <a:avLst>
                <a:gd name="adj" fmla="val 24257"/>
              </a:avLst>
            </a:prstGeom>
            <a:solidFill>
              <a:srgbClr val="554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粗黑宋简体" pitchFamily="2" charset="-122"/>
                <a:ea typeface="方正粗黑宋简体" pitchFamily="2" charset="-122"/>
              </a:endParaRPr>
            </a:p>
          </p:txBody>
        </p:sp>
        <p:sp>
          <p:nvSpPr>
            <p:cNvPr id="20" name="梯形 19"/>
            <p:cNvSpPr/>
            <p:nvPr/>
          </p:nvSpPr>
          <p:spPr>
            <a:xfrm flipV="1">
              <a:off x="7638603" y="3872882"/>
              <a:ext cx="288000" cy="772527"/>
            </a:xfrm>
            <a:prstGeom prst="trapezoid">
              <a:avLst>
                <a:gd name="adj" fmla="val 24257"/>
              </a:avLst>
            </a:prstGeom>
            <a:solidFill>
              <a:srgbClr val="554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粗黑宋简体" pitchFamily="2" charset="-122"/>
                <a:ea typeface="方正粗黑宋简体" pitchFamily="2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7604842" y="3524945"/>
              <a:ext cx="72000" cy="72000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粗黑宋简体" pitchFamily="2" charset="-122"/>
                <a:ea typeface="方正粗黑宋简体" pitchFamily="2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7604842" y="3668829"/>
              <a:ext cx="72000" cy="72000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粗黑宋简体" pitchFamily="2" charset="-122"/>
                <a:ea typeface="方正粗黑宋简体" pitchFamily="2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7604842" y="3803720"/>
              <a:ext cx="72000" cy="72000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粗黑宋简体" pitchFamily="2" charset="-122"/>
                <a:ea typeface="方正粗黑宋简体" pitchFamily="2" charset="-122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 rot="1631801">
              <a:off x="7167767" y="3317998"/>
              <a:ext cx="203445" cy="735877"/>
            </a:xfrm>
            <a:prstGeom prst="roundRect">
              <a:avLst>
                <a:gd name="adj" fmla="val 50000"/>
              </a:avLst>
            </a:prstGeom>
            <a:solidFill>
              <a:srgbClr val="554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粗黑宋简体" pitchFamily="2" charset="-122"/>
                <a:ea typeface="方正粗黑宋简体" pitchFamily="2" charset="-122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 rot="8607126">
              <a:off x="7942273" y="3273880"/>
              <a:ext cx="203600" cy="735877"/>
            </a:xfrm>
            <a:prstGeom prst="roundRect">
              <a:avLst>
                <a:gd name="adj" fmla="val 50000"/>
              </a:avLst>
            </a:prstGeom>
            <a:solidFill>
              <a:srgbClr val="554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粗黑宋简体" pitchFamily="2" charset="-122"/>
                <a:ea typeface="方正粗黑宋简体" pitchFamily="2" charset="-122"/>
              </a:endParaRPr>
            </a:p>
          </p:txBody>
        </p:sp>
      </p:grpSp>
      <p:sp>
        <p:nvSpPr>
          <p:cNvPr id="34" name="任意多边形 33"/>
          <p:cNvSpPr/>
          <p:nvPr/>
        </p:nvSpPr>
        <p:spPr>
          <a:xfrm flipV="1">
            <a:off x="1184222" y="2533337"/>
            <a:ext cx="684344" cy="299804"/>
          </a:xfrm>
          <a:custGeom>
            <a:avLst/>
            <a:gdLst>
              <a:gd name="connsiteX0" fmla="*/ 571500 w 571500"/>
              <a:gd name="connsiteY0" fmla="*/ 0 h 431800"/>
              <a:gd name="connsiteX1" fmla="*/ 0 w 571500"/>
              <a:gd name="connsiteY1" fmla="*/ 431800 h 431800"/>
              <a:gd name="connsiteX2" fmla="*/ 508000 w 571500"/>
              <a:gd name="connsiteY2" fmla="*/ 304800 h 43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1500" h="431800">
                <a:moveTo>
                  <a:pt x="571500" y="0"/>
                </a:moveTo>
                <a:lnTo>
                  <a:pt x="0" y="431800"/>
                </a:lnTo>
                <a:lnTo>
                  <a:pt x="508000" y="304800"/>
                </a:lnTo>
              </a:path>
            </a:pathLst>
          </a:cu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115404" y="3272930"/>
            <a:ext cx="526618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44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为什么没考</a:t>
            </a:r>
            <a:r>
              <a:rPr lang="en-US" altLang="zh-CN" sz="44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100</a:t>
            </a:r>
            <a:r>
              <a:rPr lang="zh-CN" altLang="en-US" sz="44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分</a:t>
            </a:r>
            <a:r>
              <a:rPr lang="zh-CN" altLang="zh-CN" sz="44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？</a:t>
            </a:r>
          </a:p>
        </p:txBody>
      </p:sp>
      <p:sp>
        <p:nvSpPr>
          <p:cNvPr id="43" name="任意多边形 42"/>
          <p:cNvSpPr/>
          <p:nvPr/>
        </p:nvSpPr>
        <p:spPr>
          <a:xfrm flipH="1" flipV="1">
            <a:off x="6837592" y="3462728"/>
            <a:ext cx="762419" cy="374754"/>
          </a:xfrm>
          <a:custGeom>
            <a:avLst/>
            <a:gdLst>
              <a:gd name="connsiteX0" fmla="*/ 571500 w 571500"/>
              <a:gd name="connsiteY0" fmla="*/ 0 h 431800"/>
              <a:gd name="connsiteX1" fmla="*/ 0 w 571500"/>
              <a:gd name="connsiteY1" fmla="*/ 431800 h 431800"/>
              <a:gd name="connsiteX2" fmla="*/ 508000 w 571500"/>
              <a:gd name="connsiteY2" fmla="*/ 304800 h 43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1500" h="431800">
                <a:moveTo>
                  <a:pt x="571500" y="0"/>
                </a:moveTo>
                <a:lnTo>
                  <a:pt x="0" y="431800"/>
                </a:lnTo>
                <a:lnTo>
                  <a:pt x="508000" y="304800"/>
                </a:lnTo>
              </a:path>
            </a:pathLst>
          </a:cu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759764" y="4215368"/>
            <a:ext cx="5266185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altLang="zh-CN" sz="44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100</a:t>
            </a:r>
            <a:r>
              <a:rPr lang="zh-CN" altLang="en-US" sz="44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分有什么意义？</a:t>
            </a:r>
            <a:endParaRPr lang="en-US" altLang="zh-CN" sz="4400" kern="100" dirty="0">
              <a:solidFill>
                <a:srgbClr val="EAEAEA"/>
              </a:solidFill>
              <a:latin typeface="方正粗黑宋简体" pitchFamily="2" charset="-122"/>
              <a:ea typeface="方正粗黑宋简体" pitchFamily="2" charset="-122"/>
              <a:cs typeface="Times New Roman" pitchFamily="18" charset="0"/>
            </a:endParaRPr>
          </a:p>
          <a:p>
            <a:pPr algn="just"/>
            <a:r>
              <a:rPr lang="zh-CN" altLang="en-US" sz="44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它又能代表什么呢？</a:t>
            </a:r>
            <a:endParaRPr lang="en-US" altLang="zh-CN" sz="4400" kern="100" dirty="0">
              <a:solidFill>
                <a:srgbClr val="EAEAEA"/>
              </a:solidFill>
              <a:latin typeface="方正粗黑宋简体" pitchFamily="2" charset="-122"/>
              <a:ea typeface="方正粗黑宋简体" pitchFamily="2" charset="-122"/>
              <a:cs typeface="Times New Roman" pitchFamily="18" charset="0"/>
            </a:endParaRPr>
          </a:p>
        </p:txBody>
      </p:sp>
      <p:sp>
        <p:nvSpPr>
          <p:cNvPr id="47" name="矩形 46"/>
          <p:cNvSpPr/>
          <p:nvPr/>
        </p:nvSpPr>
        <p:spPr>
          <a:xfrm rot="16200000">
            <a:off x="5365386" y="4825734"/>
            <a:ext cx="811655" cy="2698232"/>
          </a:xfrm>
          <a:prstGeom prst="rect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48" name="任意多边形 47"/>
          <p:cNvSpPr/>
          <p:nvPr/>
        </p:nvSpPr>
        <p:spPr>
          <a:xfrm rot="6440458" flipV="1">
            <a:off x="6507913" y="5270750"/>
            <a:ext cx="1335435" cy="1102620"/>
          </a:xfrm>
          <a:custGeom>
            <a:avLst/>
            <a:gdLst>
              <a:gd name="connsiteX0" fmla="*/ 571500 w 571500"/>
              <a:gd name="connsiteY0" fmla="*/ 0 h 431800"/>
              <a:gd name="connsiteX1" fmla="*/ 0 w 571500"/>
              <a:gd name="connsiteY1" fmla="*/ 431800 h 431800"/>
              <a:gd name="connsiteX2" fmla="*/ 508000 w 571500"/>
              <a:gd name="connsiteY2" fmla="*/ 304800 h 431800"/>
              <a:gd name="connsiteX0-1" fmla="*/ 564085 w 564085"/>
              <a:gd name="connsiteY0-2" fmla="*/ 0 h 710260"/>
              <a:gd name="connsiteX1-3" fmla="*/ 0 w 564085"/>
              <a:gd name="connsiteY1-4" fmla="*/ 710260 h 710260"/>
              <a:gd name="connsiteX2-5" fmla="*/ 500585 w 564085"/>
              <a:gd name="connsiteY2-6" fmla="*/ 304800 h 7102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564085" h="710260">
                <a:moveTo>
                  <a:pt x="564085" y="0"/>
                </a:moveTo>
                <a:lnTo>
                  <a:pt x="0" y="710260"/>
                </a:lnTo>
                <a:lnTo>
                  <a:pt x="500585" y="304800"/>
                </a:lnTo>
              </a:path>
            </a:pathLst>
          </a:cu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575509" y="5843860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altLang="zh-CN" sz="44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……</a:t>
            </a:r>
            <a:endParaRPr lang="zh-CN" altLang="zh-CN" sz="4400" kern="100" dirty="0">
              <a:solidFill>
                <a:srgbClr val="EAEAEA"/>
              </a:solidFill>
              <a:latin typeface="方正粗黑宋简体" pitchFamily="2" charset="-122"/>
              <a:ea typeface="方正粗黑宋简体" pitchFamily="2" charset="-122"/>
              <a:cs typeface="Times New Roman" pitchFamily="18" charset="0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602" b="100000" l="4082" r="89796">
                        <a14:foregroundMark x1="23469" y1="58065" x2="71429" y2="6666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10957" y="5743618"/>
            <a:ext cx="933450" cy="885825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文本框 50"/>
          <p:cNvSpPr txBox="1"/>
          <p:nvPr/>
        </p:nvSpPr>
        <p:spPr>
          <a:xfrm>
            <a:off x="6608125" y="5916733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粗黑宋简体" pitchFamily="2" charset="-122"/>
                <a:ea typeface="方正粗黑宋简体" pitchFamily="2" charset="-122"/>
              </a:rPr>
              <a:t>？</a:t>
            </a:r>
            <a:endParaRPr lang="zh-CN" altLang="en-US" dirty="0">
              <a:solidFill>
                <a:schemeClr val="bg1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455279" y="5719277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粗黑宋简体" pitchFamily="2" charset="-122"/>
                <a:ea typeface="方正粗黑宋简体" pitchFamily="2" charset="-122"/>
              </a:rPr>
              <a:t>？</a:t>
            </a:r>
            <a:endParaRPr lang="zh-CN" altLang="en-US" sz="2400" dirty="0">
              <a:solidFill>
                <a:schemeClr val="bg1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184" b="94898" l="3000" r="93000">
                        <a14:foregroundMark x1="36000" y1="53061" x2="37000" y2="65306"/>
                        <a14:foregroundMark x1="58000" y1="57143" x2="59000" y2="66327"/>
                        <a14:foregroundMark x1="81000" y1="29592" x2="83000" y2="28571"/>
                        <a14:foregroundMark x1="79000" y1="21429" x2="81000" y2="21429"/>
                      </a14:backgroundRemoval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28209" y="681567"/>
            <a:ext cx="1017684" cy="997330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213" l="0" r="10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76137" y="2309502"/>
            <a:ext cx="781931" cy="781931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226" b="81452" l="9346" r="98131">
                        <a14:foregroundMark x1="40187" y1="42742" x2="52336" y2="73387"/>
                      </a14:backgroundRemoval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51721" y="2407690"/>
            <a:ext cx="1019175" cy="1181100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213" l="0" r="10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74170" y="4408125"/>
            <a:ext cx="781931" cy="781931"/>
          </a:xfrm>
          <a:prstGeom prst="rect">
            <a:avLst/>
          </a:prstGeom>
        </p:spPr>
      </p:pic>
      <p:sp>
        <p:nvSpPr>
          <p:cNvPr id="58" name="矩形 57"/>
          <p:cNvSpPr/>
          <p:nvPr/>
        </p:nvSpPr>
        <p:spPr>
          <a:xfrm>
            <a:off x="1" y="1"/>
            <a:ext cx="12192000" cy="579548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0" y="6658377"/>
            <a:ext cx="12192000" cy="199623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9414456" y="412124"/>
            <a:ext cx="2777544" cy="6445875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itchFamily="2" charset="-122"/>
              <a:ea typeface="方正粗黑宋简体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0" y="1930402"/>
            <a:ext cx="4020457" cy="4927598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flipV="1">
            <a:off x="5667829" y="2373085"/>
            <a:ext cx="1259778" cy="631371"/>
          </a:xfrm>
          <a:prstGeom prst="triangle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2"/>
            <a:ext cx="12192000" cy="2409370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4664460" y="3272270"/>
            <a:ext cx="403187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6000" kern="100" dirty="0">
                <a:solidFill>
                  <a:srgbClr val="BB015F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这句话让我</a:t>
            </a:r>
            <a:endParaRPr lang="en-US" altLang="zh-CN" sz="6000" kern="100" dirty="0" smtClean="0">
              <a:solidFill>
                <a:srgbClr val="BB015F"/>
              </a:solidFill>
              <a:latin typeface="方正粗黑宋简体" pitchFamily="2" charset="-122"/>
              <a:ea typeface="方正粗黑宋简体" pitchFamily="2" charset="-122"/>
              <a:cs typeface="Times New Roman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 flipH="1">
            <a:off x="9236630" y="2788404"/>
            <a:ext cx="2051379" cy="4069596"/>
            <a:chOff x="702230" y="2745099"/>
            <a:chExt cx="2051379" cy="4069596"/>
          </a:xfrm>
        </p:grpSpPr>
        <p:sp>
          <p:nvSpPr>
            <p:cNvPr id="2" name="椭圆 1"/>
            <p:cNvSpPr/>
            <p:nvPr/>
          </p:nvSpPr>
          <p:spPr>
            <a:xfrm>
              <a:off x="1019331" y="2745099"/>
              <a:ext cx="1034322" cy="1034322"/>
            </a:xfrm>
            <a:prstGeom prst="ellipse">
              <a:avLst/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887094" y="3763276"/>
              <a:ext cx="1301420" cy="1270799"/>
            </a:xfrm>
            <a:custGeom>
              <a:avLst/>
              <a:gdLst>
                <a:gd name="connsiteX0" fmla="*/ 425002 w 1094704"/>
                <a:gd name="connsiteY0" fmla="*/ 1 h 1068947"/>
                <a:gd name="connsiteX1" fmla="*/ 540912 w 1094704"/>
                <a:gd name="connsiteY1" fmla="*/ 270457 h 1068947"/>
                <a:gd name="connsiteX2" fmla="*/ 656822 w 1094704"/>
                <a:gd name="connsiteY2" fmla="*/ 1 h 1068947"/>
                <a:gd name="connsiteX3" fmla="*/ 182454 w 1094704"/>
                <a:gd name="connsiteY3" fmla="*/ 0 h 1068947"/>
                <a:gd name="connsiteX4" fmla="*/ 912250 w 1094704"/>
                <a:gd name="connsiteY4" fmla="*/ 0 h 1068947"/>
                <a:gd name="connsiteX5" fmla="*/ 1094704 w 1094704"/>
                <a:gd name="connsiteY5" fmla="*/ 160989 h 1068947"/>
                <a:gd name="connsiteX6" fmla="*/ 1024223 w 1094704"/>
                <a:gd name="connsiteY6" fmla="*/ 1068947 h 1068947"/>
                <a:gd name="connsiteX7" fmla="*/ 72031 w 1094704"/>
                <a:gd name="connsiteY7" fmla="*/ 1068947 h 1068947"/>
                <a:gd name="connsiteX8" fmla="*/ 61578 w 1094704"/>
                <a:gd name="connsiteY8" fmla="*/ 856444 h 1068947"/>
                <a:gd name="connsiteX9" fmla="*/ 0 w 1094704"/>
                <a:gd name="connsiteY9" fmla="*/ 160989 h 1068947"/>
                <a:gd name="connsiteX10" fmla="*/ 182454 w 1094704"/>
                <a:gd name="connsiteY10" fmla="*/ 0 h 1068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4704" h="1068947">
                  <a:moveTo>
                    <a:pt x="425002" y="1"/>
                  </a:moveTo>
                  <a:lnTo>
                    <a:pt x="540912" y="270457"/>
                  </a:lnTo>
                  <a:lnTo>
                    <a:pt x="656822" y="1"/>
                  </a:lnTo>
                  <a:close/>
                  <a:moveTo>
                    <a:pt x="182454" y="0"/>
                  </a:moveTo>
                  <a:lnTo>
                    <a:pt x="912250" y="0"/>
                  </a:lnTo>
                  <a:cubicBezTo>
                    <a:pt x="1013017" y="0"/>
                    <a:pt x="1094704" y="72077"/>
                    <a:pt x="1094704" y="160989"/>
                  </a:cubicBezTo>
                  <a:lnTo>
                    <a:pt x="1024223" y="1068947"/>
                  </a:lnTo>
                  <a:lnTo>
                    <a:pt x="72031" y="1068947"/>
                  </a:lnTo>
                  <a:lnTo>
                    <a:pt x="61578" y="856444"/>
                  </a:lnTo>
                  <a:cubicBezTo>
                    <a:pt x="41052" y="624626"/>
                    <a:pt x="0" y="392807"/>
                    <a:pt x="0" y="160989"/>
                  </a:cubicBezTo>
                  <a:cubicBezTo>
                    <a:pt x="0" y="72077"/>
                    <a:pt x="81687" y="0"/>
                    <a:pt x="182454" y="0"/>
                  </a:cubicBezTo>
                  <a:close/>
                </a:path>
              </a:pathLst>
            </a:cu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1430628" y="4191980"/>
              <a:ext cx="183730" cy="183731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1430628" y="4436953"/>
              <a:ext cx="183730" cy="183731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1430628" y="4666615"/>
              <a:ext cx="183730" cy="183731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圆角矩形 23"/>
            <p:cNvSpPr/>
            <p:nvPr/>
          </p:nvSpPr>
          <p:spPr>
            <a:xfrm rot="1067571">
              <a:off x="729535" y="3765264"/>
              <a:ext cx="455507" cy="1331000"/>
            </a:xfrm>
            <a:prstGeom prst="roundRect">
              <a:avLst>
                <a:gd name="adj" fmla="val 50000"/>
              </a:avLst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圆角矩形 24"/>
            <p:cNvSpPr/>
            <p:nvPr/>
          </p:nvSpPr>
          <p:spPr>
            <a:xfrm rot="18257719">
              <a:off x="1989202" y="3673969"/>
              <a:ext cx="524833" cy="1003980"/>
            </a:xfrm>
            <a:prstGeom prst="roundRect">
              <a:avLst>
                <a:gd name="adj" fmla="val 50000"/>
              </a:avLst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 rot="10447675">
              <a:off x="2194471" y="3275304"/>
              <a:ext cx="482411" cy="1287283"/>
            </a:xfrm>
            <a:prstGeom prst="roundRect">
              <a:avLst>
                <a:gd name="adj" fmla="val 50000"/>
              </a:avLst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梯形 29"/>
            <p:cNvSpPr/>
            <p:nvPr/>
          </p:nvSpPr>
          <p:spPr>
            <a:xfrm>
              <a:off x="702230" y="5024886"/>
              <a:ext cx="1699990" cy="1030387"/>
            </a:xfrm>
            <a:prstGeom prst="trapezoid">
              <a:avLst>
                <a:gd name="adj" fmla="val 27580"/>
              </a:avLst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1445620" y="4451944"/>
              <a:ext cx="183730" cy="183731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1445620" y="4681606"/>
              <a:ext cx="183730" cy="183731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梯形 32"/>
            <p:cNvSpPr/>
            <p:nvPr/>
          </p:nvSpPr>
          <p:spPr>
            <a:xfrm flipV="1">
              <a:off x="1029293" y="5715176"/>
              <a:ext cx="427980" cy="1099519"/>
            </a:xfrm>
            <a:prstGeom prst="trapezoid">
              <a:avLst>
                <a:gd name="adj" fmla="val 24257"/>
              </a:avLst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梯形 33"/>
            <p:cNvSpPr/>
            <p:nvPr/>
          </p:nvSpPr>
          <p:spPr>
            <a:xfrm flipV="1">
              <a:off x="1582808" y="5696957"/>
              <a:ext cx="427980" cy="1099519"/>
            </a:xfrm>
            <a:prstGeom prst="trapezoid">
              <a:avLst>
                <a:gd name="adj" fmla="val 24257"/>
              </a:avLst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矩形 35"/>
          <p:cNvSpPr/>
          <p:nvPr/>
        </p:nvSpPr>
        <p:spPr>
          <a:xfrm>
            <a:off x="4634755" y="4003806"/>
            <a:ext cx="531427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8000" kern="100" dirty="0" smtClean="0">
                <a:solidFill>
                  <a:srgbClr val="BB015F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沉思</a:t>
            </a:r>
            <a:r>
              <a:rPr lang="zh-CN" altLang="en-US" sz="8000" kern="100" dirty="0">
                <a:solidFill>
                  <a:srgbClr val="BB015F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很</a:t>
            </a:r>
            <a:r>
              <a:rPr lang="zh-CN" altLang="en-US" sz="8000" kern="100" dirty="0" smtClean="0">
                <a:solidFill>
                  <a:srgbClr val="BB015F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久。</a:t>
            </a:r>
            <a:endParaRPr lang="zh-CN" altLang="en-US" sz="8000" kern="100" dirty="0">
              <a:solidFill>
                <a:srgbClr val="BB015F"/>
              </a:solidFill>
              <a:latin typeface="方正粗黑宋简体" pitchFamily="2" charset="-122"/>
              <a:ea typeface="方正粗黑宋简体" pitchFamily="2" charset="-122"/>
              <a:cs typeface="Times New Roman" pitchFamily="18" charset="0"/>
            </a:endParaRPr>
          </a:p>
        </p:txBody>
      </p:sp>
      <p:sp>
        <p:nvSpPr>
          <p:cNvPr id="19" name="等腰三角形 18"/>
          <p:cNvSpPr/>
          <p:nvPr/>
        </p:nvSpPr>
        <p:spPr>
          <a:xfrm flipV="1">
            <a:off x="7852229" y="580571"/>
            <a:ext cx="696685" cy="349162"/>
          </a:xfrm>
          <a:prstGeom prst="triangle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068778" y="203472"/>
            <a:ext cx="7109639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altLang="zh-CN" sz="6800" b="1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100</a:t>
            </a:r>
            <a:r>
              <a:rPr lang="zh-CN" altLang="en-US" sz="6000" b="1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分有什么意义？</a:t>
            </a:r>
            <a:endParaRPr lang="en-US" altLang="zh-CN" sz="6000" b="1" kern="100" dirty="0">
              <a:solidFill>
                <a:srgbClr val="EAEAEA"/>
              </a:solidFill>
              <a:latin typeface="方正粗黑宋简体" pitchFamily="2" charset="-122"/>
              <a:ea typeface="方正粗黑宋简体" pitchFamily="2" charset="-122"/>
              <a:cs typeface="Times New Roman" pitchFamily="18" charset="0"/>
            </a:endParaRPr>
          </a:p>
          <a:p>
            <a:pPr algn="just"/>
            <a:r>
              <a:rPr lang="zh-CN" altLang="en-US" sz="6000" b="1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它又能代表什么呢？</a:t>
            </a:r>
            <a:endParaRPr lang="en-US" altLang="zh-CN" sz="6000" b="1" kern="100" dirty="0">
              <a:solidFill>
                <a:srgbClr val="EAEAEA"/>
              </a:solidFill>
              <a:latin typeface="方正粗黑宋简体" pitchFamily="2" charset="-122"/>
              <a:ea typeface="方正粗黑宋简体" pitchFamily="2" charset="-122"/>
              <a:cs typeface="Times New Roman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0" y="6662056"/>
            <a:ext cx="12192000" cy="195944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0" y="0"/>
            <a:ext cx="6444343" cy="6858000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0" y="1"/>
            <a:ext cx="12192000" cy="6858000"/>
          </a:xfrm>
          <a:custGeom>
            <a:avLst/>
            <a:gdLst>
              <a:gd name="connsiteX0" fmla="*/ 9286875 w 12192000"/>
              <a:gd name="connsiteY0" fmla="*/ 933449 h 6858000"/>
              <a:gd name="connsiteX1" fmla="*/ 6600825 w 12192000"/>
              <a:gd name="connsiteY1" fmla="*/ 3619499 h 6858000"/>
              <a:gd name="connsiteX2" fmla="*/ 9286875 w 12192000"/>
              <a:gd name="connsiteY2" fmla="*/ 6305549 h 6858000"/>
              <a:gd name="connsiteX3" fmla="*/ 11972925 w 12192000"/>
              <a:gd name="connsiteY3" fmla="*/ 3619499 h 6858000"/>
              <a:gd name="connsiteX4" fmla="*/ 9286875 w 12192000"/>
              <a:gd name="connsiteY4" fmla="*/ 933449 h 6858000"/>
              <a:gd name="connsiteX5" fmla="*/ 0 w 12192000"/>
              <a:gd name="connsiteY5" fmla="*/ 0 h 6858000"/>
              <a:gd name="connsiteX6" fmla="*/ 12192000 w 12192000"/>
              <a:gd name="connsiteY6" fmla="*/ 0 h 6858000"/>
              <a:gd name="connsiteX7" fmla="*/ 12192000 w 12192000"/>
              <a:gd name="connsiteY7" fmla="*/ 6858000 h 6858000"/>
              <a:gd name="connsiteX8" fmla="*/ 0 w 1219200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9286875" y="933449"/>
                </a:moveTo>
                <a:cubicBezTo>
                  <a:pt x="7803411" y="933449"/>
                  <a:pt x="6600825" y="2136035"/>
                  <a:pt x="6600825" y="3619499"/>
                </a:cubicBezTo>
                <a:cubicBezTo>
                  <a:pt x="6600825" y="5102963"/>
                  <a:pt x="7803411" y="6305549"/>
                  <a:pt x="9286875" y="6305549"/>
                </a:cubicBezTo>
                <a:cubicBezTo>
                  <a:pt x="10770339" y="6305549"/>
                  <a:pt x="11972925" y="5102963"/>
                  <a:pt x="11972925" y="3619499"/>
                </a:cubicBezTo>
                <a:cubicBezTo>
                  <a:pt x="11972925" y="2136035"/>
                  <a:pt x="10770339" y="933449"/>
                  <a:pt x="9286875" y="933449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7790097" y="1496622"/>
            <a:ext cx="1124263" cy="1124263"/>
          </a:xfrm>
          <a:prstGeom prst="ellipse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7505284" y="2381043"/>
            <a:ext cx="1334124" cy="2006808"/>
          </a:xfrm>
          <a:custGeom>
            <a:avLst/>
            <a:gdLst>
              <a:gd name="connsiteX0" fmla="*/ 734518 w 1484026"/>
              <a:gd name="connsiteY0" fmla="*/ 14990 h 2278505"/>
              <a:gd name="connsiteX1" fmla="*/ 179882 w 1484026"/>
              <a:gd name="connsiteY1" fmla="*/ 1963712 h 2278505"/>
              <a:gd name="connsiteX2" fmla="*/ 0 w 1484026"/>
              <a:gd name="connsiteY2" fmla="*/ 2278505 h 2278505"/>
              <a:gd name="connsiteX3" fmla="*/ 149902 w 1484026"/>
              <a:gd name="connsiteY3" fmla="*/ 2248525 h 2278505"/>
              <a:gd name="connsiteX4" fmla="*/ 1484026 w 1484026"/>
              <a:gd name="connsiteY4" fmla="*/ 2158584 h 2278505"/>
              <a:gd name="connsiteX5" fmla="*/ 1169233 w 1484026"/>
              <a:gd name="connsiteY5" fmla="*/ 0 h 2278505"/>
              <a:gd name="connsiteX0-1" fmla="*/ 584616 w 1334124"/>
              <a:gd name="connsiteY0-2" fmla="*/ 14990 h 2248525"/>
              <a:gd name="connsiteX1-3" fmla="*/ 29980 w 1334124"/>
              <a:gd name="connsiteY1-4" fmla="*/ 1963712 h 2248525"/>
              <a:gd name="connsiteX2-5" fmla="*/ 0 w 1334124"/>
              <a:gd name="connsiteY2-6" fmla="*/ 2248525 h 2248525"/>
              <a:gd name="connsiteX3-7" fmla="*/ 1334124 w 1334124"/>
              <a:gd name="connsiteY3-8" fmla="*/ 2158584 h 2248525"/>
              <a:gd name="connsiteX4-9" fmla="*/ 1019331 w 1334124"/>
              <a:gd name="connsiteY4-10" fmla="*/ 0 h 22485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334124" h="2248525">
                <a:moveTo>
                  <a:pt x="584616" y="14990"/>
                </a:moveTo>
                <a:lnTo>
                  <a:pt x="29980" y="1963712"/>
                </a:lnTo>
                <a:lnTo>
                  <a:pt x="0" y="2248525"/>
                </a:lnTo>
                <a:lnTo>
                  <a:pt x="1334124" y="2158584"/>
                </a:lnTo>
                <a:lnTo>
                  <a:pt x="1019331" y="0"/>
                </a:lnTo>
              </a:path>
            </a:pathLst>
          </a:cu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梯形 4"/>
          <p:cNvSpPr/>
          <p:nvPr/>
        </p:nvSpPr>
        <p:spPr>
          <a:xfrm flipH="1" flipV="1">
            <a:off x="7799049" y="3885859"/>
            <a:ext cx="561646" cy="1328323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 rot="7051683">
            <a:off x="8683716" y="2511934"/>
            <a:ext cx="470166" cy="1287283"/>
          </a:xfrm>
          <a:prstGeom prst="roundRect">
            <a:avLst>
              <a:gd name="adj" fmla="val 5000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梯形 6"/>
          <p:cNvSpPr/>
          <p:nvPr/>
        </p:nvSpPr>
        <p:spPr>
          <a:xfrm rot="12614570">
            <a:off x="9502203" y="1352346"/>
            <a:ext cx="794479" cy="1606867"/>
          </a:xfrm>
          <a:prstGeom prst="trapezoid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1522207">
            <a:off x="9412674" y="2214043"/>
            <a:ext cx="134911" cy="1319135"/>
          </a:xfrm>
          <a:prstGeom prst="rect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梯形 8"/>
          <p:cNvSpPr/>
          <p:nvPr/>
        </p:nvSpPr>
        <p:spPr>
          <a:xfrm flipH="1" flipV="1">
            <a:off x="8154649" y="3809659"/>
            <a:ext cx="561646" cy="1328323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1049625" y="2736850"/>
            <a:ext cx="747635" cy="747635"/>
          </a:xfrm>
          <a:prstGeom prst="ellipse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11074400" y="3371850"/>
            <a:ext cx="698500" cy="1308100"/>
          </a:xfrm>
          <a:custGeom>
            <a:avLst/>
            <a:gdLst>
              <a:gd name="connsiteX0" fmla="*/ 292100 w 698500"/>
              <a:gd name="connsiteY0" fmla="*/ 0 h 1308100"/>
              <a:gd name="connsiteX1" fmla="*/ 0 w 698500"/>
              <a:gd name="connsiteY1" fmla="*/ 1308100 h 1308100"/>
              <a:gd name="connsiteX2" fmla="*/ 698500 w 698500"/>
              <a:gd name="connsiteY2" fmla="*/ 1257300 h 1308100"/>
              <a:gd name="connsiteX3" fmla="*/ 571500 w 698500"/>
              <a:gd name="connsiteY3" fmla="*/ 38100 h 130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8500" h="1308100">
                <a:moveTo>
                  <a:pt x="292100" y="0"/>
                </a:moveTo>
                <a:lnTo>
                  <a:pt x="0" y="1308100"/>
                </a:lnTo>
                <a:lnTo>
                  <a:pt x="698500" y="1257300"/>
                </a:lnTo>
                <a:lnTo>
                  <a:pt x="571500" y="38100"/>
                </a:lnTo>
              </a:path>
            </a:pathLst>
          </a:cu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梯形 11"/>
          <p:cNvSpPr/>
          <p:nvPr/>
        </p:nvSpPr>
        <p:spPr>
          <a:xfrm flipH="1" flipV="1">
            <a:off x="11348931" y="4273549"/>
            <a:ext cx="301064" cy="712032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 rot="7051683">
            <a:off x="10991156" y="3253740"/>
            <a:ext cx="231607" cy="782106"/>
          </a:xfrm>
          <a:prstGeom prst="roundRect">
            <a:avLst>
              <a:gd name="adj" fmla="val 5000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15"/>
          <p:cNvSpPr/>
          <p:nvPr/>
        </p:nvSpPr>
        <p:spPr>
          <a:xfrm rot="8215141">
            <a:off x="9768517" y="2982864"/>
            <a:ext cx="1535023" cy="704344"/>
          </a:xfrm>
          <a:prstGeom prst="parallelogram">
            <a:avLst>
              <a:gd name="adj" fmla="val 56326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梯形 16"/>
          <p:cNvSpPr/>
          <p:nvPr/>
        </p:nvSpPr>
        <p:spPr>
          <a:xfrm flipH="1" flipV="1">
            <a:off x="11158431" y="4273549"/>
            <a:ext cx="301064" cy="712032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 rot="6903694">
            <a:off x="10437646" y="3396614"/>
            <a:ext cx="231607" cy="782106"/>
          </a:xfrm>
          <a:prstGeom prst="roundRect">
            <a:avLst>
              <a:gd name="adj" fmla="val 5000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 rot="5610477">
            <a:off x="11009145" y="3539489"/>
            <a:ext cx="231607" cy="782106"/>
          </a:xfrm>
          <a:prstGeom prst="roundRect">
            <a:avLst>
              <a:gd name="adj" fmla="val 5000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 rot="19433580">
            <a:off x="10117804" y="2943969"/>
            <a:ext cx="7970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EAEAEA"/>
                </a:solidFill>
                <a:latin typeface="Impact" pitchFamily="34" charset="0"/>
              </a:rPr>
              <a:t>96</a:t>
            </a:r>
            <a:endParaRPr lang="zh-CN" altLang="en-US" sz="4400" dirty="0">
              <a:solidFill>
                <a:srgbClr val="EAEAEA"/>
              </a:solidFill>
              <a:latin typeface="Impact" pitchFamily="34" charset="0"/>
            </a:endParaRPr>
          </a:p>
        </p:txBody>
      </p:sp>
      <p:sp>
        <p:nvSpPr>
          <p:cNvPr id="25" name="弦形 24"/>
          <p:cNvSpPr/>
          <p:nvPr/>
        </p:nvSpPr>
        <p:spPr>
          <a:xfrm>
            <a:off x="6610350" y="952500"/>
            <a:ext cx="5371200" cy="5371200"/>
          </a:xfrm>
          <a:prstGeom prst="chord">
            <a:avLst>
              <a:gd name="adj1" fmla="val 1684097"/>
              <a:gd name="adj2" fmla="val 8681901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824593" y="363014"/>
            <a:ext cx="7277101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</a:pP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几年前</a:t>
            </a:r>
            <a:endParaRPr lang="en-US" altLang="zh-CN" sz="4800" kern="100" dirty="0" smtClean="0">
              <a:solidFill>
                <a:srgbClr val="EAEAEA"/>
              </a:solidFill>
              <a:latin typeface="方正粗黑宋简体" pitchFamily="2" charset="-122"/>
              <a:ea typeface="方正粗黑宋简体" pitchFamily="2" charset="-122"/>
              <a:cs typeface="Times New Roman" pitchFamily="18" charset="0"/>
            </a:endParaRPr>
          </a:p>
          <a:p>
            <a:pPr algn="r">
              <a:spcAft>
                <a:spcPts val="0"/>
              </a:spcAft>
            </a:pP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看到</a:t>
            </a:r>
            <a:r>
              <a:rPr lang="zh-CN" altLang="en-US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同事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在</a:t>
            </a:r>
            <a:r>
              <a:rPr lang="zh-CN" altLang="zh-CN" sz="48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打她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女儿</a:t>
            </a:r>
            <a:r>
              <a:rPr lang="en-US" altLang="zh-CN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        </a:t>
            </a:r>
          </a:p>
          <a:p>
            <a:pPr algn="r">
              <a:spcAft>
                <a:spcPts val="0"/>
              </a:spcAft>
            </a:pPr>
            <a:r>
              <a:rPr lang="en-US" altLang="zh-CN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    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原因</a:t>
            </a:r>
            <a:r>
              <a:rPr lang="zh-CN" altLang="zh-CN" sz="48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是因为她考了</a:t>
            </a:r>
            <a:r>
              <a:rPr lang="en-US" altLang="zh-CN" sz="48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96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分</a:t>
            </a:r>
            <a:r>
              <a:rPr lang="en-US" altLang="zh-CN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        </a:t>
            </a:r>
          </a:p>
          <a:p>
            <a:pPr algn="r"/>
            <a:r>
              <a:rPr lang="zh-CN" altLang="zh-CN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我很惊讶</a:t>
            </a:r>
            <a:endParaRPr lang="en-US" altLang="zh-CN" sz="4800" kern="100" dirty="0" smtClean="0">
              <a:solidFill>
                <a:srgbClr val="EAEAEA"/>
              </a:solidFill>
              <a:latin typeface="方正粗黑宋简体" pitchFamily="2" charset="-122"/>
              <a:ea typeface="方正粗黑宋简体" pitchFamily="2" charset="-122"/>
              <a:cs typeface="Times New Roman" pitchFamily="18" charset="0"/>
            </a:endParaRPr>
          </a:p>
          <a:p>
            <a:pPr algn="r"/>
            <a:r>
              <a:rPr lang="zh-CN" altLang="zh-CN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曾</a:t>
            </a:r>
            <a:r>
              <a:rPr lang="zh-CN" altLang="zh-CN" sz="48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几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何事</a:t>
            </a:r>
            <a:endParaRPr lang="en-US" altLang="zh-CN" sz="4800" kern="100" dirty="0" smtClean="0">
              <a:solidFill>
                <a:srgbClr val="EAEAEA"/>
              </a:solidFill>
              <a:latin typeface="方正粗黑宋简体" pitchFamily="2" charset="-122"/>
              <a:ea typeface="方正粗黑宋简体" pitchFamily="2" charset="-122"/>
              <a:cs typeface="Times New Roman" pitchFamily="18" charset="0"/>
            </a:endParaRPr>
          </a:p>
          <a:p>
            <a:pPr algn="r"/>
            <a:r>
              <a:rPr lang="zh-CN" altLang="zh-CN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我</a:t>
            </a:r>
            <a:r>
              <a:rPr lang="zh-CN" altLang="zh-CN" sz="48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也变成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了</a:t>
            </a:r>
            <a:endParaRPr lang="en-US" altLang="zh-CN" sz="4800" kern="100" dirty="0" smtClean="0">
              <a:solidFill>
                <a:srgbClr val="FFFF00"/>
              </a:solidFill>
              <a:latin typeface="方正粗黑宋简体" pitchFamily="2" charset="-122"/>
              <a:ea typeface="方正粗黑宋简体" pitchFamily="2" charset="-122"/>
              <a:cs typeface="Times New Roman" pitchFamily="18" charset="0"/>
            </a:endParaRPr>
          </a:p>
          <a:p>
            <a:pPr algn="r"/>
            <a:r>
              <a:rPr lang="zh-CN" altLang="zh-CN" sz="4800" kern="100" dirty="0" smtClean="0">
                <a:solidFill>
                  <a:srgbClr val="FFFF00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只</a:t>
            </a:r>
            <a:r>
              <a:rPr lang="zh-CN" altLang="zh-CN" sz="4800" b="1" kern="100" dirty="0" smtClean="0">
                <a:solidFill>
                  <a:srgbClr val="FFFF00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注重</a:t>
            </a:r>
            <a:r>
              <a:rPr lang="zh-CN" altLang="zh-CN" sz="4800" b="1" kern="100" dirty="0">
                <a:solidFill>
                  <a:srgbClr val="FFFF00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分数的</a:t>
            </a:r>
            <a:endParaRPr lang="en-US" altLang="zh-CN" sz="4800" b="1" kern="100" dirty="0">
              <a:solidFill>
                <a:srgbClr val="FFFF00"/>
              </a:solidFill>
              <a:latin typeface="方正粗黑宋简体" pitchFamily="2" charset="-122"/>
              <a:ea typeface="方正粗黑宋简体" pitchFamily="2" charset="-122"/>
              <a:cs typeface="Times New Roman" pitchFamily="18" charset="0"/>
            </a:endParaRPr>
          </a:p>
          <a:p>
            <a:pPr algn="r"/>
            <a:r>
              <a:rPr lang="en-US" altLang="zh-CN" sz="4800" b="1" kern="100" dirty="0">
                <a:solidFill>
                  <a:srgbClr val="FFFF00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100</a:t>
            </a:r>
            <a:r>
              <a:rPr lang="zh-CN" altLang="zh-CN" sz="4800" b="1" kern="100" dirty="0">
                <a:solidFill>
                  <a:srgbClr val="FFFF00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分妈妈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701143" y="0"/>
            <a:ext cx="8490857" cy="6858000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0"/>
            <a:ext cx="1654629" cy="6858000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72214" y="265527"/>
            <a:ext cx="69723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都是</a:t>
            </a:r>
            <a:r>
              <a:rPr lang="zh-CN" altLang="zh-CN" sz="48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为了面子吧</a:t>
            </a:r>
          </a:p>
          <a:p>
            <a:r>
              <a:rPr lang="zh-CN" altLang="zh-CN" sz="48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因为我有一个常在我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面前</a:t>
            </a:r>
            <a:endParaRPr lang="en-US" altLang="zh-CN" sz="4800" kern="100" dirty="0" smtClean="0">
              <a:solidFill>
                <a:srgbClr val="EAEAEA"/>
              </a:solidFill>
              <a:latin typeface="方正粗黑宋简体" pitchFamily="2" charset="-122"/>
              <a:ea typeface="方正粗黑宋简体" pitchFamily="2" charset="-122"/>
              <a:cs typeface="Times New Roman" pitchFamily="18" charset="0"/>
            </a:endParaRPr>
          </a:p>
          <a:p>
            <a:r>
              <a:rPr lang="zh-CN" altLang="zh-CN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炫耀</a:t>
            </a:r>
            <a:r>
              <a:rPr lang="zh-CN" altLang="zh-CN" sz="48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她女儿多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聪明</a:t>
            </a:r>
            <a:endParaRPr lang="en-US" altLang="zh-CN" sz="4800" kern="100" dirty="0" smtClean="0">
              <a:solidFill>
                <a:srgbClr val="EAEAEA"/>
              </a:solidFill>
              <a:latin typeface="方正粗黑宋简体" pitchFamily="2" charset="-122"/>
              <a:ea typeface="方正粗黑宋简体" pitchFamily="2" charset="-122"/>
              <a:cs typeface="Times New Roman" pitchFamily="18" charset="0"/>
            </a:endParaRPr>
          </a:p>
          <a:p>
            <a:r>
              <a:rPr lang="zh-CN" altLang="zh-CN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又</a:t>
            </a:r>
            <a:r>
              <a:rPr lang="zh-CN" altLang="zh-CN" sz="48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考了一百分的</a:t>
            </a:r>
            <a:r>
              <a:rPr lang="zh-CN" altLang="en-US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同事</a:t>
            </a:r>
            <a:endParaRPr lang="zh-CN" altLang="zh-CN" sz="4800" kern="100" dirty="0">
              <a:solidFill>
                <a:srgbClr val="EAEAEA"/>
              </a:solidFill>
              <a:latin typeface="方正粗黑宋简体" pitchFamily="2" charset="-122"/>
              <a:ea typeface="方正粗黑宋简体" pitchFamily="2" charset="-122"/>
              <a:cs typeface="Times New Roman" pitchFamily="18" charset="0"/>
            </a:endParaRPr>
          </a:p>
          <a:p>
            <a:r>
              <a:rPr lang="zh-CN" altLang="zh-CN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久而久之</a:t>
            </a:r>
            <a:endParaRPr lang="en-US" altLang="zh-CN" sz="4800" kern="100" dirty="0" smtClean="0">
              <a:solidFill>
                <a:srgbClr val="EAEAEA"/>
              </a:solidFill>
              <a:latin typeface="方正粗黑宋简体" pitchFamily="2" charset="-122"/>
              <a:ea typeface="方正粗黑宋简体" pitchFamily="2" charset="-122"/>
              <a:cs typeface="Times New Roman" pitchFamily="18" charset="0"/>
            </a:endParaRPr>
          </a:p>
          <a:p>
            <a:r>
              <a:rPr lang="zh-CN" altLang="zh-CN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我</a:t>
            </a:r>
            <a:r>
              <a:rPr lang="zh-CN" altLang="zh-CN" sz="48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也要求</a:t>
            </a:r>
            <a:r>
              <a:rPr lang="zh-CN" altLang="en-US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儿子</a:t>
            </a:r>
            <a:endParaRPr lang="en-US" altLang="zh-CN" sz="4800" kern="100" dirty="0" smtClean="0">
              <a:solidFill>
                <a:srgbClr val="EAEAEA"/>
              </a:solidFill>
              <a:latin typeface="方正粗黑宋简体" pitchFamily="2" charset="-122"/>
              <a:ea typeface="方正粗黑宋简体" pitchFamily="2" charset="-122"/>
              <a:cs typeface="Times New Roman" pitchFamily="18" charset="0"/>
            </a:endParaRPr>
          </a:p>
          <a:p>
            <a:r>
              <a:rPr lang="zh-CN" altLang="zh-CN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都</a:t>
            </a:r>
            <a:r>
              <a:rPr lang="zh-CN" altLang="zh-CN" sz="48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要考一百</a:t>
            </a:r>
            <a:r>
              <a:rPr lang="zh-CN" altLang="zh-CN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分</a:t>
            </a:r>
            <a:endParaRPr lang="zh-CN" altLang="zh-CN" sz="4800" kern="100" dirty="0">
              <a:solidFill>
                <a:srgbClr val="EAEAEA"/>
              </a:solidFill>
              <a:latin typeface="方正粗黑宋简体" pitchFamily="2" charset="-122"/>
              <a:ea typeface="方正粗黑宋简体" pitchFamily="2" charset="-122"/>
              <a:cs typeface="Times New Roman" pitchFamily="18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204641" y="1341644"/>
            <a:ext cx="1000694" cy="1000694"/>
          </a:xfrm>
          <a:prstGeom prst="ellipse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梯形 5"/>
          <p:cNvSpPr/>
          <p:nvPr/>
        </p:nvSpPr>
        <p:spPr>
          <a:xfrm>
            <a:off x="1844829" y="3583467"/>
            <a:ext cx="1699990" cy="1030387"/>
          </a:xfrm>
          <a:prstGeom prst="trapezoid">
            <a:avLst>
              <a:gd name="adj" fmla="val 2758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2044685" y="2336848"/>
            <a:ext cx="1301420" cy="1270799"/>
          </a:xfrm>
          <a:custGeom>
            <a:avLst/>
            <a:gdLst>
              <a:gd name="connsiteX0" fmla="*/ 425002 w 1094704"/>
              <a:gd name="connsiteY0" fmla="*/ 1 h 1068947"/>
              <a:gd name="connsiteX1" fmla="*/ 540912 w 1094704"/>
              <a:gd name="connsiteY1" fmla="*/ 270457 h 1068947"/>
              <a:gd name="connsiteX2" fmla="*/ 656822 w 1094704"/>
              <a:gd name="connsiteY2" fmla="*/ 1 h 1068947"/>
              <a:gd name="connsiteX3" fmla="*/ 182454 w 1094704"/>
              <a:gd name="connsiteY3" fmla="*/ 0 h 1068947"/>
              <a:gd name="connsiteX4" fmla="*/ 912250 w 1094704"/>
              <a:gd name="connsiteY4" fmla="*/ 0 h 1068947"/>
              <a:gd name="connsiteX5" fmla="*/ 1094704 w 1094704"/>
              <a:gd name="connsiteY5" fmla="*/ 160989 h 1068947"/>
              <a:gd name="connsiteX6" fmla="*/ 1024223 w 1094704"/>
              <a:gd name="connsiteY6" fmla="*/ 1068947 h 1068947"/>
              <a:gd name="connsiteX7" fmla="*/ 72031 w 1094704"/>
              <a:gd name="connsiteY7" fmla="*/ 1068947 h 1068947"/>
              <a:gd name="connsiteX8" fmla="*/ 61578 w 1094704"/>
              <a:gd name="connsiteY8" fmla="*/ 856444 h 1068947"/>
              <a:gd name="connsiteX9" fmla="*/ 0 w 1094704"/>
              <a:gd name="connsiteY9" fmla="*/ 160989 h 1068947"/>
              <a:gd name="connsiteX10" fmla="*/ 182454 w 1094704"/>
              <a:gd name="connsiteY10" fmla="*/ 0 h 1068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94704" h="1068947">
                <a:moveTo>
                  <a:pt x="425002" y="1"/>
                </a:moveTo>
                <a:lnTo>
                  <a:pt x="540912" y="270457"/>
                </a:lnTo>
                <a:lnTo>
                  <a:pt x="656822" y="1"/>
                </a:lnTo>
                <a:close/>
                <a:moveTo>
                  <a:pt x="182454" y="0"/>
                </a:moveTo>
                <a:lnTo>
                  <a:pt x="912250" y="0"/>
                </a:lnTo>
                <a:cubicBezTo>
                  <a:pt x="1013017" y="0"/>
                  <a:pt x="1094704" y="72077"/>
                  <a:pt x="1094704" y="160989"/>
                </a:cubicBezTo>
                <a:lnTo>
                  <a:pt x="1024223" y="1068947"/>
                </a:lnTo>
                <a:lnTo>
                  <a:pt x="72031" y="1068947"/>
                </a:lnTo>
                <a:lnTo>
                  <a:pt x="61578" y="856444"/>
                </a:lnTo>
                <a:cubicBezTo>
                  <a:pt x="41052" y="624626"/>
                  <a:pt x="0" y="392807"/>
                  <a:pt x="0" y="160989"/>
                </a:cubicBezTo>
                <a:cubicBezTo>
                  <a:pt x="0" y="72077"/>
                  <a:pt x="81687" y="0"/>
                  <a:pt x="182454" y="0"/>
                </a:cubicBezTo>
                <a:close/>
              </a:path>
            </a:pathLst>
          </a:cu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588219" y="2765552"/>
            <a:ext cx="183730" cy="183731"/>
          </a:xfrm>
          <a:prstGeom prst="ellipse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588219" y="3010525"/>
            <a:ext cx="183730" cy="183731"/>
          </a:xfrm>
          <a:prstGeom prst="ellipse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588219" y="3240187"/>
            <a:ext cx="183730" cy="183731"/>
          </a:xfrm>
          <a:prstGeom prst="ellipse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梯形 10"/>
          <p:cNvSpPr/>
          <p:nvPr/>
        </p:nvSpPr>
        <p:spPr>
          <a:xfrm flipV="1">
            <a:off x="2171892" y="4273757"/>
            <a:ext cx="427980" cy="1099519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梯形 11"/>
          <p:cNvSpPr/>
          <p:nvPr/>
        </p:nvSpPr>
        <p:spPr>
          <a:xfrm flipV="1">
            <a:off x="2725407" y="4255538"/>
            <a:ext cx="427980" cy="1099519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 rot="1067571">
            <a:off x="1889076" y="2326383"/>
            <a:ext cx="374000" cy="1331000"/>
          </a:xfrm>
          <a:prstGeom prst="roundRect">
            <a:avLst>
              <a:gd name="adj" fmla="val 5000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 rot="20485422">
            <a:off x="3114975" y="2316335"/>
            <a:ext cx="374000" cy="1331000"/>
          </a:xfrm>
          <a:prstGeom prst="roundRect">
            <a:avLst>
              <a:gd name="adj" fmla="val 5000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65183" y="1286329"/>
            <a:ext cx="1107996" cy="462098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zh-CN" sz="60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我静下来想</a:t>
            </a:r>
          </a:p>
        </p:txBody>
      </p:sp>
      <p:sp>
        <p:nvSpPr>
          <p:cNvPr id="19" name="矩形 18"/>
          <p:cNvSpPr/>
          <p:nvPr/>
        </p:nvSpPr>
        <p:spPr>
          <a:xfrm>
            <a:off x="1625600" y="5355771"/>
            <a:ext cx="2148114" cy="1516743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846667" y="4695568"/>
            <a:ext cx="11345333" cy="2162432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484619" y="676710"/>
            <a:ext cx="1000694" cy="1000694"/>
          </a:xfrm>
          <a:prstGeom prst="ellipse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梯形 5"/>
          <p:cNvSpPr/>
          <p:nvPr/>
        </p:nvSpPr>
        <p:spPr>
          <a:xfrm>
            <a:off x="3124807" y="2918533"/>
            <a:ext cx="1699990" cy="1030387"/>
          </a:xfrm>
          <a:prstGeom prst="trapezoid">
            <a:avLst>
              <a:gd name="adj" fmla="val 2758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3324663" y="1671914"/>
            <a:ext cx="1301420" cy="1270799"/>
          </a:xfrm>
          <a:custGeom>
            <a:avLst/>
            <a:gdLst>
              <a:gd name="connsiteX0" fmla="*/ 425002 w 1094704"/>
              <a:gd name="connsiteY0" fmla="*/ 1 h 1068947"/>
              <a:gd name="connsiteX1" fmla="*/ 540912 w 1094704"/>
              <a:gd name="connsiteY1" fmla="*/ 270457 h 1068947"/>
              <a:gd name="connsiteX2" fmla="*/ 656822 w 1094704"/>
              <a:gd name="connsiteY2" fmla="*/ 1 h 1068947"/>
              <a:gd name="connsiteX3" fmla="*/ 182454 w 1094704"/>
              <a:gd name="connsiteY3" fmla="*/ 0 h 1068947"/>
              <a:gd name="connsiteX4" fmla="*/ 912250 w 1094704"/>
              <a:gd name="connsiteY4" fmla="*/ 0 h 1068947"/>
              <a:gd name="connsiteX5" fmla="*/ 1094704 w 1094704"/>
              <a:gd name="connsiteY5" fmla="*/ 160989 h 1068947"/>
              <a:gd name="connsiteX6" fmla="*/ 1024223 w 1094704"/>
              <a:gd name="connsiteY6" fmla="*/ 1068947 h 1068947"/>
              <a:gd name="connsiteX7" fmla="*/ 72031 w 1094704"/>
              <a:gd name="connsiteY7" fmla="*/ 1068947 h 1068947"/>
              <a:gd name="connsiteX8" fmla="*/ 61578 w 1094704"/>
              <a:gd name="connsiteY8" fmla="*/ 856444 h 1068947"/>
              <a:gd name="connsiteX9" fmla="*/ 0 w 1094704"/>
              <a:gd name="connsiteY9" fmla="*/ 160989 h 1068947"/>
              <a:gd name="connsiteX10" fmla="*/ 182454 w 1094704"/>
              <a:gd name="connsiteY10" fmla="*/ 0 h 1068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94704" h="1068947">
                <a:moveTo>
                  <a:pt x="425002" y="1"/>
                </a:moveTo>
                <a:lnTo>
                  <a:pt x="540912" y="270457"/>
                </a:lnTo>
                <a:lnTo>
                  <a:pt x="656822" y="1"/>
                </a:lnTo>
                <a:close/>
                <a:moveTo>
                  <a:pt x="182454" y="0"/>
                </a:moveTo>
                <a:lnTo>
                  <a:pt x="912250" y="0"/>
                </a:lnTo>
                <a:cubicBezTo>
                  <a:pt x="1013017" y="0"/>
                  <a:pt x="1094704" y="72077"/>
                  <a:pt x="1094704" y="160989"/>
                </a:cubicBezTo>
                <a:lnTo>
                  <a:pt x="1024223" y="1068947"/>
                </a:lnTo>
                <a:lnTo>
                  <a:pt x="72031" y="1068947"/>
                </a:lnTo>
                <a:lnTo>
                  <a:pt x="61578" y="856444"/>
                </a:lnTo>
                <a:cubicBezTo>
                  <a:pt x="41052" y="624626"/>
                  <a:pt x="0" y="392807"/>
                  <a:pt x="0" y="160989"/>
                </a:cubicBezTo>
                <a:cubicBezTo>
                  <a:pt x="0" y="72077"/>
                  <a:pt x="81687" y="0"/>
                  <a:pt x="182454" y="0"/>
                </a:cubicBezTo>
                <a:close/>
              </a:path>
            </a:pathLst>
          </a:cu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868197" y="2100618"/>
            <a:ext cx="183730" cy="183731"/>
          </a:xfrm>
          <a:prstGeom prst="ellipse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868197" y="2345591"/>
            <a:ext cx="183730" cy="183731"/>
          </a:xfrm>
          <a:prstGeom prst="ellipse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868197" y="2575253"/>
            <a:ext cx="183730" cy="183731"/>
          </a:xfrm>
          <a:prstGeom prst="ellipse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梯形 10"/>
          <p:cNvSpPr/>
          <p:nvPr/>
        </p:nvSpPr>
        <p:spPr>
          <a:xfrm flipV="1">
            <a:off x="3489970" y="3589773"/>
            <a:ext cx="427980" cy="1099519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梯形 11"/>
          <p:cNvSpPr/>
          <p:nvPr/>
        </p:nvSpPr>
        <p:spPr>
          <a:xfrm flipV="1">
            <a:off x="4005385" y="3590604"/>
            <a:ext cx="427980" cy="1099519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 rot="19250113">
            <a:off x="3615620" y="1826059"/>
            <a:ext cx="447867" cy="1331000"/>
          </a:xfrm>
          <a:prstGeom prst="roundRect">
            <a:avLst>
              <a:gd name="adj" fmla="val 5000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 rot="20485422">
            <a:off x="4394953" y="1651401"/>
            <a:ext cx="374000" cy="1331000"/>
          </a:xfrm>
          <a:prstGeom prst="roundRect">
            <a:avLst>
              <a:gd name="adj" fmla="val 5000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7658585" y="2470479"/>
            <a:ext cx="1010935" cy="2216971"/>
            <a:chOff x="8980640" y="161584"/>
            <a:chExt cx="829257" cy="1818553"/>
          </a:xfrm>
        </p:grpSpPr>
        <p:sp>
          <p:nvSpPr>
            <p:cNvPr id="15" name="椭圆 14"/>
            <p:cNvSpPr/>
            <p:nvPr/>
          </p:nvSpPr>
          <p:spPr>
            <a:xfrm>
              <a:off x="9201593" y="161584"/>
              <a:ext cx="487587" cy="487588"/>
            </a:xfrm>
            <a:prstGeom prst="ellipse">
              <a:avLst/>
            </a:prstGeom>
            <a:solidFill>
              <a:srgbClr val="554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8980640" y="621490"/>
              <a:ext cx="829257" cy="1358647"/>
              <a:chOff x="8980640" y="621490"/>
              <a:chExt cx="829257" cy="1358647"/>
            </a:xfrm>
          </p:grpSpPr>
          <p:sp>
            <p:nvSpPr>
              <p:cNvPr id="16" name="任意多边形 15"/>
              <p:cNvSpPr/>
              <p:nvPr/>
            </p:nvSpPr>
            <p:spPr>
              <a:xfrm>
                <a:off x="9114130" y="656835"/>
                <a:ext cx="695767" cy="800988"/>
              </a:xfrm>
              <a:custGeom>
                <a:avLst/>
                <a:gdLst>
                  <a:gd name="connsiteX0" fmla="*/ 115963 w 695767"/>
                  <a:gd name="connsiteY0" fmla="*/ 0 h 800988"/>
                  <a:gd name="connsiteX1" fmla="*/ 262010 w 695767"/>
                  <a:gd name="connsiteY1" fmla="*/ 0 h 800988"/>
                  <a:gd name="connsiteX2" fmla="*/ 345538 w 695767"/>
                  <a:gd name="connsiteY2" fmla="*/ 127748 h 800988"/>
                  <a:gd name="connsiteX3" fmla="*/ 429066 w 695767"/>
                  <a:gd name="connsiteY3" fmla="*/ 0 h 800988"/>
                  <a:gd name="connsiteX4" fmla="*/ 579804 w 695767"/>
                  <a:gd name="connsiteY4" fmla="*/ 0 h 800988"/>
                  <a:gd name="connsiteX5" fmla="*/ 695767 w 695767"/>
                  <a:gd name="connsiteY5" fmla="*/ 120633 h 800988"/>
                  <a:gd name="connsiteX6" fmla="*/ 650971 w 695767"/>
                  <a:gd name="connsiteY6" fmla="*/ 800988 h 800988"/>
                  <a:gd name="connsiteX7" fmla="*/ 45781 w 695767"/>
                  <a:gd name="connsiteY7" fmla="*/ 800988 h 800988"/>
                  <a:gd name="connsiteX8" fmla="*/ 39137 w 695767"/>
                  <a:gd name="connsiteY8" fmla="*/ 641754 h 800988"/>
                  <a:gd name="connsiteX9" fmla="*/ 0 w 695767"/>
                  <a:gd name="connsiteY9" fmla="*/ 120633 h 800988"/>
                  <a:gd name="connsiteX10" fmla="*/ 115963 w 695767"/>
                  <a:gd name="connsiteY10" fmla="*/ 0 h 800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95767" h="800988">
                    <a:moveTo>
                      <a:pt x="115963" y="0"/>
                    </a:moveTo>
                    <a:lnTo>
                      <a:pt x="262010" y="0"/>
                    </a:lnTo>
                    <a:lnTo>
                      <a:pt x="345538" y="127748"/>
                    </a:lnTo>
                    <a:lnTo>
                      <a:pt x="429066" y="0"/>
                    </a:lnTo>
                    <a:lnTo>
                      <a:pt x="579804" y="0"/>
                    </a:lnTo>
                    <a:cubicBezTo>
                      <a:pt x="643849" y="0"/>
                      <a:pt x="695767" y="54009"/>
                      <a:pt x="695767" y="120633"/>
                    </a:cubicBezTo>
                    <a:lnTo>
                      <a:pt x="650971" y="800988"/>
                    </a:lnTo>
                    <a:lnTo>
                      <a:pt x="45781" y="800988"/>
                    </a:lnTo>
                    <a:lnTo>
                      <a:pt x="39137" y="641754"/>
                    </a:lnTo>
                    <a:cubicBezTo>
                      <a:pt x="26092" y="468048"/>
                      <a:pt x="0" y="294340"/>
                      <a:pt x="0" y="120633"/>
                    </a:cubicBezTo>
                    <a:cubicBezTo>
                      <a:pt x="0" y="54009"/>
                      <a:pt x="51918" y="0"/>
                      <a:pt x="115963" y="0"/>
                    </a:cubicBezTo>
                    <a:close/>
                  </a:path>
                </a:pathLst>
              </a:custGeom>
              <a:solidFill>
                <a:srgbClr val="554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梯形 16"/>
              <p:cNvSpPr/>
              <p:nvPr/>
            </p:nvSpPr>
            <p:spPr>
              <a:xfrm flipV="1">
                <a:off x="9213836" y="1217209"/>
                <a:ext cx="288000" cy="762928"/>
              </a:xfrm>
              <a:prstGeom prst="trapezoid">
                <a:avLst>
                  <a:gd name="adj" fmla="val 24257"/>
                </a:avLst>
              </a:prstGeom>
              <a:solidFill>
                <a:srgbClr val="554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梯形 17"/>
              <p:cNvSpPr/>
              <p:nvPr/>
            </p:nvSpPr>
            <p:spPr>
              <a:xfrm flipV="1">
                <a:off x="9451476" y="1197762"/>
                <a:ext cx="288000" cy="772527"/>
              </a:xfrm>
              <a:prstGeom prst="trapezoid">
                <a:avLst>
                  <a:gd name="adj" fmla="val 24257"/>
                </a:avLst>
              </a:prstGeom>
              <a:solidFill>
                <a:srgbClr val="554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9417715" y="849825"/>
                <a:ext cx="72000" cy="72000"/>
              </a:xfrm>
              <a:prstGeom prst="ellipse">
                <a:avLst/>
              </a:prstGeom>
              <a:solidFill>
                <a:srgbClr val="EAEA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9417715" y="993709"/>
                <a:ext cx="72000" cy="72000"/>
              </a:xfrm>
              <a:prstGeom prst="ellipse">
                <a:avLst/>
              </a:prstGeom>
              <a:solidFill>
                <a:srgbClr val="EAEA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9417715" y="1128600"/>
                <a:ext cx="72000" cy="72000"/>
              </a:xfrm>
              <a:prstGeom prst="ellipse">
                <a:avLst/>
              </a:prstGeom>
              <a:solidFill>
                <a:srgbClr val="EAEA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圆角矩形 21"/>
              <p:cNvSpPr/>
              <p:nvPr/>
            </p:nvSpPr>
            <p:spPr>
              <a:xfrm rot="1631801">
                <a:off x="8980640" y="642878"/>
                <a:ext cx="203445" cy="735877"/>
              </a:xfrm>
              <a:prstGeom prst="roundRect">
                <a:avLst>
                  <a:gd name="adj" fmla="val 50000"/>
                </a:avLst>
              </a:prstGeom>
              <a:solidFill>
                <a:srgbClr val="554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圆角矩形 22"/>
              <p:cNvSpPr/>
              <p:nvPr/>
            </p:nvSpPr>
            <p:spPr>
              <a:xfrm rot="12913457">
                <a:off x="9453481" y="621490"/>
                <a:ext cx="203600" cy="735877"/>
              </a:xfrm>
              <a:prstGeom prst="roundRect">
                <a:avLst>
                  <a:gd name="adj" fmla="val 50000"/>
                </a:avLst>
              </a:prstGeom>
              <a:solidFill>
                <a:srgbClr val="5545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 rot="2558898">
            <a:off x="5396670" y="260930"/>
            <a:ext cx="704809" cy="2997550"/>
            <a:chOff x="-952500" y="1447800"/>
            <a:chExt cx="914400" cy="3143250"/>
          </a:xfrm>
        </p:grpSpPr>
        <p:sp>
          <p:nvSpPr>
            <p:cNvPr id="26" name="矩形 25"/>
            <p:cNvSpPr/>
            <p:nvPr/>
          </p:nvSpPr>
          <p:spPr>
            <a:xfrm>
              <a:off x="-609600" y="1447800"/>
              <a:ext cx="228600" cy="2933700"/>
            </a:xfrm>
            <a:prstGeom prst="rect">
              <a:avLst/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-952500" y="3829050"/>
              <a:ext cx="914400" cy="209550"/>
            </a:xfrm>
            <a:prstGeom prst="rect">
              <a:avLst/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-628650" y="4057650"/>
              <a:ext cx="266700" cy="533400"/>
            </a:xfrm>
            <a:prstGeom prst="rect">
              <a:avLst/>
            </a:prstGeom>
            <a:solidFill>
              <a:srgbClr val="BB0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 rot="19419956">
            <a:off x="7076664" y="2577337"/>
            <a:ext cx="323374" cy="1375309"/>
            <a:chOff x="-952500" y="1447800"/>
            <a:chExt cx="914400" cy="3143250"/>
          </a:xfrm>
          <a:solidFill>
            <a:srgbClr val="554538"/>
          </a:solidFill>
        </p:grpSpPr>
        <p:sp>
          <p:nvSpPr>
            <p:cNvPr id="32" name="矩形 31"/>
            <p:cNvSpPr/>
            <p:nvPr/>
          </p:nvSpPr>
          <p:spPr>
            <a:xfrm>
              <a:off x="-609600" y="1447800"/>
              <a:ext cx="228600" cy="29337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-952500" y="3829050"/>
              <a:ext cx="914400" cy="2095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-628650" y="4057650"/>
              <a:ext cx="266700" cy="533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矩形 36"/>
          <p:cNvSpPr/>
          <p:nvPr/>
        </p:nvSpPr>
        <p:spPr>
          <a:xfrm>
            <a:off x="0" y="0"/>
            <a:ext cx="1608667" cy="6858000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92241" y="3554627"/>
            <a:ext cx="172355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zh-CN" sz="6000" kern="100" dirty="0" smtClean="0"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因此</a:t>
            </a:r>
            <a:endParaRPr lang="zh-CN" altLang="en-US" sz="6000" kern="100" dirty="0">
              <a:latin typeface="方正粗黑宋简体" pitchFamily="2" charset="-122"/>
              <a:ea typeface="方正粗黑宋简体" pitchFamily="2" charset="-122"/>
              <a:cs typeface="Times New Roman" pitchFamily="18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0583333" y="0"/>
            <a:ext cx="1608667" cy="6858000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0" y="0"/>
            <a:ext cx="2793167" cy="6858000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9398833" y="0"/>
            <a:ext cx="2793167" cy="6858000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1672874" y="5030272"/>
            <a:ext cx="946925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我们母子常有</a:t>
            </a:r>
            <a:r>
              <a:rPr lang="zh-CN" altLang="zh-CN" sz="60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剑拔弩张</a:t>
            </a:r>
            <a:r>
              <a:rPr lang="zh-CN" altLang="zh-CN" sz="44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的</a:t>
            </a:r>
            <a:r>
              <a:rPr lang="zh-CN" altLang="zh-CN" sz="44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情</a:t>
            </a:r>
            <a:r>
              <a:rPr lang="zh-CN" altLang="en-US" sz="44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况出</a:t>
            </a:r>
            <a:r>
              <a:rPr lang="zh-CN" altLang="zh-CN" sz="44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现</a:t>
            </a:r>
            <a:endParaRPr lang="zh-CN" altLang="en-US" sz="4400" dirty="0">
              <a:solidFill>
                <a:srgbClr val="EAEAEA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24655" y="3317660"/>
            <a:ext cx="839660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zh-CN" sz="8000" kern="100" dirty="0" smtClean="0">
                <a:solidFill>
                  <a:srgbClr val="FFFF00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竟然</a:t>
            </a:r>
            <a:r>
              <a:rPr lang="zh-CN" altLang="zh-CN" sz="8000" kern="100" dirty="0">
                <a:solidFill>
                  <a:srgbClr val="FFFF00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不约而同</a:t>
            </a:r>
            <a:r>
              <a:rPr lang="zh-CN" altLang="zh-CN" sz="8000" kern="100" dirty="0" smtClean="0">
                <a:solidFill>
                  <a:srgbClr val="FFFF00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的说</a:t>
            </a:r>
            <a:endParaRPr lang="zh-CN" altLang="zh-CN" sz="8000" kern="100" dirty="0">
              <a:solidFill>
                <a:srgbClr val="FFFF00"/>
              </a:solidFill>
              <a:latin typeface="方正粗黑宋简体" pitchFamily="2" charset="-122"/>
              <a:ea typeface="方正粗黑宋简体" pitchFamily="2" charset="-122"/>
              <a:cs typeface="Times New Roman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67303" y="1658421"/>
            <a:ext cx="8263801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zh-CN" sz="70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昨天</a:t>
            </a:r>
            <a:r>
              <a:rPr lang="zh-CN" altLang="zh-CN" sz="70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上</a:t>
            </a:r>
            <a:r>
              <a:rPr lang="zh-CN" altLang="en-US" sz="70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三</a:t>
            </a:r>
            <a:r>
              <a:rPr lang="zh-CN" altLang="zh-CN" sz="70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年级</a:t>
            </a:r>
            <a:r>
              <a:rPr lang="zh-CN" altLang="zh-CN" sz="70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的儿子</a:t>
            </a:r>
            <a:endParaRPr lang="en-US" altLang="zh-CN" sz="7000" kern="100" dirty="0">
              <a:solidFill>
                <a:srgbClr val="EAEAEA"/>
              </a:solidFill>
              <a:latin typeface="方正粗黑宋简体" pitchFamily="2" charset="-122"/>
              <a:ea typeface="方正粗黑宋简体" pitchFamily="2" charset="-122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07602" y="2615457"/>
            <a:ext cx="8186857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zh-CN" sz="52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及</a:t>
            </a:r>
            <a:r>
              <a:rPr lang="zh-CN" altLang="zh-CN" sz="52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上</a:t>
            </a:r>
            <a:r>
              <a:rPr lang="zh-CN" altLang="en-US" sz="52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一</a:t>
            </a:r>
            <a:r>
              <a:rPr lang="zh-CN" altLang="zh-CN" sz="52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年级</a:t>
            </a:r>
            <a:r>
              <a:rPr lang="zh-CN" altLang="zh-CN" sz="52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的女儿下课回</a:t>
            </a:r>
            <a:r>
              <a:rPr lang="zh-CN" altLang="en-US" sz="52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来</a:t>
            </a:r>
            <a:endParaRPr lang="en-US" altLang="zh-CN" sz="5200" kern="100" dirty="0">
              <a:solidFill>
                <a:srgbClr val="EAEAEA"/>
              </a:solidFill>
              <a:latin typeface="方正粗黑宋简体" pitchFamily="2" charset="-122"/>
              <a:ea typeface="方正粗黑宋简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等腰三角形 27"/>
          <p:cNvSpPr/>
          <p:nvPr/>
        </p:nvSpPr>
        <p:spPr>
          <a:xfrm rot="10266975">
            <a:off x="7311662" y="2425061"/>
            <a:ext cx="535571" cy="1160609"/>
          </a:xfrm>
          <a:prstGeom prst="triangle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10338782">
            <a:off x="7550520" y="2530898"/>
            <a:ext cx="415588" cy="1054523"/>
          </a:xfrm>
          <a:prstGeom prst="triangle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6200000">
            <a:off x="6017459" y="-710938"/>
            <a:ext cx="3015209" cy="4437086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747169" y="2056941"/>
            <a:ext cx="1124263" cy="1124263"/>
          </a:xfrm>
          <a:prstGeom prst="ellipse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3462356" y="2941362"/>
            <a:ext cx="1334124" cy="2006808"/>
          </a:xfrm>
          <a:custGeom>
            <a:avLst/>
            <a:gdLst>
              <a:gd name="connsiteX0" fmla="*/ 734518 w 1484026"/>
              <a:gd name="connsiteY0" fmla="*/ 14990 h 2278505"/>
              <a:gd name="connsiteX1" fmla="*/ 179882 w 1484026"/>
              <a:gd name="connsiteY1" fmla="*/ 1963712 h 2278505"/>
              <a:gd name="connsiteX2" fmla="*/ 0 w 1484026"/>
              <a:gd name="connsiteY2" fmla="*/ 2278505 h 2278505"/>
              <a:gd name="connsiteX3" fmla="*/ 149902 w 1484026"/>
              <a:gd name="connsiteY3" fmla="*/ 2248525 h 2278505"/>
              <a:gd name="connsiteX4" fmla="*/ 1484026 w 1484026"/>
              <a:gd name="connsiteY4" fmla="*/ 2158584 h 2278505"/>
              <a:gd name="connsiteX5" fmla="*/ 1169233 w 1484026"/>
              <a:gd name="connsiteY5" fmla="*/ 0 h 2278505"/>
              <a:gd name="connsiteX0-1" fmla="*/ 584616 w 1334124"/>
              <a:gd name="connsiteY0-2" fmla="*/ 14990 h 2248525"/>
              <a:gd name="connsiteX1-3" fmla="*/ 29980 w 1334124"/>
              <a:gd name="connsiteY1-4" fmla="*/ 1963712 h 2248525"/>
              <a:gd name="connsiteX2-5" fmla="*/ 0 w 1334124"/>
              <a:gd name="connsiteY2-6" fmla="*/ 2248525 h 2248525"/>
              <a:gd name="connsiteX3-7" fmla="*/ 1334124 w 1334124"/>
              <a:gd name="connsiteY3-8" fmla="*/ 2158584 h 2248525"/>
              <a:gd name="connsiteX4-9" fmla="*/ 1019331 w 1334124"/>
              <a:gd name="connsiteY4-10" fmla="*/ 0 h 22485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334124" h="2248525">
                <a:moveTo>
                  <a:pt x="584616" y="14990"/>
                </a:moveTo>
                <a:lnTo>
                  <a:pt x="29980" y="1963712"/>
                </a:lnTo>
                <a:lnTo>
                  <a:pt x="0" y="2248525"/>
                </a:lnTo>
                <a:lnTo>
                  <a:pt x="1334124" y="2158584"/>
                </a:lnTo>
                <a:lnTo>
                  <a:pt x="1019331" y="0"/>
                </a:lnTo>
              </a:path>
            </a:pathLst>
          </a:cu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梯形 16"/>
          <p:cNvSpPr/>
          <p:nvPr/>
        </p:nvSpPr>
        <p:spPr>
          <a:xfrm flipH="1" flipV="1">
            <a:off x="3756121" y="4446178"/>
            <a:ext cx="561646" cy="1328323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 rot="8824760">
            <a:off x="4386788" y="3156919"/>
            <a:ext cx="470166" cy="1287283"/>
          </a:xfrm>
          <a:prstGeom prst="roundRect">
            <a:avLst>
              <a:gd name="adj" fmla="val 5000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梯形 20"/>
          <p:cNvSpPr/>
          <p:nvPr/>
        </p:nvSpPr>
        <p:spPr>
          <a:xfrm flipH="1" flipV="1">
            <a:off x="4111721" y="4369978"/>
            <a:ext cx="561646" cy="1328323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6952378" y="3474059"/>
            <a:ext cx="747635" cy="747635"/>
          </a:xfrm>
          <a:prstGeom prst="ellipse">
            <a:avLst/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6855627" y="4143184"/>
            <a:ext cx="698500" cy="1308100"/>
          </a:xfrm>
          <a:custGeom>
            <a:avLst/>
            <a:gdLst>
              <a:gd name="connsiteX0" fmla="*/ 292100 w 698500"/>
              <a:gd name="connsiteY0" fmla="*/ 0 h 1308100"/>
              <a:gd name="connsiteX1" fmla="*/ 0 w 698500"/>
              <a:gd name="connsiteY1" fmla="*/ 1308100 h 1308100"/>
              <a:gd name="connsiteX2" fmla="*/ 698500 w 698500"/>
              <a:gd name="connsiteY2" fmla="*/ 1257300 h 1308100"/>
              <a:gd name="connsiteX3" fmla="*/ 571500 w 698500"/>
              <a:gd name="connsiteY3" fmla="*/ 38100 h 130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8500" h="1308100">
                <a:moveTo>
                  <a:pt x="292100" y="0"/>
                </a:moveTo>
                <a:lnTo>
                  <a:pt x="0" y="1308100"/>
                </a:lnTo>
                <a:lnTo>
                  <a:pt x="698500" y="1257300"/>
                </a:lnTo>
                <a:lnTo>
                  <a:pt x="571500" y="38100"/>
                </a:lnTo>
              </a:path>
            </a:pathLst>
          </a:cu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梯形 23"/>
          <p:cNvSpPr/>
          <p:nvPr/>
        </p:nvSpPr>
        <p:spPr>
          <a:xfrm flipH="1" flipV="1">
            <a:off x="7130158" y="5044883"/>
            <a:ext cx="301064" cy="712032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梯形 26"/>
          <p:cNvSpPr/>
          <p:nvPr/>
        </p:nvSpPr>
        <p:spPr>
          <a:xfrm flipH="1" flipV="1">
            <a:off x="6939658" y="5044883"/>
            <a:ext cx="301064" cy="712032"/>
          </a:xfrm>
          <a:prstGeom prst="trapezoid">
            <a:avLst>
              <a:gd name="adj" fmla="val 24257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 rot="3489413">
            <a:off x="6863972" y="4144675"/>
            <a:ext cx="231607" cy="782106"/>
          </a:xfrm>
          <a:prstGeom prst="roundRect">
            <a:avLst>
              <a:gd name="adj" fmla="val 50000"/>
            </a:avLst>
          </a:prstGeom>
          <a:solidFill>
            <a:srgbClr val="BB01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7576758" y="3227839"/>
            <a:ext cx="1193175" cy="2474051"/>
            <a:chOff x="7466216" y="2152787"/>
            <a:chExt cx="917029" cy="1901461"/>
          </a:xfrm>
          <a:solidFill>
            <a:srgbClr val="554538"/>
          </a:solidFill>
        </p:grpSpPr>
        <p:sp>
          <p:nvSpPr>
            <p:cNvPr id="31" name="椭圆 30"/>
            <p:cNvSpPr/>
            <p:nvPr/>
          </p:nvSpPr>
          <p:spPr>
            <a:xfrm>
              <a:off x="7705699" y="2152787"/>
              <a:ext cx="677546" cy="6775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7704667" y="2692400"/>
              <a:ext cx="626533" cy="880533"/>
            </a:xfrm>
            <a:custGeom>
              <a:avLst/>
              <a:gdLst>
                <a:gd name="connsiteX0" fmla="*/ 135466 w 795866"/>
                <a:gd name="connsiteY0" fmla="*/ 186267 h 880533"/>
                <a:gd name="connsiteX1" fmla="*/ 135466 w 795866"/>
                <a:gd name="connsiteY1" fmla="*/ 237067 h 880533"/>
                <a:gd name="connsiteX2" fmla="*/ 0 w 795866"/>
                <a:gd name="connsiteY2" fmla="*/ 880533 h 880533"/>
                <a:gd name="connsiteX3" fmla="*/ 795866 w 795866"/>
                <a:gd name="connsiteY3" fmla="*/ 846667 h 880533"/>
                <a:gd name="connsiteX4" fmla="*/ 626533 w 795866"/>
                <a:gd name="connsiteY4" fmla="*/ 0 h 880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5866" h="880533">
                  <a:moveTo>
                    <a:pt x="135466" y="186267"/>
                  </a:moveTo>
                  <a:lnTo>
                    <a:pt x="135466" y="237067"/>
                  </a:lnTo>
                  <a:lnTo>
                    <a:pt x="0" y="880533"/>
                  </a:lnTo>
                  <a:lnTo>
                    <a:pt x="795866" y="846667"/>
                  </a:lnTo>
                  <a:lnTo>
                    <a:pt x="626533" y="0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梯形 32"/>
            <p:cNvSpPr/>
            <p:nvPr/>
          </p:nvSpPr>
          <p:spPr>
            <a:xfrm flipH="1" flipV="1">
              <a:off x="7996130" y="3342216"/>
              <a:ext cx="301064" cy="712032"/>
            </a:xfrm>
            <a:prstGeom prst="trapezoid">
              <a:avLst>
                <a:gd name="adj" fmla="val 242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梯形 33"/>
            <p:cNvSpPr/>
            <p:nvPr/>
          </p:nvSpPr>
          <p:spPr>
            <a:xfrm flipH="1" flipV="1">
              <a:off x="7805630" y="3342216"/>
              <a:ext cx="301064" cy="712032"/>
            </a:xfrm>
            <a:prstGeom prst="trapezoid">
              <a:avLst>
                <a:gd name="adj" fmla="val 242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圆角矩形 34"/>
            <p:cNvSpPr/>
            <p:nvPr/>
          </p:nvSpPr>
          <p:spPr>
            <a:xfrm rot="3052682">
              <a:off x="7741465" y="2632738"/>
              <a:ext cx="231607" cy="78210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矩形 37"/>
          <p:cNvSpPr/>
          <p:nvPr/>
        </p:nvSpPr>
        <p:spPr>
          <a:xfrm>
            <a:off x="5426439" y="0"/>
            <a:ext cx="412229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4800" kern="100" dirty="0" smtClean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妈妈你</a:t>
            </a:r>
            <a:r>
              <a:rPr lang="zh-CN" altLang="en-US" sz="48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给我们的压力太大了</a:t>
            </a:r>
            <a:r>
              <a:rPr lang="en-US" altLang="zh-CN" sz="48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!</a:t>
            </a:r>
          </a:p>
          <a:p>
            <a:pPr algn="just"/>
            <a:r>
              <a:rPr lang="zh-CN" altLang="en-US" sz="48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我们都快得抑郁症了</a:t>
            </a:r>
            <a:r>
              <a:rPr lang="en-US" altLang="zh-CN" sz="4800" kern="100" dirty="0">
                <a:solidFill>
                  <a:srgbClr val="EAEAEA"/>
                </a:solidFill>
                <a:latin typeface="方正粗黑宋简体" pitchFamily="2" charset="-122"/>
                <a:ea typeface="方正粗黑宋简体" pitchFamily="2" charset="-122"/>
                <a:cs typeface="Times New Roman" pitchFamily="18" charset="0"/>
              </a:rPr>
              <a:t>!</a:t>
            </a:r>
            <a:endParaRPr lang="zh-CN" altLang="en-US" sz="4800" kern="100" dirty="0">
              <a:solidFill>
                <a:srgbClr val="EAEAEA"/>
              </a:solidFill>
              <a:latin typeface="方正粗黑宋简体" pitchFamily="2" charset="-122"/>
              <a:ea typeface="方正粗黑宋简体" pitchFamily="2" charset="-122"/>
              <a:cs typeface="Times New Roman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-1" y="5666282"/>
            <a:ext cx="12192001" cy="1191717"/>
          </a:xfrm>
          <a:prstGeom prst="rect">
            <a:avLst/>
          </a:prstGeom>
          <a:solidFill>
            <a:srgbClr val="5545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409</Words>
  <Application>Microsoft Office PowerPoint</Application>
  <PresentationFormat>自定义</PresentationFormat>
  <Paragraphs>75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方正粗黑宋简体</vt:lpstr>
      <vt:lpstr>Times New Roman</vt:lpstr>
      <vt:lpstr>Impact</vt:lpstr>
      <vt:lpstr>Calibri</vt:lpstr>
      <vt:lpstr>方正正粗黑简体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73</cp:revision>
  <dcterms:created xsi:type="dcterms:W3CDTF">2013-07-16T15:32:00Z</dcterms:created>
  <dcterms:modified xsi:type="dcterms:W3CDTF">2016-09-26T03:18:12Z</dcterms:modified>
  <cp:category>https://800sucai.taobao.com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