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80" r:id="rId3"/>
    <p:sldId id="258" r:id="rId4"/>
    <p:sldId id="259" r:id="rId5"/>
    <p:sldId id="260" r:id="rId6"/>
    <p:sldId id="261" r:id="rId7"/>
    <p:sldId id="275" r:id="rId8"/>
    <p:sldId id="263" r:id="rId9"/>
    <p:sldId id="264" r:id="rId10"/>
    <p:sldId id="265" r:id="rId11"/>
    <p:sldId id="266" r:id="rId12"/>
    <p:sldId id="282" r:id="rId13"/>
    <p:sldId id="276" r:id="rId14"/>
    <p:sldId id="267" r:id="rId15"/>
    <p:sldId id="269" r:id="rId16"/>
    <p:sldId id="270" r:id="rId17"/>
    <p:sldId id="271" r:id="rId18"/>
    <p:sldId id="283" r:id="rId19"/>
    <p:sldId id="284" r:id="rId20"/>
    <p:sldId id="285" r:id="rId21"/>
    <p:sldId id="286" r:id="rId22"/>
    <p:sldId id="277" r:id="rId23"/>
    <p:sldId id="287" r:id="rId24"/>
    <p:sldId id="28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AC07"/>
    <a:srgbClr val="2A4848"/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>
        <p:scale>
          <a:sx n="107" d="100"/>
          <a:sy n="107" d="100"/>
        </p:scale>
        <p:origin x="-672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1841664"/>
        <c:axId val="1031843200"/>
      </c:lineChart>
      <c:catAx>
        <c:axId val="1031841664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1843200"/>
        <c:crosses val="autoZero"/>
        <c:auto val="1"/>
        <c:lblAlgn val="ctr"/>
        <c:lblOffset val="100"/>
        <c:noMultiLvlLbl val="0"/>
      </c:catAx>
      <c:valAx>
        <c:axId val="1031843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1841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595959"/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15831-ECC9-43DB-8960-7527DE46169B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DF3B0-C83A-4BFB-82DA-37FEEC2F13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21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69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8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7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78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7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436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4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5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emf"/><Relationship Id="rId7" Type="http://schemas.openxmlformats.org/officeDocument/2006/relationships/image" Target="../media/image1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35886"/>
            <a:ext cx="4692170" cy="13665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 smtClean="0">
                <a:solidFill>
                  <a:schemeClr val="accent2"/>
                </a:solidFill>
              </a:rPr>
              <a:t>2016</a:t>
            </a:r>
            <a:r>
              <a:rPr kumimoji="1" lang="zh-CN" altLang="en-US" sz="4400" b="1" dirty="0" smtClean="0">
                <a:solidFill>
                  <a:schemeClr val="accent2"/>
                </a:solidFill>
              </a:rPr>
              <a:t>年</a:t>
            </a:r>
            <a:endParaRPr kumimoji="1" lang="en-US" altLang="zh-CN" sz="4400" b="1" dirty="0" smtClean="0">
              <a:solidFill>
                <a:schemeClr val="accent2"/>
              </a:solidFill>
            </a:endParaRPr>
          </a:p>
          <a:p>
            <a:pPr algn="ctr">
              <a:lnSpc>
                <a:spcPct val="90000"/>
              </a:lnSpc>
            </a:pPr>
            <a:r>
              <a:rPr kumimoji="1" lang="zh-CN" altLang="en-US" sz="4400" b="1" dirty="0">
                <a:solidFill>
                  <a:schemeClr val="accent2"/>
                </a:solidFill>
              </a:rPr>
              <a:t>中国风项目</a:t>
            </a:r>
            <a:r>
              <a:rPr kumimoji="1" lang="zh-CN" altLang="en-US" sz="4400" b="1" dirty="0" smtClean="0">
                <a:solidFill>
                  <a:schemeClr val="accent2"/>
                </a:solidFill>
              </a:rPr>
              <a:t>策划</a:t>
            </a:r>
            <a:endParaRPr kumimoji="1" lang="zh-CN" altLang="en-US" sz="4400" b="1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75347" y="3826183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小小草素材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8815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47582" b="23560"/>
          <a:stretch/>
        </p:blipFill>
        <p:spPr>
          <a:xfrm>
            <a:off x="0" y="1955897"/>
            <a:ext cx="12192675" cy="268444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6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35" name="文本框 17"/>
          <p:cNvSpPr txBox="1"/>
          <p:nvPr/>
        </p:nvSpPr>
        <p:spPr>
          <a:xfrm>
            <a:off x="1171879" y="1845091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7"/>
          <p:cNvSpPr txBox="1"/>
          <p:nvPr/>
        </p:nvSpPr>
        <p:spPr>
          <a:xfrm>
            <a:off x="7971967" y="1823066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7"/>
          <p:cNvSpPr txBox="1"/>
          <p:nvPr/>
        </p:nvSpPr>
        <p:spPr>
          <a:xfrm>
            <a:off x="1171879" y="4981149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7"/>
          <p:cNvSpPr txBox="1"/>
          <p:nvPr/>
        </p:nvSpPr>
        <p:spPr>
          <a:xfrm>
            <a:off x="7971967" y="4995976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40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584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6810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52457853"/>
              </p:ext>
            </p:extLst>
          </p:nvPr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730527"/>
              </p:ext>
            </p:extLst>
          </p:nvPr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59744823"/>
              </p:ext>
            </p:extLst>
          </p:nvPr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463455444"/>
              </p:ext>
            </p:extLst>
          </p:nvPr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9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/>
        </p:blipFill>
        <p:spPr>
          <a:xfrm>
            <a:off x="0" y="1522412"/>
            <a:ext cx="12221942" cy="3240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65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37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8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2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23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7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9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31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任意多边形 31"/>
          <p:cNvSpPr>
            <a:spLocks/>
          </p:cNvSpPr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33" name="文本框 253"/>
          <p:cNvSpPr txBox="1"/>
          <p:nvPr/>
        </p:nvSpPr>
        <p:spPr>
          <a:xfrm>
            <a:off x="1000343" y="2183122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53" name="任意多边形 52"/>
          <p:cNvSpPr>
            <a:spLocks/>
          </p:cNvSpPr>
          <p:nvPr/>
        </p:nvSpPr>
        <p:spPr bwMode="auto">
          <a:xfrm>
            <a:off x="7231798" y="2931511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149178" y="1626042"/>
            <a:ext cx="6413634" cy="603996"/>
            <a:chOff x="664546" y="1808922"/>
            <a:chExt cx="6413634" cy="603996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63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66" name="文本框 253"/>
          <p:cNvSpPr txBox="1"/>
          <p:nvPr/>
        </p:nvSpPr>
        <p:spPr>
          <a:xfrm>
            <a:off x="1000343" y="405472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149178" y="3474013"/>
            <a:ext cx="6413634" cy="603996"/>
            <a:chOff x="664546" y="1808922"/>
            <a:chExt cx="6413634" cy="603996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69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76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18"/>
          <p:cNvSpPr txBox="1"/>
          <p:nvPr/>
        </p:nvSpPr>
        <p:spPr>
          <a:xfrm>
            <a:off x="696266" y="2133009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64546" y="1454538"/>
            <a:ext cx="6413634" cy="603996"/>
            <a:chOff x="664546" y="1808922"/>
            <a:chExt cx="6413634" cy="60399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72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4546" y="3494533"/>
            <a:ext cx="6413634" cy="603996"/>
            <a:chOff x="664546" y="1808922"/>
            <a:chExt cx="6413634" cy="60399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46" y="1808922"/>
              <a:ext cx="1052419" cy="563796"/>
            </a:xfrm>
            <a:prstGeom prst="rect">
              <a:avLst/>
            </a:prstGeom>
          </p:spPr>
        </p:pic>
        <p:sp>
          <p:nvSpPr>
            <p:cNvPr id="75" name="文本框 2"/>
            <p:cNvSpPr txBox="1"/>
            <p:nvPr/>
          </p:nvSpPr>
          <p:spPr>
            <a:xfrm>
              <a:off x="1369580" y="1951253"/>
              <a:ext cx="570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76" name="文本框 18"/>
          <p:cNvSpPr txBox="1"/>
          <p:nvPr/>
        </p:nvSpPr>
        <p:spPr>
          <a:xfrm>
            <a:off x="696266" y="4114380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45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770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88" y="1439514"/>
            <a:ext cx="5014756" cy="1845514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8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对角圆角矩形 25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299884626"/>
              </p:ext>
            </p:extLst>
          </p:nvPr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矩形 34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41656" y="194677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55657" y="4483352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255657" y="4885480"/>
            <a:ext cx="1270282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24"/>
          <p:cNvSpPr txBox="1"/>
          <p:nvPr/>
        </p:nvSpPr>
        <p:spPr>
          <a:xfrm>
            <a:off x="5343321" y="44833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25"/>
          <p:cNvSpPr txBox="1"/>
          <p:nvPr/>
        </p:nvSpPr>
        <p:spPr>
          <a:xfrm>
            <a:off x="5343321" y="486221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55656" y="4103271"/>
            <a:ext cx="822524" cy="261257"/>
          </a:xfrm>
          <a:prstGeom prst="rect">
            <a:avLst/>
          </a:prstGeom>
          <a:solidFill>
            <a:srgbClr val="2A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51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777877" y="2275066"/>
            <a:ext cx="6905623" cy="3076128"/>
            <a:chOff x="777876" y="2909888"/>
            <a:chExt cx="7348537" cy="3273425"/>
          </a:xfrm>
        </p:grpSpPr>
        <p:grpSp>
          <p:nvGrpSpPr>
            <p:cNvPr id="68" name="组合 67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75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70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0" name="文本框 50"/>
          <p:cNvSpPr txBox="1"/>
          <p:nvPr/>
        </p:nvSpPr>
        <p:spPr>
          <a:xfrm>
            <a:off x="8126413" y="2368430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50"/>
          <p:cNvSpPr txBox="1"/>
          <p:nvPr/>
        </p:nvSpPr>
        <p:spPr>
          <a:xfrm>
            <a:off x="8126413" y="415086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2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>
                <a:solidFill>
                  <a:srgbClr val="FF0000"/>
                </a:solidFill>
              </a:rPr>
              <a:t>THANK</a:t>
            </a:r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>
                <a:solidFill>
                  <a:srgbClr val="FF0000"/>
                </a:solidFill>
              </a:rPr>
              <a:t>YOU</a:t>
            </a:r>
            <a:endParaRPr kumimoji="1"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75347" y="3942842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小小草素材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47576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4321"/>
          <a:stretch/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2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39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2015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2016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55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359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4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2070</Words>
  <Application>Microsoft Office PowerPoint</Application>
  <PresentationFormat>自定义</PresentationFormat>
  <Paragraphs>159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45</cp:revision>
  <dcterms:created xsi:type="dcterms:W3CDTF">2015-08-19T02:17:49Z</dcterms:created>
  <dcterms:modified xsi:type="dcterms:W3CDTF">2016-09-26T03:44:59Z</dcterms:modified>
  <cp:category>12sc.taobao.com</cp:category>
  <cp:contentStatus>12sc.taobao.com</cp:contentStatus>
</cp:coreProperties>
</file>