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7" r:id="rId2"/>
    <p:sldId id="258" r:id="rId3"/>
    <p:sldId id="261" r:id="rId4"/>
    <p:sldId id="277" r:id="rId5"/>
    <p:sldId id="259" r:id="rId6"/>
    <p:sldId id="265" r:id="rId7"/>
    <p:sldId id="263" r:id="rId8"/>
    <p:sldId id="264" r:id="rId9"/>
    <p:sldId id="268" r:id="rId10"/>
    <p:sldId id="267" r:id="rId11"/>
    <p:sldId id="266" r:id="rId12"/>
    <p:sldId id="278" r:id="rId13"/>
    <p:sldId id="270" r:id="rId14"/>
    <p:sldId id="271" r:id="rId15"/>
    <p:sldId id="276" r:id="rId16"/>
    <p:sldId id="288" r:id="rId17"/>
    <p:sldId id="274" r:id="rId18"/>
    <p:sldId id="273" r:id="rId19"/>
    <p:sldId id="272" r:id="rId20"/>
    <p:sldId id="279" r:id="rId21"/>
    <p:sldId id="280" r:id="rId22"/>
    <p:sldId id="287" r:id="rId23"/>
    <p:sldId id="286" r:id="rId24"/>
    <p:sldId id="285" r:id="rId25"/>
    <p:sldId id="284" r:id="rId26"/>
    <p:sldId id="283" r:id="rId27"/>
    <p:sldId id="282" r:id="rId28"/>
    <p:sldId id="281" r:id="rId29"/>
    <p:sldId id="289" r:id="rId30"/>
    <p:sldId id="291" r:id="rId31"/>
    <p:sldId id="296" r:id="rId32"/>
    <p:sldId id="299" r:id="rId33"/>
    <p:sldId id="297" r:id="rId34"/>
    <p:sldId id="295" r:id="rId35"/>
    <p:sldId id="294" r:id="rId36"/>
    <p:sldId id="298" r:id="rId37"/>
    <p:sldId id="290" r:id="rId38"/>
    <p:sldId id="292" r:id="rId39"/>
    <p:sldId id="305" r:id="rId40"/>
    <p:sldId id="304" r:id="rId41"/>
    <p:sldId id="303" r:id="rId42"/>
    <p:sldId id="300" r:id="rId43"/>
    <p:sldId id="302" r:id="rId44"/>
    <p:sldId id="301" r:id="rId45"/>
    <p:sldId id="308" r:id="rId46"/>
  </p:sldIdLst>
  <p:sldSz cx="9144000" cy="5143500" type="screen16x9"/>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9" autoAdjust="0"/>
    <p:restoredTop sz="94660"/>
  </p:normalViewPr>
  <p:slideViewPr>
    <p:cSldViewPr>
      <p:cViewPr>
        <p:scale>
          <a:sx n="100" d="100"/>
          <a:sy n="100" d="100"/>
        </p:scale>
        <p:origin x="-1944" y="-1068"/>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8426898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1558253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11082072"/>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75234710"/>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5" r:id="rId3"/>
  </p:sldLayoutIdLst>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4377" y="3967926"/>
            <a:ext cx="5544616" cy="523220"/>
          </a:xfrm>
          <a:prstGeom prst="rect">
            <a:avLst/>
          </a:prstGeom>
          <a:noFill/>
        </p:spPr>
        <p:txBody>
          <a:bodyPr wrap="square" rtlCol="0">
            <a:spAutoFit/>
          </a:bodyPr>
          <a:lstStyle/>
          <a:p>
            <a:pPr algn="ctr"/>
            <a:r>
              <a:rPr lang="en-US" altLang="zh-CN" sz="2800" b="1" dirty="0" smtClean="0">
                <a:solidFill>
                  <a:schemeClr val="bg1"/>
                </a:solidFill>
                <a:latin typeface="微软雅黑" pitchFamily="34" charset="-122"/>
                <a:ea typeface="微软雅黑" pitchFamily="34" charset="-122"/>
              </a:rPr>
              <a:t>2018</a:t>
            </a:r>
            <a:r>
              <a:rPr lang="zh-CN" altLang="en-US" sz="2800" b="1" dirty="0" smtClean="0">
                <a:solidFill>
                  <a:schemeClr val="bg1"/>
                </a:solidFill>
                <a:latin typeface="微软雅黑" pitchFamily="34" charset="-122"/>
                <a:ea typeface="微软雅黑" pitchFamily="34" charset="-122"/>
              </a:rPr>
              <a:t>年终总结工作汇报</a:t>
            </a:r>
            <a:r>
              <a:rPr lang="en-US" altLang="zh-CN" sz="2800" b="1" dirty="0" smtClean="0">
                <a:solidFill>
                  <a:schemeClr val="bg1"/>
                </a:solidFill>
                <a:latin typeface="微软雅黑" pitchFamily="34" charset="-122"/>
                <a:ea typeface="微软雅黑" pitchFamily="34" charset="-122"/>
              </a:rPr>
              <a:t>PPT</a:t>
            </a:r>
            <a:endParaRPr lang="zh-CN" altLang="en-US" sz="2800" b="1" dirty="0">
              <a:solidFill>
                <a:schemeClr val="bg1"/>
              </a:solidFill>
              <a:latin typeface="微软雅黑" pitchFamily="34" charset="-122"/>
              <a:ea typeface="微软雅黑" pitchFamily="34" charset="-122"/>
            </a:endParaRPr>
          </a:p>
        </p:txBody>
      </p:sp>
      <p:sp>
        <p:nvSpPr>
          <p:cNvPr id="3" name="TextBox 2"/>
          <p:cNvSpPr txBox="1"/>
          <p:nvPr/>
        </p:nvSpPr>
        <p:spPr>
          <a:xfrm>
            <a:off x="2238737" y="4491146"/>
            <a:ext cx="5035895" cy="338554"/>
          </a:xfrm>
          <a:prstGeom prst="rect">
            <a:avLst/>
          </a:prstGeom>
          <a:noFill/>
        </p:spPr>
        <p:txBody>
          <a:bodyPr wrap="square" rtlCol="0">
            <a:spAutoFit/>
          </a:bodyPr>
          <a:lstStyle/>
          <a:p>
            <a:pPr algn="ctr"/>
            <a:r>
              <a:rPr lang="en-US" altLang="zh-CN" sz="1600" b="1" dirty="0" smtClean="0">
                <a:solidFill>
                  <a:schemeClr val="bg1"/>
                </a:solidFill>
                <a:latin typeface="微软雅黑" pitchFamily="34" charset="-122"/>
                <a:ea typeface="微软雅黑" pitchFamily="34" charset="-122"/>
              </a:rPr>
              <a:t>—</a:t>
            </a:r>
            <a:r>
              <a:rPr lang="zh-CN" altLang="en-US" sz="1600" b="1" dirty="0" smtClean="0">
                <a:solidFill>
                  <a:schemeClr val="bg1"/>
                </a:solidFill>
                <a:latin typeface="微软雅黑" pitchFamily="34" charset="-122"/>
                <a:ea typeface="微软雅黑" pitchFamily="34" charset="-122"/>
              </a:rPr>
              <a:t>适用于工作总结 计划</a:t>
            </a:r>
            <a:r>
              <a:rPr lang="zh-CN" altLang="en-US" sz="1600" b="1" dirty="0">
                <a:solidFill>
                  <a:schemeClr val="bg1"/>
                </a:solidFill>
                <a:latin typeface="微软雅黑" pitchFamily="34" charset="-122"/>
                <a:ea typeface="微软雅黑" pitchFamily="34" charset="-122"/>
              </a:rPr>
              <a:t>财务</a:t>
            </a:r>
            <a:r>
              <a:rPr lang="zh-CN" altLang="en-US" sz="1600" b="1" dirty="0" smtClean="0">
                <a:solidFill>
                  <a:schemeClr val="bg1"/>
                </a:solidFill>
                <a:latin typeface="微软雅黑" pitchFamily="34" charset="-122"/>
                <a:ea typeface="微软雅黑" pitchFamily="34" charset="-122"/>
              </a:rPr>
              <a:t>数据分析等</a:t>
            </a:r>
            <a:r>
              <a:rPr lang="en-US" altLang="zh-CN" sz="1600" b="1" dirty="0" smtClean="0">
                <a:solidFill>
                  <a:schemeClr val="bg1"/>
                </a:solidFill>
                <a:latin typeface="微软雅黑" pitchFamily="34" charset="-122"/>
                <a:ea typeface="微软雅黑" pitchFamily="34" charset="-122"/>
              </a:rPr>
              <a:t>—</a:t>
            </a:r>
            <a:endParaRPr lang="zh-CN" altLang="en-US" sz="1600" b="1" dirty="0">
              <a:solidFill>
                <a:schemeClr val="bg1"/>
              </a:solidFill>
              <a:latin typeface="微软雅黑" pitchFamily="34" charset="-122"/>
              <a:ea typeface="微软雅黑" pitchFamily="34" charset="-122"/>
            </a:endParaRPr>
          </a:p>
        </p:txBody>
      </p:sp>
      <p:pic>
        <p:nvPicPr>
          <p:cNvPr id="4" name="audio1.mp3">
            <a:hlinkClick r:id="" action="ppaction://media"/>
          </p:cNvPr>
          <p:cNvPicPr>
            <a:picLocks noChangeAspect="1"/>
          </p:cNvPicPr>
          <p:nvPr>
            <a:videoFile r:link="rId1"/>
            <p:extLst>
              <p:ext uri="{DAA4B4D4-6D71-4841-9C94-3DE7FCFB9230}">
                <p14:media xmlns:p14="http://schemas.microsoft.com/office/powerpoint/2010/main" xmlns="" r:embed="rId3"/>
              </p:ext>
            </p:extLst>
          </p:nvPr>
        </p:nvPicPr>
        <p:blipFill>
          <a:blip r:embed="rId4" cstate="print"/>
          <a:stretch>
            <a:fillRect/>
          </a:stretch>
        </p:blipFill>
        <p:spPr>
          <a:xfrm>
            <a:off x="6346" y="-733304"/>
            <a:ext cx="609600" cy="609600"/>
          </a:xfrm>
          <a:prstGeom prst="rect">
            <a:avLst/>
          </a:prstGeom>
        </p:spPr>
      </p:pic>
    </p:spTree>
    <p:extLst>
      <p:ext uri="{BB962C8B-B14F-4D97-AF65-F5344CB8AC3E}">
        <p14:creationId xmlns:p14="http://schemas.microsoft.com/office/powerpoint/2010/main" xmlns="" val="2496044162"/>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p:cTn id="17" fill="hold" display="0">
                  <p:stCondLst>
                    <p:cond delay="indefinite"/>
                  </p:stCondLst>
                  <p:endCondLst>
                    <p:cond evt="onStopAudio" delay="0">
                      <p:tgtEl>
                        <p:sldTgt/>
                      </p:tgtEl>
                    </p:cond>
                  </p:endCondLst>
                </p:cTn>
                <p:tgtEl>
                  <p:spTgt spid="4"/>
                </p:tgtEl>
              </p:cMediaNode>
            </p:video>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bwMode="auto">
          <a:xfrm>
            <a:off x="2328575" y="1348339"/>
            <a:ext cx="2065737" cy="485238"/>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6" name="文本框 12"/>
          <p:cNvSpPr txBox="1"/>
          <p:nvPr/>
        </p:nvSpPr>
        <p:spPr bwMode="auto">
          <a:xfrm>
            <a:off x="2711761" y="1460844"/>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7" name="Freeform 12"/>
          <p:cNvSpPr>
            <a:spLocks noEditPoints="1"/>
          </p:cNvSpPr>
          <p:nvPr/>
        </p:nvSpPr>
        <p:spPr bwMode="auto">
          <a:xfrm>
            <a:off x="1739134" y="1348339"/>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363142" y="2198453"/>
            <a:ext cx="2065452" cy="483861"/>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9" name="Freeform 5"/>
          <p:cNvSpPr>
            <a:spLocks noEditPoints="1"/>
          </p:cNvSpPr>
          <p:nvPr/>
        </p:nvSpPr>
        <p:spPr bwMode="auto">
          <a:xfrm>
            <a:off x="1727135" y="2191933"/>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371835" y="3040669"/>
            <a:ext cx="2064594" cy="483523"/>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1" name="Freeform 22"/>
          <p:cNvSpPr>
            <a:spLocks noEditPoints="1"/>
          </p:cNvSpPr>
          <p:nvPr/>
        </p:nvSpPr>
        <p:spPr bwMode="auto">
          <a:xfrm>
            <a:off x="1717829" y="3081820"/>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bwMode="auto">
          <a:xfrm>
            <a:off x="2345865" y="3882547"/>
            <a:ext cx="2065591" cy="485324"/>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algn="ctr">
              <a:defRPr/>
            </a:pPr>
            <a:endParaRPr lang="zh-CN" altLang="en-US" kern="0">
              <a:solidFill>
                <a:srgbClr val="0070C0"/>
              </a:solidFill>
              <a:latin typeface="微软雅黑" pitchFamily="34" charset="-122"/>
              <a:ea typeface="微软雅黑" pitchFamily="34" charset="-122"/>
            </a:endParaRPr>
          </a:p>
        </p:txBody>
      </p:sp>
      <p:sp>
        <p:nvSpPr>
          <p:cNvPr id="13" name="Freeform 24"/>
          <p:cNvSpPr>
            <a:spLocks noEditPoints="1"/>
          </p:cNvSpPr>
          <p:nvPr/>
        </p:nvSpPr>
        <p:spPr bwMode="auto">
          <a:xfrm>
            <a:off x="1713422" y="3884262"/>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4" name="TextBox 13"/>
          <p:cNvSpPr txBox="1"/>
          <p:nvPr/>
        </p:nvSpPr>
        <p:spPr>
          <a:xfrm>
            <a:off x="4574249" y="2249560"/>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 name="TextBox 14"/>
          <p:cNvSpPr txBox="1"/>
          <p:nvPr/>
        </p:nvSpPr>
        <p:spPr>
          <a:xfrm>
            <a:off x="4574249" y="309177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6" name="TextBox 15"/>
          <p:cNvSpPr txBox="1"/>
          <p:nvPr/>
        </p:nvSpPr>
        <p:spPr>
          <a:xfrm>
            <a:off x="4574249" y="3933655"/>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7" name="TextBox 16"/>
          <p:cNvSpPr txBox="1"/>
          <p:nvPr/>
        </p:nvSpPr>
        <p:spPr>
          <a:xfrm>
            <a:off x="4574249" y="1399446"/>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8" name="文本框 12"/>
          <p:cNvSpPr txBox="1"/>
          <p:nvPr/>
        </p:nvSpPr>
        <p:spPr bwMode="auto">
          <a:xfrm>
            <a:off x="2711761" y="2330709"/>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19" name="文本框 12"/>
          <p:cNvSpPr txBox="1"/>
          <p:nvPr/>
        </p:nvSpPr>
        <p:spPr bwMode="auto">
          <a:xfrm>
            <a:off x="2685023" y="3167612"/>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
        <p:nvSpPr>
          <p:cNvPr id="20" name="文本框 12"/>
          <p:cNvSpPr txBox="1"/>
          <p:nvPr/>
        </p:nvSpPr>
        <p:spPr bwMode="auto">
          <a:xfrm>
            <a:off x="2711761" y="401553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rgbClr val="0070C0"/>
                </a:solidFill>
                <a:latin typeface="微软雅黑" panose="020B0503020204020204" pitchFamily="34" charset="-122"/>
                <a:ea typeface="微软雅黑" panose="020B0503020204020204" pitchFamily="34" charset="-122"/>
              </a:rPr>
              <a:t>点击输入标题</a:t>
            </a:r>
            <a:endParaRPr lang="en-US" altLang="zh-CN" sz="1400" b="1" kern="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45674009"/>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6"/>
                                        </p:tgtEl>
                                        <p:attrNameLst>
                                          <p:attrName>ppt_y</p:attrName>
                                        </p:attrNameLst>
                                      </p:cBhvr>
                                      <p:tavLst>
                                        <p:tav tm="0">
                                          <p:val>
                                            <p:strVal val="#ppt_y"/>
                                          </p:val>
                                        </p:tav>
                                        <p:tav tm="100000">
                                          <p:val>
                                            <p:strVal val="#ppt_y"/>
                                          </p:val>
                                        </p:tav>
                                      </p:tavLst>
                                    </p:anim>
                                    <p:anim calcmode="lin" valueType="num">
                                      <p:cBhvr>
                                        <p:cTn id="5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6"/>
                                        </p:tgtEl>
                                      </p:cBhvr>
                                    </p:animEffect>
                                  </p:childTnLst>
                                </p:cTn>
                              </p:par>
                            </p:childTnLst>
                          </p:cTn>
                        </p:par>
                        <p:par>
                          <p:cTn id="59" fill="hold">
                            <p:stCondLst>
                              <p:cond delay="2250"/>
                            </p:stCondLst>
                            <p:childTnLst>
                              <p:par>
                                <p:cTn id="60" presetID="42"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childTnLst>
                          </p:cTn>
                        </p:par>
                        <p:par>
                          <p:cTn id="65" fill="hold">
                            <p:stCondLst>
                              <p:cond delay="32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8"/>
                                        </p:tgtEl>
                                        <p:attrNameLst>
                                          <p:attrName>ppt_y</p:attrName>
                                        </p:attrNameLst>
                                      </p:cBhvr>
                                      <p:tavLst>
                                        <p:tav tm="0">
                                          <p:val>
                                            <p:strVal val="#ppt_y"/>
                                          </p:val>
                                        </p:tav>
                                        <p:tav tm="100000">
                                          <p:val>
                                            <p:strVal val="#ppt_y"/>
                                          </p:val>
                                        </p:tav>
                                      </p:tavLst>
                                    </p:anim>
                                    <p:anim calcmode="lin" valueType="num">
                                      <p:cBhvr>
                                        <p:cTn id="7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8"/>
                                        </p:tgtEl>
                                      </p:cBhvr>
                                    </p:animEffect>
                                  </p:childTnLst>
                                </p:cTn>
                              </p:par>
                            </p:childTnLst>
                          </p:cTn>
                        </p:par>
                        <p:par>
                          <p:cTn id="73" fill="hold">
                            <p:stCondLst>
                              <p:cond delay="400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9"/>
                                        </p:tgtEl>
                                        <p:attrNameLst>
                                          <p:attrName>ppt_y</p:attrName>
                                        </p:attrNameLst>
                                      </p:cBhvr>
                                      <p:tavLst>
                                        <p:tav tm="0">
                                          <p:val>
                                            <p:strVal val="#ppt_y"/>
                                          </p:val>
                                        </p:tav>
                                        <p:tav tm="100000">
                                          <p:val>
                                            <p:strVal val="#ppt_y"/>
                                          </p:val>
                                        </p:tav>
                                      </p:tavLst>
                                    </p:anim>
                                    <p:anim calcmode="lin" valueType="num">
                                      <p:cBhvr>
                                        <p:cTn id="8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9"/>
                                        </p:tgtEl>
                                      </p:cBhvr>
                                    </p:animEffect>
                                  </p:childTnLst>
                                </p:cTn>
                              </p:par>
                            </p:childTnLst>
                          </p:cTn>
                        </p:par>
                        <p:par>
                          <p:cTn id="87" fill="hold">
                            <p:stCondLst>
                              <p:cond delay="5750"/>
                            </p:stCondLst>
                            <p:childTnLst>
                              <p:par>
                                <p:cTn id="88" presetID="42" presetClass="entr" presetSubtype="0"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fade">
                                      <p:cBhvr>
                                        <p:cTn id="90" dur="1000"/>
                                        <p:tgtEl>
                                          <p:spTgt spid="15"/>
                                        </p:tgtEl>
                                      </p:cBhvr>
                                    </p:animEffect>
                                    <p:anim calcmode="lin" valueType="num">
                                      <p:cBhvr>
                                        <p:cTn id="91" dur="1000" fill="hold"/>
                                        <p:tgtEl>
                                          <p:spTgt spid="15"/>
                                        </p:tgtEl>
                                        <p:attrNameLst>
                                          <p:attrName>ppt_x</p:attrName>
                                        </p:attrNameLst>
                                      </p:cBhvr>
                                      <p:tavLst>
                                        <p:tav tm="0">
                                          <p:val>
                                            <p:strVal val="#ppt_x"/>
                                          </p:val>
                                        </p:tav>
                                        <p:tav tm="100000">
                                          <p:val>
                                            <p:strVal val="#ppt_x"/>
                                          </p:val>
                                        </p:tav>
                                      </p:tavLst>
                                    </p:anim>
                                    <p:anim calcmode="lin" valueType="num">
                                      <p:cBhvr>
                                        <p:cTn id="92" dur="1000" fill="hold"/>
                                        <p:tgtEl>
                                          <p:spTgt spid="15"/>
                                        </p:tgtEl>
                                        <p:attrNameLst>
                                          <p:attrName>ppt_y</p:attrName>
                                        </p:attrNameLst>
                                      </p:cBhvr>
                                      <p:tavLst>
                                        <p:tav tm="0">
                                          <p:val>
                                            <p:strVal val="#ppt_y+.1"/>
                                          </p:val>
                                        </p:tav>
                                        <p:tav tm="100000">
                                          <p:val>
                                            <p:strVal val="#ppt_y"/>
                                          </p:val>
                                        </p:tav>
                                      </p:tavLst>
                                    </p:anim>
                                  </p:childTnLst>
                                </p:cTn>
                              </p:par>
                            </p:childTnLst>
                          </p:cTn>
                        </p:par>
                        <p:par>
                          <p:cTn id="93" fill="hold">
                            <p:stCondLst>
                              <p:cond delay="675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20"/>
                                        </p:tgtEl>
                                        <p:attrNameLst>
                                          <p:attrName>ppt_y</p:attrName>
                                        </p:attrNameLst>
                                      </p:cBhvr>
                                      <p:tavLst>
                                        <p:tav tm="0">
                                          <p:val>
                                            <p:strVal val="#ppt_y"/>
                                          </p:val>
                                        </p:tav>
                                        <p:tav tm="100000">
                                          <p:val>
                                            <p:strVal val="#ppt_y"/>
                                          </p:val>
                                        </p:tav>
                                      </p:tavLst>
                                    </p:anim>
                                    <p:anim calcmode="lin" valueType="num">
                                      <p:cBhvr>
                                        <p:cTn id="9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20"/>
                                        </p:tgtEl>
                                      </p:cBhvr>
                                    </p:animEffect>
                                  </p:childTnLst>
                                </p:cTn>
                              </p:par>
                            </p:childTnLst>
                          </p:cTn>
                        </p:par>
                        <p:par>
                          <p:cTn id="101" fill="hold">
                            <p:stCondLst>
                              <p:cond delay="75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20"/>
          <p:cNvGrpSpPr/>
          <p:nvPr/>
        </p:nvGrpSpPr>
        <p:grpSpPr>
          <a:xfrm>
            <a:off x="3480275" y="3446012"/>
            <a:ext cx="2043318" cy="1277660"/>
            <a:chOff x="2823691" y="3005532"/>
            <a:chExt cx="3116263" cy="1948051"/>
          </a:xfrm>
        </p:grpSpPr>
        <p:sp>
          <p:nvSpPr>
            <p:cNvPr id="6"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a:gsLst>
                <a:gs pos="0">
                  <a:schemeClr val="bg1">
                    <a:lumMod val="95000"/>
                  </a:schemeClr>
                </a:gs>
                <a:gs pos="100000">
                  <a:schemeClr val="bg1">
                    <a:lumMod val="85000"/>
                  </a:schemeClr>
                </a:gs>
              </a:gsLst>
              <a:lin ang="16200000" scaled="0"/>
            </a:gradFill>
            <a:ln>
              <a:noFill/>
            </a:ln>
            <a:effectLst>
              <a:outerShdw blurRad="279400" dist="101600" dir="8460000" algn="ctr">
                <a:srgbClr val="000000">
                  <a:alpha val="68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7" name="Text Box 13"/>
            <p:cNvSpPr txBox="1">
              <a:spLocks noChangeArrowheads="1"/>
            </p:cNvSpPr>
            <p:nvPr/>
          </p:nvSpPr>
          <p:spPr bwMode="auto">
            <a:xfrm>
              <a:off x="3142428" y="3872712"/>
              <a:ext cx="2552351" cy="6046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rgbClr val="0070C0"/>
                  </a:solidFill>
                  <a:latin typeface="微软雅黑" pitchFamily="34" charset="-122"/>
                </a:rPr>
                <a:t>添加标题文字</a:t>
              </a:r>
              <a:endParaRPr kumimoji="1" lang="zh-CN" altLang="en-US" kern="0" dirty="0">
                <a:solidFill>
                  <a:srgbClr val="0070C0"/>
                </a:solidFill>
                <a:latin typeface="微软雅黑" pitchFamily="34" charset="-122"/>
              </a:endParaRPr>
            </a:p>
          </p:txBody>
        </p:sp>
      </p:grpSp>
      <p:grpSp>
        <p:nvGrpSpPr>
          <p:cNvPr id="8" name="组合 7"/>
          <p:cNvGrpSpPr/>
          <p:nvPr/>
        </p:nvGrpSpPr>
        <p:grpSpPr>
          <a:xfrm>
            <a:off x="5514122" y="3067487"/>
            <a:ext cx="1306494" cy="1025371"/>
            <a:chOff x="7811526" y="4182183"/>
            <a:chExt cx="1742445" cy="1367161"/>
          </a:xfrm>
          <a:gradFill>
            <a:gsLst>
              <a:gs pos="0">
                <a:schemeClr val="bg1">
                  <a:lumMod val="95000"/>
                </a:schemeClr>
              </a:gs>
              <a:gs pos="50000">
                <a:schemeClr val="bg1"/>
              </a:gs>
              <a:gs pos="100000">
                <a:schemeClr val="bg1">
                  <a:lumMod val="85000"/>
                </a:schemeClr>
              </a:gs>
            </a:gsLst>
            <a:lin ang="16200000" scaled="0"/>
          </a:gradFill>
        </p:grpSpPr>
        <p:sp>
          <p:nvSpPr>
            <p:cNvPr id="9" name="AutoShape 15"/>
            <p:cNvSpPr>
              <a:spLocks noChangeArrowheads="1"/>
            </p:cNvSpPr>
            <p:nvPr/>
          </p:nvSpPr>
          <p:spPr bwMode="auto">
            <a:xfrm rot="3600000">
              <a:off x="7776473"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0" name="Oval 7"/>
            <p:cNvSpPr>
              <a:spLocks noChangeArrowheads="1"/>
            </p:cNvSpPr>
            <p:nvPr/>
          </p:nvSpPr>
          <p:spPr bwMode="gray">
            <a:xfrm>
              <a:off x="8146806"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1" name="TextBox 10"/>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2" name="组合 11"/>
          <p:cNvGrpSpPr/>
          <p:nvPr/>
        </p:nvGrpSpPr>
        <p:grpSpPr>
          <a:xfrm>
            <a:off x="4996325" y="2198647"/>
            <a:ext cx="1100048" cy="1307306"/>
            <a:chOff x="7120950"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13" name="AutoShape 15"/>
            <p:cNvSpPr>
              <a:spLocks noChangeArrowheads="1"/>
            </p:cNvSpPr>
            <p:nvPr/>
          </p:nvSpPr>
          <p:spPr bwMode="auto">
            <a:xfrm rot="1800000">
              <a:off x="7120950"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4" name="Oval 7"/>
            <p:cNvSpPr>
              <a:spLocks noChangeArrowheads="1"/>
            </p:cNvSpPr>
            <p:nvPr/>
          </p:nvSpPr>
          <p:spPr bwMode="gray">
            <a:xfrm>
              <a:off x="7180897"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5" name="TextBox 14"/>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6" name="组合 15"/>
          <p:cNvGrpSpPr/>
          <p:nvPr/>
        </p:nvGrpSpPr>
        <p:grpSpPr>
          <a:xfrm>
            <a:off x="3960407" y="1845046"/>
            <a:ext cx="1055099" cy="1399859"/>
            <a:chOff x="5739366" y="2552263"/>
            <a:chExt cx="1407165" cy="1866478"/>
          </a:xfrm>
          <a:gradFill>
            <a:gsLst>
              <a:gs pos="0">
                <a:schemeClr val="bg1">
                  <a:lumMod val="95000"/>
                </a:schemeClr>
              </a:gs>
              <a:gs pos="50000">
                <a:schemeClr val="bg1"/>
              </a:gs>
              <a:gs pos="100000">
                <a:schemeClr val="bg1">
                  <a:lumMod val="85000"/>
                </a:schemeClr>
              </a:gs>
            </a:gsLst>
            <a:lin ang="16200000" scaled="0"/>
          </a:gradFill>
        </p:grpSpPr>
        <p:sp>
          <p:nvSpPr>
            <p:cNvPr id="17" name="AutoShape 15"/>
            <p:cNvSpPr>
              <a:spLocks noChangeArrowheads="1"/>
            </p:cNvSpPr>
            <p:nvPr/>
          </p:nvSpPr>
          <p:spPr bwMode="auto">
            <a:xfrm>
              <a:off x="6278094" y="4089032"/>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8" name="Oval 7"/>
            <p:cNvSpPr>
              <a:spLocks noChangeArrowheads="1"/>
            </p:cNvSpPr>
            <p:nvPr/>
          </p:nvSpPr>
          <p:spPr bwMode="gray">
            <a:xfrm>
              <a:off x="5739366" y="255226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9" name="TextBox 18"/>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20" name="组合 19"/>
          <p:cNvGrpSpPr/>
          <p:nvPr/>
        </p:nvGrpSpPr>
        <p:grpSpPr>
          <a:xfrm>
            <a:off x="2879541" y="2198647"/>
            <a:ext cx="1100048" cy="1307306"/>
            <a:chOff x="4297836"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21" name="AutoShape 15"/>
            <p:cNvSpPr>
              <a:spLocks noChangeArrowheads="1"/>
            </p:cNvSpPr>
            <p:nvPr/>
          </p:nvSpPr>
          <p:spPr bwMode="auto">
            <a:xfrm rot="19800000">
              <a:off x="5365132"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2" name="组合 21"/>
            <p:cNvGrpSpPr/>
            <p:nvPr/>
          </p:nvGrpSpPr>
          <p:grpSpPr>
            <a:xfrm>
              <a:off x="4297836" y="3023731"/>
              <a:ext cx="1407165" cy="1367161"/>
              <a:chOff x="4297836" y="3023731"/>
              <a:chExt cx="1407165" cy="1367161"/>
            </a:xfrm>
            <a:grpFill/>
          </p:grpSpPr>
          <p:sp>
            <p:nvSpPr>
              <p:cNvPr id="23" name="Oval 7"/>
              <p:cNvSpPr>
                <a:spLocks noChangeArrowheads="1"/>
              </p:cNvSpPr>
              <p:nvPr/>
            </p:nvSpPr>
            <p:spPr bwMode="gray">
              <a:xfrm>
                <a:off x="4297836" y="3023731"/>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4" name="TextBox 23"/>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5" name="组合 24"/>
          <p:cNvGrpSpPr/>
          <p:nvPr/>
        </p:nvGrpSpPr>
        <p:grpSpPr>
          <a:xfrm>
            <a:off x="2155669" y="3067487"/>
            <a:ext cx="1306121" cy="1025371"/>
            <a:chOff x="3332423" y="4182183"/>
            <a:chExt cx="1741948" cy="1367161"/>
          </a:xfrm>
          <a:gradFill>
            <a:gsLst>
              <a:gs pos="0">
                <a:schemeClr val="bg1">
                  <a:lumMod val="95000"/>
                </a:schemeClr>
              </a:gs>
              <a:gs pos="50000">
                <a:schemeClr val="bg1"/>
              </a:gs>
              <a:gs pos="100000">
                <a:schemeClr val="bg1">
                  <a:lumMod val="85000"/>
                </a:schemeClr>
              </a:gs>
            </a:gsLst>
            <a:lin ang="16200000" scaled="0"/>
          </a:gradFill>
        </p:grpSpPr>
        <p:sp>
          <p:nvSpPr>
            <p:cNvPr id="26" name="AutoShape 15"/>
            <p:cNvSpPr>
              <a:spLocks noChangeArrowheads="1"/>
            </p:cNvSpPr>
            <p:nvPr/>
          </p:nvSpPr>
          <p:spPr bwMode="auto">
            <a:xfrm rot="18000000">
              <a:off x="4709609"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7" name="组合 26"/>
            <p:cNvGrpSpPr/>
            <p:nvPr/>
          </p:nvGrpSpPr>
          <p:grpSpPr>
            <a:xfrm>
              <a:off x="3332423" y="4182183"/>
              <a:ext cx="1407165" cy="1367161"/>
              <a:chOff x="3332423" y="4182183"/>
              <a:chExt cx="1407165" cy="1367161"/>
            </a:xfrm>
            <a:grpFill/>
          </p:grpSpPr>
          <p:sp>
            <p:nvSpPr>
              <p:cNvPr id="28" name="Oval 7"/>
              <p:cNvSpPr>
                <a:spLocks noChangeArrowheads="1"/>
              </p:cNvSpPr>
              <p:nvPr/>
            </p:nvSpPr>
            <p:spPr bwMode="gray">
              <a:xfrm>
                <a:off x="3332423" y="4182183"/>
                <a:ext cx="1407165" cy="1367161"/>
              </a:xfrm>
              <a:prstGeom prst="ellipse">
                <a:avLst/>
              </a:prstGeom>
              <a:solidFill>
                <a:srgbClr val="0070C0"/>
              </a:solidFill>
              <a:ln w="9525" cap="rnd">
                <a:noFill/>
                <a:prstDash val="solid"/>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9" name="TextBox 28"/>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30" name="Text Box 44"/>
          <p:cNvSpPr txBox="1">
            <a:spLocks noChangeArrowheads="1"/>
          </p:cNvSpPr>
          <p:nvPr/>
        </p:nvSpPr>
        <p:spPr bwMode="auto">
          <a:xfrm>
            <a:off x="1205819" y="1059582"/>
            <a:ext cx="6317057" cy="6509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xmlns="" val="3625480484"/>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par>
                          <p:cTn id="43" fill="hold">
                            <p:stCondLst>
                              <p:cond delay="4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0"/>
                                        </p:tgtEl>
                                        <p:attrNameLst>
                                          <p:attrName>ppt_y</p:attrName>
                                        </p:attrNameLst>
                                      </p:cBhvr>
                                      <p:tavLst>
                                        <p:tav tm="0">
                                          <p:val>
                                            <p:strVal val="#ppt_y"/>
                                          </p:val>
                                        </p:tav>
                                        <p:tav tm="100000">
                                          <p:val>
                                            <p:strVal val="#ppt_y"/>
                                          </p:val>
                                        </p:tav>
                                      </p:tavLst>
                                    </p:anim>
                                    <p:anim calcmode="lin" valueType="num">
                                      <p:cBhvr>
                                        <p:cTn id="4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工作完成情况</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a:solidFill>
                    <a:schemeClr val="bg1"/>
                  </a:solidFill>
                  <a:latin typeface="微软雅黑" pitchFamily="34" charset="-122"/>
                  <a:ea typeface="微软雅黑" pitchFamily="34" charset="-122"/>
                </a:rPr>
                <a:t>2</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1525445789"/>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1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left)">
                                      <p:cBhvr>
                                        <p:cTn id="16" dur="500"/>
                                        <p:tgtEl>
                                          <p:spTgt spid="11"/>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平行四边形 2"/>
          <p:cNvSpPr>
            <a:spLocks noChangeArrowheads="1"/>
          </p:cNvSpPr>
          <p:nvPr/>
        </p:nvSpPr>
        <p:spPr bwMode="auto">
          <a:xfrm rot="747658">
            <a:off x="2963973" y="2957179"/>
            <a:ext cx="5698376" cy="1420296"/>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70C0"/>
          </a:solidFill>
          <a:ln>
            <a:noFill/>
          </a:ln>
          <a:extLst/>
        </p:spPr>
        <p:txBody>
          <a:bodyPr lIns="56300" tIns="28150" rIns="56300" bIns="28150" anchor="ctr"/>
          <a:lstStyle/>
          <a:p>
            <a:pPr algn="ctr"/>
            <a:endParaRPr lang="zh-CN" altLang="zh-CN">
              <a:solidFill>
                <a:srgbClr val="FFFFFF"/>
              </a:solidFill>
            </a:endParaRPr>
          </a:p>
        </p:txBody>
      </p:sp>
      <p:grpSp>
        <p:nvGrpSpPr>
          <p:cNvPr id="81" name="组合 80"/>
          <p:cNvGrpSpPr/>
          <p:nvPr/>
        </p:nvGrpSpPr>
        <p:grpSpPr>
          <a:xfrm>
            <a:off x="3693133" y="3525014"/>
            <a:ext cx="4309225" cy="662789"/>
            <a:chOff x="3585720" y="5137719"/>
            <a:chExt cx="6985673" cy="1079499"/>
          </a:xfrm>
          <a:solidFill>
            <a:schemeClr val="bg1"/>
          </a:solidFill>
        </p:grpSpPr>
        <p:grpSp>
          <p:nvGrpSpPr>
            <p:cNvPr id="82" name="Group 8"/>
            <p:cNvGrpSpPr>
              <a:grpSpLocks/>
            </p:cNvGrpSpPr>
            <p:nvPr/>
          </p:nvGrpSpPr>
          <p:grpSpPr bwMode="auto">
            <a:xfrm>
              <a:off x="3585720" y="5525746"/>
              <a:ext cx="532885" cy="139071"/>
              <a:chOff x="0" y="0"/>
              <a:chExt cx="438150" cy="114300"/>
            </a:xfrm>
            <a:grpFill/>
          </p:grpSpPr>
          <p:sp>
            <p:nvSpPr>
              <p:cNvPr id="109"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10"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3" name="Group 11"/>
            <p:cNvGrpSpPr>
              <a:grpSpLocks/>
            </p:cNvGrpSpPr>
            <p:nvPr/>
          </p:nvGrpSpPr>
          <p:grpSpPr bwMode="auto">
            <a:xfrm>
              <a:off x="5010608" y="5478111"/>
              <a:ext cx="532885" cy="139071"/>
              <a:chOff x="0" y="0"/>
              <a:chExt cx="438150" cy="114300"/>
            </a:xfrm>
            <a:grpFill/>
          </p:grpSpPr>
          <p:sp>
            <p:nvSpPr>
              <p:cNvPr id="107"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8"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4" name="Group 14"/>
            <p:cNvGrpSpPr>
              <a:grpSpLocks/>
            </p:cNvGrpSpPr>
            <p:nvPr/>
          </p:nvGrpSpPr>
          <p:grpSpPr bwMode="auto">
            <a:xfrm>
              <a:off x="5867856" y="5792301"/>
              <a:ext cx="621704" cy="162251"/>
              <a:chOff x="0" y="0"/>
              <a:chExt cx="438150" cy="114300"/>
            </a:xfrm>
            <a:grpFill/>
          </p:grpSpPr>
          <p:sp>
            <p:nvSpPr>
              <p:cNvPr id="105"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6"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5" name="Group 17"/>
            <p:cNvGrpSpPr>
              <a:grpSpLocks/>
            </p:cNvGrpSpPr>
            <p:nvPr/>
          </p:nvGrpSpPr>
          <p:grpSpPr bwMode="auto">
            <a:xfrm>
              <a:off x="6993624" y="5565671"/>
              <a:ext cx="532885" cy="139071"/>
              <a:chOff x="0" y="0"/>
              <a:chExt cx="438150" cy="114300"/>
            </a:xfrm>
            <a:grpFill/>
          </p:grpSpPr>
          <p:sp>
            <p:nvSpPr>
              <p:cNvPr id="103"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4"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6" name="Group 20"/>
            <p:cNvGrpSpPr>
              <a:grpSpLocks/>
            </p:cNvGrpSpPr>
            <p:nvPr/>
          </p:nvGrpSpPr>
          <p:grpSpPr bwMode="auto">
            <a:xfrm>
              <a:off x="7972156" y="6007329"/>
              <a:ext cx="804241" cy="209889"/>
              <a:chOff x="0" y="0"/>
              <a:chExt cx="438150" cy="114300"/>
            </a:xfrm>
            <a:grpFill/>
          </p:grpSpPr>
          <p:sp>
            <p:nvSpPr>
              <p:cNvPr id="101"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2"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7" name="Group 23"/>
            <p:cNvGrpSpPr>
              <a:grpSpLocks/>
            </p:cNvGrpSpPr>
            <p:nvPr/>
          </p:nvGrpSpPr>
          <p:grpSpPr bwMode="auto">
            <a:xfrm>
              <a:off x="9024869" y="5137719"/>
              <a:ext cx="532885" cy="139071"/>
              <a:chOff x="0" y="0"/>
              <a:chExt cx="438150" cy="114300"/>
            </a:xfrm>
            <a:grpFill/>
          </p:grpSpPr>
          <p:sp>
            <p:nvSpPr>
              <p:cNvPr id="99"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100"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8" name="Group 26"/>
            <p:cNvGrpSpPr>
              <a:grpSpLocks/>
            </p:cNvGrpSpPr>
            <p:nvPr/>
          </p:nvGrpSpPr>
          <p:grpSpPr bwMode="auto">
            <a:xfrm>
              <a:off x="10038508" y="5402990"/>
              <a:ext cx="532885" cy="139071"/>
              <a:chOff x="0" y="0"/>
              <a:chExt cx="438150" cy="114300"/>
            </a:xfrm>
            <a:grpFill/>
          </p:grpSpPr>
          <p:sp>
            <p:nvSpPr>
              <p:cNvPr id="97"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98"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89" name="直接连接符 15"/>
            <p:cNvCxnSpPr>
              <a:cxnSpLocks noChangeShapeType="1"/>
              <a:stCxn id="109" idx="6"/>
              <a:endCxn id="107"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90" name="直接连接符 19"/>
            <p:cNvCxnSpPr>
              <a:cxnSpLocks noChangeShapeType="1"/>
              <a:stCxn id="107" idx="5"/>
              <a:endCxn id="105"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91"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92"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93" name="直接连接符 29"/>
            <p:cNvCxnSpPr>
              <a:cxnSpLocks noChangeShapeType="1"/>
              <a:stCxn id="101" idx="7"/>
              <a:endCxn id="97"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94" name="直接连接符 32"/>
            <p:cNvCxnSpPr>
              <a:cxnSpLocks noChangeShapeType="1"/>
              <a:stCxn id="97" idx="1"/>
              <a:endCxn id="99"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95" name="直接连接符 34"/>
            <p:cNvCxnSpPr>
              <a:cxnSpLocks noChangeShapeType="1"/>
              <a:stCxn id="103" idx="6"/>
              <a:endCxn id="97"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96"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111" name="组合 110"/>
          <p:cNvGrpSpPr/>
          <p:nvPr/>
        </p:nvGrpSpPr>
        <p:grpSpPr>
          <a:xfrm>
            <a:off x="4376654" y="2558832"/>
            <a:ext cx="717062" cy="1205711"/>
            <a:chOff x="4693779" y="3564074"/>
            <a:chExt cx="1162426" cy="1963768"/>
          </a:xfrm>
        </p:grpSpPr>
        <p:sp>
          <p:nvSpPr>
            <p:cNvPr id="112"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3" name="椭圆 90"/>
            <p:cNvSpPr>
              <a:spLocks noChangeArrowheads="1"/>
            </p:cNvSpPr>
            <p:nvPr/>
          </p:nvSpPr>
          <p:spPr bwMode="auto">
            <a:xfrm>
              <a:off x="4693779" y="3564074"/>
              <a:ext cx="1162426" cy="116208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14"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5" name="组合 114"/>
          <p:cNvGrpSpPr/>
          <p:nvPr/>
        </p:nvGrpSpPr>
        <p:grpSpPr>
          <a:xfrm>
            <a:off x="3509511" y="2321720"/>
            <a:ext cx="698003" cy="1515141"/>
            <a:chOff x="3288054" y="3177886"/>
            <a:chExt cx="1131530" cy="2467743"/>
          </a:xfrm>
        </p:grpSpPr>
        <p:sp>
          <p:nvSpPr>
            <p:cNvPr id="116"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17" name="椭圆 95"/>
            <p:cNvSpPr>
              <a:spLocks noChangeArrowheads="1"/>
            </p:cNvSpPr>
            <p:nvPr/>
          </p:nvSpPr>
          <p:spPr bwMode="auto">
            <a:xfrm>
              <a:off x="3288054" y="3177886"/>
              <a:ext cx="1131530" cy="1130204"/>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p>
          </p:txBody>
        </p:sp>
      </p:grpSp>
      <p:sp>
        <p:nvSpPr>
          <p:cNvPr id="118"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19" name="组合 118"/>
          <p:cNvGrpSpPr/>
          <p:nvPr/>
        </p:nvGrpSpPr>
        <p:grpSpPr>
          <a:xfrm>
            <a:off x="5595183" y="2215020"/>
            <a:ext cx="717062" cy="1595758"/>
            <a:chOff x="6669132" y="3004102"/>
            <a:chExt cx="1162426" cy="2599047"/>
          </a:xfrm>
        </p:grpSpPr>
        <p:sp>
          <p:nvSpPr>
            <p:cNvPr id="120"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1" name="椭圆 91"/>
            <p:cNvSpPr>
              <a:spLocks noChangeArrowheads="1"/>
            </p:cNvSpPr>
            <p:nvPr/>
          </p:nvSpPr>
          <p:spPr bwMode="auto">
            <a:xfrm>
              <a:off x="6669132" y="3004102"/>
              <a:ext cx="1162426" cy="1162832"/>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2"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3" name="组合 122"/>
          <p:cNvGrpSpPr/>
          <p:nvPr/>
        </p:nvGrpSpPr>
        <p:grpSpPr>
          <a:xfrm>
            <a:off x="7466451" y="1711159"/>
            <a:ext cx="717062" cy="2015445"/>
            <a:chOff x="9702639" y="2183452"/>
            <a:chExt cx="1162426" cy="3282600"/>
          </a:xfrm>
        </p:grpSpPr>
        <p:sp>
          <p:nvSpPr>
            <p:cNvPr id="124"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5" name="椭圆 94"/>
            <p:cNvSpPr>
              <a:spLocks noChangeArrowheads="1"/>
            </p:cNvSpPr>
            <p:nvPr/>
          </p:nvSpPr>
          <p:spPr bwMode="auto">
            <a:xfrm>
              <a:off x="9702639" y="2183452"/>
              <a:ext cx="1162426" cy="1162409"/>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26"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27" name="组合 126"/>
          <p:cNvGrpSpPr/>
          <p:nvPr/>
        </p:nvGrpSpPr>
        <p:grpSpPr>
          <a:xfrm>
            <a:off x="6218145" y="1194257"/>
            <a:ext cx="830219" cy="2929508"/>
            <a:chOff x="7679013" y="1341562"/>
            <a:chExt cx="1345866" cy="4771355"/>
          </a:xfrm>
        </p:grpSpPr>
        <p:sp>
          <p:nvSpPr>
            <p:cNvPr id="128"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9" name="椭圆 13"/>
            <p:cNvSpPr>
              <a:spLocks noChangeArrowheads="1"/>
            </p:cNvSpPr>
            <p:nvPr/>
          </p:nvSpPr>
          <p:spPr bwMode="auto">
            <a:xfrm>
              <a:off x="7679013" y="1341562"/>
              <a:ext cx="1345866" cy="1346173"/>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0"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rgbClr val="000000"/>
                </a:solidFill>
                <a:latin typeface="Calibri" pitchFamily="34" charset="0"/>
                <a:ea typeface="微软雅黑" pitchFamily="34" charset="-122"/>
                <a:sym typeface="Calibri" pitchFamily="34" charset="0"/>
              </a:rPr>
              <a:t>完成的</a:t>
            </a:r>
            <a:endParaRPr lang="en-US" altLang="zh-CN" sz="1200" b="1" dirty="0">
              <a:solidFill>
                <a:srgbClr val="000000"/>
              </a:solidFill>
              <a:latin typeface="Calibri" pitchFamily="34" charset="0"/>
              <a:ea typeface="微软雅黑" pitchFamily="34" charset="-122"/>
              <a:sym typeface="Calibri" pitchFamily="34" charset="0"/>
            </a:endParaRPr>
          </a:p>
          <a:p>
            <a:pPr algn="ctr"/>
            <a:r>
              <a:rPr lang="zh-CN" altLang="en-US" sz="1200" b="1" dirty="0">
                <a:solidFill>
                  <a:srgbClr val="000000"/>
                </a:solidFill>
                <a:latin typeface="Calibri" pitchFamily="34" charset="0"/>
                <a:ea typeface="微软雅黑" pitchFamily="34" charset="-122"/>
                <a:sym typeface="Calibri" pitchFamily="34" charset="0"/>
              </a:rPr>
              <a:t>项目名称</a:t>
            </a:r>
          </a:p>
        </p:txBody>
      </p:sp>
      <p:grpSp>
        <p:nvGrpSpPr>
          <p:cNvPr id="131" name="组合 130"/>
          <p:cNvGrpSpPr/>
          <p:nvPr/>
        </p:nvGrpSpPr>
        <p:grpSpPr>
          <a:xfrm>
            <a:off x="4942442" y="1702861"/>
            <a:ext cx="717062" cy="2262040"/>
            <a:chOff x="5610976" y="2169935"/>
            <a:chExt cx="1162426" cy="3684235"/>
          </a:xfrm>
        </p:grpSpPr>
        <p:sp>
          <p:nvSpPr>
            <p:cNvPr id="132"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3" name="椭圆 93"/>
            <p:cNvSpPr>
              <a:spLocks noChangeArrowheads="1"/>
            </p:cNvSpPr>
            <p:nvPr/>
          </p:nvSpPr>
          <p:spPr bwMode="auto">
            <a:xfrm>
              <a:off x="5610976" y="2169935"/>
              <a:ext cx="1162426" cy="1162310"/>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4"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grpSp>
        <p:nvGrpSpPr>
          <p:cNvPr id="135" name="组合 134"/>
          <p:cNvGrpSpPr/>
          <p:nvPr/>
        </p:nvGrpSpPr>
        <p:grpSpPr>
          <a:xfrm>
            <a:off x="6812520" y="2348988"/>
            <a:ext cx="784956" cy="1214010"/>
            <a:chOff x="8642553" y="3222299"/>
            <a:chExt cx="1272489" cy="1977284"/>
          </a:xfrm>
        </p:grpSpPr>
        <p:sp>
          <p:nvSpPr>
            <p:cNvPr id="136"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37" name="椭圆 92"/>
            <p:cNvSpPr>
              <a:spLocks noChangeArrowheads="1"/>
            </p:cNvSpPr>
            <p:nvPr/>
          </p:nvSpPr>
          <p:spPr bwMode="auto">
            <a:xfrm>
              <a:off x="8642553" y="3222299"/>
              <a:ext cx="1272489" cy="1271587"/>
            </a:xfrm>
            <a:prstGeom prst="ellipse">
              <a:avLst/>
            </a:prstGeom>
            <a:gradFill>
              <a:gsLst>
                <a:gs pos="50000">
                  <a:schemeClr val="bg1"/>
                </a:gs>
                <a:gs pos="0">
                  <a:schemeClr val="bg1"/>
                </a:gs>
                <a:gs pos="100000">
                  <a:schemeClr val="bg1">
                    <a:lumMod val="75000"/>
                  </a:schemeClr>
                </a:gs>
              </a:gsLst>
              <a:lin ang="18900000" scaled="0"/>
            </a:gradFill>
            <a:ln w="38100" cap="flat" cmpd="sng">
              <a:noFill/>
              <a:bevel/>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algn="ctr"/>
              <a:endParaRPr lang="zh-CN" altLang="zh-CN">
                <a:solidFill>
                  <a:srgbClr val="FFFFFF"/>
                </a:solidFill>
              </a:endParaRPr>
            </a:p>
          </p:txBody>
        </p:sp>
      </p:grpSp>
      <p:sp>
        <p:nvSpPr>
          <p:cNvPr id="138"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rgbClr val="000000"/>
                </a:solidFill>
                <a:latin typeface="Calibri" pitchFamily="34" charset="0"/>
                <a:ea typeface="微软雅黑" pitchFamily="34" charset="-122"/>
                <a:sym typeface="Calibri" pitchFamily="34" charset="0"/>
              </a:rPr>
              <a:t>完成的</a:t>
            </a:r>
            <a:endParaRPr lang="en-US" altLang="zh-CN" sz="1100" b="1" dirty="0">
              <a:solidFill>
                <a:srgbClr val="000000"/>
              </a:solidFill>
              <a:latin typeface="Calibri" pitchFamily="34" charset="0"/>
              <a:ea typeface="微软雅黑" pitchFamily="34" charset="-122"/>
              <a:sym typeface="Calibri" pitchFamily="34" charset="0"/>
            </a:endParaRPr>
          </a:p>
          <a:p>
            <a:pPr algn="ctr"/>
            <a:r>
              <a:rPr lang="zh-CN" altLang="en-US" sz="1100" b="1" dirty="0">
                <a:solidFill>
                  <a:srgbClr val="000000"/>
                </a:solidFill>
                <a:latin typeface="Calibri" pitchFamily="34" charset="0"/>
                <a:ea typeface="微软雅黑" pitchFamily="34" charset="-122"/>
                <a:sym typeface="Calibri" pitchFamily="34" charset="0"/>
              </a:rPr>
              <a:t>项目名称</a:t>
            </a:r>
          </a:p>
        </p:txBody>
      </p:sp>
      <p:sp>
        <p:nvSpPr>
          <p:cNvPr id="139" name="矩形 138"/>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40" name="矩形 139"/>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141" name="TextBox 140"/>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xmlns="" val="2535538166"/>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40"/>
                                        </p:tgtEl>
                                        <p:attrNameLst>
                                          <p:attrName>style.visibility</p:attrName>
                                        </p:attrNameLst>
                                      </p:cBhvr>
                                      <p:to>
                                        <p:strVal val="visible"/>
                                      </p:to>
                                    </p:set>
                                    <p:anim calcmode="lin" valueType="num">
                                      <p:cBhvr additive="base">
                                        <p:cTn id="22" dur="500" fill="hold"/>
                                        <p:tgtEl>
                                          <p:spTgt spid="140"/>
                                        </p:tgtEl>
                                        <p:attrNameLst>
                                          <p:attrName>ppt_x</p:attrName>
                                        </p:attrNameLst>
                                      </p:cBhvr>
                                      <p:tavLst>
                                        <p:tav tm="0">
                                          <p:val>
                                            <p:strVal val="0-#ppt_w/2"/>
                                          </p:val>
                                        </p:tav>
                                        <p:tav tm="100000">
                                          <p:val>
                                            <p:strVal val="#ppt_x"/>
                                          </p:val>
                                        </p:tav>
                                      </p:tavLst>
                                    </p:anim>
                                    <p:anim calcmode="lin" valueType="num">
                                      <p:cBhvr additive="base">
                                        <p:cTn id="23" dur="500" fill="hold"/>
                                        <p:tgtEl>
                                          <p:spTgt spid="14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1"/>
                                        </p:tgtEl>
                                        <p:attrNameLst>
                                          <p:attrName>ppt_y</p:attrName>
                                        </p:attrNameLst>
                                      </p:cBhvr>
                                      <p:tavLst>
                                        <p:tav tm="0">
                                          <p:val>
                                            <p:strVal val="#ppt_y"/>
                                          </p:val>
                                        </p:tav>
                                        <p:tav tm="100000">
                                          <p:val>
                                            <p:strVal val="#ppt_y"/>
                                          </p:val>
                                        </p:tav>
                                      </p:tavLst>
                                    </p:anim>
                                    <p:anim calcmode="lin" valueType="num">
                                      <p:cBhvr>
                                        <p:cTn id="30" dur="500" fill="hold"/>
                                        <p:tgtEl>
                                          <p:spTgt spid="141"/>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1"/>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39"/>
                                        </p:tgtEl>
                                        <p:attrNameLst>
                                          <p:attrName>style.visibility</p:attrName>
                                        </p:attrNameLst>
                                      </p:cBhvr>
                                      <p:to>
                                        <p:strVal val="visible"/>
                                      </p:to>
                                    </p:set>
                                    <p:animEffect transition="in" filter="fade">
                                      <p:cBhvr>
                                        <p:cTn id="37" dur="1000"/>
                                        <p:tgtEl>
                                          <p:spTgt spid="139"/>
                                        </p:tgtEl>
                                      </p:cBhvr>
                                    </p:animEffect>
                                    <p:anim calcmode="lin" valueType="num">
                                      <p:cBhvr>
                                        <p:cTn id="38" dur="1000" fill="hold"/>
                                        <p:tgtEl>
                                          <p:spTgt spid="139"/>
                                        </p:tgtEl>
                                        <p:attrNameLst>
                                          <p:attrName>ppt_x</p:attrName>
                                        </p:attrNameLst>
                                      </p:cBhvr>
                                      <p:tavLst>
                                        <p:tav tm="0">
                                          <p:val>
                                            <p:strVal val="#ppt_x"/>
                                          </p:val>
                                        </p:tav>
                                        <p:tav tm="100000">
                                          <p:val>
                                            <p:strVal val="#ppt_x"/>
                                          </p:val>
                                        </p:tav>
                                      </p:tavLst>
                                    </p:anim>
                                    <p:anim calcmode="lin" valueType="num">
                                      <p:cBhvr>
                                        <p:cTn id="39"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80"/>
                                        </p:tgtEl>
                                        <p:attrNameLst>
                                          <p:attrName>style.visibility</p:attrName>
                                        </p:attrNameLst>
                                      </p:cBhvr>
                                      <p:to>
                                        <p:strVal val="visible"/>
                                      </p:to>
                                    </p:set>
                                    <p:anim calcmode="lin" valueType="num">
                                      <p:cBhvr>
                                        <p:cTn id="44" dur="1000" fill="hold"/>
                                        <p:tgtEl>
                                          <p:spTgt spid="80"/>
                                        </p:tgtEl>
                                        <p:attrNameLst>
                                          <p:attrName>ppt_w</p:attrName>
                                        </p:attrNameLst>
                                      </p:cBhvr>
                                      <p:tavLst>
                                        <p:tav tm="0">
                                          <p:val>
                                            <p:fltVal val="0"/>
                                          </p:val>
                                        </p:tav>
                                        <p:tav tm="100000">
                                          <p:val>
                                            <p:strVal val="#ppt_w"/>
                                          </p:val>
                                        </p:tav>
                                      </p:tavLst>
                                    </p:anim>
                                    <p:anim calcmode="lin" valueType="num">
                                      <p:cBhvr>
                                        <p:cTn id="45" dur="1000" fill="hold"/>
                                        <p:tgtEl>
                                          <p:spTgt spid="80"/>
                                        </p:tgtEl>
                                        <p:attrNameLst>
                                          <p:attrName>ppt_h</p:attrName>
                                        </p:attrNameLst>
                                      </p:cBhvr>
                                      <p:tavLst>
                                        <p:tav tm="0">
                                          <p:val>
                                            <p:fltVal val="0"/>
                                          </p:val>
                                        </p:tav>
                                        <p:tav tm="100000">
                                          <p:val>
                                            <p:strVal val="#ppt_h"/>
                                          </p:val>
                                        </p:tav>
                                      </p:tavLst>
                                    </p:anim>
                                    <p:anim calcmode="lin" valueType="num">
                                      <p:cBhvr>
                                        <p:cTn id="46" dur="1000" fill="hold"/>
                                        <p:tgtEl>
                                          <p:spTgt spid="80"/>
                                        </p:tgtEl>
                                        <p:attrNameLst>
                                          <p:attrName>style.rotation</p:attrName>
                                        </p:attrNameLst>
                                      </p:cBhvr>
                                      <p:tavLst>
                                        <p:tav tm="0">
                                          <p:val>
                                            <p:fltVal val="90"/>
                                          </p:val>
                                        </p:tav>
                                        <p:tav tm="100000">
                                          <p:val>
                                            <p:fltVal val="0"/>
                                          </p:val>
                                        </p:tav>
                                      </p:tavLst>
                                    </p:anim>
                                    <p:animEffect transition="in" filter="fade">
                                      <p:cBhvr>
                                        <p:cTn id="47" dur="100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wipe(left)">
                                      <p:cBhvr>
                                        <p:cTn id="52" dur="500"/>
                                        <p:tgtEl>
                                          <p:spTgt spid="8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15"/>
                                        </p:tgtEl>
                                        <p:attrNameLst>
                                          <p:attrName>style.visibility</p:attrName>
                                        </p:attrNameLst>
                                      </p:cBhvr>
                                      <p:to>
                                        <p:strVal val="visible"/>
                                      </p:to>
                                    </p:set>
                                    <p:animEffect transition="in" filter="wipe(down)">
                                      <p:cBhvr>
                                        <p:cTn id="57" dur="500"/>
                                        <p:tgtEl>
                                          <p:spTgt spid="115"/>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18"/>
                                        </p:tgtEl>
                                        <p:attrNameLst>
                                          <p:attrName>style.visibility</p:attrName>
                                        </p:attrNameLst>
                                      </p:cBhvr>
                                      <p:to>
                                        <p:strVal val="visible"/>
                                      </p:to>
                                    </p:set>
                                    <p:anim calcmode="lin" valueType="num">
                                      <p:cBhvr>
                                        <p:cTn id="62" dur="500" fill="hold"/>
                                        <p:tgtEl>
                                          <p:spTgt spid="118"/>
                                        </p:tgtEl>
                                        <p:attrNameLst>
                                          <p:attrName>ppt_w</p:attrName>
                                        </p:attrNameLst>
                                      </p:cBhvr>
                                      <p:tavLst>
                                        <p:tav tm="0">
                                          <p:val>
                                            <p:fltVal val="0"/>
                                          </p:val>
                                        </p:tav>
                                        <p:tav tm="100000">
                                          <p:val>
                                            <p:strVal val="#ppt_w"/>
                                          </p:val>
                                        </p:tav>
                                      </p:tavLst>
                                    </p:anim>
                                    <p:anim calcmode="lin" valueType="num">
                                      <p:cBhvr>
                                        <p:cTn id="63" dur="500" fill="hold"/>
                                        <p:tgtEl>
                                          <p:spTgt spid="118"/>
                                        </p:tgtEl>
                                        <p:attrNameLst>
                                          <p:attrName>ppt_h</p:attrName>
                                        </p:attrNameLst>
                                      </p:cBhvr>
                                      <p:tavLst>
                                        <p:tav tm="0">
                                          <p:val>
                                            <p:fltVal val="0"/>
                                          </p:val>
                                        </p:tav>
                                        <p:tav tm="100000">
                                          <p:val>
                                            <p:strVal val="#ppt_h"/>
                                          </p:val>
                                        </p:tav>
                                      </p:tavLst>
                                    </p:anim>
                                    <p:animEffect transition="in" filter="fade">
                                      <p:cBhvr>
                                        <p:cTn id="64" dur="500"/>
                                        <p:tgtEl>
                                          <p:spTgt spid="11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111"/>
                                        </p:tgtEl>
                                        <p:attrNameLst>
                                          <p:attrName>style.visibility</p:attrName>
                                        </p:attrNameLst>
                                      </p:cBhvr>
                                      <p:to>
                                        <p:strVal val="visible"/>
                                      </p:to>
                                    </p:set>
                                    <p:animEffect transition="in" filter="wipe(down)">
                                      <p:cBhvr>
                                        <p:cTn id="69" dur="500"/>
                                        <p:tgtEl>
                                          <p:spTgt spid="111"/>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p:cTn id="74" dur="500" fill="hold"/>
                                        <p:tgtEl>
                                          <p:spTgt spid="114"/>
                                        </p:tgtEl>
                                        <p:attrNameLst>
                                          <p:attrName>ppt_w</p:attrName>
                                        </p:attrNameLst>
                                      </p:cBhvr>
                                      <p:tavLst>
                                        <p:tav tm="0">
                                          <p:val>
                                            <p:fltVal val="0"/>
                                          </p:val>
                                        </p:tav>
                                        <p:tav tm="100000">
                                          <p:val>
                                            <p:strVal val="#ppt_w"/>
                                          </p:val>
                                        </p:tav>
                                      </p:tavLst>
                                    </p:anim>
                                    <p:anim calcmode="lin" valueType="num">
                                      <p:cBhvr>
                                        <p:cTn id="75" dur="500" fill="hold"/>
                                        <p:tgtEl>
                                          <p:spTgt spid="114"/>
                                        </p:tgtEl>
                                        <p:attrNameLst>
                                          <p:attrName>ppt_h</p:attrName>
                                        </p:attrNameLst>
                                      </p:cBhvr>
                                      <p:tavLst>
                                        <p:tav tm="0">
                                          <p:val>
                                            <p:fltVal val="0"/>
                                          </p:val>
                                        </p:tav>
                                        <p:tav tm="100000">
                                          <p:val>
                                            <p:strVal val="#ppt_h"/>
                                          </p:val>
                                        </p:tav>
                                      </p:tavLst>
                                    </p:anim>
                                    <p:animEffect transition="in" filter="fade">
                                      <p:cBhvr>
                                        <p:cTn id="76" dur="500"/>
                                        <p:tgtEl>
                                          <p:spTgt spid="11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131"/>
                                        </p:tgtEl>
                                        <p:attrNameLst>
                                          <p:attrName>style.visibility</p:attrName>
                                        </p:attrNameLst>
                                      </p:cBhvr>
                                      <p:to>
                                        <p:strVal val="visible"/>
                                      </p:to>
                                    </p:set>
                                    <p:animEffect transition="in" filter="wipe(down)">
                                      <p:cBhvr>
                                        <p:cTn id="81" dur="500"/>
                                        <p:tgtEl>
                                          <p:spTgt spid="131"/>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134"/>
                                        </p:tgtEl>
                                        <p:attrNameLst>
                                          <p:attrName>style.visibility</p:attrName>
                                        </p:attrNameLst>
                                      </p:cBhvr>
                                      <p:to>
                                        <p:strVal val="visible"/>
                                      </p:to>
                                    </p:set>
                                    <p:anim calcmode="lin" valueType="num">
                                      <p:cBhvr>
                                        <p:cTn id="86" dur="500" fill="hold"/>
                                        <p:tgtEl>
                                          <p:spTgt spid="134"/>
                                        </p:tgtEl>
                                        <p:attrNameLst>
                                          <p:attrName>ppt_w</p:attrName>
                                        </p:attrNameLst>
                                      </p:cBhvr>
                                      <p:tavLst>
                                        <p:tav tm="0">
                                          <p:val>
                                            <p:fltVal val="0"/>
                                          </p:val>
                                        </p:tav>
                                        <p:tav tm="100000">
                                          <p:val>
                                            <p:strVal val="#ppt_w"/>
                                          </p:val>
                                        </p:tav>
                                      </p:tavLst>
                                    </p:anim>
                                    <p:anim calcmode="lin" valueType="num">
                                      <p:cBhvr>
                                        <p:cTn id="87" dur="500" fill="hold"/>
                                        <p:tgtEl>
                                          <p:spTgt spid="134"/>
                                        </p:tgtEl>
                                        <p:attrNameLst>
                                          <p:attrName>ppt_h</p:attrName>
                                        </p:attrNameLst>
                                      </p:cBhvr>
                                      <p:tavLst>
                                        <p:tav tm="0">
                                          <p:val>
                                            <p:fltVal val="0"/>
                                          </p:val>
                                        </p:tav>
                                        <p:tav tm="100000">
                                          <p:val>
                                            <p:strVal val="#ppt_h"/>
                                          </p:val>
                                        </p:tav>
                                      </p:tavLst>
                                    </p:anim>
                                    <p:animEffect transition="in" filter="fade">
                                      <p:cBhvr>
                                        <p:cTn id="88" dur="500"/>
                                        <p:tgtEl>
                                          <p:spTgt spid="13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119"/>
                                        </p:tgtEl>
                                        <p:attrNameLst>
                                          <p:attrName>style.visibility</p:attrName>
                                        </p:attrNameLst>
                                      </p:cBhvr>
                                      <p:to>
                                        <p:strVal val="visible"/>
                                      </p:to>
                                    </p:set>
                                    <p:animEffect transition="in" filter="wipe(down)">
                                      <p:cBhvr>
                                        <p:cTn id="93" dur="500"/>
                                        <p:tgtEl>
                                          <p:spTgt spid="119"/>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22"/>
                                        </p:tgtEl>
                                        <p:attrNameLst>
                                          <p:attrName>style.visibility</p:attrName>
                                        </p:attrNameLst>
                                      </p:cBhvr>
                                      <p:to>
                                        <p:strVal val="visible"/>
                                      </p:to>
                                    </p:set>
                                    <p:anim calcmode="lin" valueType="num">
                                      <p:cBhvr>
                                        <p:cTn id="98" dur="500" fill="hold"/>
                                        <p:tgtEl>
                                          <p:spTgt spid="122"/>
                                        </p:tgtEl>
                                        <p:attrNameLst>
                                          <p:attrName>ppt_w</p:attrName>
                                        </p:attrNameLst>
                                      </p:cBhvr>
                                      <p:tavLst>
                                        <p:tav tm="0">
                                          <p:val>
                                            <p:fltVal val="0"/>
                                          </p:val>
                                        </p:tav>
                                        <p:tav tm="100000">
                                          <p:val>
                                            <p:strVal val="#ppt_w"/>
                                          </p:val>
                                        </p:tav>
                                      </p:tavLst>
                                    </p:anim>
                                    <p:anim calcmode="lin" valueType="num">
                                      <p:cBhvr>
                                        <p:cTn id="99" dur="500" fill="hold"/>
                                        <p:tgtEl>
                                          <p:spTgt spid="122"/>
                                        </p:tgtEl>
                                        <p:attrNameLst>
                                          <p:attrName>ppt_h</p:attrName>
                                        </p:attrNameLst>
                                      </p:cBhvr>
                                      <p:tavLst>
                                        <p:tav tm="0">
                                          <p:val>
                                            <p:fltVal val="0"/>
                                          </p:val>
                                        </p:tav>
                                        <p:tav tm="100000">
                                          <p:val>
                                            <p:strVal val="#ppt_h"/>
                                          </p:val>
                                        </p:tav>
                                      </p:tavLst>
                                    </p:anim>
                                    <p:animEffect transition="in" filter="fade">
                                      <p:cBhvr>
                                        <p:cTn id="100" dur="500"/>
                                        <p:tgtEl>
                                          <p:spTgt spid="122"/>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nodeType="clickEffect">
                                  <p:stCondLst>
                                    <p:cond delay="0"/>
                                  </p:stCondLst>
                                  <p:childTnLst>
                                    <p:set>
                                      <p:cBhvr>
                                        <p:cTn id="104" dur="1" fill="hold">
                                          <p:stCondLst>
                                            <p:cond delay="0"/>
                                          </p:stCondLst>
                                        </p:cTn>
                                        <p:tgtEl>
                                          <p:spTgt spid="127"/>
                                        </p:tgtEl>
                                        <p:attrNameLst>
                                          <p:attrName>style.visibility</p:attrName>
                                        </p:attrNameLst>
                                      </p:cBhvr>
                                      <p:to>
                                        <p:strVal val="visible"/>
                                      </p:to>
                                    </p:set>
                                    <p:animEffect transition="in" filter="wipe(down)">
                                      <p:cBhvr>
                                        <p:cTn id="105" dur="500"/>
                                        <p:tgtEl>
                                          <p:spTgt spid="127"/>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130"/>
                                        </p:tgtEl>
                                        <p:attrNameLst>
                                          <p:attrName>style.visibility</p:attrName>
                                        </p:attrNameLst>
                                      </p:cBhvr>
                                      <p:to>
                                        <p:strVal val="visible"/>
                                      </p:to>
                                    </p:set>
                                    <p:anim calcmode="lin" valueType="num">
                                      <p:cBhvr>
                                        <p:cTn id="110" dur="500" fill="hold"/>
                                        <p:tgtEl>
                                          <p:spTgt spid="130"/>
                                        </p:tgtEl>
                                        <p:attrNameLst>
                                          <p:attrName>ppt_w</p:attrName>
                                        </p:attrNameLst>
                                      </p:cBhvr>
                                      <p:tavLst>
                                        <p:tav tm="0">
                                          <p:val>
                                            <p:fltVal val="0"/>
                                          </p:val>
                                        </p:tav>
                                        <p:tav tm="100000">
                                          <p:val>
                                            <p:strVal val="#ppt_w"/>
                                          </p:val>
                                        </p:tav>
                                      </p:tavLst>
                                    </p:anim>
                                    <p:anim calcmode="lin" valueType="num">
                                      <p:cBhvr>
                                        <p:cTn id="111" dur="500" fill="hold"/>
                                        <p:tgtEl>
                                          <p:spTgt spid="130"/>
                                        </p:tgtEl>
                                        <p:attrNameLst>
                                          <p:attrName>ppt_h</p:attrName>
                                        </p:attrNameLst>
                                      </p:cBhvr>
                                      <p:tavLst>
                                        <p:tav tm="0">
                                          <p:val>
                                            <p:fltVal val="0"/>
                                          </p:val>
                                        </p:tav>
                                        <p:tav tm="100000">
                                          <p:val>
                                            <p:strVal val="#ppt_h"/>
                                          </p:val>
                                        </p:tav>
                                      </p:tavLst>
                                    </p:anim>
                                    <p:animEffect transition="in" filter="fade">
                                      <p:cBhvr>
                                        <p:cTn id="112" dur="500"/>
                                        <p:tgtEl>
                                          <p:spTgt spid="130"/>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nodeType="clickEffect">
                                  <p:stCondLst>
                                    <p:cond delay="0"/>
                                  </p:stCondLst>
                                  <p:childTnLst>
                                    <p:set>
                                      <p:cBhvr>
                                        <p:cTn id="116" dur="1" fill="hold">
                                          <p:stCondLst>
                                            <p:cond delay="0"/>
                                          </p:stCondLst>
                                        </p:cTn>
                                        <p:tgtEl>
                                          <p:spTgt spid="135"/>
                                        </p:tgtEl>
                                        <p:attrNameLst>
                                          <p:attrName>style.visibility</p:attrName>
                                        </p:attrNameLst>
                                      </p:cBhvr>
                                      <p:to>
                                        <p:strVal val="visible"/>
                                      </p:to>
                                    </p:set>
                                    <p:animEffect transition="in" filter="wipe(down)">
                                      <p:cBhvr>
                                        <p:cTn id="117" dur="500"/>
                                        <p:tgtEl>
                                          <p:spTgt spid="135"/>
                                        </p:tgtEl>
                                      </p:cBhvr>
                                    </p:animEffect>
                                  </p:childTnLst>
                                </p:cTn>
                              </p:par>
                            </p:childTnLst>
                          </p:cTn>
                        </p:par>
                      </p:childTnLst>
                    </p:cTn>
                  </p:par>
                  <p:par>
                    <p:cTn id="118" fill="hold">
                      <p:stCondLst>
                        <p:cond delay="indefinite"/>
                      </p:stCondLst>
                      <p:childTnLst>
                        <p:par>
                          <p:cTn id="119" fill="hold">
                            <p:stCondLst>
                              <p:cond delay="0"/>
                            </p:stCondLst>
                            <p:childTnLst>
                              <p:par>
                                <p:cTn id="120" presetID="53" presetClass="entr" presetSubtype="16" fill="hold" grpId="0" nodeType="clickEffect">
                                  <p:stCondLst>
                                    <p:cond delay="0"/>
                                  </p:stCondLst>
                                  <p:childTnLst>
                                    <p:set>
                                      <p:cBhvr>
                                        <p:cTn id="121" dur="1" fill="hold">
                                          <p:stCondLst>
                                            <p:cond delay="0"/>
                                          </p:stCondLst>
                                        </p:cTn>
                                        <p:tgtEl>
                                          <p:spTgt spid="138"/>
                                        </p:tgtEl>
                                        <p:attrNameLst>
                                          <p:attrName>style.visibility</p:attrName>
                                        </p:attrNameLst>
                                      </p:cBhvr>
                                      <p:to>
                                        <p:strVal val="visible"/>
                                      </p:to>
                                    </p:set>
                                    <p:anim calcmode="lin" valueType="num">
                                      <p:cBhvr>
                                        <p:cTn id="122" dur="500" fill="hold"/>
                                        <p:tgtEl>
                                          <p:spTgt spid="138"/>
                                        </p:tgtEl>
                                        <p:attrNameLst>
                                          <p:attrName>ppt_w</p:attrName>
                                        </p:attrNameLst>
                                      </p:cBhvr>
                                      <p:tavLst>
                                        <p:tav tm="0">
                                          <p:val>
                                            <p:fltVal val="0"/>
                                          </p:val>
                                        </p:tav>
                                        <p:tav tm="100000">
                                          <p:val>
                                            <p:strVal val="#ppt_w"/>
                                          </p:val>
                                        </p:tav>
                                      </p:tavLst>
                                    </p:anim>
                                    <p:anim calcmode="lin" valueType="num">
                                      <p:cBhvr>
                                        <p:cTn id="123" dur="500" fill="hold"/>
                                        <p:tgtEl>
                                          <p:spTgt spid="138"/>
                                        </p:tgtEl>
                                        <p:attrNameLst>
                                          <p:attrName>ppt_h</p:attrName>
                                        </p:attrNameLst>
                                      </p:cBhvr>
                                      <p:tavLst>
                                        <p:tav tm="0">
                                          <p:val>
                                            <p:fltVal val="0"/>
                                          </p:val>
                                        </p:tav>
                                        <p:tav tm="100000">
                                          <p:val>
                                            <p:strVal val="#ppt_h"/>
                                          </p:val>
                                        </p:tav>
                                      </p:tavLst>
                                    </p:anim>
                                    <p:animEffect transition="in" filter="fade">
                                      <p:cBhvr>
                                        <p:cTn id="124" dur="500"/>
                                        <p:tgtEl>
                                          <p:spTgt spid="138"/>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nodeType="clickEffect">
                                  <p:stCondLst>
                                    <p:cond delay="0"/>
                                  </p:stCondLst>
                                  <p:childTnLst>
                                    <p:set>
                                      <p:cBhvr>
                                        <p:cTn id="128" dur="1" fill="hold">
                                          <p:stCondLst>
                                            <p:cond delay="0"/>
                                          </p:stCondLst>
                                        </p:cTn>
                                        <p:tgtEl>
                                          <p:spTgt spid="123"/>
                                        </p:tgtEl>
                                        <p:attrNameLst>
                                          <p:attrName>style.visibility</p:attrName>
                                        </p:attrNameLst>
                                      </p:cBhvr>
                                      <p:to>
                                        <p:strVal val="visible"/>
                                      </p:to>
                                    </p:set>
                                    <p:animEffect transition="in" filter="wipe(down)">
                                      <p:cBhvr>
                                        <p:cTn id="129" dur="500"/>
                                        <p:tgtEl>
                                          <p:spTgt spid="123"/>
                                        </p:tgtEl>
                                      </p:cBhvr>
                                    </p:animEffect>
                                  </p:childTnLst>
                                </p:cTn>
                              </p:par>
                            </p:childTnLst>
                          </p:cTn>
                        </p:par>
                      </p:childTnLst>
                    </p:cTn>
                  </p:par>
                  <p:par>
                    <p:cTn id="130" fill="hold">
                      <p:stCondLst>
                        <p:cond delay="indefinite"/>
                      </p:stCondLst>
                      <p:childTnLst>
                        <p:par>
                          <p:cTn id="131" fill="hold">
                            <p:stCondLst>
                              <p:cond delay="0"/>
                            </p:stCondLst>
                            <p:childTnLst>
                              <p:par>
                                <p:cTn id="132" presetID="53" presetClass="entr" presetSubtype="16" fill="hold" grpId="0" nodeType="clickEffect">
                                  <p:stCondLst>
                                    <p:cond delay="0"/>
                                  </p:stCondLst>
                                  <p:childTnLst>
                                    <p:set>
                                      <p:cBhvr>
                                        <p:cTn id="133" dur="1" fill="hold">
                                          <p:stCondLst>
                                            <p:cond delay="0"/>
                                          </p:stCondLst>
                                        </p:cTn>
                                        <p:tgtEl>
                                          <p:spTgt spid="126"/>
                                        </p:tgtEl>
                                        <p:attrNameLst>
                                          <p:attrName>style.visibility</p:attrName>
                                        </p:attrNameLst>
                                      </p:cBhvr>
                                      <p:to>
                                        <p:strVal val="visible"/>
                                      </p:to>
                                    </p:set>
                                    <p:anim calcmode="lin" valueType="num">
                                      <p:cBhvr>
                                        <p:cTn id="134" dur="500" fill="hold"/>
                                        <p:tgtEl>
                                          <p:spTgt spid="126"/>
                                        </p:tgtEl>
                                        <p:attrNameLst>
                                          <p:attrName>ppt_w</p:attrName>
                                        </p:attrNameLst>
                                      </p:cBhvr>
                                      <p:tavLst>
                                        <p:tav tm="0">
                                          <p:val>
                                            <p:fltVal val="0"/>
                                          </p:val>
                                        </p:tav>
                                        <p:tav tm="100000">
                                          <p:val>
                                            <p:strVal val="#ppt_w"/>
                                          </p:val>
                                        </p:tav>
                                      </p:tavLst>
                                    </p:anim>
                                    <p:anim calcmode="lin" valueType="num">
                                      <p:cBhvr>
                                        <p:cTn id="135" dur="500" fill="hold"/>
                                        <p:tgtEl>
                                          <p:spTgt spid="126"/>
                                        </p:tgtEl>
                                        <p:attrNameLst>
                                          <p:attrName>ppt_h</p:attrName>
                                        </p:attrNameLst>
                                      </p:cBhvr>
                                      <p:tavLst>
                                        <p:tav tm="0">
                                          <p:val>
                                            <p:fltVal val="0"/>
                                          </p:val>
                                        </p:tav>
                                        <p:tav tm="100000">
                                          <p:val>
                                            <p:strVal val="#ppt_h"/>
                                          </p:val>
                                        </p:tav>
                                      </p:tavLst>
                                    </p:anim>
                                    <p:animEffect transition="in" filter="fade">
                                      <p:cBhvr>
                                        <p:cTn id="13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0" grpId="0" animBg="1"/>
      <p:bldP spid="114" grpId="0"/>
      <p:bldP spid="118" grpId="0"/>
      <p:bldP spid="122" grpId="0"/>
      <p:bldP spid="126" grpId="0"/>
      <p:bldP spid="130" grpId="0"/>
      <p:bldP spid="134" grpId="0"/>
      <p:bldP spid="138" grpId="0"/>
      <p:bldP spid="139" grpId="0"/>
      <p:bldP spid="140" grpId="0" animBg="1"/>
      <p:bldP spid="1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0"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1"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32"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3"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34"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35"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36" name="Group 14"/>
          <p:cNvGrpSpPr>
            <a:grpSpLocks/>
          </p:cNvGrpSpPr>
          <p:nvPr/>
        </p:nvGrpSpPr>
        <p:grpSpPr bwMode="auto">
          <a:xfrm>
            <a:off x="5540815" y="2299514"/>
            <a:ext cx="703292" cy="1722435"/>
            <a:chOff x="0" y="0"/>
            <a:chExt cx="919" cy="1497"/>
          </a:xfrm>
        </p:grpSpPr>
        <p:sp>
          <p:nvSpPr>
            <p:cNvPr id="37"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38"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39"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40"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1"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42"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43" name="Group 23"/>
          <p:cNvGrpSpPr>
            <a:grpSpLocks/>
          </p:cNvGrpSpPr>
          <p:nvPr/>
        </p:nvGrpSpPr>
        <p:grpSpPr bwMode="auto">
          <a:xfrm>
            <a:off x="4670921" y="2393551"/>
            <a:ext cx="703292" cy="1458178"/>
            <a:chOff x="0" y="0"/>
            <a:chExt cx="919" cy="1497"/>
          </a:xfrm>
        </p:grpSpPr>
        <p:sp>
          <p:nvSpPr>
            <p:cNvPr id="44"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45"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6"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47"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48"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49"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0"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51"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52"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3"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4"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55"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56"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7"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58" name="Group 40"/>
          <p:cNvGrpSpPr>
            <a:grpSpLocks/>
          </p:cNvGrpSpPr>
          <p:nvPr/>
        </p:nvGrpSpPr>
        <p:grpSpPr bwMode="auto">
          <a:xfrm>
            <a:off x="685593" y="2076918"/>
            <a:ext cx="3197808" cy="545099"/>
            <a:chOff x="0" y="0"/>
            <a:chExt cx="4264741" cy="726945"/>
          </a:xfrm>
        </p:grpSpPr>
        <p:sp>
          <p:nvSpPr>
            <p:cNvPr id="59"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60"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xmlns="" val="1687023136"/>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500"/>
                                        <p:tgtEl>
                                          <p:spTgt spid="43"/>
                                        </p:tgtEl>
                                      </p:cBhvr>
                                    </p:animEffect>
                                  </p:childTnLst>
                                </p:cTn>
                              </p:par>
                              <p:par>
                                <p:cTn id="23" presetID="22" presetClass="entr" presetSubtype="4"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down)">
                                      <p:cBhvr>
                                        <p:cTn id="31" dur="500"/>
                                        <p:tgtEl>
                                          <p:spTgt spid="5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down)">
                                      <p:cBhvr>
                                        <p:cTn id="36" dur="500"/>
                                        <p:tgtEl>
                                          <p:spTgt spid="47"/>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ppt_x"/>
                                          </p:val>
                                        </p:tav>
                                        <p:tav tm="100000">
                                          <p:val>
                                            <p:strVal val="#ppt_x"/>
                                          </p:val>
                                        </p:tav>
                                      </p:tavLst>
                                    </p:anim>
                                    <p:anim calcmode="lin" valueType="num">
                                      <p:cBhvr additive="base">
                                        <p:cTn id="51" dur="500" fill="hold"/>
                                        <p:tgtEl>
                                          <p:spTgt spid="4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1000"/>
                                        <p:tgtEl>
                                          <p:spTgt spid="49"/>
                                        </p:tgtEl>
                                      </p:cBhvr>
                                    </p:animEffect>
                                    <p:anim calcmode="lin" valueType="num">
                                      <p:cBhvr>
                                        <p:cTn id="69" dur="1000" fill="hold"/>
                                        <p:tgtEl>
                                          <p:spTgt spid="49"/>
                                        </p:tgtEl>
                                        <p:attrNameLst>
                                          <p:attrName>ppt_x</p:attrName>
                                        </p:attrNameLst>
                                      </p:cBhvr>
                                      <p:tavLst>
                                        <p:tav tm="0">
                                          <p:val>
                                            <p:strVal val="#ppt_x"/>
                                          </p:val>
                                        </p:tav>
                                        <p:tav tm="100000">
                                          <p:val>
                                            <p:strVal val="#ppt_x"/>
                                          </p:val>
                                        </p:tav>
                                      </p:tavLst>
                                    </p:anim>
                                    <p:anim calcmode="lin" valueType="num">
                                      <p:cBhvr>
                                        <p:cTn id="70" dur="1000" fill="hold"/>
                                        <p:tgtEl>
                                          <p:spTgt spid="4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1000" fill="hold"/>
                                        <p:tgtEl>
                                          <p:spTgt spid="4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1000"/>
                                        <p:tgtEl>
                                          <p:spTgt spid="32"/>
                                        </p:tgtEl>
                                      </p:cBhvr>
                                    </p:animEffect>
                                    <p:anim calcmode="lin" valueType="num">
                                      <p:cBhvr>
                                        <p:cTn id="79" dur="1000" fill="hold"/>
                                        <p:tgtEl>
                                          <p:spTgt spid="32"/>
                                        </p:tgtEl>
                                        <p:attrNameLst>
                                          <p:attrName>ppt_x</p:attrName>
                                        </p:attrNameLst>
                                      </p:cBhvr>
                                      <p:tavLst>
                                        <p:tav tm="0">
                                          <p:val>
                                            <p:strVal val="#ppt_x"/>
                                          </p:val>
                                        </p:tav>
                                        <p:tav tm="100000">
                                          <p:val>
                                            <p:strVal val="#ppt_x"/>
                                          </p:val>
                                        </p:tav>
                                      </p:tavLst>
                                    </p:anim>
                                    <p:anim calcmode="lin" valueType="num">
                                      <p:cBhvr>
                                        <p:cTn id="80" dur="10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1000"/>
                                        <p:tgtEl>
                                          <p:spTgt spid="55"/>
                                        </p:tgtEl>
                                      </p:cBhvr>
                                    </p:animEffect>
                                    <p:anim calcmode="lin" valueType="num">
                                      <p:cBhvr>
                                        <p:cTn id="84" dur="1000" fill="hold"/>
                                        <p:tgtEl>
                                          <p:spTgt spid="55"/>
                                        </p:tgtEl>
                                        <p:attrNameLst>
                                          <p:attrName>ppt_x</p:attrName>
                                        </p:attrNameLst>
                                      </p:cBhvr>
                                      <p:tavLst>
                                        <p:tav tm="0">
                                          <p:val>
                                            <p:strVal val="#ppt_x"/>
                                          </p:val>
                                        </p:tav>
                                        <p:tav tm="100000">
                                          <p:val>
                                            <p:strVal val="#ppt_x"/>
                                          </p:val>
                                        </p:tav>
                                      </p:tavLst>
                                    </p:anim>
                                    <p:anim calcmode="lin" valueType="num">
                                      <p:cBhvr>
                                        <p:cTn id="85"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right)">
                                      <p:cBhvr>
                                        <p:cTn id="90" dur="500"/>
                                        <p:tgtEl>
                                          <p:spTgt spid="35"/>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wipe(right)">
                                      <p:cBhvr>
                                        <p:cTn id="93" dur="500"/>
                                        <p:tgtEl>
                                          <p:spTgt spid="5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wipe(right)">
                                      <p:cBhvr>
                                        <p:cTn id="96" dur="500"/>
                                        <p:tgtEl>
                                          <p:spTgt spid="34"/>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right)">
                                      <p:cBhvr>
                                        <p:cTn id="99" dur="500"/>
                                        <p:tgtEl>
                                          <p:spTgt spid="33"/>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nodeType="click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500" fill="hold"/>
                                        <p:tgtEl>
                                          <p:spTgt spid="58"/>
                                        </p:tgtEl>
                                        <p:attrNameLst>
                                          <p:attrName>ppt_x</p:attrName>
                                        </p:attrNameLst>
                                      </p:cBhvr>
                                      <p:tavLst>
                                        <p:tav tm="0">
                                          <p:val>
                                            <p:strVal val="0-#ppt_w/2"/>
                                          </p:val>
                                        </p:tav>
                                        <p:tav tm="100000">
                                          <p:val>
                                            <p:strVal val="#ppt_x"/>
                                          </p:val>
                                        </p:tav>
                                      </p:tavLst>
                                    </p:anim>
                                    <p:anim calcmode="lin" valueType="num">
                                      <p:cBhvr additive="base">
                                        <p:cTn id="105" dur="500" fill="hold"/>
                                        <p:tgtEl>
                                          <p:spTgt spid="58"/>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iterate type="wd">
                                    <p:tmPct val="10000"/>
                                  </p:iterate>
                                  <p:childTnLst>
                                    <p:set>
                                      <p:cBhvr>
                                        <p:cTn id="107" dur="1" fill="hold">
                                          <p:stCondLst>
                                            <p:cond delay="0"/>
                                          </p:stCondLst>
                                        </p:cTn>
                                        <p:tgtEl>
                                          <p:spTgt spid="57"/>
                                        </p:tgtEl>
                                        <p:attrNameLst>
                                          <p:attrName>style.visibility</p:attrName>
                                        </p:attrNameLst>
                                      </p:cBhvr>
                                      <p:to>
                                        <p:strVal val="visible"/>
                                      </p:to>
                                    </p:set>
                                    <p:anim calcmode="lin" valueType="num">
                                      <p:cBhvr additive="base">
                                        <p:cTn id="108" dur="500" fill="hold"/>
                                        <p:tgtEl>
                                          <p:spTgt spid="57"/>
                                        </p:tgtEl>
                                        <p:attrNameLst>
                                          <p:attrName>ppt_x</p:attrName>
                                        </p:attrNameLst>
                                      </p:cBhvr>
                                      <p:tavLst>
                                        <p:tav tm="0">
                                          <p:val>
                                            <p:strVal val="1+#ppt_w/2"/>
                                          </p:val>
                                        </p:tav>
                                        <p:tav tm="100000">
                                          <p:val>
                                            <p:strVal val="#ppt_x"/>
                                          </p:val>
                                        </p:tav>
                                      </p:tavLst>
                                    </p:anim>
                                    <p:anim calcmode="lin" valueType="num">
                                      <p:cBhvr additive="base">
                                        <p:cTn id="109"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7" grpId="0" animBg="1"/>
      <p:bldP spid="30" grpId="0" animBg="1"/>
      <p:bldP spid="31" grpId="0"/>
      <p:bldP spid="32" grpId="0"/>
      <p:bldP spid="33" grpId="0" animBg="1"/>
      <p:bldP spid="34" grpId="0" animBg="1"/>
      <p:bldP spid="35" grpId="0" animBg="1"/>
      <p:bldP spid="40" grpId="0" animBg="1"/>
      <p:bldP spid="41" grpId="0"/>
      <p:bldP spid="42" grpId="0"/>
      <p:bldP spid="47" grpId="0" animBg="1"/>
      <p:bldP spid="48" grpId="0"/>
      <p:bldP spid="49" grpId="0"/>
      <p:bldP spid="50" grpId="0" animBg="1"/>
      <p:bldP spid="51" grpId="0" animBg="1"/>
      <p:bldP spid="53" grpId="0" animBg="1"/>
      <p:bldP spid="54" grpId="0"/>
      <p:bldP spid="55"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圆角矩形 5"/>
          <p:cNvSpPr/>
          <p:nvPr/>
        </p:nvSpPr>
        <p:spPr>
          <a:xfrm>
            <a:off x="1125143" y="10595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23" name="组合 22"/>
          <p:cNvGrpSpPr/>
          <p:nvPr/>
        </p:nvGrpSpPr>
        <p:grpSpPr>
          <a:xfrm>
            <a:off x="1639295" y="2973600"/>
            <a:ext cx="908432" cy="1379288"/>
            <a:chOff x="1639295" y="2973600"/>
            <a:chExt cx="908432" cy="1379288"/>
          </a:xfrm>
        </p:grpSpPr>
        <p:sp>
          <p:nvSpPr>
            <p:cNvPr id="7" name="圆角矩形 6"/>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4" name="组合 23"/>
          <p:cNvGrpSpPr/>
          <p:nvPr/>
        </p:nvGrpSpPr>
        <p:grpSpPr>
          <a:xfrm>
            <a:off x="2630105" y="34662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7"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5" name="组合 24"/>
          <p:cNvGrpSpPr/>
          <p:nvPr/>
        </p:nvGrpSpPr>
        <p:grpSpPr>
          <a:xfrm>
            <a:off x="3628304" y="2973600"/>
            <a:ext cx="908432" cy="1379288"/>
            <a:chOff x="3628304" y="2973600"/>
            <a:chExt cx="908432" cy="1379288"/>
          </a:xfrm>
        </p:grpSpPr>
        <p:sp>
          <p:nvSpPr>
            <p:cNvPr id="9" name="圆角矩形 8"/>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7" name="组合 26"/>
          <p:cNvGrpSpPr/>
          <p:nvPr/>
        </p:nvGrpSpPr>
        <p:grpSpPr>
          <a:xfrm>
            <a:off x="4581165" y="2973600"/>
            <a:ext cx="908432" cy="1379288"/>
            <a:chOff x="4581165" y="2973600"/>
            <a:chExt cx="908432" cy="1379288"/>
          </a:xfrm>
        </p:grpSpPr>
        <p:sp>
          <p:nvSpPr>
            <p:cNvPr id="10" name="圆角矩形 9"/>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9"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8" name="组合 27"/>
          <p:cNvGrpSpPr/>
          <p:nvPr/>
        </p:nvGrpSpPr>
        <p:grpSpPr>
          <a:xfrm>
            <a:off x="5534026" y="2973600"/>
            <a:ext cx="908432" cy="1379288"/>
            <a:chOff x="5534026" y="2973600"/>
            <a:chExt cx="908432" cy="1379288"/>
          </a:xfrm>
        </p:grpSpPr>
        <p:sp>
          <p:nvSpPr>
            <p:cNvPr id="11" name="圆角矩形 10"/>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0"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29" name="组合 28"/>
          <p:cNvGrpSpPr/>
          <p:nvPr/>
        </p:nvGrpSpPr>
        <p:grpSpPr>
          <a:xfrm>
            <a:off x="6461890" y="2973600"/>
            <a:ext cx="908432" cy="1379288"/>
            <a:chOff x="6461890" y="2973600"/>
            <a:chExt cx="908432" cy="1379288"/>
          </a:xfrm>
        </p:grpSpPr>
        <p:sp>
          <p:nvSpPr>
            <p:cNvPr id="12" name="圆角矩形 11"/>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en-US" altLang="zh-CN"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Text</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13" name="圆角矩形 12"/>
          <p:cNvSpPr/>
          <p:nvPr/>
        </p:nvSpPr>
        <p:spPr>
          <a:xfrm>
            <a:off x="1334781" y="12692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 name="TextBox 28"/>
          <p:cNvSpPr txBox="1"/>
          <p:nvPr/>
        </p:nvSpPr>
        <p:spPr>
          <a:xfrm>
            <a:off x="1972430" y="1875254"/>
            <a:ext cx="1249096" cy="6832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lnSpc>
                <a:spcPct val="80000"/>
              </a:lnSpc>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15" name="TextBox 29"/>
          <p:cNvSpPr txBox="1"/>
          <p:nvPr/>
        </p:nvSpPr>
        <p:spPr>
          <a:xfrm>
            <a:off x="3421268" y="17583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xmlns="" val="3884416559"/>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1+#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13" grpId="0" animBg="1"/>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2590627" y="843558"/>
            <a:ext cx="3949472" cy="3949472"/>
          </a:xfrm>
          <a:prstGeom prst="ellipse">
            <a:avLst/>
          </a:pr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sp>
        <p:nvSpPr>
          <p:cNvPr id="31" name="椭圆 34"/>
          <p:cNvSpPr/>
          <p:nvPr/>
        </p:nvSpPr>
        <p:spPr>
          <a:xfrm rot="18900000">
            <a:off x="4760671" y="2380038"/>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chemeClr val="bg1"/>
              </a:gs>
              <a:gs pos="43000">
                <a:schemeClr val="bg1">
                  <a:lumMod val="95000"/>
                </a:schemeClr>
              </a:gs>
              <a:gs pos="100000">
                <a:schemeClr val="bg1">
                  <a:lumMod val="75000"/>
                </a:schemeClr>
              </a:gs>
            </a:gsLst>
            <a:lin ang="141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32" name="组合 31"/>
          <p:cNvGrpSpPr/>
          <p:nvPr/>
        </p:nvGrpSpPr>
        <p:grpSpPr>
          <a:xfrm rot="8100000">
            <a:off x="3049362" y="1066700"/>
            <a:ext cx="1807574" cy="2348461"/>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5" name="组合 34"/>
          <p:cNvGrpSpPr/>
          <p:nvPr/>
        </p:nvGrpSpPr>
        <p:grpSpPr>
          <a:xfrm>
            <a:off x="2779187" y="915566"/>
            <a:ext cx="928717" cy="928717"/>
            <a:chOff x="2779187" y="1131590"/>
            <a:chExt cx="928717" cy="928717"/>
          </a:xfrm>
        </p:grpSpPr>
        <p:sp>
          <p:nvSpPr>
            <p:cNvPr id="36" name="椭圆 35"/>
            <p:cNvSpPr/>
            <p:nvPr/>
          </p:nvSpPr>
          <p:spPr>
            <a:xfrm>
              <a:off x="2779187" y="1131590"/>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smtClean="0">
                  <a:solidFill>
                    <a:schemeClr val="bg1"/>
                  </a:solidFill>
                  <a:latin typeface="微软雅黑" pitchFamily="34" charset="-122"/>
                  <a:ea typeface="微软雅黑" pitchFamily="34" charset="-122"/>
                </a:rPr>
                <a:t>添加</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标题</a:t>
              </a:r>
            </a:p>
          </p:txBody>
        </p:sp>
      </p:grpSp>
      <p:grpSp>
        <p:nvGrpSpPr>
          <p:cNvPr id="38" name="组合 37"/>
          <p:cNvGrpSpPr/>
          <p:nvPr/>
        </p:nvGrpSpPr>
        <p:grpSpPr>
          <a:xfrm>
            <a:off x="5724120" y="3481992"/>
            <a:ext cx="899617" cy="889958"/>
            <a:chOff x="5736633" y="2828278"/>
            <a:chExt cx="938798" cy="928717"/>
          </a:xfrm>
        </p:grpSpPr>
        <p:sp>
          <p:nvSpPr>
            <p:cNvPr id="39" name="椭圆 38"/>
            <p:cNvSpPr/>
            <p:nvPr/>
          </p:nvSpPr>
          <p:spPr>
            <a:xfrm>
              <a:off x="5736633" y="2828278"/>
              <a:ext cx="928717" cy="92871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797430" y="3036559"/>
              <a:ext cx="878001" cy="513890"/>
            </a:xfrm>
            <a:prstGeom prst="rect">
              <a:avLst/>
            </a:prstGeom>
            <a:noFill/>
          </p:spPr>
          <p:txBody>
            <a:bodyPr wrap="square" lIns="0" tIns="0" rIns="0" bIns="0" rtlCol="0">
              <a:spAutoFit/>
            </a:bodyPr>
            <a:lstStyle/>
            <a:p>
              <a:pPr algn="ctr"/>
              <a:r>
                <a:rPr lang="zh-CN" altLang="en-US" sz="1600" b="1" dirty="0" smtClean="0">
                  <a:solidFill>
                    <a:schemeClr val="bg1"/>
                  </a:solidFill>
                  <a:latin typeface="微软雅黑" pitchFamily="34" charset="-122"/>
                  <a:ea typeface="微软雅黑" pitchFamily="34" charset="-122"/>
                </a:rPr>
                <a:t>添加</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标题</a:t>
              </a:r>
            </a:p>
          </p:txBody>
        </p:sp>
      </p:grpSp>
      <p:sp>
        <p:nvSpPr>
          <p:cNvPr id="41" name="TextBox 40"/>
          <p:cNvSpPr txBox="1"/>
          <p:nvPr/>
        </p:nvSpPr>
        <p:spPr>
          <a:xfrm>
            <a:off x="911921" y="1731109"/>
            <a:ext cx="1440160" cy="126957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点击输入简要文字内容，文字内容需概括精炼，不用多余的文字修饰，言简意赅的说明分项内容。</a:t>
            </a:r>
            <a:endParaRPr lang="en-US" altLang="zh-CN" sz="1100" dirty="0"/>
          </a:p>
        </p:txBody>
      </p:sp>
      <p:sp>
        <p:nvSpPr>
          <p:cNvPr id="42" name="TextBox 41"/>
          <p:cNvSpPr txBox="1"/>
          <p:nvPr/>
        </p:nvSpPr>
        <p:spPr>
          <a:xfrm>
            <a:off x="6888585" y="2645864"/>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t>点击输入简要文字内容，文字内容需概括精炼，不用多余的文字修饰。</a:t>
            </a:r>
            <a:endParaRPr lang="en-US" altLang="zh-CN" sz="1100" dirty="0"/>
          </a:p>
        </p:txBody>
      </p:sp>
      <p:sp>
        <p:nvSpPr>
          <p:cNvPr id="43" name="TextBox 42"/>
          <p:cNvSpPr txBox="1"/>
          <p:nvPr/>
        </p:nvSpPr>
        <p:spPr>
          <a:xfrm>
            <a:off x="3280039" y="1923678"/>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rgbClr val="0070C0"/>
                </a:solidFill>
                <a:latin typeface="微软雅黑" pitchFamily="34" charset="-122"/>
                <a:ea typeface="微软雅黑" pitchFamily="34" charset="-122"/>
              </a:rPr>
              <a:t>1000</a:t>
            </a:r>
            <a:r>
              <a:rPr lang="zh-CN" altLang="en-US" sz="2000" b="1" dirty="0" smtClean="0">
                <a:solidFill>
                  <a:srgbClr val="0070C0"/>
                </a:solidFill>
                <a:latin typeface="微软雅黑" pitchFamily="34" charset="-122"/>
                <a:ea typeface="微软雅黑" pitchFamily="34" charset="-122"/>
              </a:rPr>
              <a:t>万</a:t>
            </a:r>
            <a:endParaRPr lang="zh-CN" altLang="en-US" sz="2000" b="1" dirty="0">
              <a:solidFill>
                <a:srgbClr val="0070C0"/>
              </a:solidFill>
              <a:latin typeface="微软雅黑" pitchFamily="34" charset="-122"/>
              <a:ea typeface="微软雅黑" pitchFamily="34" charset="-122"/>
            </a:endParaRPr>
          </a:p>
        </p:txBody>
      </p:sp>
      <p:sp>
        <p:nvSpPr>
          <p:cNvPr id="44" name="TextBox 43"/>
          <p:cNvSpPr txBox="1"/>
          <p:nvPr/>
        </p:nvSpPr>
        <p:spPr>
          <a:xfrm>
            <a:off x="5292456" y="3291830"/>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solidFill>
                  <a:srgbClr val="0070C0"/>
                </a:solidFill>
                <a:latin typeface="微软雅黑" pitchFamily="34" charset="-122"/>
                <a:ea typeface="微软雅黑" pitchFamily="34" charset="-122"/>
              </a:rPr>
              <a:t>3</a:t>
            </a:r>
            <a:r>
              <a:rPr lang="en-US" altLang="zh-CN" sz="1600" b="1" dirty="0" smtClean="0">
                <a:solidFill>
                  <a:srgbClr val="0070C0"/>
                </a:solidFill>
                <a:latin typeface="微软雅黑" pitchFamily="34" charset="-122"/>
                <a:ea typeface="微软雅黑" pitchFamily="34" charset="-122"/>
              </a:rPr>
              <a:t>00</a:t>
            </a:r>
            <a:r>
              <a:rPr lang="zh-CN" altLang="en-US" sz="1600" b="1" dirty="0" smtClean="0">
                <a:solidFill>
                  <a:srgbClr val="0070C0"/>
                </a:solidFill>
                <a:latin typeface="微软雅黑" pitchFamily="34" charset="-122"/>
                <a:ea typeface="微软雅黑" pitchFamily="34" charset="-122"/>
              </a:rPr>
              <a:t>万</a:t>
            </a:r>
            <a:endParaRPr lang="zh-CN" altLang="en-US" sz="16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50800355"/>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14:presetBounceEnd="44000">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14:bounceEnd="44000">
                                          <p:cBhvr additive="base">
                                            <p:cTn id="21" dur="500" fill="hold"/>
                                            <p:tgtEl>
                                              <p:spTgt spid="31"/>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14:presetBounceEnd="44000">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14:bounceEnd="44000">
                                          <p:cBhvr additive="base">
                                            <p:cTn id="26" dur="500" fill="hold"/>
                                            <p:tgtEl>
                                              <p:spTgt spid="32"/>
                                            </p:tgtEl>
                                            <p:attrNameLst>
                                              <p:attrName>ppt_x</p:attrName>
                                            </p:attrNameLst>
                                          </p:cBhvr>
                                          <p:tavLst>
                                            <p:tav tm="0">
                                              <p:val>
                                                <p:strVal val="1+#ppt_w/2"/>
                                              </p:val>
                                            </p:tav>
                                            <p:tav tm="100000">
                                              <p:val>
                                                <p:strVal val="#ppt_x"/>
                                              </p:val>
                                            </p:tav>
                                          </p:tavLst>
                                        </p:anim>
                                        <p:anim calcmode="lin" valueType="num" p14:bounceEnd="44000">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1000"/>
                                            <p:tgtEl>
                                              <p:spTgt spid="30"/>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500"/>
                                            <p:tgtEl>
                                              <p:spTgt spid="41"/>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up)">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animBg="1"/>
          <p:bldP spid="31" grpId="0" animBg="1"/>
          <p:bldP spid="41" grpId="0"/>
          <p:bldP spid="42" grpId="0"/>
          <p:bldP spid="43" grpId="0"/>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1000"/>
                                            <p:tgtEl>
                                              <p:spTgt spid="30"/>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up)">
                                          <p:cBhvr>
                                            <p:cTn id="58" dur="500"/>
                                            <p:tgtEl>
                                              <p:spTgt spid="41"/>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up)">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animBg="1"/>
          <p:bldP spid="31" grpId="0" animBg="1"/>
          <p:bldP spid="41" grpId="0"/>
          <p:bldP spid="42" grpId="0"/>
          <p:bldP spid="43" grpId="0"/>
          <p:bldP spid="4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3"/>
          <p:cNvSpPr>
            <a:spLocks noChangeArrowheads="1"/>
          </p:cNvSpPr>
          <p:nvPr/>
        </p:nvSpPr>
        <p:spPr bwMode="auto">
          <a:xfrm>
            <a:off x="1162928" y="1146526"/>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xmlns="">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6" name="Oval 14"/>
          <p:cNvSpPr>
            <a:spLocks noChangeArrowheads="1"/>
          </p:cNvSpPr>
          <p:nvPr/>
        </p:nvSpPr>
        <p:spPr bwMode="auto">
          <a:xfrm>
            <a:off x="1749600" y="2804683"/>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Oval 19"/>
          <p:cNvSpPr>
            <a:spLocks noChangeArrowheads="1"/>
          </p:cNvSpPr>
          <p:nvPr/>
        </p:nvSpPr>
        <p:spPr bwMode="auto">
          <a:xfrm>
            <a:off x="3005056" y="2597562"/>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8" name="Oval 24"/>
          <p:cNvSpPr>
            <a:spLocks noChangeArrowheads="1"/>
          </p:cNvSpPr>
          <p:nvPr/>
        </p:nvSpPr>
        <p:spPr bwMode="auto">
          <a:xfrm>
            <a:off x="2164912" y="1639331"/>
            <a:ext cx="1040065" cy="104036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9" name="TextBox 10"/>
          <p:cNvSpPr txBox="1">
            <a:spLocks noChangeArrowheads="1"/>
          </p:cNvSpPr>
          <p:nvPr/>
        </p:nvSpPr>
        <p:spPr bwMode="auto">
          <a:xfrm>
            <a:off x="4717396" y="1172713"/>
            <a:ext cx="1164347"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10" name="TextBox 11"/>
          <p:cNvSpPr txBox="1">
            <a:spLocks noChangeArrowheads="1"/>
          </p:cNvSpPr>
          <p:nvPr/>
        </p:nvSpPr>
        <p:spPr bwMode="auto">
          <a:xfrm>
            <a:off x="4717397" y="1447684"/>
            <a:ext cx="3168351" cy="5770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11" name="TextBox 12"/>
          <p:cNvSpPr txBox="1">
            <a:spLocks noChangeArrowheads="1"/>
          </p:cNvSpPr>
          <p:nvPr/>
        </p:nvSpPr>
        <p:spPr bwMode="auto">
          <a:xfrm>
            <a:off x="2348173" y="1894065"/>
            <a:ext cx="689013" cy="484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2" name="TextBox 11"/>
          <p:cNvSpPr txBox="1">
            <a:spLocks noChangeArrowheads="1"/>
          </p:cNvSpPr>
          <p:nvPr/>
        </p:nvSpPr>
        <p:spPr bwMode="auto">
          <a:xfrm>
            <a:off x="1907871" y="3091556"/>
            <a:ext cx="689013" cy="484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3" name="TextBox 12"/>
          <p:cNvSpPr txBox="1">
            <a:spLocks noChangeArrowheads="1"/>
          </p:cNvSpPr>
          <p:nvPr/>
        </p:nvSpPr>
        <p:spPr bwMode="auto">
          <a:xfrm>
            <a:off x="3207356" y="2835631"/>
            <a:ext cx="689013" cy="484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4" name="TextBox 13"/>
          <p:cNvSpPr txBox="1">
            <a:spLocks noChangeArrowheads="1"/>
          </p:cNvSpPr>
          <p:nvPr/>
        </p:nvSpPr>
        <p:spPr bwMode="auto">
          <a:xfrm>
            <a:off x="4717396" y="2348778"/>
            <a:ext cx="1164347"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5" name="TextBox 14"/>
          <p:cNvSpPr txBox="1">
            <a:spLocks noChangeArrowheads="1"/>
          </p:cNvSpPr>
          <p:nvPr/>
        </p:nvSpPr>
        <p:spPr bwMode="auto">
          <a:xfrm>
            <a:off x="4717397" y="2623749"/>
            <a:ext cx="3168351" cy="5770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6" name="TextBox 15"/>
          <p:cNvSpPr txBox="1">
            <a:spLocks noChangeArrowheads="1"/>
          </p:cNvSpPr>
          <p:nvPr/>
        </p:nvSpPr>
        <p:spPr bwMode="auto">
          <a:xfrm>
            <a:off x="4717396" y="3515321"/>
            <a:ext cx="1164347"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7" name="TextBox 16"/>
          <p:cNvSpPr txBox="1">
            <a:spLocks noChangeArrowheads="1"/>
          </p:cNvSpPr>
          <p:nvPr/>
        </p:nvSpPr>
        <p:spPr bwMode="auto">
          <a:xfrm>
            <a:off x="4717397" y="3790292"/>
            <a:ext cx="3168351" cy="5770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xmlns="" val="1194177914"/>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1000"/>
                                        <p:tgtEl>
                                          <p:spTgt spid="5"/>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8"/>
                                        </p:tgtEl>
                                        <p:attrNameLst>
                                          <p:attrName>ppt_x,ppt_y</p:attrName>
                                        </p:attrNameLst>
                                      </p:cBhvr>
                                      <p:rCtr x="0" y="0"/>
                                    </p:animMotion>
                                    <p:animEffect transition="in" filter="fade">
                                      <p:cBhvr>
                                        <p:cTn id="26" dur="1000"/>
                                        <p:tgtEl>
                                          <p:spTgt spid="8"/>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Scale>
                                      <p:cBhvr>
                                        <p:cTn id="2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1"/>
                                        </p:tgtEl>
                                        <p:attrNameLst>
                                          <p:attrName>ppt_x,ppt_y</p:attrName>
                                        </p:attrNameLst>
                                      </p:cBhvr>
                                      <p:rCtr x="0" y="0"/>
                                    </p:animMotion>
                                    <p:animEffect transition="in" filter="fade">
                                      <p:cBhvr>
                                        <p:cTn id="31" dur="1000"/>
                                        <p:tgtEl>
                                          <p:spTgt spid="11"/>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Scale>
                                      <p:cBhvr>
                                        <p:cTn id="3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6"/>
                                        </p:tgtEl>
                                        <p:attrNameLst>
                                          <p:attrName>ppt_x,ppt_y</p:attrName>
                                        </p:attrNameLst>
                                      </p:cBhvr>
                                      <p:rCtr x="0" y="0"/>
                                    </p:animMotion>
                                    <p:animEffect transition="in" filter="fade">
                                      <p:cBhvr>
                                        <p:cTn id="36" dur="1000"/>
                                        <p:tgtEl>
                                          <p:spTgt spid="6"/>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Scale>
                                      <p:cBhvr>
                                        <p:cTn id="3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2"/>
                                        </p:tgtEl>
                                        <p:attrNameLst>
                                          <p:attrName>ppt_x,ppt_y</p:attrName>
                                        </p:attrNameLst>
                                      </p:cBhvr>
                                      <p:rCtr x="0" y="0"/>
                                    </p:animMotion>
                                    <p:animEffect transition="in" filter="fade">
                                      <p:cBhvr>
                                        <p:cTn id="41" dur="1000"/>
                                        <p:tgtEl>
                                          <p:spTgt spid="12"/>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Scale>
                                      <p:cBhvr>
                                        <p:cTn id="4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7"/>
                                        </p:tgtEl>
                                        <p:attrNameLst>
                                          <p:attrName>ppt_x,ppt_y</p:attrName>
                                        </p:attrNameLst>
                                      </p:cBhvr>
                                      <p:rCtr x="0" y="0"/>
                                    </p:animMotion>
                                    <p:animEffect transition="in" filter="fade">
                                      <p:cBhvr>
                                        <p:cTn id="46" dur="1000"/>
                                        <p:tgtEl>
                                          <p:spTgt spid="7"/>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Scale>
                                      <p:cBhvr>
                                        <p:cTn id="4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13"/>
                                        </p:tgtEl>
                                        <p:attrNameLst>
                                          <p:attrName>ppt_x,ppt_y</p:attrName>
                                        </p:attrNameLst>
                                      </p:cBhvr>
                                      <p:rCtr x="0" y="0"/>
                                    </p:animMotion>
                                    <p:animEffect transition="in" filter="fade">
                                      <p:cBhvr>
                                        <p:cTn id="51" dur="1000"/>
                                        <p:tgtEl>
                                          <p:spTgt spid="13"/>
                                        </p:tgtEl>
                                      </p:cBhvr>
                                    </p:animEffect>
                                  </p:childTnLst>
                                </p:cTn>
                              </p:par>
                            </p:childTnLst>
                          </p:cTn>
                        </p:par>
                        <p:par>
                          <p:cTn id="52" fill="hold">
                            <p:stCondLst>
                              <p:cond delay="2000"/>
                            </p:stCondLst>
                            <p:childTnLst>
                              <p:par>
                                <p:cTn id="53" presetID="2" presetClass="entr" presetSubtype="6"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par>
                          <p:cTn id="57" fill="hold">
                            <p:stCondLst>
                              <p:cond delay="2500"/>
                            </p:stCondLst>
                            <p:childTnLst>
                              <p:par>
                                <p:cTn id="58" presetID="2" presetClass="entr" presetSubtype="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1+#ppt_w/2"/>
                                          </p:val>
                                        </p:tav>
                                        <p:tav tm="100000">
                                          <p:val>
                                            <p:strVal val="#ppt_x"/>
                                          </p:val>
                                        </p:tav>
                                      </p:tavLst>
                                    </p:anim>
                                    <p:anim calcmode="lin" valueType="num">
                                      <p:cBhvr additive="base">
                                        <p:cTn id="61" dur="500" fill="hold"/>
                                        <p:tgtEl>
                                          <p:spTgt spid="14"/>
                                        </p:tgtEl>
                                        <p:attrNameLst>
                                          <p:attrName>ppt_y</p:attrName>
                                        </p:attrNameLst>
                                      </p:cBhvr>
                                      <p:tavLst>
                                        <p:tav tm="0">
                                          <p:val>
                                            <p:strVal val="1+#ppt_h/2"/>
                                          </p:val>
                                        </p:tav>
                                        <p:tav tm="100000">
                                          <p:val>
                                            <p:strVal val="#ppt_y"/>
                                          </p:val>
                                        </p:tav>
                                      </p:tavLst>
                                    </p:anim>
                                  </p:childTnLst>
                                </p:cTn>
                              </p:par>
                            </p:childTnLst>
                          </p:cTn>
                        </p:par>
                        <p:par>
                          <p:cTn id="62" fill="hold">
                            <p:stCondLst>
                              <p:cond delay="3000"/>
                            </p:stCondLst>
                            <p:childTnLst>
                              <p:par>
                                <p:cTn id="63" presetID="2" presetClass="entr" presetSubtype="6"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1+#ppt_w/2"/>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childTnLst>
                          </p:cTn>
                        </p:par>
                        <p:par>
                          <p:cTn id="67" fill="hold">
                            <p:stCondLst>
                              <p:cond delay="3500"/>
                            </p:stCondLst>
                            <p:childTnLst>
                              <p:par>
                                <p:cTn id="68" presetID="22" presetClass="entr" presetSubtype="1"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up)">
                                      <p:cBhvr>
                                        <p:cTn id="70" dur="500"/>
                                        <p:tgtEl>
                                          <p:spTgt spid="10"/>
                                        </p:tgtEl>
                                      </p:cBhvr>
                                    </p:animEffect>
                                  </p:childTnLst>
                                </p:cTn>
                              </p:par>
                            </p:childTnLst>
                          </p:cTn>
                        </p:par>
                        <p:par>
                          <p:cTn id="71" fill="hold">
                            <p:stCondLst>
                              <p:cond delay="4000"/>
                            </p:stCondLst>
                            <p:childTnLst>
                              <p:par>
                                <p:cTn id="72" presetID="22" presetClass="entr" presetSubtype="1"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up)">
                                      <p:cBhvr>
                                        <p:cTn id="74" dur="500"/>
                                        <p:tgtEl>
                                          <p:spTgt spid="15"/>
                                        </p:tgtEl>
                                      </p:cBhvr>
                                    </p:animEffect>
                                  </p:childTnLst>
                                </p:cTn>
                              </p:par>
                            </p:childTnLst>
                          </p:cTn>
                        </p:par>
                        <p:par>
                          <p:cTn id="75" fill="hold">
                            <p:stCondLst>
                              <p:cond delay="4500"/>
                            </p:stCondLst>
                            <p:childTnLst>
                              <p:par>
                                <p:cTn id="76" presetID="22" presetClass="entr" presetSubtype="1"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up)">
                                      <p:cBhvr>
                                        <p:cTn id="7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a:xfrm flipV="1">
            <a:off x="6492906" y="4620826"/>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rot="197558">
            <a:off x="4462428"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solidFill>
              <a:schemeClr val="bg1">
                <a:lumMod val="75000"/>
              </a:schemeClr>
            </a:solidFill>
            <a:prstDash val="solid"/>
          </a:ln>
          <a:effectLst>
            <a:innerShdw blurRad="381000">
              <a:schemeClr val="bg1">
                <a:lumMod val="65000"/>
              </a:schemeClr>
            </a:inn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6" name="TextBox 75"/>
          <p:cNvSpPr txBox="1"/>
          <p:nvPr/>
        </p:nvSpPr>
        <p:spPr>
          <a:xfrm>
            <a:off x="1832217" y="780336"/>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7" name="直接连接符 6"/>
          <p:cNvCxnSpPr/>
          <p:nvPr/>
        </p:nvCxnSpPr>
        <p:spPr>
          <a:xfrm flipH="1">
            <a:off x="1831578" y="1619440"/>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194785" y="2704868"/>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31578" y="3841447"/>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059832" y="4799400"/>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6552253" y="1711882"/>
            <a:ext cx="1555950" cy="1517753"/>
            <a:chOff x="2821080" y="1860029"/>
            <a:chExt cx="3903324"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5281869" y="991483"/>
            <a:ext cx="642933" cy="642933"/>
            <a:chOff x="6962369" y="1155522"/>
            <a:chExt cx="928602" cy="928602"/>
          </a:xfrm>
        </p:grpSpPr>
        <p:grpSp>
          <p:nvGrpSpPr>
            <p:cNvPr id="17" name="组合 16"/>
            <p:cNvGrpSpPr/>
            <p:nvPr/>
          </p:nvGrpSpPr>
          <p:grpSpPr>
            <a:xfrm>
              <a:off x="6962369" y="1155522"/>
              <a:ext cx="928602" cy="928602"/>
              <a:chOff x="2848131" y="1860029"/>
              <a:chExt cx="3807502" cy="3807502"/>
            </a:xfrm>
          </p:grpSpPr>
          <p:sp>
            <p:nvSpPr>
              <p:cNvPr id="19" name="椭圆 1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1" name="组合 20"/>
          <p:cNvGrpSpPr/>
          <p:nvPr/>
        </p:nvGrpSpPr>
        <p:grpSpPr>
          <a:xfrm>
            <a:off x="4593030" y="2061934"/>
            <a:ext cx="642933" cy="642933"/>
            <a:chOff x="6962369" y="1155522"/>
            <a:chExt cx="928602" cy="928602"/>
          </a:xfrm>
        </p:grpSpPr>
        <p:grpSp>
          <p:nvGrpSpPr>
            <p:cNvPr id="22" name="组合 21"/>
            <p:cNvGrpSpPr/>
            <p:nvPr/>
          </p:nvGrpSpPr>
          <p:grpSpPr>
            <a:xfrm>
              <a:off x="6962369" y="1155522"/>
              <a:ext cx="928602" cy="928602"/>
              <a:chOff x="2848131" y="1860029"/>
              <a:chExt cx="3807502" cy="3807502"/>
            </a:xfrm>
          </p:grpSpPr>
          <p:sp>
            <p:nvSpPr>
              <p:cNvPr id="24" name="椭圆 2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6" name="组合 25"/>
          <p:cNvGrpSpPr/>
          <p:nvPr/>
        </p:nvGrpSpPr>
        <p:grpSpPr>
          <a:xfrm>
            <a:off x="4990660" y="3408120"/>
            <a:ext cx="642933" cy="642933"/>
            <a:chOff x="6962369" y="1155522"/>
            <a:chExt cx="928602" cy="928602"/>
          </a:xfrm>
        </p:grpSpPr>
        <p:grpSp>
          <p:nvGrpSpPr>
            <p:cNvPr id="27" name="组合 26"/>
            <p:cNvGrpSpPr/>
            <p:nvPr/>
          </p:nvGrpSpPr>
          <p:grpSpPr>
            <a:xfrm>
              <a:off x="6962369" y="1155522"/>
              <a:ext cx="928602" cy="928602"/>
              <a:chOff x="2848131" y="1860029"/>
              <a:chExt cx="3807502" cy="3807502"/>
            </a:xfrm>
          </p:grpSpPr>
          <p:sp>
            <p:nvSpPr>
              <p:cNvPr id="29" name="椭圆 2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1" name="组合 30"/>
          <p:cNvGrpSpPr/>
          <p:nvPr/>
        </p:nvGrpSpPr>
        <p:grpSpPr>
          <a:xfrm>
            <a:off x="6374208" y="3977893"/>
            <a:ext cx="642933" cy="642933"/>
            <a:chOff x="6962369" y="1155522"/>
            <a:chExt cx="928602" cy="928602"/>
          </a:xfrm>
        </p:grpSpPr>
        <p:grpSp>
          <p:nvGrpSpPr>
            <p:cNvPr id="32" name="组合 31"/>
            <p:cNvGrpSpPr/>
            <p:nvPr/>
          </p:nvGrpSpPr>
          <p:grpSpPr>
            <a:xfrm>
              <a:off x="6962369" y="1155522"/>
              <a:ext cx="928602" cy="928602"/>
              <a:chOff x="2848131" y="1860029"/>
              <a:chExt cx="3807502" cy="3807502"/>
            </a:xfrm>
          </p:grpSpPr>
          <p:sp>
            <p:nvSpPr>
              <p:cNvPr id="34" name="椭圆 3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7" name="TextBox 75"/>
          <p:cNvSpPr txBox="1"/>
          <p:nvPr/>
        </p:nvSpPr>
        <p:spPr>
          <a:xfrm>
            <a:off x="1187624" y="185167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8" name="TextBox 75"/>
          <p:cNvSpPr txBox="1"/>
          <p:nvPr/>
        </p:nvSpPr>
        <p:spPr>
          <a:xfrm>
            <a:off x="1761331" y="300379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9" name="TextBox 75"/>
          <p:cNvSpPr txBox="1"/>
          <p:nvPr/>
        </p:nvSpPr>
        <p:spPr>
          <a:xfrm>
            <a:off x="3059832" y="3945321"/>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xmlns="" val="3967549915"/>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childTnLst>
                          </p:cTn>
                        </p:par>
                        <p:par>
                          <p:cTn id="50" fill="hold">
                            <p:stCondLst>
                              <p:cond delay="2500"/>
                            </p:stCondLst>
                            <p:childTnLst>
                              <p:par>
                                <p:cTn id="51" presetID="22" presetClass="entr" presetSubtype="2"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right)">
                                      <p:cBhvr>
                                        <p:cTn id="53" dur="500"/>
                                        <p:tgtEl>
                                          <p:spTgt spid="7"/>
                                        </p:tgtEl>
                                      </p:cBhvr>
                                    </p:animEffect>
                                  </p:childTnLst>
                                </p:cTn>
                              </p:par>
                              <p:par>
                                <p:cTn id="54" presetID="22" presetClass="entr" presetSubtype="2"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right)">
                                      <p:cBhvr>
                                        <p:cTn id="56" dur="500"/>
                                        <p:tgtEl>
                                          <p:spTgt spid="8"/>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par>
                                <p:cTn id="60" presetID="22" presetClass="entr" presetSubtype="2"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right)">
                                      <p:cBhvr>
                                        <p:cTn id="62" dur="500"/>
                                        <p:tgtEl>
                                          <p:spTgt spid="10"/>
                                        </p:tgtEl>
                                      </p:cBhvr>
                                    </p:animEffect>
                                  </p:childTnLst>
                                </p:cTn>
                              </p:par>
                            </p:childTnLst>
                          </p:cTn>
                        </p:par>
                        <p:par>
                          <p:cTn id="63" fill="hold">
                            <p:stCondLst>
                              <p:cond delay="3000"/>
                            </p:stCondLst>
                            <p:childTnLst>
                              <p:par>
                                <p:cTn id="64" presetID="2" presetClass="entr" presetSubtype="8"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additive="base">
                                        <p:cTn id="66" dur="500" fill="hold"/>
                                        <p:tgtEl>
                                          <p:spTgt spid="6"/>
                                        </p:tgtEl>
                                        <p:attrNameLst>
                                          <p:attrName>ppt_x</p:attrName>
                                        </p:attrNameLst>
                                      </p:cBhvr>
                                      <p:tavLst>
                                        <p:tav tm="0">
                                          <p:val>
                                            <p:strVal val="0-#ppt_w/2"/>
                                          </p:val>
                                        </p:tav>
                                        <p:tav tm="100000">
                                          <p:val>
                                            <p:strVal val="#ppt_x"/>
                                          </p:val>
                                        </p:tav>
                                      </p:tavLst>
                                    </p:anim>
                                    <p:anim calcmode="lin" valueType="num">
                                      <p:cBhvr additive="base">
                                        <p:cTn id="67" dur="500" fill="hold"/>
                                        <p:tgtEl>
                                          <p:spTgt spid="6"/>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0-#ppt_w/2"/>
                                          </p:val>
                                        </p:tav>
                                        <p:tav tm="100000">
                                          <p:val>
                                            <p:strVal val="#ppt_x"/>
                                          </p:val>
                                        </p:tav>
                                      </p:tavLst>
                                    </p:anim>
                                    <p:anim calcmode="lin" valueType="num">
                                      <p:cBhvr additive="base">
                                        <p:cTn id="71" dur="500" fill="hold"/>
                                        <p:tgtEl>
                                          <p:spTgt spid="37"/>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0-#ppt_w/2"/>
                                          </p:val>
                                        </p:tav>
                                        <p:tav tm="100000">
                                          <p:val>
                                            <p:strVal val="#ppt_x"/>
                                          </p:val>
                                        </p:tav>
                                      </p:tavLst>
                                    </p:anim>
                                    <p:anim calcmode="lin" valueType="num">
                                      <p:cBhvr additive="base">
                                        <p:cTn id="75" dur="5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0-#ppt_w/2"/>
                                          </p:val>
                                        </p:tav>
                                        <p:tav tm="100000">
                                          <p:val>
                                            <p:strVal val="#ppt_x"/>
                                          </p:val>
                                        </p:tav>
                                      </p:tavLst>
                                    </p:anim>
                                    <p:anim calcmode="lin" valueType="num">
                                      <p:cBhvr additive="base">
                                        <p:cTn id="79"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完 成 情 况</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3"/>
          <p:cNvSpPr>
            <a:spLocks noChangeShapeType="1"/>
          </p:cNvSpPr>
          <p:nvPr/>
        </p:nvSpPr>
        <p:spPr bwMode="auto">
          <a:xfrm rot="10800000">
            <a:off x="1713185" y="3805926"/>
            <a:ext cx="2381250" cy="0"/>
          </a:xfrm>
          <a:prstGeom prst="line">
            <a:avLst/>
          </a:prstGeom>
          <a:noFill/>
          <a:ln w="9525">
            <a:solidFill>
              <a:srgbClr val="0070C0"/>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4"/>
          <p:cNvSpPr>
            <a:spLocks noChangeShapeType="1"/>
          </p:cNvSpPr>
          <p:nvPr/>
        </p:nvSpPr>
        <p:spPr bwMode="auto">
          <a:xfrm rot="10800000">
            <a:off x="1717948" y="3037576"/>
            <a:ext cx="3557587" cy="0"/>
          </a:xfrm>
          <a:prstGeom prst="line">
            <a:avLst/>
          </a:prstGeom>
          <a:noFill/>
          <a:ln w="9525">
            <a:solidFill>
              <a:srgbClr val="0070C0"/>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5"/>
          <p:cNvSpPr>
            <a:spLocks noChangeShapeType="1"/>
          </p:cNvSpPr>
          <p:nvPr/>
        </p:nvSpPr>
        <p:spPr bwMode="auto">
          <a:xfrm rot="10800000">
            <a:off x="1698898" y="2427976"/>
            <a:ext cx="4805362" cy="0"/>
          </a:xfrm>
          <a:prstGeom prst="line">
            <a:avLst/>
          </a:prstGeom>
          <a:noFill/>
          <a:ln w="9525">
            <a:solidFill>
              <a:srgbClr val="0070C0"/>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Line 6"/>
          <p:cNvSpPr>
            <a:spLocks noChangeShapeType="1"/>
          </p:cNvSpPr>
          <p:nvPr/>
        </p:nvSpPr>
        <p:spPr bwMode="auto">
          <a:xfrm rot="10800000">
            <a:off x="1710010" y="1770751"/>
            <a:ext cx="5994400" cy="0"/>
          </a:xfrm>
          <a:prstGeom prst="line">
            <a:avLst/>
          </a:prstGeom>
          <a:noFill/>
          <a:ln w="9525">
            <a:solidFill>
              <a:srgbClr val="0070C0"/>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9"/>
          <p:cNvSpPr>
            <a:spLocks noChangeArrowheads="1"/>
          </p:cNvSpPr>
          <p:nvPr/>
        </p:nvSpPr>
        <p:spPr bwMode="auto">
          <a:xfrm>
            <a:off x="6520658" y="1773926"/>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0" name="Rectangle 10"/>
          <p:cNvSpPr>
            <a:spLocks noChangeArrowheads="1"/>
          </p:cNvSpPr>
          <p:nvPr/>
        </p:nvSpPr>
        <p:spPr bwMode="auto">
          <a:xfrm>
            <a:off x="5299348" y="242162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1"/>
          <p:cNvSpPr>
            <a:spLocks noChangeArrowheads="1"/>
          </p:cNvSpPr>
          <p:nvPr/>
        </p:nvSpPr>
        <p:spPr bwMode="auto">
          <a:xfrm>
            <a:off x="4113485" y="3042572"/>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2" name="Rectangle 12"/>
          <p:cNvSpPr>
            <a:spLocks noChangeArrowheads="1"/>
          </p:cNvSpPr>
          <p:nvPr/>
        </p:nvSpPr>
        <p:spPr bwMode="auto">
          <a:xfrm>
            <a:off x="2646635" y="3802751"/>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3" name="Line 13"/>
          <p:cNvSpPr>
            <a:spLocks noChangeShapeType="1"/>
          </p:cNvSpPr>
          <p:nvPr/>
        </p:nvSpPr>
        <p:spPr bwMode="auto">
          <a:xfrm>
            <a:off x="1705248" y="4313926"/>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4" name="Line 14"/>
          <p:cNvSpPr>
            <a:spLocks noChangeShapeType="1"/>
          </p:cNvSpPr>
          <p:nvPr/>
        </p:nvSpPr>
        <p:spPr bwMode="auto">
          <a:xfrm rot="16200000">
            <a:off x="51073" y="2661339"/>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5"/>
          <p:cNvSpPr>
            <a:spLocks noChangeShapeType="1"/>
          </p:cNvSpPr>
          <p:nvPr/>
        </p:nvSpPr>
        <p:spPr bwMode="auto">
          <a:xfrm flipV="1">
            <a:off x="1708423" y="1057964"/>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6"/>
          <p:cNvSpPr>
            <a:spLocks noChangeShapeType="1"/>
          </p:cNvSpPr>
          <p:nvPr/>
        </p:nvSpPr>
        <p:spPr bwMode="auto">
          <a:xfrm rot="16200000">
            <a:off x="996429" y="2662133"/>
            <a:ext cx="3309937" cy="0"/>
          </a:xfrm>
          <a:prstGeom prst="line">
            <a:avLst/>
          </a:prstGeom>
          <a:noFill/>
          <a:ln w="9525">
            <a:solidFill>
              <a:srgbClr val="0070C0"/>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7"/>
          <p:cNvSpPr>
            <a:spLocks noChangeShapeType="1"/>
          </p:cNvSpPr>
          <p:nvPr/>
        </p:nvSpPr>
        <p:spPr bwMode="auto">
          <a:xfrm rot="16200000">
            <a:off x="2456929" y="2662133"/>
            <a:ext cx="3309937" cy="0"/>
          </a:xfrm>
          <a:prstGeom prst="line">
            <a:avLst/>
          </a:prstGeom>
          <a:noFill/>
          <a:ln w="9525">
            <a:solidFill>
              <a:srgbClr val="0070C0"/>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8"/>
          <p:cNvSpPr>
            <a:spLocks noChangeShapeType="1"/>
          </p:cNvSpPr>
          <p:nvPr/>
        </p:nvSpPr>
        <p:spPr bwMode="auto">
          <a:xfrm rot="16200000">
            <a:off x="3644379" y="2662133"/>
            <a:ext cx="3309937" cy="0"/>
          </a:xfrm>
          <a:prstGeom prst="line">
            <a:avLst/>
          </a:prstGeom>
          <a:noFill/>
          <a:ln w="9525">
            <a:solidFill>
              <a:srgbClr val="0070C0"/>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9" name="Line 19"/>
          <p:cNvSpPr>
            <a:spLocks noChangeShapeType="1"/>
          </p:cNvSpPr>
          <p:nvPr/>
        </p:nvSpPr>
        <p:spPr bwMode="auto">
          <a:xfrm rot="16200000">
            <a:off x="4863579" y="2662133"/>
            <a:ext cx="3309937" cy="0"/>
          </a:xfrm>
          <a:prstGeom prst="line">
            <a:avLst/>
          </a:prstGeom>
          <a:noFill/>
          <a:ln w="9525">
            <a:solidFill>
              <a:srgbClr val="0070C0"/>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0" name="Group 20"/>
          <p:cNvGrpSpPr>
            <a:grpSpLocks/>
          </p:cNvGrpSpPr>
          <p:nvPr/>
        </p:nvGrpSpPr>
        <p:grpSpPr bwMode="auto">
          <a:xfrm>
            <a:off x="2416448" y="3594789"/>
            <a:ext cx="479425" cy="466725"/>
            <a:chOff x="0" y="0"/>
            <a:chExt cx="784" cy="765"/>
          </a:xfrm>
        </p:grpSpPr>
        <p:grpSp>
          <p:nvGrpSpPr>
            <p:cNvPr id="21" name="Group 22"/>
            <p:cNvGrpSpPr>
              <a:grpSpLocks/>
            </p:cNvGrpSpPr>
            <p:nvPr/>
          </p:nvGrpSpPr>
          <p:grpSpPr bwMode="auto">
            <a:xfrm>
              <a:off x="0" y="0"/>
              <a:ext cx="784" cy="765"/>
              <a:chOff x="0" y="0"/>
              <a:chExt cx="1042" cy="1019"/>
            </a:xfrm>
          </p:grpSpPr>
          <p:pic>
            <p:nvPicPr>
              <p:cNvPr id="23" name="Picture 23" descr="circuler_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5" name="Group 27"/>
          <p:cNvGrpSpPr>
            <a:grpSpLocks/>
          </p:cNvGrpSpPr>
          <p:nvPr/>
        </p:nvGrpSpPr>
        <p:grpSpPr bwMode="auto">
          <a:xfrm>
            <a:off x="3865835" y="2753414"/>
            <a:ext cx="479425" cy="466725"/>
            <a:chOff x="0" y="0"/>
            <a:chExt cx="302" cy="294"/>
          </a:xfrm>
        </p:grpSpPr>
        <p:grpSp>
          <p:nvGrpSpPr>
            <p:cNvPr id="26" name="Group 29"/>
            <p:cNvGrpSpPr>
              <a:grpSpLocks/>
            </p:cNvGrpSpPr>
            <p:nvPr/>
          </p:nvGrpSpPr>
          <p:grpSpPr bwMode="auto">
            <a:xfrm>
              <a:off x="0" y="0"/>
              <a:ext cx="302" cy="294"/>
              <a:chOff x="0" y="0"/>
              <a:chExt cx="1042" cy="1019"/>
            </a:xfrm>
          </p:grpSpPr>
          <p:pic>
            <p:nvPicPr>
              <p:cNvPr id="28" name="Picture 30" descr="circuler_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7"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33" name="Group 41"/>
          <p:cNvGrpSpPr>
            <a:grpSpLocks/>
          </p:cNvGrpSpPr>
          <p:nvPr/>
        </p:nvGrpSpPr>
        <p:grpSpPr bwMode="auto">
          <a:xfrm>
            <a:off x="6288360" y="1518339"/>
            <a:ext cx="479425" cy="466725"/>
            <a:chOff x="0" y="0"/>
            <a:chExt cx="302" cy="294"/>
          </a:xfrm>
        </p:grpSpPr>
        <p:grpSp>
          <p:nvGrpSpPr>
            <p:cNvPr id="34" name="Group 43"/>
            <p:cNvGrpSpPr>
              <a:grpSpLocks/>
            </p:cNvGrpSpPr>
            <p:nvPr/>
          </p:nvGrpSpPr>
          <p:grpSpPr bwMode="auto">
            <a:xfrm>
              <a:off x="0" y="0"/>
              <a:ext cx="302" cy="294"/>
              <a:chOff x="0" y="0"/>
              <a:chExt cx="1042" cy="1019"/>
            </a:xfrm>
          </p:grpSpPr>
          <p:pic>
            <p:nvPicPr>
              <p:cNvPr id="36" name="Picture 44" descr="circuler_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5"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8" name="Rectangle 48"/>
          <p:cNvSpPr>
            <a:spLocks noChangeArrowheads="1"/>
          </p:cNvSpPr>
          <p:nvPr/>
        </p:nvSpPr>
        <p:spPr bwMode="auto">
          <a:xfrm>
            <a:off x="2652985" y="3811060"/>
            <a:ext cx="1449388" cy="509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9" name="Rectangle 49"/>
          <p:cNvSpPr>
            <a:spLocks noChangeArrowheads="1"/>
          </p:cNvSpPr>
          <p:nvPr/>
        </p:nvSpPr>
        <p:spPr bwMode="auto">
          <a:xfrm>
            <a:off x="4108723" y="3037576"/>
            <a:ext cx="1198562" cy="509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0" name="Rectangle 50"/>
          <p:cNvSpPr>
            <a:spLocks noChangeArrowheads="1"/>
          </p:cNvSpPr>
          <p:nvPr/>
        </p:nvSpPr>
        <p:spPr bwMode="auto">
          <a:xfrm>
            <a:off x="5416226" y="2427977"/>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1" name="Rectangle 51"/>
          <p:cNvSpPr>
            <a:spLocks noChangeArrowheads="1"/>
          </p:cNvSpPr>
          <p:nvPr/>
        </p:nvSpPr>
        <p:spPr bwMode="auto">
          <a:xfrm>
            <a:off x="6528596" y="1766782"/>
            <a:ext cx="1198562" cy="509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2" name="Text Box 52"/>
          <p:cNvSpPr txBox="1">
            <a:spLocks noChangeArrowheads="1"/>
          </p:cNvSpPr>
          <p:nvPr/>
        </p:nvSpPr>
        <p:spPr bwMode="auto">
          <a:xfrm>
            <a:off x="1197545" y="987574"/>
            <a:ext cx="461665" cy="74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43" name="Text Box 53"/>
          <p:cNvSpPr txBox="1">
            <a:spLocks noChangeArrowheads="1"/>
          </p:cNvSpPr>
          <p:nvPr/>
        </p:nvSpPr>
        <p:spPr bwMode="auto">
          <a:xfrm>
            <a:off x="2275160" y="4328214"/>
            <a:ext cx="7493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4" name="Text Box 54"/>
          <p:cNvSpPr txBox="1">
            <a:spLocks noChangeArrowheads="1"/>
          </p:cNvSpPr>
          <p:nvPr/>
        </p:nvSpPr>
        <p:spPr bwMode="auto">
          <a:xfrm>
            <a:off x="3732485" y="4328214"/>
            <a:ext cx="7493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5" name="Text Box 55"/>
          <p:cNvSpPr txBox="1">
            <a:spLocks noChangeArrowheads="1"/>
          </p:cNvSpPr>
          <p:nvPr/>
        </p:nvSpPr>
        <p:spPr bwMode="auto">
          <a:xfrm>
            <a:off x="4923110" y="4328214"/>
            <a:ext cx="7493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6" name="Text Box 56"/>
          <p:cNvSpPr txBox="1">
            <a:spLocks noChangeArrowheads="1"/>
          </p:cNvSpPr>
          <p:nvPr/>
        </p:nvSpPr>
        <p:spPr bwMode="auto">
          <a:xfrm>
            <a:off x="6137548" y="4328214"/>
            <a:ext cx="7493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30" name="Group 34"/>
          <p:cNvGrpSpPr>
            <a:grpSpLocks/>
          </p:cNvGrpSpPr>
          <p:nvPr/>
        </p:nvGrpSpPr>
        <p:grpSpPr bwMode="auto">
          <a:xfrm>
            <a:off x="4996135" y="2110476"/>
            <a:ext cx="605563" cy="593725"/>
            <a:chOff x="0" y="0"/>
            <a:chExt cx="300" cy="294"/>
          </a:xfrm>
        </p:grpSpPr>
        <p:sp>
          <p:nvSpPr>
            <p:cNvPr id="31"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2"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xmlns="" val="1262312634"/>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par>
                          <p:cTn id="51" fill="hold">
                            <p:stCondLst>
                              <p:cond delay="250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childTnLst>
                          </p:cTn>
                        </p:par>
                        <p:par>
                          <p:cTn id="55" fill="hold">
                            <p:stCondLst>
                              <p:cond delay="3000"/>
                            </p:stCondLst>
                            <p:childTnLst>
                              <p:par>
                                <p:cTn id="56" presetID="52" presetClass="entr" presetSubtype="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Scale>
                                      <p:cBhvr>
                                        <p:cTn id="58" dur="2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50" decel="50000" fill="hold">
                                          <p:stCondLst>
                                            <p:cond delay="0"/>
                                          </p:stCondLst>
                                        </p:cTn>
                                        <p:tgtEl>
                                          <p:spTgt spid="20"/>
                                        </p:tgtEl>
                                        <p:attrNameLst>
                                          <p:attrName>ppt_x</p:attrName>
                                          <p:attrName>ppt_y</p:attrName>
                                        </p:attrNameLst>
                                      </p:cBhvr>
                                    </p:animMotion>
                                    <p:animEffect transition="in" filter="fade">
                                      <p:cBhvr>
                                        <p:cTn id="60" dur="250"/>
                                        <p:tgtEl>
                                          <p:spTgt spid="20"/>
                                        </p:tgtEl>
                                      </p:cBhvr>
                                    </p:animEffect>
                                  </p:childTnLst>
                                </p:cTn>
                              </p:par>
                              <p:par>
                                <p:cTn id="61" presetID="52" presetClass="entr" presetSubtype="0" fill="hold" nodeType="withEffect">
                                  <p:stCondLst>
                                    <p:cond delay="250"/>
                                  </p:stCondLst>
                                  <p:childTnLst>
                                    <p:set>
                                      <p:cBhvr>
                                        <p:cTn id="62" dur="1" fill="hold">
                                          <p:stCondLst>
                                            <p:cond delay="0"/>
                                          </p:stCondLst>
                                        </p:cTn>
                                        <p:tgtEl>
                                          <p:spTgt spid="25"/>
                                        </p:tgtEl>
                                        <p:attrNameLst>
                                          <p:attrName>style.visibility</p:attrName>
                                        </p:attrNameLst>
                                      </p:cBhvr>
                                      <p:to>
                                        <p:strVal val="visible"/>
                                      </p:to>
                                    </p:set>
                                    <p:animScale>
                                      <p:cBhvr>
                                        <p:cTn id="63" dur="2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50" decel="50000" fill="hold">
                                          <p:stCondLst>
                                            <p:cond delay="0"/>
                                          </p:stCondLst>
                                        </p:cTn>
                                        <p:tgtEl>
                                          <p:spTgt spid="25"/>
                                        </p:tgtEl>
                                        <p:attrNameLst>
                                          <p:attrName>ppt_x</p:attrName>
                                          <p:attrName>ppt_y</p:attrName>
                                        </p:attrNameLst>
                                      </p:cBhvr>
                                    </p:animMotion>
                                    <p:animEffect transition="in" filter="fade">
                                      <p:cBhvr>
                                        <p:cTn id="65" dur="250"/>
                                        <p:tgtEl>
                                          <p:spTgt spid="25"/>
                                        </p:tgtEl>
                                      </p:cBhvr>
                                    </p:animEffect>
                                  </p:childTnLst>
                                </p:cTn>
                              </p:par>
                              <p:par>
                                <p:cTn id="66" presetID="52" presetClass="entr" presetSubtype="0" fill="hold" nodeType="withEffect">
                                  <p:stCondLst>
                                    <p:cond delay="500"/>
                                  </p:stCondLst>
                                  <p:childTnLst>
                                    <p:set>
                                      <p:cBhvr>
                                        <p:cTn id="67" dur="1" fill="hold">
                                          <p:stCondLst>
                                            <p:cond delay="0"/>
                                          </p:stCondLst>
                                        </p:cTn>
                                        <p:tgtEl>
                                          <p:spTgt spid="30"/>
                                        </p:tgtEl>
                                        <p:attrNameLst>
                                          <p:attrName>style.visibility</p:attrName>
                                        </p:attrNameLst>
                                      </p:cBhvr>
                                      <p:to>
                                        <p:strVal val="visible"/>
                                      </p:to>
                                    </p:set>
                                    <p:animScale>
                                      <p:cBhvr>
                                        <p:cTn id="68" dur="2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250" decel="50000" fill="hold">
                                          <p:stCondLst>
                                            <p:cond delay="0"/>
                                          </p:stCondLst>
                                        </p:cTn>
                                        <p:tgtEl>
                                          <p:spTgt spid="30"/>
                                        </p:tgtEl>
                                        <p:attrNameLst>
                                          <p:attrName>ppt_x</p:attrName>
                                          <p:attrName>ppt_y</p:attrName>
                                        </p:attrNameLst>
                                      </p:cBhvr>
                                    </p:animMotion>
                                    <p:animEffect transition="in" filter="fade">
                                      <p:cBhvr>
                                        <p:cTn id="70" dur="250"/>
                                        <p:tgtEl>
                                          <p:spTgt spid="30"/>
                                        </p:tgtEl>
                                      </p:cBhvr>
                                    </p:animEffect>
                                  </p:childTnLst>
                                </p:cTn>
                              </p:par>
                              <p:par>
                                <p:cTn id="71" presetID="52" presetClass="entr" presetSubtype="0" fill="hold" nodeType="withEffect">
                                  <p:stCondLst>
                                    <p:cond delay="750"/>
                                  </p:stCondLst>
                                  <p:childTnLst>
                                    <p:set>
                                      <p:cBhvr>
                                        <p:cTn id="72" dur="1" fill="hold">
                                          <p:stCondLst>
                                            <p:cond delay="0"/>
                                          </p:stCondLst>
                                        </p:cTn>
                                        <p:tgtEl>
                                          <p:spTgt spid="33"/>
                                        </p:tgtEl>
                                        <p:attrNameLst>
                                          <p:attrName>style.visibility</p:attrName>
                                        </p:attrNameLst>
                                      </p:cBhvr>
                                      <p:to>
                                        <p:strVal val="visible"/>
                                      </p:to>
                                    </p:set>
                                    <p:animScale>
                                      <p:cBhvr>
                                        <p:cTn id="73"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250" decel="50000" fill="hold">
                                          <p:stCondLst>
                                            <p:cond delay="0"/>
                                          </p:stCondLst>
                                        </p:cTn>
                                        <p:tgtEl>
                                          <p:spTgt spid="33"/>
                                        </p:tgtEl>
                                        <p:attrNameLst>
                                          <p:attrName>ppt_x</p:attrName>
                                          <p:attrName>ppt_y</p:attrName>
                                        </p:attrNameLst>
                                      </p:cBhvr>
                                    </p:animMotion>
                                    <p:animEffect transition="in" filter="fade">
                                      <p:cBhvr>
                                        <p:cTn id="75" dur="250"/>
                                        <p:tgtEl>
                                          <p:spTgt spid="33"/>
                                        </p:tgtEl>
                                      </p:cBhvr>
                                    </p:animEffect>
                                  </p:childTnLst>
                                </p:cTn>
                              </p:par>
                            </p:childTnLst>
                          </p:cTn>
                        </p:par>
                        <p:par>
                          <p:cTn id="76" fill="hold">
                            <p:stCondLst>
                              <p:cond delay="4000"/>
                            </p:stCondLst>
                            <p:childTnLst>
                              <p:par>
                                <p:cTn id="77" presetID="2" presetClass="entr" presetSubtype="8"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additive="base">
                                        <p:cTn id="79" dur="250" fill="hold"/>
                                        <p:tgtEl>
                                          <p:spTgt spid="42"/>
                                        </p:tgtEl>
                                        <p:attrNameLst>
                                          <p:attrName>ppt_x</p:attrName>
                                        </p:attrNameLst>
                                      </p:cBhvr>
                                      <p:tavLst>
                                        <p:tav tm="0">
                                          <p:val>
                                            <p:strVal val="0-#ppt_w/2"/>
                                          </p:val>
                                        </p:tav>
                                        <p:tav tm="100000">
                                          <p:val>
                                            <p:strVal val="#ppt_x"/>
                                          </p:val>
                                        </p:tav>
                                      </p:tavLst>
                                    </p:anim>
                                    <p:anim calcmode="lin" valueType="num">
                                      <p:cBhvr additive="base">
                                        <p:cTn id="80" dur="250" fill="hold"/>
                                        <p:tgtEl>
                                          <p:spTgt spid="42"/>
                                        </p:tgtEl>
                                        <p:attrNameLst>
                                          <p:attrName>ppt_y</p:attrName>
                                        </p:attrNameLst>
                                      </p:cBhvr>
                                      <p:tavLst>
                                        <p:tav tm="0">
                                          <p:val>
                                            <p:strVal val="#ppt_y"/>
                                          </p:val>
                                        </p:tav>
                                        <p:tav tm="100000">
                                          <p:val>
                                            <p:strVal val="#ppt_y"/>
                                          </p:val>
                                        </p:tav>
                                      </p:tavLst>
                                    </p:anim>
                                  </p:childTnLst>
                                </p:cTn>
                              </p:par>
                            </p:childTnLst>
                          </p:cTn>
                        </p:par>
                        <p:par>
                          <p:cTn id="81" fill="hold">
                            <p:stCondLst>
                              <p:cond delay="4250"/>
                            </p:stCondLst>
                            <p:childTnLst>
                              <p:par>
                                <p:cTn id="82" presetID="2" presetClass="entr" presetSubtype="4"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500" fill="hold"/>
                                        <p:tgtEl>
                                          <p:spTgt spid="44"/>
                                        </p:tgtEl>
                                        <p:attrNameLst>
                                          <p:attrName>ppt_x</p:attrName>
                                        </p:attrNameLst>
                                      </p:cBhvr>
                                      <p:tavLst>
                                        <p:tav tm="0">
                                          <p:val>
                                            <p:strVal val="#ppt_x"/>
                                          </p:val>
                                        </p:tav>
                                        <p:tav tm="100000">
                                          <p:val>
                                            <p:strVal val="#ppt_x"/>
                                          </p:val>
                                        </p:tav>
                                      </p:tavLst>
                                    </p:anim>
                                    <p:anim calcmode="lin" valueType="num">
                                      <p:cBhvr additive="base">
                                        <p:cTn id="89" dur="500" fill="hold"/>
                                        <p:tgtEl>
                                          <p:spTgt spid="4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fill="hold"/>
                                        <p:tgtEl>
                                          <p:spTgt spid="45"/>
                                        </p:tgtEl>
                                        <p:attrNameLst>
                                          <p:attrName>ppt_x</p:attrName>
                                        </p:attrNameLst>
                                      </p:cBhvr>
                                      <p:tavLst>
                                        <p:tav tm="0">
                                          <p:val>
                                            <p:strVal val="#ppt_x"/>
                                          </p:val>
                                        </p:tav>
                                        <p:tav tm="100000">
                                          <p:val>
                                            <p:strVal val="#ppt_x"/>
                                          </p:val>
                                        </p:tav>
                                      </p:tavLst>
                                    </p:anim>
                                    <p:anim calcmode="lin" valueType="num">
                                      <p:cBhvr additive="base">
                                        <p:cTn id="93" dur="500" fill="hold"/>
                                        <p:tgtEl>
                                          <p:spTgt spid="4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46"/>
                                        </p:tgtEl>
                                        <p:attrNameLst>
                                          <p:attrName>style.visibility</p:attrName>
                                        </p:attrNameLst>
                                      </p:cBhvr>
                                      <p:to>
                                        <p:strVal val="visible"/>
                                      </p:to>
                                    </p:set>
                                    <p:anim calcmode="lin" valueType="num">
                                      <p:cBhvr additive="base">
                                        <p:cTn id="96" dur="500" fill="hold"/>
                                        <p:tgtEl>
                                          <p:spTgt spid="46"/>
                                        </p:tgtEl>
                                        <p:attrNameLst>
                                          <p:attrName>ppt_x</p:attrName>
                                        </p:attrNameLst>
                                      </p:cBhvr>
                                      <p:tavLst>
                                        <p:tav tm="0">
                                          <p:val>
                                            <p:strVal val="#ppt_x"/>
                                          </p:val>
                                        </p:tav>
                                        <p:tav tm="100000">
                                          <p:val>
                                            <p:strVal val="#ppt_x"/>
                                          </p:val>
                                        </p:tav>
                                      </p:tavLst>
                                    </p:anim>
                                    <p:anim calcmode="lin" valueType="num">
                                      <p:cBhvr additive="base">
                                        <p:cTn id="97" dur="500" fill="hold"/>
                                        <p:tgtEl>
                                          <p:spTgt spid="46"/>
                                        </p:tgtEl>
                                        <p:attrNameLst>
                                          <p:attrName>ppt_y</p:attrName>
                                        </p:attrNameLst>
                                      </p:cBhvr>
                                      <p:tavLst>
                                        <p:tav tm="0">
                                          <p:val>
                                            <p:strVal val="1+#ppt_h/2"/>
                                          </p:val>
                                        </p:tav>
                                        <p:tav tm="100000">
                                          <p:val>
                                            <p:strVal val="#ppt_y"/>
                                          </p:val>
                                        </p:tav>
                                      </p:tavLst>
                                    </p:anim>
                                  </p:childTnLst>
                                </p:cTn>
                              </p:par>
                            </p:childTnLst>
                          </p:cTn>
                        </p:par>
                        <p:par>
                          <p:cTn id="98" fill="hold">
                            <p:stCondLst>
                              <p:cond delay="4750"/>
                            </p:stCondLst>
                            <p:childTnLst>
                              <p:par>
                                <p:cTn id="99" presetID="2" presetClass="entr" presetSubtype="2" fill="hold" grpId="0" nodeType="afterEffect">
                                  <p:stCondLst>
                                    <p:cond delay="0"/>
                                  </p:stCondLst>
                                  <p:childTnLst>
                                    <p:set>
                                      <p:cBhvr>
                                        <p:cTn id="100" dur="1" fill="hold">
                                          <p:stCondLst>
                                            <p:cond delay="0"/>
                                          </p:stCondLst>
                                        </p:cTn>
                                        <p:tgtEl>
                                          <p:spTgt spid="12"/>
                                        </p:tgtEl>
                                        <p:attrNameLst>
                                          <p:attrName>style.visibility</p:attrName>
                                        </p:attrNameLst>
                                      </p:cBhvr>
                                      <p:to>
                                        <p:strVal val="visible"/>
                                      </p:to>
                                    </p:set>
                                    <p:anim calcmode="lin" valueType="num">
                                      <p:cBhvr additive="base">
                                        <p:cTn id="101" dur="500" fill="hold"/>
                                        <p:tgtEl>
                                          <p:spTgt spid="12"/>
                                        </p:tgtEl>
                                        <p:attrNameLst>
                                          <p:attrName>ppt_x</p:attrName>
                                        </p:attrNameLst>
                                      </p:cBhvr>
                                      <p:tavLst>
                                        <p:tav tm="0">
                                          <p:val>
                                            <p:strVal val="1+#ppt_w/2"/>
                                          </p:val>
                                        </p:tav>
                                        <p:tav tm="100000">
                                          <p:val>
                                            <p:strVal val="#ppt_x"/>
                                          </p:val>
                                        </p:tav>
                                      </p:tavLst>
                                    </p:anim>
                                    <p:anim calcmode="lin" valueType="num">
                                      <p:cBhvr additive="base">
                                        <p:cTn id="102" dur="500" fill="hold"/>
                                        <p:tgtEl>
                                          <p:spTgt spid="1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additive="base">
                                        <p:cTn id="105" dur="500" fill="hold"/>
                                        <p:tgtEl>
                                          <p:spTgt spid="38"/>
                                        </p:tgtEl>
                                        <p:attrNameLst>
                                          <p:attrName>ppt_x</p:attrName>
                                        </p:attrNameLst>
                                      </p:cBhvr>
                                      <p:tavLst>
                                        <p:tav tm="0">
                                          <p:val>
                                            <p:strVal val="1+#ppt_w/2"/>
                                          </p:val>
                                        </p:tav>
                                        <p:tav tm="100000">
                                          <p:val>
                                            <p:strVal val="#ppt_x"/>
                                          </p:val>
                                        </p:tav>
                                      </p:tavLst>
                                    </p:anim>
                                    <p:anim calcmode="lin" valueType="num">
                                      <p:cBhvr additive="base">
                                        <p:cTn id="106" dur="500" fill="hold"/>
                                        <p:tgtEl>
                                          <p:spTgt spid="38"/>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additive="base">
                                        <p:cTn id="109" dur="500" fill="hold"/>
                                        <p:tgtEl>
                                          <p:spTgt spid="11"/>
                                        </p:tgtEl>
                                        <p:attrNameLst>
                                          <p:attrName>ppt_x</p:attrName>
                                        </p:attrNameLst>
                                      </p:cBhvr>
                                      <p:tavLst>
                                        <p:tav tm="0">
                                          <p:val>
                                            <p:strVal val="1+#ppt_w/2"/>
                                          </p:val>
                                        </p:tav>
                                        <p:tav tm="100000">
                                          <p:val>
                                            <p:strVal val="#ppt_x"/>
                                          </p:val>
                                        </p:tav>
                                      </p:tavLst>
                                    </p:anim>
                                    <p:anim calcmode="lin" valueType="num">
                                      <p:cBhvr additive="base">
                                        <p:cTn id="110" dur="500" fill="hold"/>
                                        <p:tgtEl>
                                          <p:spTgt spid="11"/>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1+#ppt_w/2"/>
                                          </p:val>
                                        </p:tav>
                                        <p:tav tm="100000">
                                          <p:val>
                                            <p:strVal val="#ppt_x"/>
                                          </p:val>
                                        </p:tav>
                                      </p:tavLst>
                                    </p:anim>
                                    <p:anim calcmode="lin" valueType="num">
                                      <p:cBhvr additive="base">
                                        <p:cTn id="114" dur="500" fill="hold"/>
                                        <p:tgtEl>
                                          <p:spTgt spid="39"/>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additive="base">
                                        <p:cTn id="117" dur="500" fill="hold"/>
                                        <p:tgtEl>
                                          <p:spTgt spid="10"/>
                                        </p:tgtEl>
                                        <p:attrNameLst>
                                          <p:attrName>ppt_x</p:attrName>
                                        </p:attrNameLst>
                                      </p:cBhvr>
                                      <p:tavLst>
                                        <p:tav tm="0">
                                          <p:val>
                                            <p:strVal val="1+#ppt_w/2"/>
                                          </p:val>
                                        </p:tav>
                                        <p:tav tm="100000">
                                          <p:val>
                                            <p:strVal val="#ppt_x"/>
                                          </p:val>
                                        </p:tav>
                                      </p:tavLst>
                                    </p:anim>
                                    <p:anim calcmode="lin" valueType="num">
                                      <p:cBhvr additive="base">
                                        <p:cTn id="118" dur="500" fill="hold"/>
                                        <p:tgtEl>
                                          <p:spTgt spid="10"/>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40"/>
                                        </p:tgtEl>
                                        <p:attrNameLst>
                                          <p:attrName>style.visibility</p:attrName>
                                        </p:attrNameLst>
                                      </p:cBhvr>
                                      <p:to>
                                        <p:strVal val="visible"/>
                                      </p:to>
                                    </p:set>
                                    <p:anim calcmode="lin" valueType="num">
                                      <p:cBhvr additive="base">
                                        <p:cTn id="121" dur="500" fill="hold"/>
                                        <p:tgtEl>
                                          <p:spTgt spid="40"/>
                                        </p:tgtEl>
                                        <p:attrNameLst>
                                          <p:attrName>ppt_x</p:attrName>
                                        </p:attrNameLst>
                                      </p:cBhvr>
                                      <p:tavLst>
                                        <p:tav tm="0">
                                          <p:val>
                                            <p:strVal val="1+#ppt_w/2"/>
                                          </p:val>
                                        </p:tav>
                                        <p:tav tm="100000">
                                          <p:val>
                                            <p:strVal val="#ppt_x"/>
                                          </p:val>
                                        </p:tav>
                                      </p:tavLst>
                                    </p:anim>
                                    <p:anim calcmode="lin" valueType="num">
                                      <p:cBhvr additive="base">
                                        <p:cTn id="122" dur="500" fill="hold"/>
                                        <p:tgtEl>
                                          <p:spTgt spid="40"/>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9"/>
                                        </p:tgtEl>
                                        <p:attrNameLst>
                                          <p:attrName>style.visibility</p:attrName>
                                        </p:attrNameLst>
                                      </p:cBhvr>
                                      <p:to>
                                        <p:strVal val="visible"/>
                                      </p:to>
                                    </p:set>
                                    <p:anim calcmode="lin" valueType="num">
                                      <p:cBhvr additive="base">
                                        <p:cTn id="125" dur="500" fill="hold"/>
                                        <p:tgtEl>
                                          <p:spTgt spid="9"/>
                                        </p:tgtEl>
                                        <p:attrNameLst>
                                          <p:attrName>ppt_x</p:attrName>
                                        </p:attrNameLst>
                                      </p:cBhvr>
                                      <p:tavLst>
                                        <p:tav tm="0">
                                          <p:val>
                                            <p:strVal val="1+#ppt_w/2"/>
                                          </p:val>
                                        </p:tav>
                                        <p:tav tm="100000">
                                          <p:val>
                                            <p:strVal val="#ppt_x"/>
                                          </p:val>
                                        </p:tav>
                                      </p:tavLst>
                                    </p:anim>
                                    <p:anim calcmode="lin" valueType="num">
                                      <p:cBhvr additive="base">
                                        <p:cTn id="126" dur="500" fill="hold"/>
                                        <p:tgtEl>
                                          <p:spTgt spid="9"/>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1+#ppt_w/2"/>
                                          </p:val>
                                        </p:tav>
                                        <p:tav tm="100000">
                                          <p:val>
                                            <p:strVal val="#ppt_x"/>
                                          </p:val>
                                        </p:tav>
                                      </p:tavLst>
                                    </p:anim>
                                    <p:anim calcmode="lin" valueType="num">
                                      <p:cBhvr additive="base">
                                        <p:cTn id="13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38" grpId="0"/>
      <p:bldP spid="39" grpId="0"/>
      <p:bldP spid="40" grpId="0" animBg="1"/>
      <p:bldP spid="41" grpId="0"/>
      <p:bldP spid="42" grpId="0"/>
      <p:bldP spid="43" grpId="0"/>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a:spLocks/>
          </p:cNvSpPr>
          <p:nvPr/>
        </p:nvSpPr>
        <p:spPr bwMode="auto">
          <a:xfrm>
            <a:off x="1043609" y="1128861"/>
            <a:ext cx="7200800" cy="3315097"/>
          </a:xfrm>
          <a:prstGeom prst="rect">
            <a:avLst/>
          </a:prstGeom>
          <a:solidFill>
            <a:srgbClr val="FFFFFF">
              <a:alpha val="57999"/>
            </a:srgbClr>
          </a:solidFill>
          <a:ln w="15875" cmpd="sng">
            <a:solidFill>
              <a:srgbClr val="0070C0"/>
            </a:solidFill>
            <a:miter lim="800000"/>
            <a:headEnd/>
            <a:tailEnd/>
          </a:ln>
        </p:spPr>
        <p:txBody>
          <a:bodyPr/>
          <a:lstStyle/>
          <a:p>
            <a:endParaRPr lang="zh-CN" altLang="en-US">
              <a:solidFill>
                <a:srgbClr val="000000"/>
              </a:solidFill>
              <a:sym typeface="Arial" pitchFamily="34" charset="0"/>
            </a:endParaRPr>
          </a:p>
        </p:txBody>
      </p:sp>
      <p:sp>
        <p:nvSpPr>
          <p:cNvPr id="4" name="TextBox 9"/>
          <p:cNvSpPr>
            <a:spLocks noChangeArrowheads="1"/>
          </p:cNvSpPr>
          <p:nvPr/>
        </p:nvSpPr>
        <p:spPr bwMode="auto">
          <a:xfrm>
            <a:off x="1321371" y="1928902"/>
            <a:ext cx="6645275"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zh-CN" altLang="en-US" sz="1600" dirty="0">
                <a:solidFill>
                  <a:srgbClr val="0C0C0C"/>
                </a:solidFill>
                <a:latin typeface="微软雅黑" pitchFamily="34" charset="-122"/>
                <a:ea typeface="微软雅黑" pitchFamily="34" charset="-122"/>
                <a:sym typeface="微软雅黑" pitchFamily="34" charset="-122"/>
              </a:rPr>
              <a:t>单击此处添加文本</a:t>
            </a:r>
            <a:r>
              <a:rPr lang="zh-CN" altLang="en-US" sz="1600" dirty="0" smtClean="0">
                <a:solidFill>
                  <a:srgbClr val="0C0C0C"/>
                </a:solidFill>
                <a:latin typeface="微软雅黑" pitchFamily="34" charset="-122"/>
                <a:ea typeface="微软雅黑" pitchFamily="34" charset="-122"/>
                <a:sym typeface="微软雅黑" pitchFamily="34" charset="-122"/>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600" dirty="0">
              <a:solidFill>
                <a:srgbClr val="0C0C0C"/>
              </a:solidFill>
              <a:latin typeface="微软雅黑" pitchFamily="34" charset="-122"/>
              <a:ea typeface="微软雅黑" pitchFamily="34" charset="-122"/>
              <a:sym typeface="微软雅黑" pitchFamily="34" charset="-122"/>
            </a:endParaRPr>
          </a:p>
        </p:txBody>
      </p:sp>
      <p:grpSp>
        <p:nvGrpSpPr>
          <p:cNvPr id="5" name="组合 4"/>
          <p:cNvGrpSpPr/>
          <p:nvPr/>
        </p:nvGrpSpPr>
        <p:grpSpPr>
          <a:xfrm>
            <a:off x="1692796" y="699542"/>
            <a:ext cx="2087562" cy="864096"/>
            <a:chOff x="1547813" y="629275"/>
            <a:chExt cx="2087562" cy="864096"/>
          </a:xfrm>
        </p:grpSpPr>
        <p:sp>
          <p:nvSpPr>
            <p:cNvPr id="6" name="矩形 17"/>
            <p:cNvSpPr>
              <a:spLocks noChangeArrowheads="1"/>
            </p:cNvSpPr>
            <p:nvPr/>
          </p:nvSpPr>
          <p:spPr bwMode="auto">
            <a:xfrm>
              <a:off x="1547813" y="650776"/>
              <a:ext cx="2087562" cy="787400"/>
            </a:xfrm>
            <a:prstGeom prst="rect">
              <a:avLst/>
            </a:prstGeom>
            <a:solidFill>
              <a:srgbClr val="0070C0"/>
            </a:solidFill>
            <a:ln>
              <a:noFill/>
            </a:ln>
          </p:spPr>
          <p:txBody>
            <a:bodyPr/>
            <a:lstStyle/>
            <a:p>
              <a:endParaRPr lang="zh-CN" altLang="en-US" b="1">
                <a:sym typeface="Arial" pitchFamily="34" charset="0"/>
              </a:endParaRPr>
            </a:p>
          </p:txBody>
        </p:sp>
        <p:sp>
          <p:nvSpPr>
            <p:cNvPr id="7" name="TextBox 18"/>
            <p:cNvSpPr>
              <a:spLocks noChangeArrowheads="1"/>
            </p:cNvSpPr>
            <p:nvPr/>
          </p:nvSpPr>
          <p:spPr bwMode="auto">
            <a:xfrm>
              <a:off x="1857573" y="629275"/>
              <a:ext cx="152157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微软雅黑" pitchFamily="34" charset="-122"/>
                  <a:ea typeface="微软雅黑" pitchFamily="34" charset="-122"/>
                  <a:sym typeface="方正大黑简体" pitchFamily="65" charset="-122"/>
                </a:rPr>
                <a:t>前 </a:t>
              </a:r>
              <a:r>
                <a:rPr lang="zh-CN" altLang="en-US" sz="3600" b="1" dirty="0" smtClean="0">
                  <a:solidFill>
                    <a:schemeClr val="bg1"/>
                  </a:solidFill>
                  <a:latin typeface="微软雅黑" pitchFamily="34" charset="-122"/>
                  <a:ea typeface="微软雅黑" pitchFamily="34" charset="-122"/>
                  <a:sym typeface="方正大黑简体" pitchFamily="65" charset="-122"/>
                </a:rPr>
                <a:t>  言</a:t>
              </a:r>
              <a:endParaRPr lang="zh-CN" altLang="en-US" sz="3600" b="1" dirty="0">
                <a:solidFill>
                  <a:schemeClr val="bg1"/>
                </a:solidFill>
                <a:latin typeface="微软雅黑" pitchFamily="34" charset="-122"/>
                <a:ea typeface="微软雅黑" pitchFamily="34" charset="-122"/>
                <a:sym typeface="方正大黑简体" pitchFamily="65" charset="-122"/>
              </a:endParaRPr>
            </a:p>
          </p:txBody>
        </p:sp>
        <p:sp>
          <p:nvSpPr>
            <p:cNvPr id="8" name="TextBox 19"/>
            <p:cNvSpPr>
              <a:spLocks noChangeArrowheads="1"/>
            </p:cNvSpPr>
            <p:nvPr/>
          </p:nvSpPr>
          <p:spPr bwMode="auto">
            <a:xfrm>
              <a:off x="1848082" y="1154817"/>
              <a:ext cx="151663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600" dirty="0">
                  <a:solidFill>
                    <a:schemeClr val="bg1"/>
                  </a:solidFill>
                  <a:latin typeface="Arial Black" pitchFamily="34" charset="0"/>
                  <a:ea typeface="方正大黑简体" pitchFamily="65" charset="-122"/>
                  <a:sym typeface="Arial Black" pitchFamily="34" charset="0"/>
                </a:rPr>
                <a:t>QIAN    YAN</a:t>
              </a:r>
              <a:endParaRPr lang="zh-CN" altLang="en-US" sz="1600" dirty="0">
                <a:solidFill>
                  <a:schemeClr val="bg1"/>
                </a:solidFill>
                <a:latin typeface="Arial Black" pitchFamily="34" charset="0"/>
                <a:ea typeface="方正大黑简体" pitchFamily="65" charset="-122"/>
                <a:sym typeface="Arial Black" pitchFamily="34" charset="0"/>
              </a:endParaRPr>
            </a:p>
          </p:txBody>
        </p:sp>
      </p:grpSp>
      <p:sp>
        <p:nvSpPr>
          <p:cNvPr id="9" name="椭圆 20"/>
          <p:cNvSpPr>
            <a:spLocks noChangeArrowheads="1"/>
          </p:cNvSpPr>
          <p:nvPr/>
        </p:nvSpPr>
        <p:spPr bwMode="auto">
          <a:xfrm>
            <a:off x="5262108" y="642472"/>
            <a:ext cx="1131887" cy="1131887"/>
          </a:xfrm>
          <a:prstGeom prst="ellipse">
            <a:avLst/>
          </a:prstGeom>
          <a:blipFill dpi="0" rotWithShape="1">
            <a:blip r:embed="rId2" cstate="print"/>
            <a:srcRect/>
            <a:stretch>
              <a:fillRect/>
            </a:stretch>
          </a:blipFill>
          <a:ln w="15875" cmpd="sng">
            <a:solidFill>
              <a:srgbClr val="0070C0"/>
            </a:solidFill>
            <a:miter lim="800000"/>
            <a:headEnd/>
            <a:tailEnd/>
          </a:ln>
        </p:spPr>
        <p:txBody>
          <a:bodyPr anchor="ctr"/>
          <a:lstStyle/>
          <a:p>
            <a:pPr algn="ctr"/>
            <a:endParaRPr lang="zh-CN" altLang="en-US">
              <a:solidFill>
                <a:srgbClr val="FFFFFF"/>
              </a:solidFill>
              <a:latin typeface="宋体" pitchFamily="2" charset="-122"/>
              <a:sym typeface="宋体" pitchFamily="2" charset="-122"/>
            </a:endParaRPr>
          </a:p>
        </p:txBody>
      </p:sp>
      <p:sp>
        <p:nvSpPr>
          <p:cNvPr id="10" name="椭圆 21"/>
          <p:cNvSpPr>
            <a:spLocks noChangeArrowheads="1"/>
          </p:cNvSpPr>
          <p:nvPr/>
        </p:nvSpPr>
        <p:spPr bwMode="auto">
          <a:xfrm>
            <a:off x="6563858" y="783759"/>
            <a:ext cx="882650" cy="882650"/>
          </a:xfrm>
          <a:prstGeom prst="ellipse">
            <a:avLst/>
          </a:prstGeom>
          <a:blipFill dpi="0" rotWithShape="1">
            <a:blip r:embed="rId3" cstate="print"/>
            <a:srcRect/>
            <a:stretch>
              <a:fillRect/>
            </a:stretch>
          </a:blipFill>
          <a:ln w="15875" cmpd="sng">
            <a:solidFill>
              <a:srgbClr val="0070C0"/>
            </a:solidFill>
            <a:miter lim="800000"/>
            <a:headEnd/>
            <a:tailEnd/>
          </a:ln>
        </p:spPr>
        <p:txBody>
          <a:bodyPr anchor="ctr"/>
          <a:lstStyle/>
          <a:p>
            <a:pPr algn="ctr"/>
            <a:endParaRPr lang="zh-CN" altLang="en-US">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xmlns="" val="2363608269"/>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2000"/>
                                        <p:tgtEl>
                                          <p:spTgt spid="4"/>
                                        </p:tgtEl>
                                      </p:cBhvr>
                                    </p:animEffect>
                                  </p:childTnLst>
                                </p:cTn>
                              </p:par>
                            </p:childTnLst>
                          </p:cTn>
                        </p:par>
                        <p:par>
                          <p:cTn id="17" fill="hold">
                            <p:stCondLst>
                              <p:cond delay="3500"/>
                            </p:stCondLst>
                            <p:childTnLst>
                              <p:par>
                                <p:cTn id="18" presetID="5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Scale>
                                      <p:cBhvr>
                                        <p:cTn id="20" dur="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500" decel="50000" fill="hold">
                                          <p:stCondLst>
                                            <p:cond delay="0"/>
                                          </p:stCondLst>
                                        </p:cTn>
                                        <p:tgtEl>
                                          <p:spTgt spid="9"/>
                                        </p:tgtEl>
                                        <p:attrNameLst>
                                          <p:attrName>ppt_x,ppt_y</p:attrName>
                                        </p:attrNameLst>
                                      </p:cBhvr>
                                      <p:rCtr x="0" y="0"/>
                                    </p:animMotion>
                                    <p:animEffect>
                                      <p:cBhvr>
                                        <p:cTn id="22" dur="500"/>
                                        <p:tgtEl>
                                          <p:spTgt spid="9"/>
                                        </p:tgtEl>
                                      </p:cBhvr>
                                    </p:animEffect>
                                  </p:childTnLst>
                                </p:cTn>
                              </p:par>
                              <p:par>
                                <p:cTn id="23" presetID="52" presetClass="entr" presetSubtype="0" fill="hold" grpId="0" nodeType="withEffect">
                                  <p:stCondLst>
                                    <p:cond delay="400"/>
                                  </p:stCondLst>
                                  <p:childTnLst>
                                    <p:set>
                                      <p:cBhvr>
                                        <p:cTn id="24" dur="1" fill="hold">
                                          <p:stCondLst>
                                            <p:cond delay="0"/>
                                          </p:stCondLst>
                                        </p:cTn>
                                        <p:tgtEl>
                                          <p:spTgt spid="10"/>
                                        </p:tgtEl>
                                        <p:attrNameLst>
                                          <p:attrName>style.visibility</p:attrName>
                                        </p:attrNameLst>
                                      </p:cBhvr>
                                      <p:to>
                                        <p:strVal val="visible"/>
                                      </p:to>
                                    </p:set>
                                    <p:animScale>
                                      <p:cBhvr>
                                        <p:cTn id="25"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500" decel="50000" fill="hold">
                                          <p:stCondLst>
                                            <p:cond delay="0"/>
                                          </p:stCondLst>
                                        </p:cTn>
                                        <p:tgtEl>
                                          <p:spTgt spid="10"/>
                                        </p:tgtEl>
                                        <p:attrNameLst>
                                          <p:attrName>ppt_x,ppt_y</p:attrName>
                                        </p:attrNameLst>
                                      </p:cBhvr>
                                      <p:rCtr x="0" y="0"/>
                                    </p:animMotion>
                                    <p:animEffec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bldLvl="0" animBg="1" autoUpdateAnimBg="0"/>
      <p:bldP spid="10"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项目成果展示</a:t>
            </a:r>
            <a:endParaRPr lang="zh-CN" altLang="en-US" sz="2000" b="1" spc="300" dirty="0">
              <a:latin typeface="微软雅黑" pitchFamily="34" charset="-122"/>
              <a:ea typeface="微软雅黑" pitchFamily="34" charset="-122"/>
            </a:endParaRPr>
          </a:p>
        </p:txBody>
      </p:sp>
      <p:grpSp>
        <p:nvGrpSpPr>
          <p:cNvPr id="11" name="组合 10"/>
          <p:cNvGrpSpPr/>
          <p:nvPr/>
        </p:nvGrpSpPr>
        <p:grpSpPr>
          <a:xfrm>
            <a:off x="2843808" y="1940248"/>
            <a:ext cx="1301106" cy="1301106"/>
            <a:chOff x="2843808" y="1940248"/>
            <a:chExt cx="1301106" cy="1301106"/>
          </a:xfrm>
        </p:grpSpPr>
        <p:sp>
          <p:nvSpPr>
            <p:cNvPr id="12" name="椭圆 11"/>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3</a:t>
              </a:r>
              <a:endParaRPr lang="zh-CN" altLang="en-US" sz="48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3393958711"/>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ppt_x</p:attrName>
                                        </p:attrNameLst>
                                      </p:cBhvr>
                                      <p:tavLst>
                                        <p:tav tm="0">
                                          <p:val>
                                            <p:strVal val="#ppt_x-#ppt_w*1.125000"/>
                                          </p:val>
                                        </p:tav>
                                        <p:tav tm="100000">
                                          <p:val>
                                            <p:strVal val="#ppt_x"/>
                                          </p:val>
                                        </p:tav>
                                      </p:tavLst>
                                    </p:anim>
                                    <p:animEffect transition="in" filter="wipe(right)">
                                      <p:cBhvr>
                                        <p:cTn id="12" dur="500"/>
                                        <p:tgtEl>
                                          <p:spTgt spid="10"/>
                                        </p:tgtEl>
                                      </p:cBhvr>
                                    </p:animEffect>
                                  </p:childTnLst>
                                </p:cTn>
                              </p:par>
                              <p:par>
                                <p:cTn id="13" presetID="1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left)">
                                      <p:cBhvr>
                                        <p:cTn id="16" dur="500"/>
                                        <p:tgtEl>
                                          <p:spTgt spid="11"/>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75" name="Line 11"/>
          <p:cNvSpPr>
            <a:spLocks noChangeShapeType="1"/>
          </p:cNvSpPr>
          <p:nvPr/>
        </p:nvSpPr>
        <p:spPr bwMode="auto">
          <a:xfrm flipH="1" flipV="1">
            <a:off x="3916421" y="1998074"/>
            <a:ext cx="1105214" cy="565931"/>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6" name="Line 12"/>
          <p:cNvSpPr>
            <a:spLocks noChangeShapeType="1"/>
          </p:cNvSpPr>
          <p:nvPr/>
        </p:nvSpPr>
        <p:spPr bwMode="auto">
          <a:xfrm flipH="1">
            <a:off x="4083143" y="3134714"/>
            <a:ext cx="938492" cy="576195"/>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7" name="Line 13"/>
          <p:cNvSpPr>
            <a:spLocks noChangeShapeType="1"/>
          </p:cNvSpPr>
          <p:nvPr/>
        </p:nvSpPr>
        <p:spPr bwMode="auto">
          <a:xfrm flipH="1">
            <a:off x="3537205" y="2862170"/>
            <a:ext cx="1484430" cy="0"/>
          </a:xfrm>
          <a:prstGeom prst="line">
            <a:avLst/>
          </a:prstGeom>
          <a:noFill/>
          <a:ln w="38100" cap="flat">
            <a:solidFill>
              <a:srgbClr val="0070C0"/>
            </a:solidFill>
            <a:prstDash val="solid"/>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8" name="椭圆 77"/>
          <p:cNvSpPr/>
          <p:nvPr/>
        </p:nvSpPr>
        <p:spPr>
          <a:xfrm>
            <a:off x="5165651" y="2358114"/>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79" name="组合 78"/>
          <p:cNvGrpSpPr/>
          <p:nvPr/>
        </p:nvGrpSpPr>
        <p:grpSpPr>
          <a:xfrm>
            <a:off x="2791775" y="967751"/>
            <a:ext cx="1149740" cy="1149740"/>
            <a:chOff x="2342140" y="893355"/>
            <a:chExt cx="1149740" cy="1149740"/>
          </a:xfrm>
        </p:grpSpPr>
        <p:grpSp>
          <p:nvGrpSpPr>
            <p:cNvPr id="80" name="组合 79"/>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1"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4" name="组合 83"/>
          <p:cNvGrpSpPr/>
          <p:nvPr/>
        </p:nvGrpSpPr>
        <p:grpSpPr>
          <a:xfrm>
            <a:off x="2285331" y="2286106"/>
            <a:ext cx="1149740" cy="1149740"/>
            <a:chOff x="1835696" y="2211710"/>
            <a:chExt cx="1149740" cy="1149740"/>
          </a:xfrm>
        </p:grpSpPr>
        <p:grpSp>
          <p:nvGrpSpPr>
            <p:cNvPr id="85" name="组合 84"/>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8" name="椭圆 8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6"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89" name="组合 88"/>
          <p:cNvGrpSpPr/>
          <p:nvPr/>
        </p:nvGrpSpPr>
        <p:grpSpPr>
          <a:xfrm>
            <a:off x="2933403" y="3510242"/>
            <a:ext cx="1149740" cy="1149740"/>
            <a:chOff x="2483768" y="3435846"/>
            <a:chExt cx="1149740" cy="1149740"/>
          </a:xfrm>
        </p:grpSpPr>
        <p:grpSp>
          <p:nvGrpSpPr>
            <p:cNvPr id="90" name="组合 89"/>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3" name="椭圆 9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1"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94" name="TextBox 93"/>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1474285" y="132717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6" name="TextBox 95"/>
          <p:cNvSpPr txBox="1"/>
          <p:nvPr/>
        </p:nvSpPr>
        <p:spPr>
          <a:xfrm>
            <a:off x="837982" y="1646466"/>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7" name="TextBox 96"/>
          <p:cNvSpPr txBox="1"/>
          <p:nvPr/>
        </p:nvSpPr>
        <p:spPr>
          <a:xfrm>
            <a:off x="1022589" y="2571750"/>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611560" y="2913327"/>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99" name="TextBox 98"/>
          <p:cNvSpPr txBox="1"/>
          <p:nvPr/>
        </p:nvSpPr>
        <p:spPr>
          <a:xfrm>
            <a:off x="1677302" y="4011910"/>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00" name="TextBox 99"/>
          <p:cNvSpPr txBox="1"/>
          <p:nvPr/>
        </p:nvSpPr>
        <p:spPr>
          <a:xfrm>
            <a:off x="1152227" y="4342323"/>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101" name="TextBox 100"/>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457601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14:presetBounceEnd="44000">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14:bounceEnd="44000">
                                          <p:cBhvr additive="base">
                                            <p:cTn id="21" dur="500" fill="hold"/>
                                            <p:tgtEl>
                                              <p:spTgt spid="78"/>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7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right)">
                                          <p:cBhvr>
                                            <p:cTn id="30" dur="500"/>
                                            <p:tgtEl>
                                              <p:spTgt spid="75"/>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wipe(right)">
                                          <p:cBhvr>
                                            <p:cTn id="33" dur="500"/>
                                            <p:tgtEl>
                                              <p:spTgt spid="77"/>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wipe(right)">
                                          <p:cBhvr>
                                            <p:cTn id="36" dur="500"/>
                                            <p:tgtEl>
                                              <p:spTgt spid="7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p:cTn id="45" dur="500" fill="hold"/>
                                            <p:tgtEl>
                                              <p:spTgt spid="79"/>
                                            </p:tgtEl>
                                            <p:attrNameLst>
                                              <p:attrName>ppt_w</p:attrName>
                                            </p:attrNameLst>
                                          </p:cBhvr>
                                          <p:tavLst>
                                            <p:tav tm="0">
                                              <p:val>
                                                <p:fltVal val="0"/>
                                              </p:val>
                                            </p:tav>
                                            <p:tav tm="100000">
                                              <p:val>
                                                <p:strVal val="#ppt_w"/>
                                              </p:val>
                                            </p:tav>
                                          </p:tavLst>
                                        </p:anim>
                                        <p:anim calcmode="lin" valueType="num">
                                          <p:cBhvr>
                                            <p:cTn id="46" dur="500" fill="hold"/>
                                            <p:tgtEl>
                                              <p:spTgt spid="79"/>
                                            </p:tgtEl>
                                            <p:attrNameLst>
                                              <p:attrName>ppt_h</p:attrName>
                                            </p:attrNameLst>
                                          </p:cBhvr>
                                          <p:tavLst>
                                            <p:tav tm="0">
                                              <p:val>
                                                <p:fltVal val="0"/>
                                              </p:val>
                                            </p:tav>
                                            <p:tav tm="100000">
                                              <p:val>
                                                <p:strVal val="#ppt_h"/>
                                              </p:val>
                                            </p:tav>
                                          </p:tavLst>
                                        </p:anim>
                                        <p:animEffect transition="in" filter="fade">
                                          <p:cBhvr>
                                            <p:cTn id="47" dur="500"/>
                                            <p:tgtEl>
                                              <p:spTgt spid="79"/>
                                            </p:tgtEl>
                                          </p:cBhvr>
                                        </p:animEffect>
                                      </p:childTnLst>
                                    </p:cTn>
                                  </p:par>
                                  <p:par>
                                    <p:cTn id="48" presetID="53" presetClass="entr" presetSubtype="16" fill="hold" nodeType="with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p:cTn id="50" dur="500" fill="hold"/>
                                            <p:tgtEl>
                                              <p:spTgt spid="89"/>
                                            </p:tgtEl>
                                            <p:attrNameLst>
                                              <p:attrName>ppt_w</p:attrName>
                                            </p:attrNameLst>
                                          </p:cBhvr>
                                          <p:tavLst>
                                            <p:tav tm="0">
                                              <p:val>
                                                <p:fltVal val="0"/>
                                              </p:val>
                                            </p:tav>
                                            <p:tav tm="100000">
                                              <p:val>
                                                <p:strVal val="#ppt_w"/>
                                              </p:val>
                                            </p:tav>
                                          </p:tavLst>
                                        </p:anim>
                                        <p:anim calcmode="lin" valueType="num">
                                          <p:cBhvr>
                                            <p:cTn id="51" dur="500" fill="hold"/>
                                            <p:tgtEl>
                                              <p:spTgt spid="89"/>
                                            </p:tgtEl>
                                            <p:attrNameLst>
                                              <p:attrName>ppt_h</p:attrName>
                                            </p:attrNameLst>
                                          </p:cBhvr>
                                          <p:tavLst>
                                            <p:tav tm="0">
                                              <p:val>
                                                <p:fltVal val="0"/>
                                              </p:val>
                                            </p:tav>
                                            <p:tav tm="100000">
                                              <p:val>
                                                <p:strVal val="#ppt_h"/>
                                              </p:val>
                                            </p:tav>
                                          </p:tavLst>
                                        </p:anim>
                                        <p:animEffect transition="in" filter="fade">
                                          <p:cBhvr>
                                            <p:cTn id="52" dur="500"/>
                                            <p:tgtEl>
                                              <p:spTgt spid="89"/>
                                            </p:tgtEl>
                                          </p:cBhvr>
                                        </p:animEffect>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up)">
                                          <p:cBhvr>
                                            <p:cTn id="56" dur="500"/>
                                            <p:tgtEl>
                                              <p:spTgt spid="74"/>
                                            </p:tgtEl>
                                          </p:cBhvr>
                                        </p:animEffect>
                                      </p:childTnLst>
                                    </p:cTn>
                                  </p:par>
                                </p:childTnLst>
                              </p:cTn>
                            </p:par>
                            <p:par>
                              <p:cTn id="57" fill="hold">
                                <p:stCondLst>
                                  <p:cond delay="3500"/>
                                </p:stCondLst>
                                <p:childTnLst>
                                  <p:par>
                                    <p:cTn id="58" presetID="26"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down)">
                                          <p:cBhvr>
                                            <p:cTn id="60" dur="290">
                                              <p:stCondLst>
                                                <p:cond delay="0"/>
                                              </p:stCondLst>
                                            </p:cTn>
                                            <p:tgtEl>
                                              <p:spTgt spid="95"/>
                                            </p:tgtEl>
                                          </p:cBhvr>
                                        </p:animEffect>
                                        <p:anim calcmode="lin" valueType="num">
                                          <p:cBhvr>
                                            <p:cTn id="61" dur="911"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95"/>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95"/>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95"/>
                                            </p:tgtEl>
                                            <p:attrNameLst>
                                              <p:attrName>ppt_y</p:attrName>
                                            </p:attrNameLst>
                                          </p:cBhvr>
                                          <p:tavLst>
                                            <p:tav tm="0" fmla="#ppt_y-sin(pi*$)/81">
                                              <p:val>
                                                <p:fltVal val="0"/>
                                              </p:val>
                                            </p:tav>
                                            <p:tav tm="100000">
                                              <p:val>
                                                <p:fltVal val="1"/>
                                              </p:val>
                                            </p:tav>
                                          </p:tavLst>
                                        </p:anim>
                                        <p:animScale>
                                          <p:cBhvr>
                                            <p:cTn id="66" dur="13">
                                              <p:stCondLst>
                                                <p:cond delay="325"/>
                                              </p:stCondLst>
                                            </p:cTn>
                                            <p:tgtEl>
                                              <p:spTgt spid="95"/>
                                            </p:tgtEl>
                                          </p:cBhvr>
                                          <p:to x="100000" y="60000"/>
                                        </p:animScale>
                                        <p:animScale>
                                          <p:cBhvr>
                                            <p:cTn id="67" dur="83" decel="50000">
                                              <p:stCondLst>
                                                <p:cond delay="338"/>
                                              </p:stCondLst>
                                            </p:cTn>
                                            <p:tgtEl>
                                              <p:spTgt spid="95"/>
                                            </p:tgtEl>
                                          </p:cBhvr>
                                          <p:to x="100000" y="100000"/>
                                        </p:animScale>
                                        <p:animScale>
                                          <p:cBhvr>
                                            <p:cTn id="68" dur="13">
                                              <p:stCondLst>
                                                <p:cond delay="656"/>
                                              </p:stCondLst>
                                            </p:cTn>
                                            <p:tgtEl>
                                              <p:spTgt spid="95"/>
                                            </p:tgtEl>
                                          </p:cBhvr>
                                          <p:to x="100000" y="80000"/>
                                        </p:animScale>
                                        <p:animScale>
                                          <p:cBhvr>
                                            <p:cTn id="69" dur="83" decel="50000">
                                              <p:stCondLst>
                                                <p:cond delay="669"/>
                                              </p:stCondLst>
                                            </p:cTn>
                                            <p:tgtEl>
                                              <p:spTgt spid="95"/>
                                            </p:tgtEl>
                                          </p:cBhvr>
                                          <p:to x="100000" y="100000"/>
                                        </p:animScale>
                                        <p:animScale>
                                          <p:cBhvr>
                                            <p:cTn id="70" dur="13">
                                              <p:stCondLst>
                                                <p:cond delay="821"/>
                                              </p:stCondLst>
                                            </p:cTn>
                                            <p:tgtEl>
                                              <p:spTgt spid="95"/>
                                            </p:tgtEl>
                                          </p:cBhvr>
                                          <p:to x="100000" y="90000"/>
                                        </p:animScale>
                                        <p:animScale>
                                          <p:cBhvr>
                                            <p:cTn id="71" dur="83" decel="50000">
                                              <p:stCondLst>
                                                <p:cond delay="834"/>
                                              </p:stCondLst>
                                            </p:cTn>
                                            <p:tgtEl>
                                              <p:spTgt spid="95"/>
                                            </p:tgtEl>
                                          </p:cBhvr>
                                          <p:to x="100000" y="100000"/>
                                        </p:animScale>
                                        <p:animScale>
                                          <p:cBhvr>
                                            <p:cTn id="72" dur="13">
                                              <p:stCondLst>
                                                <p:cond delay="904"/>
                                              </p:stCondLst>
                                            </p:cTn>
                                            <p:tgtEl>
                                              <p:spTgt spid="95"/>
                                            </p:tgtEl>
                                          </p:cBhvr>
                                          <p:to x="100000" y="95000"/>
                                        </p:animScale>
                                        <p:animScale>
                                          <p:cBhvr>
                                            <p:cTn id="73" dur="83" decel="50000">
                                              <p:stCondLst>
                                                <p:cond delay="917"/>
                                              </p:stCondLst>
                                            </p:cTn>
                                            <p:tgtEl>
                                              <p:spTgt spid="95"/>
                                            </p:tgtEl>
                                          </p:cBhvr>
                                          <p:to x="100000" y="100000"/>
                                        </p:animScale>
                                      </p:childTnLst>
                                    </p:cTn>
                                  </p:par>
                                  <p:par>
                                    <p:cTn id="74" presetID="26" presetClass="entr" presetSubtype="0" fill="hold" grpId="0" nodeType="withEffect">
                                      <p:stCondLst>
                                        <p:cond delay="100"/>
                                      </p:stCondLst>
                                      <p:childTnLst>
                                        <p:set>
                                          <p:cBhvr>
                                            <p:cTn id="75" dur="1" fill="hold">
                                              <p:stCondLst>
                                                <p:cond delay="0"/>
                                              </p:stCondLst>
                                            </p:cTn>
                                            <p:tgtEl>
                                              <p:spTgt spid="96"/>
                                            </p:tgtEl>
                                            <p:attrNameLst>
                                              <p:attrName>style.visibility</p:attrName>
                                            </p:attrNameLst>
                                          </p:cBhvr>
                                          <p:to>
                                            <p:strVal val="visible"/>
                                          </p:to>
                                        </p:set>
                                        <p:animEffect transition="in" filter="wipe(down)">
                                          <p:cBhvr>
                                            <p:cTn id="76" dur="290">
                                              <p:stCondLst>
                                                <p:cond delay="0"/>
                                              </p:stCondLst>
                                            </p:cTn>
                                            <p:tgtEl>
                                              <p:spTgt spid="96"/>
                                            </p:tgtEl>
                                          </p:cBhvr>
                                        </p:animEffect>
                                        <p:anim calcmode="lin" valueType="num">
                                          <p:cBhvr>
                                            <p:cTn id="77" dur="911" tmFilter="0,0; 0.14,0.36; 0.43,0.73; 0.71,0.91; 1.0,1.0">
                                              <p:stCondLst>
                                                <p:cond delay="0"/>
                                              </p:stCondLst>
                                            </p:cTn>
                                            <p:tgtEl>
                                              <p:spTgt spid="96"/>
                                            </p:tgtEl>
                                            <p:attrNameLst>
                                              <p:attrName>ppt_x</p:attrName>
                                            </p:attrNameLst>
                                          </p:cBhvr>
                                          <p:tavLst>
                                            <p:tav tm="0">
                                              <p:val>
                                                <p:strVal val="#ppt_x-0.25"/>
                                              </p:val>
                                            </p:tav>
                                            <p:tav tm="100000">
                                              <p:val>
                                                <p:strVal val="#ppt_x"/>
                                              </p:val>
                                            </p:tav>
                                          </p:tavLst>
                                        </p:anim>
                                        <p:anim calcmode="lin" valueType="num">
                                          <p:cBhvr>
                                            <p:cTn id="78" dur="332" tmFilter="0.0,0.0; 0.25,0.07; 0.50,0.2; 0.75,0.467; 1.0,1.0">
                                              <p:stCondLst>
                                                <p:cond delay="0"/>
                                              </p:stCondLst>
                                            </p:cTn>
                                            <p:tgtEl>
                                              <p:spTgt spid="96"/>
                                            </p:tgtEl>
                                            <p:attrNameLst>
                                              <p:attrName>ppt_y</p:attrName>
                                            </p:attrNameLst>
                                          </p:cBhvr>
                                          <p:tavLst>
                                            <p:tav tm="0" fmla="#ppt_y-sin(pi*$)/3">
                                              <p:val>
                                                <p:fltVal val="0.5"/>
                                              </p:val>
                                            </p:tav>
                                            <p:tav tm="100000">
                                              <p:val>
                                                <p:fltVal val="1"/>
                                              </p:val>
                                            </p:tav>
                                          </p:tavLst>
                                        </p:anim>
                                        <p:anim calcmode="lin" valueType="num">
                                          <p:cBhvr>
                                            <p:cTn id="79" dur="332" tmFilter="0, 0; 0.125,0.2665; 0.25,0.4; 0.375,0.465; 0.5,0.5;  0.625,0.535; 0.75,0.6; 0.875,0.7335; 1,1">
                                              <p:stCondLst>
                                                <p:cond delay="332"/>
                                              </p:stCondLst>
                                            </p:cTn>
                                            <p:tgtEl>
                                              <p:spTgt spid="96"/>
                                            </p:tgtEl>
                                            <p:attrNameLst>
                                              <p:attrName>ppt_y</p:attrName>
                                            </p:attrNameLst>
                                          </p:cBhvr>
                                          <p:tavLst>
                                            <p:tav tm="0" fmla="#ppt_y-sin(pi*$)/9">
                                              <p:val>
                                                <p:fltVal val="0"/>
                                              </p:val>
                                            </p:tav>
                                            <p:tav tm="100000">
                                              <p:val>
                                                <p:fltVal val="1"/>
                                              </p:val>
                                            </p:tav>
                                          </p:tavLst>
                                        </p:anim>
                                        <p:anim calcmode="lin" valueType="num">
                                          <p:cBhvr>
                                            <p:cTn id="80" dur="166" tmFilter="0, 0; 0.125,0.2665; 0.25,0.4; 0.375,0.465; 0.5,0.5;  0.625,0.535; 0.75,0.6; 0.875,0.7335; 1,1">
                                              <p:stCondLst>
                                                <p:cond delay="662"/>
                                              </p:stCondLst>
                                            </p:cTn>
                                            <p:tgtEl>
                                              <p:spTgt spid="96"/>
                                            </p:tgtEl>
                                            <p:attrNameLst>
                                              <p:attrName>ppt_y</p:attrName>
                                            </p:attrNameLst>
                                          </p:cBhvr>
                                          <p:tavLst>
                                            <p:tav tm="0" fmla="#ppt_y-sin(pi*$)/27">
                                              <p:val>
                                                <p:fltVal val="0"/>
                                              </p:val>
                                            </p:tav>
                                            <p:tav tm="100000">
                                              <p:val>
                                                <p:fltVal val="1"/>
                                              </p:val>
                                            </p:tav>
                                          </p:tavLst>
                                        </p:anim>
                                        <p:anim calcmode="lin" valueType="num">
                                          <p:cBhvr>
                                            <p:cTn id="81" dur="82" tmFilter="0, 0; 0.125,0.2665; 0.25,0.4; 0.375,0.465; 0.5,0.5;  0.625,0.535; 0.75,0.6; 0.875,0.7335; 1,1">
                                              <p:stCondLst>
                                                <p:cond delay="828"/>
                                              </p:stCondLst>
                                            </p:cTn>
                                            <p:tgtEl>
                                              <p:spTgt spid="96"/>
                                            </p:tgtEl>
                                            <p:attrNameLst>
                                              <p:attrName>ppt_y</p:attrName>
                                            </p:attrNameLst>
                                          </p:cBhvr>
                                          <p:tavLst>
                                            <p:tav tm="0" fmla="#ppt_y-sin(pi*$)/81">
                                              <p:val>
                                                <p:fltVal val="0"/>
                                              </p:val>
                                            </p:tav>
                                            <p:tav tm="100000">
                                              <p:val>
                                                <p:fltVal val="1"/>
                                              </p:val>
                                            </p:tav>
                                          </p:tavLst>
                                        </p:anim>
                                        <p:animScale>
                                          <p:cBhvr>
                                            <p:cTn id="82" dur="13">
                                              <p:stCondLst>
                                                <p:cond delay="325"/>
                                              </p:stCondLst>
                                            </p:cTn>
                                            <p:tgtEl>
                                              <p:spTgt spid="96"/>
                                            </p:tgtEl>
                                          </p:cBhvr>
                                          <p:to x="100000" y="60000"/>
                                        </p:animScale>
                                        <p:animScale>
                                          <p:cBhvr>
                                            <p:cTn id="83" dur="83" decel="50000">
                                              <p:stCondLst>
                                                <p:cond delay="338"/>
                                              </p:stCondLst>
                                            </p:cTn>
                                            <p:tgtEl>
                                              <p:spTgt spid="96"/>
                                            </p:tgtEl>
                                          </p:cBhvr>
                                          <p:to x="100000" y="100000"/>
                                        </p:animScale>
                                        <p:animScale>
                                          <p:cBhvr>
                                            <p:cTn id="84" dur="13">
                                              <p:stCondLst>
                                                <p:cond delay="656"/>
                                              </p:stCondLst>
                                            </p:cTn>
                                            <p:tgtEl>
                                              <p:spTgt spid="96"/>
                                            </p:tgtEl>
                                          </p:cBhvr>
                                          <p:to x="100000" y="80000"/>
                                        </p:animScale>
                                        <p:animScale>
                                          <p:cBhvr>
                                            <p:cTn id="85" dur="83" decel="50000">
                                              <p:stCondLst>
                                                <p:cond delay="669"/>
                                              </p:stCondLst>
                                            </p:cTn>
                                            <p:tgtEl>
                                              <p:spTgt spid="96"/>
                                            </p:tgtEl>
                                          </p:cBhvr>
                                          <p:to x="100000" y="100000"/>
                                        </p:animScale>
                                        <p:animScale>
                                          <p:cBhvr>
                                            <p:cTn id="86" dur="13">
                                              <p:stCondLst>
                                                <p:cond delay="821"/>
                                              </p:stCondLst>
                                            </p:cTn>
                                            <p:tgtEl>
                                              <p:spTgt spid="96"/>
                                            </p:tgtEl>
                                          </p:cBhvr>
                                          <p:to x="100000" y="90000"/>
                                        </p:animScale>
                                        <p:animScale>
                                          <p:cBhvr>
                                            <p:cTn id="87" dur="83" decel="50000">
                                              <p:stCondLst>
                                                <p:cond delay="834"/>
                                              </p:stCondLst>
                                            </p:cTn>
                                            <p:tgtEl>
                                              <p:spTgt spid="96"/>
                                            </p:tgtEl>
                                          </p:cBhvr>
                                          <p:to x="100000" y="100000"/>
                                        </p:animScale>
                                        <p:animScale>
                                          <p:cBhvr>
                                            <p:cTn id="88" dur="13">
                                              <p:stCondLst>
                                                <p:cond delay="904"/>
                                              </p:stCondLst>
                                            </p:cTn>
                                            <p:tgtEl>
                                              <p:spTgt spid="96"/>
                                            </p:tgtEl>
                                          </p:cBhvr>
                                          <p:to x="100000" y="95000"/>
                                        </p:animScale>
                                        <p:animScale>
                                          <p:cBhvr>
                                            <p:cTn id="89" dur="83" decel="50000">
                                              <p:stCondLst>
                                                <p:cond delay="917"/>
                                              </p:stCondLst>
                                            </p:cTn>
                                            <p:tgtEl>
                                              <p:spTgt spid="96"/>
                                            </p:tgtEl>
                                          </p:cBhvr>
                                          <p:to x="100000" y="100000"/>
                                        </p:animScale>
                                      </p:childTnLst>
                                    </p:cTn>
                                  </p:par>
                                  <p:par>
                                    <p:cTn id="90" presetID="26"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wipe(down)">
                                          <p:cBhvr>
                                            <p:cTn id="92" dur="290">
                                              <p:stCondLst>
                                                <p:cond delay="0"/>
                                              </p:stCondLst>
                                            </p:cTn>
                                            <p:tgtEl>
                                              <p:spTgt spid="97"/>
                                            </p:tgtEl>
                                          </p:cBhvr>
                                        </p:animEffect>
                                        <p:anim calcmode="lin" valueType="num">
                                          <p:cBhvr>
                                            <p:cTn id="93" dur="911" tmFilter="0,0; 0.14,0.36; 0.43,0.73; 0.71,0.91; 1.0,1.0">
                                              <p:stCondLst>
                                                <p:cond delay="0"/>
                                              </p:stCondLst>
                                            </p:cTn>
                                            <p:tgtEl>
                                              <p:spTgt spid="97"/>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97"/>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97"/>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97"/>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97"/>
                                            </p:tgtEl>
                                            <p:attrNameLst>
                                              <p:attrName>ppt_y</p:attrName>
                                            </p:attrNameLst>
                                          </p:cBhvr>
                                          <p:tavLst>
                                            <p:tav tm="0" fmla="#ppt_y-sin(pi*$)/81">
                                              <p:val>
                                                <p:fltVal val="0"/>
                                              </p:val>
                                            </p:tav>
                                            <p:tav tm="100000">
                                              <p:val>
                                                <p:fltVal val="1"/>
                                              </p:val>
                                            </p:tav>
                                          </p:tavLst>
                                        </p:anim>
                                        <p:animScale>
                                          <p:cBhvr>
                                            <p:cTn id="98" dur="13">
                                              <p:stCondLst>
                                                <p:cond delay="325"/>
                                              </p:stCondLst>
                                            </p:cTn>
                                            <p:tgtEl>
                                              <p:spTgt spid="97"/>
                                            </p:tgtEl>
                                          </p:cBhvr>
                                          <p:to x="100000" y="60000"/>
                                        </p:animScale>
                                        <p:animScale>
                                          <p:cBhvr>
                                            <p:cTn id="99" dur="83" decel="50000">
                                              <p:stCondLst>
                                                <p:cond delay="338"/>
                                              </p:stCondLst>
                                            </p:cTn>
                                            <p:tgtEl>
                                              <p:spTgt spid="97"/>
                                            </p:tgtEl>
                                          </p:cBhvr>
                                          <p:to x="100000" y="100000"/>
                                        </p:animScale>
                                        <p:animScale>
                                          <p:cBhvr>
                                            <p:cTn id="100" dur="13">
                                              <p:stCondLst>
                                                <p:cond delay="656"/>
                                              </p:stCondLst>
                                            </p:cTn>
                                            <p:tgtEl>
                                              <p:spTgt spid="97"/>
                                            </p:tgtEl>
                                          </p:cBhvr>
                                          <p:to x="100000" y="80000"/>
                                        </p:animScale>
                                        <p:animScale>
                                          <p:cBhvr>
                                            <p:cTn id="101" dur="83" decel="50000">
                                              <p:stCondLst>
                                                <p:cond delay="669"/>
                                              </p:stCondLst>
                                            </p:cTn>
                                            <p:tgtEl>
                                              <p:spTgt spid="97"/>
                                            </p:tgtEl>
                                          </p:cBhvr>
                                          <p:to x="100000" y="100000"/>
                                        </p:animScale>
                                        <p:animScale>
                                          <p:cBhvr>
                                            <p:cTn id="102" dur="13">
                                              <p:stCondLst>
                                                <p:cond delay="821"/>
                                              </p:stCondLst>
                                            </p:cTn>
                                            <p:tgtEl>
                                              <p:spTgt spid="97"/>
                                            </p:tgtEl>
                                          </p:cBhvr>
                                          <p:to x="100000" y="90000"/>
                                        </p:animScale>
                                        <p:animScale>
                                          <p:cBhvr>
                                            <p:cTn id="103" dur="83" decel="50000">
                                              <p:stCondLst>
                                                <p:cond delay="834"/>
                                              </p:stCondLst>
                                            </p:cTn>
                                            <p:tgtEl>
                                              <p:spTgt spid="97"/>
                                            </p:tgtEl>
                                          </p:cBhvr>
                                          <p:to x="100000" y="100000"/>
                                        </p:animScale>
                                        <p:animScale>
                                          <p:cBhvr>
                                            <p:cTn id="104" dur="13">
                                              <p:stCondLst>
                                                <p:cond delay="904"/>
                                              </p:stCondLst>
                                            </p:cTn>
                                            <p:tgtEl>
                                              <p:spTgt spid="97"/>
                                            </p:tgtEl>
                                          </p:cBhvr>
                                          <p:to x="100000" y="95000"/>
                                        </p:animScale>
                                        <p:animScale>
                                          <p:cBhvr>
                                            <p:cTn id="105" dur="83" decel="50000">
                                              <p:stCondLst>
                                                <p:cond delay="917"/>
                                              </p:stCondLst>
                                            </p:cTn>
                                            <p:tgtEl>
                                              <p:spTgt spid="97"/>
                                            </p:tgtEl>
                                          </p:cBhvr>
                                          <p:to x="100000" y="100000"/>
                                        </p:animScale>
                                      </p:childTnLst>
                                    </p:cTn>
                                  </p:par>
                                  <p:par>
                                    <p:cTn id="106" presetID="26" presetClass="entr" presetSubtype="0" fill="hold" grpId="0" nodeType="withEffect">
                                      <p:stCondLst>
                                        <p:cond delay="300"/>
                                      </p:stCondLst>
                                      <p:childTnLst>
                                        <p:set>
                                          <p:cBhvr>
                                            <p:cTn id="107" dur="1" fill="hold">
                                              <p:stCondLst>
                                                <p:cond delay="0"/>
                                              </p:stCondLst>
                                            </p:cTn>
                                            <p:tgtEl>
                                              <p:spTgt spid="98"/>
                                            </p:tgtEl>
                                            <p:attrNameLst>
                                              <p:attrName>style.visibility</p:attrName>
                                            </p:attrNameLst>
                                          </p:cBhvr>
                                          <p:to>
                                            <p:strVal val="visible"/>
                                          </p:to>
                                        </p:set>
                                        <p:animEffect transition="in" filter="wipe(down)">
                                          <p:cBhvr>
                                            <p:cTn id="108" dur="290">
                                              <p:stCondLst>
                                                <p:cond delay="0"/>
                                              </p:stCondLst>
                                            </p:cTn>
                                            <p:tgtEl>
                                              <p:spTgt spid="98"/>
                                            </p:tgtEl>
                                          </p:cBhvr>
                                        </p:animEffect>
                                        <p:anim calcmode="lin" valueType="num">
                                          <p:cBhvr>
                                            <p:cTn id="109" dur="911" tmFilter="0,0; 0.14,0.36; 0.43,0.73; 0.71,0.91; 1.0,1.0">
                                              <p:stCondLst>
                                                <p:cond delay="0"/>
                                              </p:stCondLst>
                                            </p:cTn>
                                            <p:tgtEl>
                                              <p:spTgt spid="98"/>
                                            </p:tgtEl>
                                            <p:attrNameLst>
                                              <p:attrName>ppt_x</p:attrName>
                                            </p:attrNameLst>
                                          </p:cBhvr>
                                          <p:tavLst>
                                            <p:tav tm="0">
                                              <p:val>
                                                <p:strVal val="#ppt_x-0.25"/>
                                              </p:val>
                                            </p:tav>
                                            <p:tav tm="100000">
                                              <p:val>
                                                <p:strVal val="#ppt_x"/>
                                              </p:val>
                                            </p:tav>
                                          </p:tavLst>
                                        </p:anim>
                                        <p:anim calcmode="lin" valueType="num">
                                          <p:cBhvr>
                                            <p:cTn id="110" dur="332" tmFilter="0.0,0.0; 0.25,0.07; 0.50,0.2; 0.75,0.467; 1.0,1.0">
                                              <p:stCondLst>
                                                <p:cond delay="0"/>
                                              </p:stCondLst>
                                            </p:cTn>
                                            <p:tgtEl>
                                              <p:spTgt spid="98"/>
                                            </p:tgtEl>
                                            <p:attrNameLst>
                                              <p:attrName>ppt_y</p:attrName>
                                            </p:attrNameLst>
                                          </p:cBhvr>
                                          <p:tavLst>
                                            <p:tav tm="0" fmla="#ppt_y-sin(pi*$)/3">
                                              <p:val>
                                                <p:fltVal val="0.5"/>
                                              </p:val>
                                            </p:tav>
                                            <p:tav tm="100000">
                                              <p:val>
                                                <p:fltVal val="1"/>
                                              </p:val>
                                            </p:tav>
                                          </p:tavLst>
                                        </p:anim>
                                        <p:anim calcmode="lin" valueType="num">
                                          <p:cBhvr>
                                            <p:cTn id="111" dur="332" tmFilter="0, 0; 0.125,0.2665; 0.25,0.4; 0.375,0.465; 0.5,0.5;  0.625,0.535; 0.75,0.6; 0.875,0.7335; 1,1">
                                              <p:stCondLst>
                                                <p:cond delay="332"/>
                                              </p:stCondLst>
                                            </p:cTn>
                                            <p:tgtEl>
                                              <p:spTgt spid="98"/>
                                            </p:tgtEl>
                                            <p:attrNameLst>
                                              <p:attrName>ppt_y</p:attrName>
                                            </p:attrNameLst>
                                          </p:cBhvr>
                                          <p:tavLst>
                                            <p:tav tm="0" fmla="#ppt_y-sin(pi*$)/9">
                                              <p:val>
                                                <p:fltVal val="0"/>
                                              </p:val>
                                            </p:tav>
                                            <p:tav tm="100000">
                                              <p:val>
                                                <p:fltVal val="1"/>
                                              </p:val>
                                            </p:tav>
                                          </p:tavLst>
                                        </p:anim>
                                        <p:anim calcmode="lin" valueType="num">
                                          <p:cBhvr>
                                            <p:cTn id="112" dur="166" tmFilter="0, 0; 0.125,0.2665; 0.25,0.4; 0.375,0.465; 0.5,0.5;  0.625,0.535; 0.75,0.6; 0.875,0.7335; 1,1">
                                              <p:stCondLst>
                                                <p:cond delay="662"/>
                                              </p:stCondLst>
                                            </p:cTn>
                                            <p:tgtEl>
                                              <p:spTgt spid="98"/>
                                            </p:tgtEl>
                                            <p:attrNameLst>
                                              <p:attrName>ppt_y</p:attrName>
                                            </p:attrNameLst>
                                          </p:cBhvr>
                                          <p:tavLst>
                                            <p:tav tm="0" fmla="#ppt_y-sin(pi*$)/27">
                                              <p:val>
                                                <p:fltVal val="0"/>
                                              </p:val>
                                            </p:tav>
                                            <p:tav tm="100000">
                                              <p:val>
                                                <p:fltVal val="1"/>
                                              </p:val>
                                            </p:tav>
                                          </p:tavLst>
                                        </p:anim>
                                        <p:anim calcmode="lin" valueType="num">
                                          <p:cBhvr>
                                            <p:cTn id="113" dur="82" tmFilter="0, 0; 0.125,0.2665; 0.25,0.4; 0.375,0.465; 0.5,0.5;  0.625,0.535; 0.75,0.6; 0.875,0.7335; 1,1">
                                              <p:stCondLst>
                                                <p:cond delay="828"/>
                                              </p:stCondLst>
                                            </p:cTn>
                                            <p:tgtEl>
                                              <p:spTgt spid="98"/>
                                            </p:tgtEl>
                                            <p:attrNameLst>
                                              <p:attrName>ppt_y</p:attrName>
                                            </p:attrNameLst>
                                          </p:cBhvr>
                                          <p:tavLst>
                                            <p:tav tm="0" fmla="#ppt_y-sin(pi*$)/81">
                                              <p:val>
                                                <p:fltVal val="0"/>
                                              </p:val>
                                            </p:tav>
                                            <p:tav tm="100000">
                                              <p:val>
                                                <p:fltVal val="1"/>
                                              </p:val>
                                            </p:tav>
                                          </p:tavLst>
                                        </p:anim>
                                        <p:animScale>
                                          <p:cBhvr>
                                            <p:cTn id="114" dur="13">
                                              <p:stCondLst>
                                                <p:cond delay="325"/>
                                              </p:stCondLst>
                                            </p:cTn>
                                            <p:tgtEl>
                                              <p:spTgt spid="98"/>
                                            </p:tgtEl>
                                          </p:cBhvr>
                                          <p:to x="100000" y="60000"/>
                                        </p:animScale>
                                        <p:animScale>
                                          <p:cBhvr>
                                            <p:cTn id="115" dur="83" decel="50000">
                                              <p:stCondLst>
                                                <p:cond delay="338"/>
                                              </p:stCondLst>
                                            </p:cTn>
                                            <p:tgtEl>
                                              <p:spTgt spid="98"/>
                                            </p:tgtEl>
                                          </p:cBhvr>
                                          <p:to x="100000" y="100000"/>
                                        </p:animScale>
                                        <p:animScale>
                                          <p:cBhvr>
                                            <p:cTn id="116" dur="13">
                                              <p:stCondLst>
                                                <p:cond delay="656"/>
                                              </p:stCondLst>
                                            </p:cTn>
                                            <p:tgtEl>
                                              <p:spTgt spid="98"/>
                                            </p:tgtEl>
                                          </p:cBhvr>
                                          <p:to x="100000" y="80000"/>
                                        </p:animScale>
                                        <p:animScale>
                                          <p:cBhvr>
                                            <p:cTn id="117" dur="83" decel="50000">
                                              <p:stCondLst>
                                                <p:cond delay="669"/>
                                              </p:stCondLst>
                                            </p:cTn>
                                            <p:tgtEl>
                                              <p:spTgt spid="98"/>
                                            </p:tgtEl>
                                          </p:cBhvr>
                                          <p:to x="100000" y="100000"/>
                                        </p:animScale>
                                        <p:animScale>
                                          <p:cBhvr>
                                            <p:cTn id="118" dur="13">
                                              <p:stCondLst>
                                                <p:cond delay="821"/>
                                              </p:stCondLst>
                                            </p:cTn>
                                            <p:tgtEl>
                                              <p:spTgt spid="98"/>
                                            </p:tgtEl>
                                          </p:cBhvr>
                                          <p:to x="100000" y="90000"/>
                                        </p:animScale>
                                        <p:animScale>
                                          <p:cBhvr>
                                            <p:cTn id="119" dur="83" decel="50000">
                                              <p:stCondLst>
                                                <p:cond delay="834"/>
                                              </p:stCondLst>
                                            </p:cTn>
                                            <p:tgtEl>
                                              <p:spTgt spid="98"/>
                                            </p:tgtEl>
                                          </p:cBhvr>
                                          <p:to x="100000" y="100000"/>
                                        </p:animScale>
                                        <p:animScale>
                                          <p:cBhvr>
                                            <p:cTn id="120" dur="13">
                                              <p:stCondLst>
                                                <p:cond delay="904"/>
                                              </p:stCondLst>
                                            </p:cTn>
                                            <p:tgtEl>
                                              <p:spTgt spid="98"/>
                                            </p:tgtEl>
                                          </p:cBhvr>
                                          <p:to x="100000" y="95000"/>
                                        </p:animScale>
                                        <p:animScale>
                                          <p:cBhvr>
                                            <p:cTn id="121" dur="83" decel="50000">
                                              <p:stCondLst>
                                                <p:cond delay="917"/>
                                              </p:stCondLst>
                                            </p:cTn>
                                            <p:tgtEl>
                                              <p:spTgt spid="98"/>
                                            </p:tgtEl>
                                          </p:cBhvr>
                                          <p:to x="100000" y="100000"/>
                                        </p:animScale>
                                      </p:childTnLst>
                                    </p:cTn>
                                  </p:par>
                                  <p:par>
                                    <p:cTn id="122" presetID="26" presetClass="entr" presetSubtype="0" fill="hold" grpId="0" nodeType="withEffect">
                                      <p:stCondLst>
                                        <p:cond delay="400"/>
                                      </p:stCondLst>
                                      <p:childTnLst>
                                        <p:set>
                                          <p:cBhvr>
                                            <p:cTn id="123" dur="1" fill="hold">
                                              <p:stCondLst>
                                                <p:cond delay="0"/>
                                              </p:stCondLst>
                                            </p:cTn>
                                            <p:tgtEl>
                                              <p:spTgt spid="99"/>
                                            </p:tgtEl>
                                            <p:attrNameLst>
                                              <p:attrName>style.visibility</p:attrName>
                                            </p:attrNameLst>
                                          </p:cBhvr>
                                          <p:to>
                                            <p:strVal val="visible"/>
                                          </p:to>
                                        </p:set>
                                        <p:animEffect transition="in" filter="wipe(down)">
                                          <p:cBhvr>
                                            <p:cTn id="124" dur="290">
                                              <p:stCondLst>
                                                <p:cond delay="0"/>
                                              </p:stCondLst>
                                            </p:cTn>
                                            <p:tgtEl>
                                              <p:spTgt spid="99"/>
                                            </p:tgtEl>
                                          </p:cBhvr>
                                        </p:animEffect>
                                        <p:anim calcmode="lin" valueType="num">
                                          <p:cBhvr>
                                            <p:cTn id="125" dur="911"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99"/>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99"/>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99"/>
                                            </p:tgtEl>
                                            <p:attrNameLst>
                                              <p:attrName>ppt_y</p:attrName>
                                            </p:attrNameLst>
                                          </p:cBhvr>
                                          <p:tavLst>
                                            <p:tav tm="0" fmla="#ppt_y-sin(pi*$)/81">
                                              <p:val>
                                                <p:fltVal val="0"/>
                                              </p:val>
                                            </p:tav>
                                            <p:tav tm="100000">
                                              <p:val>
                                                <p:fltVal val="1"/>
                                              </p:val>
                                            </p:tav>
                                          </p:tavLst>
                                        </p:anim>
                                        <p:animScale>
                                          <p:cBhvr>
                                            <p:cTn id="130" dur="13">
                                              <p:stCondLst>
                                                <p:cond delay="325"/>
                                              </p:stCondLst>
                                            </p:cTn>
                                            <p:tgtEl>
                                              <p:spTgt spid="99"/>
                                            </p:tgtEl>
                                          </p:cBhvr>
                                          <p:to x="100000" y="60000"/>
                                        </p:animScale>
                                        <p:animScale>
                                          <p:cBhvr>
                                            <p:cTn id="131" dur="83" decel="50000">
                                              <p:stCondLst>
                                                <p:cond delay="338"/>
                                              </p:stCondLst>
                                            </p:cTn>
                                            <p:tgtEl>
                                              <p:spTgt spid="99"/>
                                            </p:tgtEl>
                                          </p:cBhvr>
                                          <p:to x="100000" y="100000"/>
                                        </p:animScale>
                                        <p:animScale>
                                          <p:cBhvr>
                                            <p:cTn id="132" dur="13">
                                              <p:stCondLst>
                                                <p:cond delay="656"/>
                                              </p:stCondLst>
                                            </p:cTn>
                                            <p:tgtEl>
                                              <p:spTgt spid="99"/>
                                            </p:tgtEl>
                                          </p:cBhvr>
                                          <p:to x="100000" y="80000"/>
                                        </p:animScale>
                                        <p:animScale>
                                          <p:cBhvr>
                                            <p:cTn id="133" dur="83" decel="50000">
                                              <p:stCondLst>
                                                <p:cond delay="669"/>
                                              </p:stCondLst>
                                            </p:cTn>
                                            <p:tgtEl>
                                              <p:spTgt spid="99"/>
                                            </p:tgtEl>
                                          </p:cBhvr>
                                          <p:to x="100000" y="100000"/>
                                        </p:animScale>
                                        <p:animScale>
                                          <p:cBhvr>
                                            <p:cTn id="134" dur="13">
                                              <p:stCondLst>
                                                <p:cond delay="821"/>
                                              </p:stCondLst>
                                            </p:cTn>
                                            <p:tgtEl>
                                              <p:spTgt spid="99"/>
                                            </p:tgtEl>
                                          </p:cBhvr>
                                          <p:to x="100000" y="90000"/>
                                        </p:animScale>
                                        <p:animScale>
                                          <p:cBhvr>
                                            <p:cTn id="135" dur="83" decel="50000">
                                              <p:stCondLst>
                                                <p:cond delay="834"/>
                                              </p:stCondLst>
                                            </p:cTn>
                                            <p:tgtEl>
                                              <p:spTgt spid="99"/>
                                            </p:tgtEl>
                                          </p:cBhvr>
                                          <p:to x="100000" y="100000"/>
                                        </p:animScale>
                                        <p:animScale>
                                          <p:cBhvr>
                                            <p:cTn id="136" dur="13">
                                              <p:stCondLst>
                                                <p:cond delay="904"/>
                                              </p:stCondLst>
                                            </p:cTn>
                                            <p:tgtEl>
                                              <p:spTgt spid="99"/>
                                            </p:tgtEl>
                                          </p:cBhvr>
                                          <p:to x="100000" y="95000"/>
                                        </p:animScale>
                                        <p:animScale>
                                          <p:cBhvr>
                                            <p:cTn id="137" dur="83" decel="50000">
                                              <p:stCondLst>
                                                <p:cond delay="917"/>
                                              </p:stCondLst>
                                            </p:cTn>
                                            <p:tgtEl>
                                              <p:spTgt spid="99"/>
                                            </p:tgtEl>
                                          </p:cBhvr>
                                          <p:to x="100000" y="100000"/>
                                        </p:animScale>
                                      </p:childTnLst>
                                    </p:cTn>
                                  </p:par>
                                  <p:par>
                                    <p:cTn id="138" presetID="26" presetClass="entr" presetSubtype="0" fill="hold" grpId="0" nodeType="withEffect">
                                      <p:stCondLst>
                                        <p:cond delay="500"/>
                                      </p:stCondLst>
                                      <p:childTnLst>
                                        <p:set>
                                          <p:cBhvr>
                                            <p:cTn id="139" dur="1" fill="hold">
                                              <p:stCondLst>
                                                <p:cond delay="0"/>
                                              </p:stCondLst>
                                            </p:cTn>
                                            <p:tgtEl>
                                              <p:spTgt spid="100"/>
                                            </p:tgtEl>
                                            <p:attrNameLst>
                                              <p:attrName>style.visibility</p:attrName>
                                            </p:attrNameLst>
                                          </p:cBhvr>
                                          <p:to>
                                            <p:strVal val="visible"/>
                                          </p:to>
                                        </p:set>
                                        <p:animEffect transition="in" filter="wipe(down)">
                                          <p:cBhvr>
                                            <p:cTn id="140" dur="290">
                                              <p:stCondLst>
                                                <p:cond delay="0"/>
                                              </p:stCondLst>
                                            </p:cTn>
                                            <p:tgtEl>
                                              <p:spTgt spid="100"/>
                                            </p:tgtEl>
                                          </p:cBhvr>
                                        </p:animEffect>
                                        <p:anim calcmode="lin" valueType="num">
                                          <p:cBhvr>
                                            <p:cTn id="141" dur="911"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100"/>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100"/>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100"/>
                                            </p:tgtEl>
                                            <p:attrNameLst>
                                              <p:attrName>ppt_y</p:attrName>
                                            </p:attrNameLst>
                                          </p:cBhvr>
                                          <p:tavLst>
                                            <p:tav tm="0" fmla="#ppt_y-sin(pi*$)/81">
                                              <p:val>
                                                <p:fltVal val="0"/>
                                              </p:val>
                                            </p:tav>
                                            <p:tav tm="100000">
                                              <p:val>
                                                <p:fltVal val="1"/>
                                              </p:val>
                                            </p:tav>
                                          </p:tavLst>
                                        </p:anim>
                                        <p:animScale>
                                          <p:cBhvr>
                                            <p:cTn id="146" dur="13">
                                              <p:stCondLst>
                                                <p:cond delay="325"/>
                                              </p:stCondLst>
                                            </p:cTn>
                                            <p:tgtEl>
                                              <p:spTgt spid="100"/>
                                            </p:tgtEl>
                                          </p:cBhvr>
                                          <p:to x="100000" y="60000"/>
                                        </p:animScale>
                                        <p:animScale>
                                          <p:cBhvr>
                                            <p:cTn id="147" dur="83" decel="50000">
                                              <p:stCondLst>
                                                <p:cond delay="338"/>
                                              </p:stCondLst>
                                            </p:cTn>
                                            <p:tgtEl>
                                              <p:spTgt spid="100"/>
                                            </p:tgtEl>
                                          </p:cBhvr>
                                          <p:to x="100000" y="100000"/>
                                        </p:animScale>
                                        <p:animScale>
                                          <p:cBhvr>
                                            <p:cTn id="148" dur="13">
                                              <p:stCondLst>
                                                <p:cond delay="656"/>
                                              </p:stCondLst>
                                            </p:cTn>
                                            <p:tgtEl>
                                              <p:spTgt spid="100"/>
                                            </p:tgtEl>
                                          </p:cBhvr>
                                          <p:to x="100000" y="80000"/>
                                        </p:animScale>
                                        <p:animScale>
                                          <p:cBhvr>
                                            <p:cTn id="149" dur="83" decel="50000">
                                              <p:stCondLst>
                                                <p:cond delay="669"/>
                                              </p:stCondLst>
                                            </p:cTn>
                                            <p:tgtEl>
                                              <p:spTgt spid="100"/>
                                            </p:tgtEl>
                                          </p:cBhvr>
                                          <p:to x="100000" y="100000"/>
                                        </p:animScale>
                                        <p:animScale>
                                          <p:cBhvr>
                                            <p:cTn id="150" dur="13">
                                              <p:stCondLst>
                                                <p:cond delay="821"/>
                                              </p:stCondLst>
                                            </p:cTn>
                                            <p:tgtEl>
                                              <p:spTgt spid="100"/>
                                            </p:tgtEl>
                                          </p:cBhvr>
                                          <p:to x="100000" y="90000"/>
                                        </p:animScale>
                                        <p:animScale>
                                          <p:cBhvr>
                                            <p:cTn id="151" dur="83" decel="50000">
                                              <p:stCondLst>
                                                <p:cond delay="834"/>
                                              </p:stCondLst>
                                            </p:cTn>
                                            <p:tgtEl>
                                              <p:spTgt spid="100"/>
                                            </p:tgtEl>
                                          </p:cBhvr>
                                          <p:to x="100000" y="100000"/>
                                        </p:animScale>
                                        <p:animScale>
                                          <p:cBhvr>
                                            <p:cTn id="152" dur="13">
                                              <p:stCondLst>
                                                <p:cond delay="904"/>
                                              </p:stCondLst>
                                            </p:cTn>
                                            <p:tgtEl>
                                              <p:spTgt spid="100"/>
                                            </p:tgtEl>
                                          </p:cBhvr>
                                          <p:to x="100000" y="95000"/>
                                        </p:animScale>
                                        <p:animScale>
                                          <p:cBhvr>
                                            <p:cTn id="153" dur="83" decel="50000">
                                              <p:stCondLst>
                                                <p:cond delay="917"/>
                                              </p:stCondLst>
                                            </p:cTn>
                                            <p:tgtEl>
                                              <p:spTgt spid="100"/>
                                            </p:tgtEl>
                                          </p:cBhvr>
                                          <p:to x="100000" y="100000"/>
                                        </p:animScale>
                                      </p:childTnLst>
                                    </p:cTn>
                                  </p:par>
                                </p:childTnLst>
                              </p:cTn>
                            </p:par>
                            <p:par>
                              <p:cTn id="154" fill="hold">
                                <p:stCondLst>
                                  <p:cond delay="5000"/>
                                </p:stCondLst>
                                <p:childTnLst>
                                  <p:par>
                                    <p:cTn id="155" presetID="22" presetClass="entr" presetSubtype="1" fill="hold" grpId="0" nodeType="afterEffect">
                                      <p:stCondLst>
                                        <p:cond delay="0"/>
                                      </p:stCondLst>
                                      <p:childTnLst>
                                        <p:set>
                                          <p:cBhvr>
                                            <p:cTn id="156" dur="1" fill="hold">
                                              <p:stCondLst>
                                                <p:cond delay="0"/>
                                              </p:stCondLst>
                                            </p:cTn>
                                            <p:tgtEl>
                                              <p:spTgt spid="94"/>
                                            </p:tgtEl>
                                            <p:attrNameLst>
                                              <p:attrName>style.visibility</p:attrName>
                                            </p:attrNameLst>
                                          </p:cBhvr>
                                          <p:to>
                                            <p:strVal val="visible"/>
                                          </p:to>
                                        </p:set>
                                        <p:animEffect transition="in" filter="wipe(up)">
                                          <p:cBhvr>
                                            <p:cTn id="15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4" grpId="0" animBg="1"/>
          <p:bldP spid="75" grpId="0" animBg="1"/>
          <p:bldP spid="76" grpId="0" animBg="1"/>
          <p:bldP spid="77" grpId="0" animBg="1"/>
          <p:bldP spid="78" grpId="0" animBg="1"/>
          <p:bldP spid="94" grpId="0"/>
          <p:bldP spid="95" grpId="0"/>
          <p:bldP spid="96" grpId="0"/>
          <p:bldP spid="97" grpId="0"/>
          <p:bldP spid="98" grpId="0"/>
          <p:bldP spid="99" grpId="0"/>
          <p:bldP spid="100" grpId="0"/>
          <p:bldP spid="10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additive="base">
                                            <p:cTn id="21" dur="500" fill="hold"/>
                                            <p:tgtEl>
                                              <p:spTgt spid="78"/>
                                            </p:tgtEl>
                                            <p:attrNameLst>
                                              <p:attrName>ppt_x</p:attrName>
                                            </p:attrNameLst>
                                          </p:cBhvr>
                                          <p:tavLst>
                                            <p:tav tm="0">
                                              <p:val>
                                                <p:strVal val="#ppt_x"/>
                                              </p:val>
                                            </p:tav>
                                            <p:tav tm="100000">
                                              <p:val>
                                                <p:strVal val="#ppt_x"/>
                                              </p:val>
                                            </p:tav>
                                          </p:tavLst>
                                        </p:anim>
                                        <p:anim calcmode="lin" valueType="num">
                                          <p:cBhvr additive="base">
                                            <p:cTn id="22" dur="500" fill="hold"/>
                                            <p:tgtEl>
                                              <p:spTgt spid="7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right)">
                                          <p:cBhvr>
                                            <p:cTn id="30" dur="500"/>
                                            <p:tgtEl>
                                              <p:spTgt spid="75"/>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wipe(right)">
                                          <p:cBhvr>
                                            <p:cTn id="33" dur="500"/>
                                            <p:tgtEl>
                                              <p:spTgt spid="77"/>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wipe(right)">
                                          <p:cBhvr>
                                            <p:cTn id="36" dur="500"/>
                                            <p:tgtEl>
                                              <p:spTgt spid="76"/>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500" fill="hold"/>
                                            <p:tgtEl>
                                              <p:spTgt spid="84"/>
                                            </p:tgtEl>
                                            <p:attrNameLst>
                                              <p:attrName>ppt_w</p:attrName>
                                            </p:attrNameLst>
                                          </p:cBhvr>
                                          <p:tavLst>
                                            <p:tav tm="0">
                                              <p:val>
                                                <p:fltVal val="0"/>
                                              </p:val>
                                            </p:tav>
                                            <p:tav tm="100000">
                                              <p:val>
                                                <p:strVal val="#ppt_w"/>
                                              </p:val>
                                            </p:tav>
                                          </p:tavLst>
                                        </p:anim>
                                        <p:anim calcmode="lin" valueType="num">
                                          <p:cBhvr>
                                            <p:cTn id="41" dur="500" fill="hold"/>
                                            <p:tgtEl>
                                              <p:spTgt spid="84"/>
                                            </p:tgtEl>
                                            <p:attrNameLst>
                                              <p:attrName>ppt_h</p:attrName>
                                            </p:attrNameLst>
                                          </p:cBhvr>
                                          <p:tavLst>
                                            <p:tav tm="0">
                                              <p:val>
                                                <p:fltVal val="0"/>
                                              </p:val>
                                            </p:tav>
                                            <p:tav tm="100000">
                                              <p:val>
                                                <p:strVal val="#ppt_h"/>
                                              </p:val>
                                            </p:tav>
                                          </p:tavLst>
                                        </p:anim>
                                        <p:animEffect transition="in" filter="fade">
                                          <p:cBhvr>
                                            <p:cTn id="42" dur="500"/>
                                            <p:tgtEl>
                                              <p:spTgt spid="84"/>
                                            </p:tgtEl>
                                          </p:cBhvr>
                                        </p:animEffect>
                                      </p:childTnLst>
                                    </p:cTn>
                                  </p:par>
                                  <p:par>
                                    <p:cTn id="43" presetID="53" presetClass="entr" presetSubtype="16"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p:cTn id="45" dur="500" fill="hold"/>
                                            <p:tgtEl>
                                              <p:spTgt spid="79"/>
                                            </p:tgtEl>
                                            <p:attrNameLst>
                                              <p:attrName>ppt_w</p:attrName>
                                            </p:attrNameLst>
                                          </p:cBhvr>
                                          <p:tavLst>
                                            <p:tav tm="0">
                                              <p:val>
                                                <p:fltVal val="0"/>
                                              </p:val>
                                            </p:tav>
                                            <p:tav tm="100000">
                                              <p:val>
                                                <p:strVal val="#ppt_w"/>
                                              </p:val>
                                            </p:tav>
                                          </p:tavLst>
                                        </p:anim>
                                        <p:anim calcmode="lin" valueType="num">
                                          <p:cBhvr>
                                            <p:cTn id="46" dur="500" fill="hold"/>
                                            <p:tgtEl>
                                              <p:spTgt spid="79"/>
                                            </p:tgtEl>
                                            <p:attrNameLst>
                                              <p:attrName>ppt_h</p:attrName>
                                            </p:attrNameLst>
                                          </p:cBhvr>
                                          <p:tavLst>
                                            <p:tav tm="0">
                                              <p:val>
                                                <p:fltVal val="0"/>
                                              </p:val>
                                            </p:tav>
                                            <p:tav tm="100000">
                                              <p:val>
                                                <p:strVal val="#ppt_h"/>
                                              </p:val>
                                            </p:tav>
                                          </p:tavLst>
                                        </p:anim>
                                        <p:animEffect transition="in" filter="fade">
                                          <p:cBhvr>
                                            <p:cTn id="47" dur="500"/>
                                            <p:tgtEl>
                                              <p:spTgt spid="79"/>
                                            </p:tgtEl>
                                          </p:cBhvr>
                                        </p:animEffect>
                                      </p:childTnLst>
                                    </p:cTn>
                                  </p:par>
                                  <p:par>
                                    <p:cTn id="48" presetID="53" presetClass="entr" presetSubtype="16" fill="hold" nodeType="with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p:cTn id="50" dur="500" fill="hold"/>
                                            <p:tgtEl>
                                              <p:spTgt spid="89"/>
                                            </p:tgtEl>
                                            <p:attrNameLst>
                                              <p:attrName>ppt_w</p:attrName>
                                            </p:attrNameLst>
                                          </p:cBhvr>
                                          <p:tavLst>
                                            <p:tav tm="0">
                                              <p:val>
                                                <p:fltVal val="0"/>
                                              </p:val>
                                            </p:tav>
                                            <p:tav tm="100000">
                                              <p:val>
                                                <p:strVal val="#ppt_w"/>
                                              </p:val>
                                            </p:tav>
                                          </p:tavLst>
                                        </p:anim>
                                        <p:anim calcmode="lin" valueType="num">
                                          <p:cBhvr>
                                            <p:cTn id="51" dur="500" fill="hold"/>
                                            <p:tgtEl>
                                              <p:spTgt spid="89"/>
                                            </p:tgtEl>
                                            <p:attrNameLst>
                                              <p:attrName>ppt_h</p:attrName>
                                            </p:attrNameLst>
                                          </p:cBhvr>
                                          <p:tavLst>
                                            <p:tav tm="0">
                                              <p:val>
                                                <p:fltVal val="0"/>
                                              </p:val>
                                            </p:tav>
                                            <p:tav tm="100000">
                                              <p:val>
                                                <p:strVal val="#ppt_h"/>
                                              </p:val>
                                            </p:tav>
                                          </p:tavLst>
                                        </p:anim>
                                        <p:animEffect transition="in" filter="fade">
                                          <p:cBhvr>
                                            <p:cTn id="52" dur="500"/>
                                            <p:tgtEl>
                                              <p:spTgt spid="89"/>
                                            </p:tgtEl>
                                          </p:cBhvr>
                                        </p:animEffect>
                                      </p:childTnLst>
                                    </p:cTn>
                                  </p:par>
                                </p:childTnLst>
                              </p:cTn>
                            </p:par>
                            <p:par>
                              <p:cTn id="53" fill="hold">
                                <p:stCondLst>
                                  <p:cond delay="3000"/>
                                </p:stCondLst>
                                <p:childTnLst>
                                  <p:par>
                                    <p:cTn id="54" presetID="2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up)">
                                          <p:cBhvr>
                                            <p:cTn id="56" dur="500"/>
                                            <p:tgtEl>
                                              <p:spTgt spid="74"/>
                                            </p:tgtEl>
                                          </p:cBhvr>
                                        </p:animEffect>
                                      </p:childTnLst>
                                    </p:cTn>
                                  </p:par>
                                </p:childTnLst>
                              </p:cTn>
                            </p:par>
                            <p:par>
                              <p:cTn id="57" fill="hold">
                                <p:stCondLst>
                                  <p:cond delay="3500"/>
                                </p:stCondLst>
                                <p:childTnLst>
                                  <p:par>
                                    <p:cTn id="58" presetID="26" presetClass="entr" presetSubtype="0"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down)">
                                          <p:cBhvr>
                                            <p:cTn id="60" dur="290">
                                              <p:stCondLst>
                                                <p:cond delay="0"/>
                                              </p:stCondLst>
                                            </p:cTn>
                                            <p:tgtEl>
                                              <p:spTgt spid="95"/>
                                            </p:tgtEl>
                                          </p:cBhvr>
                                        </p:animEffect>
                                        <p:anim calcmode="lin" valueType="num">
                                          <p:cBhvr>
                                            <p:cTn id="61" dur="911" tmFilter="0,0; 0.14,0.36; 0.43,0.73; 0.71,0.91; 1.0,1.0">
                                              <p:stCondLst>
                                                <p:cond delay="0"/>
                                              </p:stCondLst>
                                            </p:cTn>
                                            <p:tgtEl>
                                              <p:spTgt spid="95"/>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95"/>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95"/>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95"/>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95"/>
                                            </p:tgtEl>
                                            <p:attrNameLst>
                                              <p:attrName>ppt_y</p:attrName>
                                            </p:attrNameLst>
                                          </p:cBhvr>
                                          <p:tavLst>
                                            <p:tav tm="0" fmla="#ppt_y-sin(pi*$)/81">
                                              <p:val>
                                                <p:fltVal val="0"/>
                                              </p:val>
                                            </p:tav>
                                            <p:tav tm="100000">
                                              <p:val>
                                                <p:fltVal val="1"/>
                                              </p:val>
                                            </p:tav>
                                          </p:tavLst>
                                        </p:anim>
                                        <p:animScale>
                                          <p:cBhvr>
                                            <p:cTn id="66" dur="13">
                                              <p:stCondLst>
                                                <p:cond delay="325"/>
                                              </p:stCondLst>
                                            </p:cTn>
                                            <p:tgtEl>
                                              <p:spTgt spid="95"/>
                                            </p:tgtEl>
                                          </p:cBhvr>
                                          <p:to x="100000" y="60000"/>
                                        </p:animScale>
                                        <p:animScale>
                                          <p:cBhvr>
                                            <p:cTn id="67" dur="83" decel="50000">
                                              <p:stCondLst>
                                                <p:cond delay="338"/>
                                              </p:stCondLst>
                                            </p:cTn>
                                            <p:tgtEl>
                                              <p:spTgt spid="95"/>
                                            </p:tgtEl>
                                          </p:cBhvr>
                                          <p:to x="100000" y="100000"/>
                                        </p:animScale>
                                        <p:animScale>
                                          <p:cBhvr>
                                            <p:cTn id="68" dur="13">
                                              <p:stCondLst>
                                                <p:cond delay="656"/>
                                              </p:stCondLst>
                                            </p:cTn>
                                            <p:tgtEl>
                                              <p:spTgt spid="95"/>
                                            </p:tgtEl>
                                          </p:cBhvr>
                                          <p:to x="100000" y="80000"/>
                                        </p:animScale>
                                        <p:animScale>
                                          <p:cBhvr>
                                            <p:cTn id="69" dur="83" decel="50000">
                                              <p:stCondLst>
                                                <p:cond delay="669"/>
                                              </p:stCondLst>
                                            </p:cTn>
                                            <p:tgtEl>
                                              <p:spTgt spid="95"/>
                                            </p:tgtEl>
                                          </p:cBhvr>
                                          <p:to x="100000" y="100000"/>
                                        </p:animScale>
                                        <p:animScale>
                                          <p:cBhvr>
                                            <p:cTn id="70" dur="13">
                                              <p:stCondLst>
                                                <p:cond delay="821"/>
                                              </p:stCondLst>
                                            </p:cTn>
                                            <p:tgtEl>
                                              <p:spTgt spid="95"/>
                                            </p:tgtEl>
                                          </p:cBhvr>
                                          <p:to x="100000" y="90000"/>
                                        </p:animScale>
                                        <p:animScale>
                                          <p:cBhvr>
                                            <p:cTn id="71" dur="83" decel="50000">
                                              <p:stCondLst>
                                                <p:cond delay="834"/>
                                              </p:stCondLst>
                                            </p:cTn>
                                            <p:tgtEl>
                                              <p:spTgt spid="95"/>
                                            </p:tgtEl>
                                          </p:cBhvr>
                                          <p:to x="100000" y="100000"/>
                                        </p:animScale>
                                        <p:animScale>
                                          <p:cBhvr>
                                            <p:cTn id="72" dur="13">
                                              <p:stCondLst>
                                                <p:cond delay="904"/>
                                              </p:stCondLst>
                                            </p:cTn>
                                            <p:tgtEl>
                                              <p:spTgt spid="95"/>
                                            </p:tgtEl>
                                          </p:cBhvr>
                                          <p:to x="100000" y="95000"/>
                                        </p:animScale>
                                        <p:animScale>
                                          <p:cBhvr>
                                            <p:cTn id="73" dur="83" decel="50000">
                                              <p:stCondLst>
                                                <p:cond delay="917"/>
                                              </p:stCondLst>
                                            </p:cTn>
                                            <p:tgtEl>
                                              <p:spTgt spid="95"/>
                                            </p:tgtEl>
                                          </p:cBhvr>
                                          <p:to x="100000" y="100000"/>
                                        </p:animScale>
                                      </p:childTnLst>
                                    </p:cTn>
                                  </p:par>
                                  <p:par>
                                    <p:cTn id="74" presetID="26" presetClass="entr" presetSubtype="0" fill="hold" grpId="0" nodeType="withEffect">
                                      <p:stCondLst>
                                        <p:cond delay="100"/>
                                      </p:stCondLst>
                                      <p:childTnLst>
                                        <p:set>
                                          <p:cBhvr>
                                            <p:cTn id="75" dur="1" fill="hold">
                                              <p:stCondLst>
                                                <p:cond delay="0"/>
                                              </p:stCondLst>
                                            </p:cTn>
                                            <p:tgtEl>
                                              <p:spTgt spid="96"/>
                                            </p:tgtEl>
                                            <p:attrNameLst>
                                              <p:attrName>style.visibility</p:attrName>
                                            </p:attrNameLst>
                                          </p:cBhvr>
                                          <p:to>
                                            <p:strVal val="visible"/>
                                          </p:to>
                                        </p:set>
                                        <p:animEffect transition="in" filter="wipe(down)">
                                          <p:cBhvr>
                                            <p:cTn id="76" dur="290">
                                              <p:stCondLst>
                                                <p:cond delay="0"/>
                                              </p:stCondLst>
                                            </p:cTn>
                                            <p:tgtEl>
                                              <p:spTgt spid="96"/>
                                            </p:tgtEl>
                                          </p:cBhvr>
                                        </p:animEffect>
                                        <p:anim calcmode="lin" valueType="num">
                                          <p:cBhvr>
                                            <p:cTn id="77" dur="911" tmFilter="0,0; 0.14,0.36; 0.43,0.73; 0.71,0.91; 1.0,1.0">
                                              <p:stCondLst>
                                                <p:cond delay="0"/>
                                              </p:stCondLst>
                                            </p:cTn>
                                            <p:tgtEl>
                                              <p:spTgt spid="96"/>
                                            </p:tgtEl>
                                            <p:attrNameLst>
                                              <p:attrName>ppt_x</p:attrName>
                                            </p:attrNameLst>
                                          </p:cBhvr>
                                          <p:tavLst>
                                            <p:tav tm="0">
                                              <p:val>
                                                <p:strVal val="#ppt_x-0.25"/>
                                              </p:val>
                                            </p:tav>
                                            <p:tav tm="100000">
                                              <p:val>
                                                <p:strVal val="#ppt_x"/>
                                              </p:val>
                                            </p:tav>
                                          </p:tavLst>
                                        </p:anim>
                                        <p:anim calcmode="lin" valueType="num">
                                          <p:cBhvr>
                                            <p:cTn id="78" dur="332" tmFilter="0.0,0.0; 0.25,0.07; 0.50,0.2; 0.75,0.467; 1.0,1.0">
                                              <p:stCondLst>
                                                <p:cond delay="0"/>
                                              </p:stCondLst>
                                            </p:cTn>
                                            <p:tgtEl>
                                              <p:spTgt spid="96"/>
                                            </p:tgtEl>
                                            <p:attrNameLst>
                                              <p:attrName>ppt_y</p:attrName>
                                            </p:attrNameLst>
                                          </p:cBhvr>
                                          <p:tavLst>
                                            <p:tav tm="0" fmla="#ppt_y-sin(pi*$)/3">
                                              <p:val>
                                                <p:fltVal val="0.5"/>
                                              </p:val>
                                            </p:tav>
                                            <p:tav tm="100000">
                                              <p:val>
                                                <p:fltVal val="1"/>
                                              </p:val>
                                            </p:tav>
                                          </p:tavLst>
                                        </p:anim>
                                        <p:anim calcmode="lin" valueType="num">
                                          <p:cBhvr>
                                            <p:cTn id="79" dur="332" tmFilter="0, 0; 0.125,0.2665; 0.25,0.4; 0.375,0.465; 0.5,0.5;  0.625,0.535; 0.75,0.6; 0.875,0.7335; 1,1">
                                              <p:stCondLst>
                                                <p:cond delay="332"/>
                                              </p:stCondLst>
                                            </p:cTn>
                                            <p:tgtEl>
                                              <p:spTgt spid="96"/>
                                            </p:tgtEl>
                                            <p:attrNameLst>
                                              <p:attrName>ppt_y</p:attrName>
                                            </p:attrNameLst>
                                          </p:cBhvr>
                                          <p:tavLst>
                                            <p:tav tm="0" fmla="#ppt_y-sin(pi*$)/9">
                                              <p:val>
                                                <p:fltVal val="0"/>
                                              </p:val>
                                            </p:tav>
                                            <p:tav tm="100000">
                                              <p:val>
                                                <p:fltVal val="1"/>
                                              </p:val>
                                            </p:tav>
                                          </p:tavLst>
                                        </p:anim>
                                        <p:anim calcmode="lin" valueType="num">
                                          <p:cBhvr>
                                            <p:cTn id="80" dur="166" tmFilter="0, 0; 0.125,0.2665; 0.25,0.4; 0.375,0.465; 0.5,0.5;  0.625,0.535; 0.75,0.6; 0.875,0.7335; 1,1">
                                              <p:stCondLst>
                                                <p:cond delay="662"/>
                                              </p:stCondLst>
                                            </p:cTn>
                                            <p:tgtEl>
                                              <p:spTgt spid="96"/>
                                            </p:tgtEl>
                                            <p:attrNameLst>
                                              <p:attrName>ppt_y</p:attrName>
                                            </p:attrNameLst>
                                          </p:cBhvr>
                                          <p:tavLst>
                                            <p:tav tm="0" fmla="#ppt_y-sin(pi*$)/27">
                                              <p:val>
                                                <p:fltVal val="0"/>
                                              </p:val>
                                            </p:tav>
                                            <p:tav tm="100000">
                                              <p:val>
                                                <p:fltVal val="1"/>
                                              </p:val>
                                            </p:tav>
                                          </p:tavLst>
                                        </p:anim>
                                        <p:anim calcmode="lin" valueType="num">
                                          <p:cBhvr>
                                            <p:cTn id="81" dur="82" tmFilter="0, 0; 0.125,0.2665; 0.25,0.4; 0.375,0.465; 0.5,0.5;  0.625,0.535; 0.75,0.6; 0.875,0.7335; 1,1">
                                              <p:stCondLst>
                                                <p:cond delay="828"/>
                                              </p:stCondLst>
                                            </p:cTn>
                                            <p:tgtEl>
                                              <p:spTgt spid="96"/>
                                            </p:tgtEl>
                                            <p:attrNameLst>
                                              <p:attrName>ppt_y</p:attrName>
                                            </p:attrNameLst>
                                          </p:cBhvr>
                                          <p:tavLst>
                                            <p:tav tm="0" fmla="#ppt_y-sin(pi*$)/81">
                                              <p:val>
                                                <p:fltVal val="0"/>
                                              </p:val>
                                            </p:tav>
                                            <p:tav tm="100000">
                                              <p:val>
                                                <p:fltVal val="1"/>
                                              </p:val>
                                            </p:tav>
                                          </p:tavLst>
                                        </p:anim>
                                        <p:animScale>
                                          <p:cBhvr>
                                            <p:cTn id="82" dur="13">
                                              <p:stCondLst>
                                                <p:cond delay="325"/>
                                              </p:stCondLst>
                                            </p:cTn>
                                            <p:tgtEl>
                                              <p:spTgt spid="96"/>
                                            </p:tgtEl>
                                          </p:cBhvr>
                                          <p:to x="100000" y="60000"/>
                                        </p:animScale>
                                        <p:animScale>
                                          <p:cBhvr>
                                            <p:cTn id="83" dur="83" decel="50000">
                                              <p:stCondLst>
                                                <p:cond delay="338"/>
                                              </p:stCondLst>
                                            </p:cTn>
                                            <p:tgtEl>
                                              <p:spTgt spid="96"/>
                                            </p:tgtEl>
                                          </p:cBhvr>
                                          <p:to x="100000" y="100000"/>
                                        </p:animScale>
                                        <p:animScale>
                                          <p:cBhvr>
                                            <p:cTn id="84" dur="13">
                                              <p:stCondLst>
                                                <p:cond delay="656"/>
                                              </p:stCondLst>
                                            </p:cTn>
                                            <p:tgtEl>
                                              <p:spTgt spid="96"/>
                                            </p:tgtEl>
                                          </p:cBhvr>
                                          <p:to x="100000" y="80000"/>
                                        </p:animScale>
                                        <p:animScale>
                                          <p:cBhvr>
                                            <p:cTn id="85" dur="83" decel="50000">
                                              <p:stCondLst>
                                                <p:cond delay="669"/>
                                              </p:stCondLst>
                                            </p:cTn>
                                            <p:tgtEl>
                                              <p:spTgt spid="96"/>
                                            </p:tgtEl>
                                          </p:cBhvr>
                                          <p:to x="100000" y="100000"/>
                                        </p:animScale>
                                        <p:animScale>
                                          <p:cBhvr>
                                            <p:cTn id="86" dur="13">
                                              <p:stCondLst>
                                                <p:cond delay="821"/>
                                              </p:stCondLst>
                                            </p:cTn>
                                            <p:tgtEl>
                                              <p:spTgt spid="96"/>
                                            </p:tgtEl>
                                          </p:cBhvr>
                                          <p:to x="100000" y="90000"/>
                                        </p:animScale>
                                        <p:animScale>
                                          <p:cBhvr>
                                            <p:cTn id="87" dur="83" decel="50000">
                                              <p:stCondLst>
                                                <p:cond delay="834"/>
                                              </p:stCondLst>
                                            </p:cTn>
                                            <p:tgtEl>
                                              <p:spTgt spid="96"/>
                                            </p:tgtEl>
                                          </p:cBhvr>
                                          <p:to x="100000" y="100000"/>
                                        </p:animScale>
                                        <p:animScale>
                                          <p:cBhvr>
                                            <p:cTn id="88" dur="13">
                                              <p:stCondLst>
                                                <p:cond delay="904"/>
                                              </p:stCondLst>
                                            </p:cTn>
                                            <p:tgtEl>
                                              <p:spTgt spid="96"/>
                                            </p:tgtEl>
                                          </p:cBhvr>
                                          <p:to x="100000" y="95000"/>
                                        </p:animScale>
                                        <p:animScale>
                                          <p:cBhvr>
                                            <p:cTn id="89" dur="83" decel="50000">
                                              <p:stCondLst>
                                                <p:cond delay="917"/>
                                              </p:stCondLst>
                                            </p:cTn>
                                            <p:tgtEl>
                                              <p:spTgt spid="96"/>
                                            </p:tgtEl>
                                          </p:cBhvr>
                                          <p:to x="100000" y="100000"/>
                                        </p:animScale>
                                      </p:childTnLst>
                                    </p:cTn>
                                  </p:par>
                                  <p:par>
                                    <p:cTn id="90" presetID="26"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wipe(down)">
                                          <p:cBhvr>
                                            <p:cTn id="92" dur="290">
                                              <p:stCondLst>
                                                <p:cond delay="0"/>
                                              </p:stCondLst>
                                            </p:cTn>
                                            <p:tgtEl>
                                              <p:spTgt spid="97"/>
                                            </p:tgtEl>
                                          </p:cBhvr>
                                        </p:animEffect>
                                        <p:anim calcmode="lin" valueType="num">
                                          <p:cBhvr>
                                            <p:cTn id="93" dur="911" tmFilter="0,0; 0.14,0.36; 0.43,0.73; 0.71,0.91; 1.0,1.0">
                                              <p:stCondLst>
                                                <p:cond delay="0"/>
                                              </p:stCondLst>
                                            </p:cTn>
                                            <p:tgtEl>
                                              <p:spTgt spid="97"/>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97"/>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97"/>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97"/>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97"/>
                                            </p:tgtEl>
                                            <p:attrNameLst>
                                              <p:attrName>ppt_y</p:attrName>
                                            </p:attrNameLst>
                                          </p:cBhvr>
                                          <p:tavLst>
                                            <p:tav tm="0" fmla="#ppt_y-sin(pi*$)/81">
                                              <p:val>
                                                <p:fltVal val="0"/>
                                              </p:val>
                                            </p:tav>
                                            <p:tav tm="100000">
                                              <p:val>
                                                <p:fltVal val="1"/>
                                              </p:val>
                                            </p:tav>
                                          </p:tavLst>
                                        </p:anim>
                                        <p:animScale>
                                          <p:cBhvr>
                                            <p:cTn id="98" dur="13">
                                              <p:stCondLst>
                                                <p:cond delay="325"/>
                                              </p:stCondLst>
                                            </p:cTn>
                                            <p:tgtEl>
                                              <p:spTgt spid="97"/>
                                            </p:tgtEl>
                                          </p:cBhvr>
                                          <p:to x="100000" y="60000"/>
                                        </p:animScale>
                                        <p:animScale>
                                          <p:cBhvr>
                                            <p:cTn id="99" dur="83" decel="50000">
                                              <p:stCondLst>
                                                <p:cond delay="338"/>
                                              </p:stCondLst>
                                            </p:cTn>
                                            <p:tgtEl>
                                              <p:spTgt spid="97"/>
                                            </p:tgtEl>
                                          </p:cBhvr>
                                          <p:to x="100000" y="100000"/>
                                        </p:animScale>
                                        <p:animScale>
                                          <p:cBhvr>
                                            <p:cTn id="100" dur="13">
                                              <p:stCondLst>
                                                <p:cond delay="656"/>
                                              </p:stCondLst>
                                            </p:cTn>
                                            <p:tgtEl>
                                              <p:spTgt spid="97"/>
                                            </p:tgtEl>
                                          </p:cBhvr>
                                          <p:to x="100000" y="80000"/>
                                        </p:animScale>
                                        <p:animScale>
                                          <p:cBhvr>
                                            <p:cTn id="101" dur="83" decel="50000">
                                              <p:stCondLst>
                                                <p:cond delay="669"/>
                                              </p:stCondLst>
                                            </p:cTn>
                                            <p:tgtEl>
                                              <p:spTgt spid="97"/>
                                            </p:tgtEl>
                                          </p:cBhvr>
                                          <p:to x="100000" y="100000"/>
                                        </p:animScale>
                                        <p:animScale>
                                          <p:cBhvr>
                                            <p:cTn id="102" dur="13">
                                              <p:stCondLst>
                                                <p:cond delay="821"/>
                                              </p:stCondLst>
                                            </p:cTn>
                                            <p:tgtEl>
                                              <p:spTgt spid="97"/>
                                            </p:tgtEl>
                                          </p:cBhvr>
                                          <p:to x="100000" y="90000"/>
                                        </p:animScale>
                                        <p:animScale>
                                          <p:cBhvr>
                                            <p:cTn id="103" dur="83" decel="50000">
                                              <p:stCondLst>
                                                <p:cond delay="834"/>
                                              </p:stCondLst>
                                            </p:cTn>
                                            <p:tgtEl>
                                              <p:spTgt spid="97"/>
                                            </p:tgtEl>
                                          </p:cBhvr>
                                          <p:to x="100000" y="100000"/>
                                        </p:animScale>
                                        <p:animScale>
                                          <p:cBhvr>
                                            <p:cTn id="104" dur="13">
                                              <p:stCondLst>
                                                <p:cond delay="904"/>
                                              </p:stCondLst>
                                            </p:cTn>
                                            <p:tgtEl>
                                              <p:spTgt spid="97"/>
                                            </p:tgtEl>
                                          </p:cBhvr>
                                          <p:to x="100000" y="95000"/>
                                        </p:animScale>
                                        <p:animScale>
                                          <p:cBhvr>
                                            <p:cTn id="105" dur="83" decel="50000">
                                              <p:stCondLst>
                                                <p:cond delay="917"/>
                                              </p:stCondLst>
                                            </p:cTn>
                                            <p:tgtEl>
                                              <p:spTgt spid="97"/>
                                            </p:tgtEl>
                                          </p:cBhvr>
                                          <p:to x="100000" y="100000"/>
                                        </p:animScale>
                                      </p:childTnLst>
                                    </p:cTn>
                                  </p:par>
                                  <p:par>
                                    <p:cTn id="106" presetID="26" presetClass="entr" presetSubtype="0" fill="hold" grpId="0" nodeType="withEffect">
                                      <p:stCondLst>
                                        <p:cond delay="300"/>
                                      </p:stCondLst>
                                      <p:childTnLst>
                                        <p:set>
                                          <p:cBhvr>
                                            <p:cTn id="107" dur="1" fill="hold">
                                              <p:stCondLst>
                                                <p:cond delay="0"/>
                                              </p:stCondLst>
                                            </p:cTn>
                                            <p:tgtEl>
                                              <p:spTgt spid="98"/>
                                            </p:tgtEl>
                                            <p:attrNameLst>
                                              <p:attrName>style.visibility</p:attrName>
                                            </p:attrNameLst>
                                          </p:cBhvr>
                                          <p:to>
                                            <p:strVal val="visible"/>
                                          </p:to>
                                        </p:set>
                                        <p:animEffect transition="in" filter="wipe(down)">
                                          <p:cBhvr>
                                            <p:cTn id="108" dur="290">
                                              <p:stCondLst>
                                                <p:cond delay="0"/>
                                              </p:stCondLst>
                                            </p:cTn>
                                            <p:tgtEl>
                                              <p:spTgt spid="98"/>
                                            </p:tgtEl>
                                          </p:cBhvr>
                                        </p:animEffect>
                                        <p:anim calcmode="lin" valueType="num">
                                          <p:cBhvr>
                                            <p:cTn id="109" dur="911" tmFilter="0,0; 0.14,0.36; 0.43,0.73; 0.71,0.91; 1.0,1.0">
                                              <p:stCondLst>
                                                <p:cond delay="0"/>
                                              </p:stCondLst>
                                            </p:cTn>
                                            <p:tgtEl>
                                              <p:spTgt spid="98"/>
                                            </p:tgtEl>
                                            <p:attrNameLst>
                                              <p:attrName>ppt_x</p:attrName>
                                            </p:attrNameLst>
                                          </p:cBhvr>
                                          <p:tavLst>
                                            <p:tav tm="0">
                                              <p:val>
                                                <p:strVal val="#ppt_x-0.25"/>
                                              </p:val>
                                            </p:tav>
                                            <p:tav tm="100000">
                                              <p:val>
                                                <p:strVal val="#ppt_x"/>
                                              </p:val>
                                            </p:tav>
                                          </p:tavLst>
                                        </p:anim>
                                        <p:anim calcmode="lin" valueType="num">
                                          <p:cBhvr>
                                            <p:cTn id="110" dur="332" tmFilter="0.0,0.0; 0.25,0.07; 0.50,0.2; 0.75,0.467; 1.0,1.0">
                                              <p:stCondLst>
                                                <p:cond delay="0"/>
                                              </p:stCondLst>
                                            </p:cTn>
                                            <p:tgtEl>
                                              <p:spTgt spid="98"/>
                                            </p:tgtEl>
                                            <p:attrNameLst>
                                              <p:attrName>ppt_y</p:attrName>
                                            </p:attrNameLst>
                                          </p:cBhvr>
                                          <p:tavLst>
                                            <p:tav tm="0" fmla="#ppt_y-sin(pi*$)/3">
                                              <p:val>
                                                <p:fltVal val="0.5"/>
                                              </p:val>
                                            </p:tav>
                                            <p:tav tm="100000">
                                              <p:val>
                                                <p:fltVal val="1"/>
                                              </p:val>
                                            </p:tav>
                                          </p:tavLst>
                                        </p:anim>
                                        <p:anim calcmode="lin" valueType="num">
                                          <p:cBhvr>
                                            <p:cTn id="111" dur="332" tmFilter="0, 0; 0.125,0.2665; 0.25,0.4; 0.375,0.465; 0.5,0.5;  0.625,0.535; 0.75,0.6; 0.875,0.7335; 1,1">
                                              <p:stCondLst>
                                                <p:cond delay="332"/>
                                              </p:stCondLst>
                                            </p:cTn>
                                            <p:tgtEl>
                                              <p:spTgt spid="98"/>
                                            </p:tgtEl>
                                            <p:attrNameLst>
                                              <p:attrName>ppt_y</p:attrName>
                                            </p:attrNameLst>
                                          </p:cBhvr>
                                          <p:tavLst>
                                            <p:tav tm="0" fmla="#ppt_y-sin(pi*$)/9">
                                              <p:val>
                                                <p:fltVal val="0"/>
                                              </p:val>
                                            </p:tav>
                                            <p:tav tm="100000">
                                              <p:val>
                                                <p:fltVal val="1"/>
                                              </p:val>
                                            </p:tav>
                                          </p:tavLst>
                                        </p:anim>
                                        <p:anim calcmode="lin" valueType="num">
                                          <p:cBhvr>
                                            <p:cTn id="112" dur="166" tmFilter="0, 0; 0.125,0.2665; 0.25,0.4; 0.375,0.465; 0.5,0.5;  0.625,0.535; 0.75,0.6; 0.875,0.7335; 1,1">
                                              <p:stCondLst>
                                                <p:cond delay="662"/>
                                              </p:stCondLst>
                                            </p:cTn>
                                            <p:tgtEl>
                                              <p:spTgt spid="98"/>
                                            </p:tgtEl>
                                            <p:attrNameLst>
                                              <p:attrName>ppt_y</p:attrName>
                                            </p:attrNameLst>
                                          </p:cBhvr>
                                          <p:tavLst>
                                            <p:tav tm="0" fmla="#ppt_y-sin(pi*$)/27">
                                              <p:val>
                                                <p:fltVal val="0"/>
                                              </p:val>
                                            </p:tav>
                                            <p:tav tm="100000">
                                              <p:val>
                                                <p:fltVal val="1"/>
                                              </p:val>
                                            </p:tav>
                                          </p:tavLst>
                                        </p:anim>
                                        <p:anim calcmode="lin" valueType="num">
                                          <p:cBhvr>
                                            <p:cTn id="113" dur="82" tmFilter="0, 0; 0.125,0.2665; 0.25,0.4; 0.375,0.465; 0.5,0.5;  0.625,0.535; 0.75,0.6; 0.875,0.7335; 1,1">
                                              <p:stCondLst>
                                                <p:cond delay="828"/>
                                              </p:stCondLst>
                                            </p:cTn>
                                            <p:tgtEl>
                                              <p:spTgt spid="98"/>
                                            </p:tgtEl>
                                            <p:attrNameLst>
                                              <p:attrName>ppt_y</p:attrName>
                                            </p:attrNameLst>
                                          </p:cBhvr>
                                          <p:tavLst>
                                            <p:tav tm="0" fmla="#ppt_y-sin(pi*$)/81">
                                              <p:val>
                                                <p:fltVal val="0"/>
                                              </p:val>
                                            </p:tav>
                                            <p:tav tm="100000">
                                              <p:val>
                                                <p:fltVal val="1"/>
                                              </p:val>
                                            </p:tav>
                                          </p:tavLst>
                                        </p:anim>
                                        <p:animScale>
                                          <p:cBhvr>
                                            <p:cTn id="114" dur="13">
                                              <p:stCondLst>
                                                <p:cond delay="325"/>
                                              </p:stCondLst>
                                            </p:cTn>
                                            <p:tgtEl>
                                              <p:spTgt spid="98"/>
                                            </p:tgtEl>
                                          </p:cBhvr>
                                          <p:to x="100000" y="60000"/>
                                        </p:animScale>
                                        <p:animScale>
                                          <p:cBhvr>
                                            <p:cTn id="115" dur="83" decel="50000">
                                              <p:stCondLst>
                                                <p:cond delay="338"/>
                                              </p:stCondLst>
                                            </p:cTn>
                                            <p:tgtEl>
                                              <p:spTgt spid="98"/>
                                            </p:tgtEl>
                                          </p:cBhvr>
                                          <p:to x="100000" y="100000"/>
                                        </p:animScale>
                                        <p:animScale>
                                          <p:cBhvr>
                                            <p:cTn id="116" dur="13">
                                              <p:stCondLst>
                                                <p:cond delay="656"/>
                                              </p:stCondLst>
                                            </p:cTn>
                                            <p:tgtEl>
                                              <p:spTgt spid="98"/>
                                            </p:tgtEl>
                                          </p:cBhvr>
                                          <p:to x="100000" y="80000"/>
                                        </p:animScale>
                                        <p:animScale>
                                          <p:cBhvr>
                                            <p:cTn id="117" dur="83" decel="50000">
                                              <p:stCondLst>
                                                <p:cond delay="669"/>
                                              </p:stCondLst>
                                            </p:cTn>
                                            <p:tgtEl>
                                              <p:spTgt spid="98"/>
                                            </p:tgtEl>
                                          </p:cBhvr>
                                          <p:to x="100000" y="100000"/>
                                        </p:animScale>
                                        <p:animScale>
                                          <p:cBhvr>
                                            <p:cTn id="118" dur="13">
                                              <p:stCondLst>
                                                <p:cond delay="821"/>
                                              </p:stCondLst>
                                            </p:cTn>
                                            <p:tgtEl>
                                              <p:spTgt spid="98"/>
                                            </p:tgtEl>
                                          </p:cBhvr>
                                          <p:to x="100000" y="90000"/>
                                        </p:animScale>
                                        <p:animScale>
                                          <p:cBhvr>
                                            <p:cTn id="119" dur="83" decel="50000">
                                              <p:stCondLst>
                                                <p:cond delay="834"/>
                                              </p:stCondLst>
                                            </p:cTn>
                                            <p:tgtEl>
                                              <p:spTgt spid="98"/>
                                            </p:tgtEl>
                                          </p:cBhvr>
                                          <p:to x="100000" y="100000"/>
                                        </p:animScale>
                                        <p:animScale>
                                          <p:cBhvr>
                                            <p:cTn id="120" dur="13">
                                              <p:stCondLst>
                                                <p:cond delay="904"/>
                                              </p:stCondLst>
                                            </p:cTn>
                                            <p:tgtEl>
                                              <p:spTgt spid="98"/>
                                            </p:tgtEl>
                                          </p:cBhvr>
                                          <p:to x="100000" y="95000"/>
                                        </p:animScale>
                                        <p:animScale>
                                          <p:cBhvr>
                                            <p:cTn id="121" dur="83" decel="50000">
                                              <p:stCondLst>
                                                <p:cond delay="917"/>
                                              </p:stCondLst>
                                            </p:cTn>
                                            <p:tgtEl>
                                              <p:spTgt spid="98"/>
                                            </p:tgtEl>
                                          </p:cBhvr>
                                          <p:to x="100000" y="100000"/>
                                        </p:animScale>
                                      </p:childTnLst>
                                    </p:cTn>
                                  </p:par>
                                  <p:par>
                                    <p:cTn id="122" presetID="26" presetClass="entr" presetSubtype="0" fill="hold" grpId="0" nodeType="withEffect">
                                      <p:stCondLst>
                                        <p:cond delay="400"/>
                                      </p:stCondLst>
                                      <p:childTnLst>
                                        <p:set>
                                          <p:cBhvr>
                                            <p:cTn id="123" dur="1" fill="hold">
                                              <p:stCondLst>
                                                <p:cond delay="0"/>
                                              </p:stCondLst>
                                            </p:cTn>
                                            <p:tgtEl>
                                              <p:spTgt spid="99"/>
                                            </p:tgtEl>
                                            <p:attrNameLst>
                                              <p:attrName>style.visibility</p:attrName>
                                            </p:attrNameLst>
                                          </p:cBhvr>
                                          <p:to>
                                            <p:strVal val="visible"/>
                                          </p:to>
                                        </p:set>
                                        <p:animEffect transition="in" filter="wipe(down)">
                                          <p:cBhvr>
                                            <p:cTn id="124" dur="290">
                                              <p:stCondLst>
                                                <p:cond delay="0"/>
                                              </p:stCondLst>
                                            </p:cTn>
                                            <p:tgtEl>
                                              <p:spTgt spid="99"/>
                                            </p:tgtEl>
                                          </p:cBhvr>
                                        </p:animEffect>
                                        <p:anim calcmode="lin" valueType="num">
                                          <p:cBhvr>
                                            <p:cTn id="125" dur="911" tmFilter="0,0; 0.14,0.36; 0.43,0.73; 0.71,0.91; 1.0,1.0">
                                              <p:stCondLst>
                                                <p:cond delay="0"/>
                                              </p:stCondLst>
                                            </p:cTn>
                                            <p:tgtEl>
                                              <p:spTgt spid="99"/>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99"/>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99"/>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99"/>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99"/>
                                            </p:tgtEl>
                                            <p:attrNameLst>
                                              <p:attrName>ppt_y</p:attrName>
                                            </p:attrNameLst>
                                          </p:cBhvr>
                                          <p:tavLst>
                                            <p:tav tm="0" fmla="#ppt_y-sin(pi*$)/81">
                                              <p:val>
                                                <p:fltVal val="0"/>
                                              </p:val>
                                            </p:tav>
                                            <p:tav tm="100000">
                                              <p:val>
                                                <p:fltVal val="1"/>
                                              </p:val>
                                            </p:tav>
                                          </p:tavLst>
                                        </p:anim>
                                        <p:animScale>
                                          <p:cBhvr>
                                            <p:cTn id="130" dur="13">
                                              <p:stCondLst>
                                                <p:cond delay="325"/>
                                              </p:stCondLst>
                                            </p:cTn>
                                            <p:tgtEl>
                                              <p:spTgt spid="99"/>
                                            </p:tgtEl>
                                          </p:cBhvr>
                                          <p:to x="100000" y="60000"/>
                                        </p:animScale>
                                        <p:animScale>
                                          <p:cBhvr>
                                            <p:cTn id="131" dur="83" decel="50000">
                                              <p:stCondLst>
                                                <p:cond delay="338"/>
                                              </p:stCondLst>
                                            </p:cTn>
                                            <p:tgtEl>
                                              <p:spTgt spid="99"/>
                                            </p:tgtEl>
                                          </p:cBhvr>
                                          <p:to x="100000" y="100000"/>
                                        </p:animScale>
                                        <p:animScale>
                                          <p:cBhvr>
                                            <p:cTn id="132" dur="13">
                                              <p:stCondLst>
                                                <p:cond delay="656"/>
                                              </p:stCondLst>
                                            </p:cTn>
                                            <p:tgtEl>
                                              <p:spTgt spid="99"/>
                                            </p:tgtEl>
                                          </p:cBhvr>
                                          <p:to x="100000" y="80000"/>
                                        </p:animScale>
                                        <p:animScale>
                                          <p:cBhvr>
                                            <p:cTn id="133" dur="83" decel="50000">
                                              <p:stCondLst>
                                                <p:cond delay="669"/>
                                              </p:stCondLst>
                                            </p:cTn>
                                            <p:tgtEl>
                                              <p:spTgt spid="99"/>
                                            </p:tgtEl>
                                          </p:cBhvr>
                                          <p:to x="100000" y="100000"/>
                                        </p:animScale>
                                        <p:animScale>
                                          <p:cBhvr>
                                            <p:cTn id="134" dur="13">
                                              <p:stCondLst>
                                                <p:cond delay="821"/>
                                              </p:stCondLst>
                                            </p:cTn>
                                            <p:tgtEl>
                                              <p:spTgt spid="99"/>
                                            </p:tgtEl>
                                          </p:cBhvr>
                                          <p:to x="100000" y="90000"/>
                                        </p:animScale>
                                        <p:animScale>
                                          <p:cBhvr>
                                            <p:cTn id="135" dur="83" decel="50000">
                                              <p:stCondLst>
                                                <p:cond delay="834"/>
                                              </p:stCondLst>
                                            </p:cTn>
                                            <p:tgtEl>
                                              <p:spTgt spid="99"/>
                                            </p:tgtEl>
                                          </p:cBhvr>
                                          <p:to x="100000" y="100000"/>
                                        </p:animScale>
                                        <p:animScale>
                                          <p:cBhvr>
                                            <p:cTn id="136" dur="13">
                                              <p:stCondLst>
                                                <p:cond delay="904"/>
                                              </p:stCondLst>
                                            </p:cTn>
                                            <p:tgtEl>
                                              <p:spTgt spid="99"/>
                                            </p:tgtEl>
                                          </p:cBhvr>
                                          <p:to x="100000" y="95000"/>
                                        </p:animScale>
                                        <p:animScale>
                                          <p:cBhvr>
                                            <p:cTn id="137" dur="83" decel="50000">
                                              <p:stCondLst>
                                                <p:cond delay="917"/>
                                              </p:stCondLst>
                                            </p:cTn>
                                            <p:tgtEl>
                                              <p:spTgt spid="99"/>
                                            </p:tgtEl>
                                          </p:cBhvr>
                                          <p:to x="100000" y="100000"/>
                                        </p:animScale>
                                      </p:childTnLst>
                                    </p:cTn>
                                  </p:par>
                                  <p:par>
                                    <p:cTn id="138" presetID="26" presetClass="entr" presetSubtype="0" fill="hold" grpId="0" nodeType="withEffect">
                                      <p:stCondLst>
                                        <p:cond delay="500"/>
                                      </p:stCondLst>
                                      <p:childTnLst>
                                        <p:set>
                                          <p:cBhvr>
                                            <p:cTn id="139" dur="1" fill="hold">
                                              <p:stCondLst>
                                                <p:cond delay="0"/>
                                              </p:stCondLst>
                                            </p:cTn>
                                            <p:tgtEl>
                                              <p:spTgt spid="100"/>
                                            </p:tgtEl>
                                            <p:attrNameLst>
                                              <p:attrName>style.visibility</p:attrName>
                                            </p:attrNameLst>
                                          </p:cBhvr>
                                          <p:to>
                                            <p:strVal val="visible"/>
                                          </p:to>
                                        </p:set>
                                        <p:animEffect transition="in" filter="wipe(down)">
                                          <p:cBhvr>
                                            <p:cTn id="140" dur="290">
                                              <p:stCondLst>
                                                <p:cond delay="0"/>
                                              </p:stCondLst>
                                            </p:cTn>
                                            <p:tgtEl>
                                              <p:spTgt spid="100"/>
                                            </p:tgtEl>
                                          </p:cBhvr>
                                        </p:animEffect>
                                        <p:anim calcmode="lin" valueType="num">
                                          <p:cBhvr>
                                            <p:cTn id="141" dur="911"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100"/>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100"/>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100"/>
                                            </p:tgtEl>
                                            <p:attrNameLst>
                                              <p:attrName>ppt_y</p:attrName>
                                            </p:attrNameLst>
                                          </p:cBhvr>
                                          <p:tavLst>
                                            <p:tav tm="0" fmla="#ppt_y-sin(pi*$)/81">
                                              <p:val>
                                                <p:fltVal val="0"/>
                                              </p:val>
                                            </p:tav>
                                            <p:tav tm="100000">
                                              <p:val>
                                                <p:fltVal val="1"/>
                                              </p:val>
                                            </p:tav>
                                          </p:tavLst>
                                        </p:anim>
                                        <p:animScale>
                                          <p:cBhvr>
                                            <p:cTn id="146" dur="13">
                                              <p:stCondLst>
                                                <p:cond delay="325"/>
                                              </p:stCondLst>
                                            </p:cTn>
                                            <p:tgtEl>
                                              <p:spTgt spid="100"/>
                                            </p:tgtEl>
                                          </p:cBhvr>
                                          <p:to x="100000" y="60000"/>
                                        </p:animScale>
                                        <p:animScale>
                                          <p:cBhvr>
                                            <p:cTn id="147" dur="83" decel="50000">
                                              <p:stCondLst>
                                                <p:cond delay="338"/>
                                              </p:stCondLst>
                                            </p:cTn>
                                            <p:tgtEl>
                                              <p:spTgt spid="100"/>
                                            </p:tgtEl>
                                          </p:cBhvr>
                                          <p:to x="100000" y="100000"/>
                                        </p:animScale>
                                        <p:animScale>
                                          <p:cBhvr>
                                            <p:cTn id="148" dur="13">
                                              <p:stCondLst>
                                                <p:cond delay="656"/>
                                              </p:stCondLst>
                                            </p:cTn>
                                            <p:tgtEl>
                                              <p:spTgt spid="100"/>
                                            </p:tgtEl>
                                          </p:cBhvr>
                                          <p:to x="100000" y="80000"/>
                                        </p:animScale>
                                        <p:animScale>
                                          <p:cBhvr>
                                            <p:cTn id="149" dur="83" decel="50000">
                                              <p:stCondLst>
                                                <p:cond delay="669"/>
                                              </p:stCondLst>
                                            </p:cTn>
                                            <p:tgtEl>
                                              <p:spTgt spid="100"/>
                                            </p:tgtEl>
                                          </p:cBhvr>
                                          <p:to x="100000" y="100000"/>
                                        </p:animScale>
                                        <p:animScale>
                                          <p:cBhvr>
                                            <p:cTn id="150" dur="13">
                                              <p:stCondLst>
                                                <p:cond delay="821"/>
                                              </p:stCondLst>
                                            </p:cTn>
                                            <p:tgtEl>
                                              <p:spTgt spid="100"/>
                                            </p:tgtEl>
                                          </p:cBhvr>
                                          <p:to x="100000" y="90000"/>
                                        </p:animScale>
                                        <p:animScale>
                                          <p:cBhvr>
                                            <p:cTn id="151" dur="83" decel="50000">
                                              <p:stCondLst>
                                                <p:cond delay="834"/>
                                              </p:stCondLst>
                                            </p:cTn>
                                            <p:tgtEl>
                                              <p:spTgt spid="100"/>
                                            </p:tgtEl>
                                          </p:cBhvr>
                                          <p:to x="100000" y="100000"/>
                                        </p:animScale>
                                        <p:animScale>
                                          <p:cBhvr>
                                            <p:cTn id="152" dur="13">
                                              <p:stCondLst>
                                                <p:cond delay="904"/>
                                              </p:stCondLst>
                                            </p:cTn>
                                            <p:tgtEl>
                                              <p:spTgt spid="100"/>
                                            </p:tgtEl>
                                          </p:cBhvr>
                                          <p:to x="100000" y="95000"/>
                                        </p:animScale>
                                        <p:animScale>
                                          <p:cBhvr>
                                            <p:cTn id="153" dur="83" decel="50000">
                                              <p:stCondLst>
                                                <p:cond delay="917"/>
                                              </p:stCondLst>
                                            </p:cTn>
                                            <p:tgtEl>
                                              <p:spTgt spid="100"/>
                                            </p:tgtEl>
                                          </p:cBhvr>
                                          <p:to x="100000" y="100000"/>
                                        </p:animScale>
                                      </p:childTnLst>
                                    </p:cTn>
                                  </p:par>
                                </p:childTnLst>
                              </p:cTn>
                            </p:par>
                            <p:par>
                              <p:cTn id="154" fill="hold">
                                <p:stCondLst>
                                  <p:cond delay="5000"/>
                                </p:stCondLst>
                                <p:childTnLst>
                                  <p:par>
                                    <p:cTn id="155" presetID="22" presetClass="entr" presetSubtype="1" fill="hold" grpId="0" nodeType="afterEffect">
                                      <p:stCondLst>
                                        <p:cond delay="0"/>
                                      </p:stCondLst>
                                      <p:childTnLst>
                                        <p:set>
                                          <p:cBhvr>
                                            <p:cTn id="156" dur="1" fill="hold">
                                              <p:stCondLst>
                                                <p:cond delay="0"/>
                                              </p:stCondLst>
                                            </p:cTn>
                                            <p:tgtEl>
                                              <p:spTgt spid="94"/>
                                            </p:tgtEl>
                                            <p:attrNameLst>
                                              <p:attrName>style.visibility</p:attrName>
                                            </p:attrNameLst>
                                          </p:cBhvr>
                                          <p:to>
                                            <p:strVal val="visible"/>
                                          </p:to>
                                        </p:set>
                                        <p:animEffect transition="in" filter="wipe(up)">
                                          <p:cBhvr>
                                            <p:cTn id="157"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4" grpId="0" animBg="1"/>
          <p:bldP spid="75" grpId="0" animBg="1"/>
          <p:bldP spid="76" grpId="0" animBg="1"/>
          <p:bldP spid="77" grpId="0" animBg="1"/>
          <p:bldP spid="78" grpId="0" animBg="1"/>
          <p:bldP spid="94" grpId="0"/>
          <p:bldP spid="95" grpId="0"/>
          <p:bldP spid="96" grpId="0"/>
          <p:bldP spid="97" grpId="0"/>
          <p:bldP spid="98" grpId="0"/>
          <p:bldP spid="99" grpId="0"/>
          <p:bldP spid="100" grpId="0"/>
          <p:bldP spid="10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5400000">
            <a:off x="1132680" y="1323746"/>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6" name="直接连接符 5"/>
          <p:cNvCxnSpPr/>
          <p:nvPr/>
        </p:nvCxnSpPr>
        <p:spPr bwMode="auto">
          <a:xfrm>
            <a:off x="3313581" y="1408976"/>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363228" y="4199616"/>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auto">
          <a:xfrm>
            <a:off x="4185200" y="2355328"/>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a:off x="4043962" y="3340323"/>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471744" y="1053622"/>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11" name="矩形 47"/>
          <p:cNvSpPr>
            <a:spLocks noChangeArrowheads="1"/>
          </p:cNvSpPr>
          <p:nvPr/>
        </p:nvSpPr>
        <p:spPr bwMode="auto">
          <a:xfrm>
            <a:off x="5442402" y="1286350"/>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2" name="组合 11"/>
          <p:cNvGrpSpPr>
            <a:grpSpLocks/>
          </p:cNvGrpSpPr>
          <p:nvPr/>
        </p:nvGrpSpPr>
        <p:grpSpPr bwMode="auto">
          <a:xfrm>
            <a:off x="1346977" y="1654368"/>
            <a:ext cx="2259643" cy="2259643"/>
            <a:chOff x="1103084" y="2155824"/>
            <a:chExt cx="3176815" cy="3176815"/>
          </a:xfrm>
        </p:grpSpPr>
        <p:sp>
          <p:nvSpPr>
            <p:cNvPr id="13" name="椭圆 12"/>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4" name="椭圆 13"/>
            <p:cNvSpPr/>
            <p:nvPr/>
          </p:nvSpPr>
          <p:spPr>
            <a:xfrm>
              <a:off x="1281790" y="2334530"/>
              <a:ext cx="2819403" cy="2819403"/>
            </a:xfrm>
            <a:prstGeom prst="ellipse">
              <a:avLst/>
            </a:prstGeom>
            <a:blipFill dpi="0" rotWithShape="1">
              <a:blip r:embed="rId2" cstate="print"/>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5" name="椭圆 14"/>
          <p:cNvSpPr/>
          <p:nvPr/>
        </p:nvSpPr>
        <p:spPr>
          <a:xfrm>
            <a:off x="3086406" y="1192498"/>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6" name="椭圆 15"/>
          <p:cNvSpPr/>
          <p:nvPr/>
        </p:nvSpPr>
        <p:spPr>
          <a:xfrm>
            <a:off x="3878494" y="2153420"/>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7" name="椭圆 16"/>
          <p:cNvSpPr/>
          <p:nvPr/>
        </p:nvSpPr>
        <p:spPr>
          <a:xfrm>
            <a:off x="3857554" y="3135813"/>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8" name="椭圆 17"/>
          <p:cNvSpPr/>
          <p:nvPr/>
        </p:nvSpPr>
        <p:spPr>
          <a:xfrm>
            <a:off x="3086406" y="3986019"/>
            <a:ext cx="373310" cy="373310"/>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9" name="组合 18"/>
          <p:cNvGrpSpPr/>
          <p:nvPr/>
        </p:nvGrpSpPr>
        <p:grpSpPr>
          <a:xfrm>
            <a:off x="4115970" y="981614"/>
            <a:ext cx="858956" cy="858956"/>
            <a:chOff x="3989630" y="984316"/>
            <a:chExt cx="858956" cy="858956"/>
          </a:xfrm>
        </p:grpSpPr>
        <p:grpSp>
          <p:nvGrpSpPr>
            <p:cNvPr id="20" name="组合 19"/>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5" name="椭圆 2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21" name="组合 54"/>
            <p:cNvGrpSpPr>
              <a:grpSpLocks noChangeAspect="1"/>
            </p:cNvGrpSpPr>
            <p:nvPr/>
          </p:nvGrpSpPr>
          <p:grpSpPr bwMode="auto">
            <a:xfrm>
              <a:off x="4230408" y="1145668"/>
              <a:ext cx="389996" cy="469766"/>
              <a:chOff x="3452849" y="2667439"/>
              <a:chExt cx="239345" cy="288607"/>
            </a:xfrm>
          </p:grpSpPr>
          <p:sp>
            <p:nvSpPr>
              <p:cNvPr id="22"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3"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6" name="组合 25"/>
          <p:cNvGrpSpPr/>
          <p:nvPr/>
        </p:nvGrpSpPr>
        <p:grpSpPr>
          <a:xfrm>
            <a:off x="4811052" y="1865232"/>
            <a:ext cx="858956" cy="858956"/>
            <a:chOff x="4684712" y="1948340"/>
            <a:chExt cx="858956" cy="858956"/>
          </a:xfrm>
        </p:grpSpPr>
        <p:grpSp>
          <p:nvGrpSpPr>
            <p:cNvPr id="27" name="组合 26"/>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0" name="椭圆 2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8"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1" name="组合 30"/>
          <p:cNvGrpSpPr/>
          <p:nvPr/>
        </p:nvGrpSpPr>
        <p:grpSpPr>
          <a:xfrm>
            <a:off x="4842356" y="2910845"/>
            <a:ext cx="858956" cy="858956"/>
            <a:chOff x="4716016" y="2993953"/>
            <a:chExt cx="858956" cy="858956"/>
          </a:xfrm>
        </p:grpSpPr>
        <p:grpSp>
          <p:nvGrpSpPr>
            <p:cNvPr id="32" name="组合 31"/>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5" name="椭圆 34"/>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3"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6" name="组合 35"/>
          <p:cNvGrpSpPr/>
          <p:nvPr/>
        </p:nvGrpSpPr>
        <p:grpSpPr>
          <a:xfrm>
            <a:off x="4123186" y="3781528"/>
            <a:ext cx="858956" cy="858956"/>
            <a:chOff x="3996846" y="3864636"/>
            <a:chExt cx="858956" cy="858956"/>
          </a:xfrm>
        </p:grpSpPr>
        <p:grpSp>
          <p:nvGrpSpPr>
            <p:cNvPr id="37" name="组合 36"/>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椭圆 39"/>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8"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41" name="矩形 40"/>
          <p:cNvSpPr/>
          <p:nvPr/>
        </p:nvSpPr>
        <p:spPr>
          <a:xfrm>
            <a:off x="6119816" y="191395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6090474" y="2146685"/>
            <a:ext cx="229795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3" name="矩形 42"/>
          <p:cNvSpPr/>
          <p:nvPr/>
        </p:nvSpPr>
        <p:spPr>
          <a:xfrm>
            <a:off x="6194374" y="2944932"/>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6165032" y="3177660"/>
            <a:ext cx="2223392"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a:t>
            </a:r>
            <a:r>
              <a:rPr lang="zh-CN" altLang="en-US" sz="1000" dirty="0" smtClean="0"/>
              <a:t>，</a:t>
            </a:r>
            <a:endParaRPr lang="en-US" altLang="zh-CN" sz="1000" dirty="0"/>
          </a:p>
        </p:txBody>
      </p:sp>
      <p:sp>
        <p:nvSpPr>
          <p:cNvPr id="45" name="矩形 44"/>
          <p:cNvSpPr/>
          <p:nvPr/>
        </p:nvSpPr>
        <p:spPr>
          <a:xfrm>
            <a:off x="5519379" y="3889351"/>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6" name="矩形 47"/>
          <p:cNvSpPr>
            <a:spLocks noChangeArrowheads="1"/>
          </p:cNvSpPr>
          <p:nvPr/>
        </p:nvSpPr>
        <p:spPr bwMode="auto">
          <a:xfrm>
            <a:off x="5490037" y="4122079"/>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xmlns="" val="1972545314"/>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p:cTn id="21" dur="400" fill="hold"/>
                                            <p:tgtEl>
                                              <p:spTgt spid="12"/>
                                            </p:tgtEl>
                                            <p:attrNameLst>
                                              <p:attrName>ppt_w</p:attrName>
                                            </p:attrNameLst>
                                          </p:cBhvr>
                                          <p:tavLst>
                                            <p:tav tm="0">
                                              <p:val>
                                                <p:fltVal val="0"/>
                                              </p:val>
                                            </p:tav>
                                            <p:tav tm="100000">
                                              <p:val>
                                                <p:strVal val="#ppt_w"/>
                                              </p:val>
                                            </p:tav>
                                          </p:tavLst>
                                        </p:anim>
                                        <p:anim calcmode="lin" valueType="num">
                                          <p:cBhvr>
                                            <p:cTn id="22" dur="400" fill="hold"/>
                                            <p:tgtEl>
                                              <p:spTgt spid="12"/>
                                            </p:tgtEl>
                                            <p:attrNameLst>
                                              <p:attrName>ppt_h</p:attrName>
                                            </p:attrNameLst>
                                          </p:cBhvr>
                                          <p:tavLst>
                                            <p:tav tm="0">
                                              <p:val>
                                                <p:fltVal val="0"/>
                                              </p:val>
                                            </p:tav>
                                            <p:tav tm="100000">
                                              <p:val>
                                                <p:strVal val="#ppt_h"/>
                                              </p:val>
                                            </p:tav>
                                          </p:tavLst>
                                        </p:anim>
                                        <p:animEffect transition="in" filter="fade">
                                          <p:cBhvr>
                                            <p:cTn id="23" dur="400"/>
                                            <p:tgtEl>
                                              <p:spTgt spid="12"/>
                                            </p:tgtEl>
                                          </p:cBhvr>
                                        </p:animEffect>
                                      </p:childTnLst>
                                    </p:cTn>
                                  </p:par>
                                </p:childTnLst>
                              </p:cTn>
                            </p:par>
                            <p:par>
                              <p:cTn id="24" fill="hold">
                                <p:stCondLst>
                                  <p:cond delay="165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35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000"/>
                                </p:stCondLst>
                                <p:childTnLst>
                                  <p:par>
                                    <p:cTn id="39" presetID="2" presetClass="entr" presetSubtype="2" fill="hold" nodeType="afterEffect" p14:presetBounceEnd="40000">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14:bounceEnd="40000">
                                          <p:cBhvr additive="base">
                                            <p:cTn id="41" dur="500" fill="hold"/>
                                            <p:tgtEl>
                                              <p:spTgt spid="19"/>
                                            </p:tgtEl>
                                            <p:attrNameLst>
                                              <p:attrName>ppt_x</p:attrName>
                                            </p:attrNameLst>
                                          </p:cBhvr>
                                          <p:tavLst>
                                            <p:tav tm="0">
                                              <p:val>
                                                <p:strVal val="1+#ppt_w/2"/>
                                              </p:val>
                                            </p:tav>
                                            <p:tav tm="100000">
                                              <p:val>
                                                <p:strVal val="#ppt_x"/>
                                              </p:val>
                                            </p:tav>
                                          </p:tavLst>
                                        </p:anim>
                                        <p:anim calcmode="lin" valueType="num" p14:bounceEnd="40000">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4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5250"/>
                                </p:stCondLst>
                                <p:childTnLst>
                                  <p:par>
                                    <p:cTn id="60" presetID="2" presetClass="entr" presetSubtype="2" fill="hold" nodeType="afterEffect" p14:presetBounceEnd="40000">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14:bounceEnd="40000">
                                          <p:cBhvr additive="base">
                                            <p:cTn id="62"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7000"/>
                                </p:stCondLst>
                                <p:childTnLst>
                                  <p:par>
                                    <p:cTn id="77" presetID="22" presetClass="entr" presetSubtype="8"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500"/>
                                </p:stCondLst>
                                <p:childTnLst>
                                  <p:par>
                                    <p:cTn id="81" presetID="2" presetClass="entr" presetSubtype="2" fill="hold" nodeType="afterEffect" p14:presetBounceEnd="40000">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14:bounceEnd="40000">
                                          <p:cBhvr additive="base">
                                            <p:cTn id="83"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84" dur="500" fill="hold"/>
                                            <p:tgtEl>
                                              <p:spTgt spid="31"/>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22" presetClass="entr" presetSubtype="8"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wipe(left)">
                                          <p:cBhvr>
                                            <p:cTn id="91" dur="500"/>
                                            <p:tgtEl>
                                              <p:spTgt spid="44"/>
                                            </p:tgtEl>
                                          </p:cBhvr>
                                        </p:animEffect>
                                      </p:childTnLst>
                                    </p:cTn>
                                  </p:par>
                                  <p:par>
                                    <p:cTn id="92" presetID="53" presetClass="entr" presetSubtype="16" fill="hold" grpId="0" nodeType="withEffect">
                                      <p:stCondLst>
                                        <p:cond delay="750"/>
                                      </p:stCondLst>
                                      <p:childTnLst>
                                        <p:set>
                                          <p:cBhvr>
                                            <p:cTn id="93" dur="1" fill="hold">
                                              <p:stCondLst>
                                                <p:cond delay="0"/>
                                              </p:stCondLst>
                                            </p:cTn>
                                            <p:tgtEl>
                                              <p:spTgt spid="18"/>
                                            </p:tgtEl>
                                            <p:attrNameLst>
                                              <p:attrName>style.visibility</p:attrName>
                                            </p:attrNameLst>
                                          </p:cBhvr>
                                          <p:to>
                                            <p:strVal val="visible"/>
                                          </p:to>
                                        </p:set>
                                        <p:anim calcmode="lin" valueType="num">
                                          <p:cBhvr>
                                            <p:cTn id="94" dur="500" fill="hold"/>
                                            <p:tgtEl>
                                              <p:spTgt spid="18"/>
                                            </p:tgtEl>
                                            <p:attrNameLst>
                                              <p:attrName>ppt_w</p:attrName>
                                            </p:attrNameLst>
                                          </p:cBhvr>
                                          <p:tavLst>
                                            <p:tav tm="0">
                                              <p:val>
                                                <p:fltVal val="0"/>
                                              </p:val>
                                            </p:tav>
                                            <p:tav tm="100000">
                                              <p:val>
                                                <p:strVal val="#ppt_w"/>
                                              </p:val>
                                            </p:tav>
                                          </p:tavLst>
                                        </p:anim>
                                        <p:anim calcmode="lin" valueType="num">
                                          <p:cBhvr>
                                            <p:cTn id="95" dur="500" fill="hold"/>
                                            <p:tgtEl>
                                              <p:spTgt spid="18"/>
                                            </p:tgtEl>
                                            <p:attrNameLst>
                                              <p:attrName>ppt_h</p:attrName>
                                            </p:attrNameLst>
                                          </p:cBhvr>
                                          <p:tavLst>
                                            <p:tav tm="0">
                                              <p:val>
                                                <p:fltVal val="0"/>
                                              </p:val>
                                            </p:tav>
                                            <p:tav tm="100000">
                                              <p:val>
                                                <p:strVal val="#ppt_h"/>
                                              </p:val>
                                            </p:tav>
                                          </p:tavLst>
                                        </p:anim>
                                        <p:animEffect transition="in" filter="fade">
                                          <p:cBhvr>
                                            <p:cTn id="96" dur="500"/>
                                            <p:tgtEl>
                                              <p:spTgt spid="18"/>
                                            </p:tgtEl>
                                          </p:cBhvr>
                                        </p:animEffect>
                                      </p:childTnLst>
                                    </p:cTn>
                                  </p:par>
                                </p:childTnLst>
                              </p:cTn>
                            </p:par>
                            <p:par>
                              <p:cTn id="97" fill="hold">
                                <p:stCondLst>
                                  <p:cond delay="9250"/>
                                </p:stCondLst>
                                <p:childTnLst>
                                  <p:par>
                                    <p:cTn id="98" presetID="22" presetClass="entr" presetSubtype="8"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wipe(left)">
                                          <p:cBhvr>
                                            <p:cTn id="100" dur="500"/>
                                            <p:tgtEl>
                                              <p:spTgt spid="7"/>
                                            </p:tgtEl>
                                          </p:cBhvr>
                                        </p:animEffect>
                                      </p:childTnLst>
                                    </p:cTn>
                                  </p:par>
                                </p:childTnLst>
                              </p:cTn>
                            </p:par>
                            <p:par>
                              <p:cTn id="101" fill="hold">
                                <p:stCondLst>
                                  <p:cond delay="9750"/>
                                </p:stCondLst>
                                <p:childTnLst>
                                  <p:par>
                                    <p:cTn id="102" presetID="2" presetClass="entr" presetSubtype="2" fill="hold" nodeType="afterEffect" p14:presetBounceEnd="40000">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14:bounceEnd="40000">
                                          <p:cBhvr additive="base">
                                            <p:cTn id="104" dur="5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105" dur="500" fill="hold"/>
                                            <p:tgtEl>
                                              <p:spTgt spid="36"/>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22" presetClass="entr" presetSubtype="8"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wipe(left)">
                                          <p:cBhvr>
                                            <p:cTn id="1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5" grpId="0" animBg="1"/>
          <p:bldP spid="16" grpId="0" animBg="1"/>
          <p:bldP spid="17" grpId="0" animBg="1"/>
          <p:bldP spid="18" grpId="0" animBg="1"/>
          <p:bldP spid="41" grpId="0"/>
          <p:bldP spid="42" grpId="0"/>
          <p:bldP spid="43" grpId="0"/>
          <p:bldP spid="44" grpId="0"/>
          <p:bldP spid="45" grpId="0"/>
          <p:bldP spid="4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p:cTn id="21" dur="400" fill="hold"/>
                                            <p:tgtEl>
                                              <p:spTgt spid="12"/>
                                            </p:tgtEl>
                                            <p:attrNameLst>
                                              <p:attrName>ppt_w</p:attrName>
                                            </p:attrNameLst>
                                          </p:cBhvr>
                                          <p:tavLst>
                                            <p:tav tm="0">
                                              <p:val>
                                                <p:fltVal val="0"/>
                                              </p:val>
                                            </p:tav>
                                            <p:tav tm="100000">
                                              <p:val>
                                                <p:strVal val="#ppt_w"/>
                                              </p:val>
                                            </p:tav>
                                          </p:tavLst>
                                        </p:anim>
                                        <p:anim calcmode="lin" valueType="num">
                                          <p:cBhvr>
                                            <p:cTn id="22" dur="400" fill="hold"/>
                                            <p:tgtEl>
                                              <p:spTgt spid="12"/>
                                            </p:tgtEl>
                                            <p:attrNameLst>
                                              <p:attrName>ppt_h</p:attrName>
                                            </p:attrNameLst>
                                          </p:cBhvr>
                                          <p:tavLst>
                                            <p:tav tm="0">
                                              <p:val>
                                                <p:fltVal val="0"/>
                                              </p:val>
                                            </p:tav>
                                            <p:tav tm="100000">
                                              <p:val>
                                                <p:strVal val="#ppt_h"/>
                                              </p:val>
                                            </p:tav>
                                          </p:tavLst>
                                        </p:anim>
                                        <p:animEffect transition="in" filter="fade">
                                          <p:cBhvr>
                                            <p:cTn id="23" dur="400"/>
                                            <p:tgtEl>
                                              <p:spTgt spid="12"/>
                                            </p:tgtEl>
                                          </p:cBhvr>
                                        </p:animEffect>
                                      </p:childTnLst>
                                    </p:cTn>
                                  </p:par>
                                </p:childTnLst>
                              </p:cTn>
                            </p:par>
                            <p:par>
                              <p:cTn id="24" fill="hold">
                                <p:stCondLst>
                                  <p:cond delay="165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35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4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5250"/>
                                </p:stCondLst>
                                <p:childTnLst>
                                  <p:par>
                                    <p:cTn id="60" presetID="2" presetClass="entr" presetSubtype="2"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1+#ppt_w/2"/>
                                              </p:val>
                                            </p:tav>
                                            <p:tav tm="100000">
                                              <p:val>
                                                <p:strVal val="#ppt_x"/>
                                              </p:val>
                                            </p:tav>
                                          </p:tavLst>
                                        </p:anim>
                                        <p:anim calcmode="lin" valueType="num">
                                          <p:cBhvr additive="base">
                                            <p:cTn id="63" dur="50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5750"/>
                                </p:stCondLst>
                                <p:childTnLst>
                                  <p:par>
                                    <p:cTn id="65" presetID="22" presetClass="entr" presetSubtype="8"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7000"/>
                                </p:stCondLst>
                                <p:childTnLst>
                                  <p:par>
                                    <p:cTn id="77" presetID="22" presetClass="entr" presetSubtype="8"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7500"/>
                                </p:stCondLst>
                                <p:childTnLst>
                                  <p:par>
                                    <p:cTn id="81" presetID="2" presetClass="entr" presetSubtype="2"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1+#ppt_w/2"/>
                                              </p:val>
                                            </p:tav>
                                            <p:tav tm="100000">
                                              <p:val>
                                                <p:strVal val="#ppt_x"/>
                                              </p:val>
                                            </p:tav>
                                          </p:tavLst>
                                        </p:anim>
                                        <p:anim calcmode="lin" valueType="num">
                                          <p:cBhvr additive="base">
                                            <p:cTn id="84" dur="500" fill="hold"/>
                                            <p:tgtEl>
                                              <p:spTgt spid="31"/>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22" presetClass="entr" presetSubtype="8"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wipe(left)">
                                          <p:cBhvr>
                                            <p:cTn id="91" dur="500"/>
                                            <p:tgtEl>
                                              <p:spTgt spid="44"/>
                                            </p:tgtEl>
                                          </p:cBhvr>
                                        </p:animEffect>
                                      </p:childTnLst>
                                    </p:cTn>
                                  </p:par>
                                  <p:par>
                                    <p:cTn id="92" presetID="53" presetClass="entr" presetSubtype="16" fill="hold" grpId="0" nodeType="withEffect">
                                      <p:stCondLst>
                                        <p:cond delay="750"/>
                                      </p:stCondLst>
                                      <p:childTnLst>
                                        <p:set>
                                          <p:cBhvr>
                                            <p:cTn id="93" dur="1" fill="hold">
                                              <p:stCondLst>
                                                <p:cond delay="0"/>
                                              </p:stCondLst>
                                            </p:cTn>
                                            <p:tgtEl>
                                              <p:spTgt spid="18"/>
                                            </p:tgtEl>
                                            <p:attrNameLst>
                                              <p:attrName>style.visibility</p:attrName>
                                            </p:attrNameLst>
                                          </p:cBhvr>
                                          <p:to>
                                            <p:strVal val="visible"/>
                                          </p:to>
                                        </p:set>
                                        <p:anim calcmode="lin" valueType="num">
                                          <p:cBhvr>
                                            <p:cTn id="94" dur="500" fill="hold"/>
                                            <p:tgtEl>
                                              <p:spTgt spid="18"/>
                                            </p:tgtEl>
                                            <p:attrNameLst>
                                              <p:attrName>ppt_w</p:attrName>
                                            </p:attrNameLst>
                                          </p:cBhvr>
                                          <p:tavLst>
                                            <p:tav tm="0">
                                              <p:val>
                                                <p:fltVal val="0"/>
                                              </p:val>
                                            </p:tav>
                                            <p:tav tm="100000">
                                              <p:val>
                                                <p:strVal val="#ppt_w"/>
                                              </p:val>
                                            </p:tav>
                                          </p:tavLst>
                                        </p:anim>
                                        <p:anim calcmode="lin" valueType="num">
                                          <p:cBhvr>
                                            <p:cTn id="95" dur="500" fill="hold"/>
                                            <p:tgtEl>
                                              <p:spTgt spid="18"/>
                                            </p:tgtEl>
                                            <p:attrNameLst>
                                              <p:attrName>ppt_h</p:attrName>
                                            </p:attrNameLst>
                                          </p:cBhvr>
                                          <p:tavLst>
                                            <p:tav tm="0">
                                              <p:val>
                                                <p:fltVal val="0"/>
                                              </p:val>
                                            </p:tav>
                                            <p:tav tm="100000">
                                              <p:val>
                                                <p:strVal val="#ppt_h"/>
                                              </p:val>
                                            </p:tav>
                                          </p:tavLst>
                                        </p:anim>
                                        <p:animEffect transition="in" filter="fade">
                                          <p:cBhvr>
                                            <p:cTn id="96" dur="500"/>
                                            <p:tgtEl>
                                              <p:spTgt spid="18"/>
                                            </p:tgtEl>
                                          </p:cBhvr>
                                        </p:animEffect>
                                      </p:childTnLst>
                                    </p:cTn>
                                  </p:par>
                                </p:childTnLst>
                              </p:cTn>
                            </p:par>
                            <p:par>
                              <p:cTn id="97" fill="hold">
                                <p:stCondLst>
                                  <p:cond delay="9250"/>
                                </p:stCondLst>
                                <p:childTnLst>
                                  <p:par>
                                    <p:cTn id="98" presetID="22" presetClass="entr" presetSubtype="8"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wipe(left)">
                                          <p:cBhvr>
                                            <p:cTn id="100" dur="500"/>
                                            <p:tgtEl>
                                              <p:spTgt spid="7"/>
                                            </p:tgtEl>
                                          </p:cBhvr>
                                        </p:animEffect>
                                      </p:childTnLst>
                                    </p:cTn>
                                  </p:par>
                                </p:childTnLst>
                              </p:cTn>
                            </p:par>
                            <p:par>
                              <p:cTn id="101" fill="hold">
                                <p:stCondLst>
                                  <p:cond delay="9750"/>
                                </p:stCondLst>
                                <p:childTnLst>
                                  <p:par>
                                    <p:cTn id="102" presetID="2" presetClass="entr" presetSubtype="2" fill="hold" nodeType="afterEffect">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cBhvr additive="base">
                                            <p:cTn id="104" dur="500" fill="hold"/>
                                            <p:tgtEl>
                                              <p:spTgt spid="36"/>
                                            </p:tgtEl>
                                            <p:attrNameLst>
                                              <p:attrName>ppt_x</p:attrName>
                                            </p:attrNameLst>
                                          </p:cBhvr>
                                          <p:tavLst>
                                            <p:tav tm="0">
                                              <p:val>
                                                <p:strVal val="1+#ppt_w/2"/>
                                              </p:val>
                                            </p:tav>
                                            <p:tav tm="100000">
                                              <p:val>
                                                <p:strVal val="#ppt_x"/>
                                              </p:val>
                                            </p:tav>
                                          </p:tavLst>
                                        </p:anim>
                                        <p:anim calcmode="lin" valueType="num">
                                          <p:cBhvr additive="base">
                                            <p:cTn id="105" dur="500" fill="hold"/>
                                            <p:tgtEl>
                                              <p:spTgt spid="36"/>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22" presetClass="entr" presetSubtype="8"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ipe(left)">
                                          <p:cBhvr>
                                            <p:cTn id="109" dur="500"/>
                                            <p:tgtEl>
                                              <p:spTgt spid="4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wipe(left)">
                                          <p:cBhvr>
                                            <p:cTn id="1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5" grpId="0" animBg="1"/>
          <p:bldP spid="16" grpId="0" animBg="1"/>
          <p:bldP spid="17" grpId="0" animBg="1"/>
          <p:bldP spid="18" grpId="0" animBg="1"/>
          <p:bldP spid="41" grpId="0"/>
          <p:bldP spid="42" grpId="0"/>
          <p:bldP spid="43" grpId="0"/>
          <p:bldP spid="44" grpId="0"/>
          <p:bldP spid="45" grpId="0"/>
          <p:bldP spid="4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7"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8"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9"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0"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16" name="Picture 34"/>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3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 name="Picture 3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9" name="Picture 3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 name="Picture 3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1" name="组合 4"/>
          <p:cNvGrpSpPr>
            <a:grpSpLocks/>
          </p:cNvGrpSpPr>
          <p:nvPr/>
        </p:nvGrpSpPr>
        <p:grpSpPr bwMode="auto">
          <a:xfrm>
            <a:off x="690652" y="1347614"/>
            <a:ext cx="1729013" cy="1728788"/>
            <a:chOff x="3733576" y="3930057"/>
            <a:chExt cx="1800000" cy="1800000"/>
          </a:xfrm>
        </p:grpSpPr>
        <p:sp>
          <p:nvSpPr>
            <p:cNvPr id="22"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3"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4"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5" name="组合 4"/>
          <p:cNvGrpSpPr>
            <a:grpSpLocks/>
          </p:cNvGrpSpPr>
          <p:nvPr/>
        </p:nvGrpSpPr>
        <p:grpSpPr bwMode="auto">
          <a:xfrm>
            <a:off x="2148167" y="1347614"/>
            <a:ext cx="1729013" cy="1728788"/>
            <a:chOff x="3733576" y="3930057"/>
            <a:chExt cx="1800000" cy="1800000"/>
          </a:xfrm>
        </p:grpSpPr>
        <p:sp>
          <p:nvSpPr>
            <p:cNvPr id="2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2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29" name="组合 4"/>
          <p:cNvGrpSpPr>
            <a:grpSpLocks/>
          </p:cNvGrpSpPr>
          <p:nvPr/>
        </p:nvGrpSpPr>
        <p:grpSpPr bwMode="auto">
          <a:xfrm>
            <a:off x="3606873" y="1347614"/>
            <a:ext cx="1729013" cy="1728788"/>
            <a:chOff x="3733576" y="3930057"/>
            <a:chExt cx="1800000" cy="1800000"/>
          </a:xfrm>
        </p:grpSpPr>
        <p:sp>
          <p:nvSpPr>
            <p:cNvPr id="3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3" name="组合 4"/>
          <p:cNvGrpSpPr>
            <a:grpSpLocks/>
          </p:cNvGrpSpPr>
          <p:nvPr/>
        </p:nvGrpSpPr>
        <p:grpSpPr bwMode="auto">
          <a:xfrm>
            <a:off x="5065578" y="1347614"/>
            <a:ext cx="1729013" cy="1728788"/>
            <a:chOff x="3733576" y="3930057"/>
            <a:chExt cx="1800000" cy="1800000"/>
          </a:xfrm>
        </p:grpSpPr>
        <p:sp>
          <p:nvSpPr>
            <p:cNvPr id="3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4"/>
          <p:cNvGrpSpPr>
            <a:grpSpLocks/>
          </p:cNvGrpSpPr>
          <p:nvPr/>
        </p:nvGrpSpPr>
        <p:grpSpPr bwMode="auto">
          <a:xfrm>
            <a:off x="6515948" y="1347614"/>
            <a:ext cx="1729013" cy="1728788"/>
            <a:chOff x="3733576" y="3930057"/>
            <a:chExt cx="1800000" cy="1800000"/>
          </a:xfrm>
        </p:grpSpPr>
        <p:sp>
          <p:nvSpPr>
            <p:cNvPr id="38" name="椭圆 3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39" name="任意多边形 3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0" name="椭圆 3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69828808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0-#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0-#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0-#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17" presetClass="entr" presetSubtype="1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strVal val="#ppt_h"/>
                                          </p:val>
                                        </p:tav>
                                        <p:tav tm="100000">
                                          <p:val>
                                            <p:strVal val="#ppt_h"/>
                                          </p:val>
                                        </p:tav>
                                      </p:tavLst>
                                    </p:anim>
                                  </p:childTnLst>
                                </p:cTn>
                              </p:par>
                            </p:childTnLst>
                          </p:cTn>
                        </p:par>
                        <p:par>
                          <p:cTn id="44" fill="hold">
                            <p:stCondLst>
                              <p:cond delay="2000"/>
                            </p:stCondLst>
                            <p:childTnLst>
                              <p:par>
                                <p:cTn id="45" presetID="17" presetClass="entr" presetSubtype="1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strVal val="#ppt_h"/>
                                          </p:val>
                                        </p:tav>
                                        <p:tav tm="100000">
                                          <p:val>
                                            <p:strVal val="#ppt_h"/>
                                          </p:val>
                                        </p:tav>
                                      </p:tavLst>
                                    </p:anim>
                                  </p:childTnLst>
                                </p:cTn>
                              </p:par>
                            </p:childTnLst>
                          </p:cTn>
                        </p:par>
                        <p:par>
                          <p:cTn id="49" fill="hold">
                            <p:stCondLst>
                              <p:cond delay="2500"/>
                            </p:stCondLst>
                            <p:childTnLst>
                              <p:par>
                                <p:cTn id="50" presetID="17" presetClass="entr" presetSubtype="1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strVal val="#ppt_h"/>
                                          </p:val>
                                        </p:tav>
                                        <p:tav tm="100000">
                                          <p:val>
                                            <p:strVal val="#ppt_h"/>
                                          </p:val>
                                        </p:tav>
                                      </p:tavLst>
                                    </p:anim>
                                  </p:childTnLst>
                                </p:cTn>
                              </p:par>
                            </p:childTnLst>
                          </p:cTn>
                        </p:par>
                        <p:par>
                          <p:cTn id="54" fill="hold">
                            <p:stCondLst>
                              <p:cond delay="3000"/>
                            </p:stCondLst>
                            <p:childTnLst>
                              <p:par>
                                <p:cTn id="55" presetID="17" presetClass="entr" presetSubtype="1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strVal val="#ppt_h"/>
                                          </p:val>
                                        </p:tav>
                                        <p:tav tm="100000">
                                          <p:val>
                                            <p:strVal val="#ppt_h"/>
                                          </p:val>
                                        </p:tav>
                                      </p:tavLst>
                                    </p:anim>
                                  </p:childTnLst>
                                </p:cTn>
                              </p:par>
                            </p:childTnLst>
                          </p:cTn>
                        </p:par>
                        <p:par>
                          <p:cTn id="59" fill="hold">
                            <p:stCondLst>
                              <p:cond delay="3500"/>
                            </p:stCondLst>
                            <p:childTnLst>
                              <p:par>
                                <p:cTn id="60" presetID="17" presetClass="entr" presetSubtype="10"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strVal val="#ppt_h"/>
                                          </p:val>
                                        </p:tav>
                                        <p:tav tm="100000">
                                          <p:val>
                                            <p:strVal val="#ppt_h"/>
                                          </p:val>
                                        </p:tav>
                                      </p:tavLst>
                                    </p:anim>
                                  </p:childTnLst>
                                </p:cTn>
                              </p:par>
                            </p:childTnLst>
                          </p:cTn>
                        </p:par>
                        <p:par>
                          <p:cTn id="64" fill="hold">
                            <p:stCondLst>
                              <p:cond delay="4000"/>
                            </p:stCondLst>
                            <p:childTnLst>
                              <p:par>
                                <p:cTn id="65" presetID="17" presetClass="entr" presetSubtype="1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par>
                          <p:cTn id="69" fill="hold">
                            <p:stCondLst>
                              <p:cond delay="4500"/>
                            </p:stCondLst>
                            <p:childTnLst>
                              <p:par>
                                <p:cTn id="70" presetID="17" presetClass="entr" presetSubtype="1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strVal val="#ppt_h"/>
                                          </p:val>
                                        </p:tav>
                                        <p:tav tm="100000">
                                          <p:val>
                                            <p:strVal val="#ppt_h"/>
                                          </p:val>
                                        </p:tav>
                                      </p:tavLst>
                                    </p:anim>
                                  </p:childTnLst>
                                </p:cTn>
                              </p:par>
                            </p:childTnLst>
                          </p:cTn>
                        </p:par>
                        <p:par>
                          <p:cTn id="74" fill="hold">
                            <p:stCondLst>
                              <p:cond delay="5000"/>
                            </p:stCondLst>
                            <p:childTnLst>
                              <p:par>
                                <p:cTn id="75" presetID="17" presetClass="entr" presetSubtype="10"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strVal val="#ppt_h"/>
                                          </p:val>
                                        </p:tav>
                                        <p:tav tm="100000">
                                          <p:val>
                                            <p:strVal val="#ppt_h"/>
                                          </p:val>
                                        </p:tav>
                                      </p:tavLst>
                                    </p:anim>
                                  </p:childTnLst>
                                </p:cTn>
                              </p:par>
                            </p:childTnLst>
                          </p:cTn>
                        </p:par>
                        <p:par>
                          <p:cTn id="79" fill="hold">
                            <p:stCondLst>
                              <p:cond delay="5500"/>
                            </p:stCondLst>
                            <p:childTnLst>
                              <p:par>
                                <p:cTn id="80" presetID="17" presetClass="entr" presetSubtype="1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strVal val="#ppt_h"/>
                                          </p:val>
                                        </p:tav>
                                        <p:tav tm="100000">
                                          <p:val>
                                            <p:strVal val="#ppt_h"/>
                                          </p:val>
                                        </p:tav>
                                      </p:tavLst>
                                    </p:anim>
                                  </p:childTnLst>
                                </p:cTn>
                              </p:par>
                            </p:childTnLst>
                          </p:cTn>
                        </p:par>
                        <p:par>
                          <p:cTn id="84" fill="hold">
                            <p:stCondLst>
                              <p:cond delay="6000"/>
                            </p:stCondLst>
                            <p:childTnLst>
                              <p:par>
                                <p:cTn id="85" presetID="17" presetClass="entr" presetSubtype="10"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strVal val="#ppt_h"/>
                                          </p:val>
                                        </p:tav>
                                        <p:tav tm="100000">
                                          <p:val>
                                            <p:strVal val="#ppt_h"/>
                                          </p:val>
                                        </p:tav>
                                      </p:tavLst>
                                    </p:anim>
                                  </p:childTnLst>
                                </p:cTn>
                              </p:par>
                            </p:childTnLst>
                          </p:cTn>
                        </p:par>
                        <p:par>
                          <p:cTn id="89" fill="hold">
                            <p:stCondLst>
                              <p:cond delay="6500"/>
                            </p:stCondLst>
                            <p:childTnLst>
                              <p:par>
                                <p:cTn id="90" presetID="18" presetClass="entr" presetSubtype="6"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strips(downRight)">
                                      <p:cBhvr>
                                        <p:cTn id="92" dur="500"/>
                                        <p:tgtEl>
                                          <p:spTgt spid="11"/>
                                        </p:tgtEl>
                                      </p:cBhvr>
                                    </p:animEffect>
                                  </p:childTnLst>
                                </p:cTn>
                              </p:par>
                            </p:childTnLst>
                          </p:cTn>
                        </p:par>
                        <p:par>
                          <p:cTn id="93" fill="hold">
                            <p:stCondLst>
                              <p:cond delay="7000"/>
                            </p:stCondLst>
                            <p:childTnLst>
                              <p:par>
                                <p:cTn id="94" presetID="18" presetClass="entr" presetSubtype="6"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strips(downRight)">
                                      <p:cBhvr>
                                        <p:cTn id="96" dur="500"/>
                                        <p:tgtEl>
                                          <p:spTgt spid="5"/>
                                        </p:tgtEl>
                                      </p:cBhvr>
                                    </p:animEffect>
                                  </p:childTnLst>
                                </p:cTn>
                              </p:par>
                            </p:childTnLst>
                          </p:cTn>
                        </p:par>
                        <p:par>
                          <p:cTn id="97" fill="hold">
                            <p:stCondLst>
                              <p:cond delay="7500"/>
                            </p:stCondLst>
                            <p:childTnLst>
                              <p:par>
                                <p:cTn id="98" presetID="18" presetClass="entr" presetSubtype="6" fill="hold" grpId="0"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strips(downRight)">
                                      <p:cBhvr>
                                        <p:cTn id="100" dur="500"/>
                                        <p:tgtEl>
                                          <p:spTgt spid="12"/>
                                        </p:tgtEl>
                                      </p:cBhvr>
                                    </p:animEffect>
                                  </p:childTnLst>
                                </p:cTn>
                              </p:par>
                            </p:childTnLst>
                          </p:cTn>
                        </p:par>
                        <p:par>
                          <p:cTn id="101" fill="hold">
                            <p:stCondLst>
                              <p:cond delay="8000"/>
                            </p:stCondLst>
                            <p:childTnLst>
                              <p:par>
                                <p:cTn id="102" presetID="18" presetClass="entr" presetSubtype="6" fill="hold" grpId="0" nodeType="after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strips(downRight)">
                                      <p:cBhvr>
                                        <p:cTn id="104" dur="500"/>
                                        <p:tgtEl>
                                          <p:spTgt spid="13"/>
                                        </p:tgtEl>
                                      </p:cBhvr>
                                    </p:animEffect>
                                  </p:childTnLst>
                                </p:cTn>
                              </p:par>
                            </p:childTnLst>
                          </p:cTn>
                        </p:par>
                        <p:par>
                          <p:cTn id="105" fill="hold">
                            <p:stCondLst>
                              <p:cond delay="8500"/>
                            </p:stCondLst>
                            <p:childTnLst>
                              <p:par>
                                <p:cTn id="106" presetID="18" presetClass="entr" presetSubtype="6"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strips(downRight)">
                                      <p:cBhvr>
                                        <p:cTn id="108" dur="500"/>
                                        <p:tgtEl>
                                          <p:spTgt spid="14"/>
                                        </p:tgtEl>
                                      </p:cBhvr>
                                    </p:animEffect>
                                  </p:childTnLst>
                                </p:cTn>
                              </p:par>
                            </p:childTnLst>
                          </p:cTn>
                        </p:par>
                        <p:par>
                          <p:cTn id="109" fill="hold">
                            <p:stCondLst>
                              <p:cond delay="9000"/>
                            </p:stCondLst>
                            <p:childTnLst>
                              <p:par>
                                <p:cTn id="110" presetID="17" presetClass="entr" presetSubtype="10" fill="hold" grpId="0" nodeType="after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p:bldP spid="11" grpId="0" animBg="1"/>
      <p:bldP spid="12" grpId="0" animBg="1"/>
      <p:bldP spid="13" grpId="0" animBg="1"/>
      <p:bldP spid="14"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2049927" y="247835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68311" y="3569150"/>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228184" y="246460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8" name="TextBox 7"/>
          <p:cNvSpPr txBox="1"/>
          <p:nvPr/>
        </p:nvSpPr>
        <p:spPr>
          <a:xfrm>
            <a:off x="5753452" y="3572229"/>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9"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0" name="组合 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3"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4" name="组合 13"/>
          <p:cNvGrpSpPr/>
          <p:nvPr/>
        </p:nvGrpSpPr>
        <p:grpSpPr>
          <a:xfrm rot="16200000">
            <a:off x="3181254" y="3300887"/>
            <a:ext cx="902720" cy="1172844"/>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7" name="TextBox 16"/>
          <p:cNvSpPr txBox="1"/>
          <p:nvPr/>
        </p:nvSpPr>
        <p:spPr>
          <a:xfrm>
            <a:off x="5736609" y="391030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768057" y="2822149"/>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87848" y="39066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6228184" y="2788935"/>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1672843" y="1384489"/>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5730998" y="1419622"/>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3"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4" name="组合 23"/>
          <p:cNvGrpSpPr/>
          <p:nvPr/>
        </p:nvGrpSpPr>
        <p:grpSpPr>
          <a:xfrm rot="16200000">
            <a:off x="3197072" y="1140545"/>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7" name="TextBox 26"/>
          <p:cNvSpPr txBox="1"/>
          <p:nvPr/>
        </p:nvSpPr>
        <p:spPr>
          <a:xfrm>
            <a:off x="5719077" y="1707654"/>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59856" y="1710912"/>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9" name="KSO_Shape"/>
          <p:cNvSpPr>
            <a:spLocks/>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a:spLocks/>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3" name="KSO_Shape"/>
          <p:cNvSpPr>
            <a:spLocks/>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4"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xmlns="" val="188959638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14:presetBounceEnd="44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44000">
                                          <p:cBhvr additive="base">
                                            <p:cTn id="21" dur="500" fill="hold"/>
                                            <p:tgtEl>
                                              <p:spTgt spid="24"/>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2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00"/>
                                            <p:tgtEl>
                                              <p:spTgt spid="28"/>
                                            </p:tgtEl>
                                            <p:attrNameLst>
                                              <p:attrName>ppt_x</p:attrName>
                                            </p:attrNameLst>
                                          </p:cBhvr>
                                          <p:tavLst>
                                            <p:tav tm="0">
                                              <p:val>
                                                <p:strVal val="#ppt_x-#ppt_w*1.125000"/>
                                              </p:val>
                                            </p:tav>
                                            <p:tav tm="100000">
                                              <p:val>
                                                <p:strVal val="#ppt_x"/>
                                              </p:val>
                                            </p:tav>
                                          </p:tavLst>
                                        </p:anim>
                                        <p:animEffect transition="in" filter="wipe(right)">
                                          <p:cBhvr>
                                            <p:cTn id="26" dur="300"/>
                                            <p:tgtEl>
                                              <p:spTgt spid="28"/>
                                            </p:tgtEl>
                                          </p:cBhvr>
                                        </p:animEffect>
                                      </p:childTnLst>
                                    </p:cTn>
                                  </p:par>
                                  <p:par>
                                    <p:cTn id="27" presetID="12" presetClass="entr" presetSubtype="8" fill="hold" grpId="0" nodeType="withEffect">
                                      <p:stCondLst>
                                        <p:cond delay="2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300"/>
                                            <p:tgtEl>
                                              <p:spTgt spid="21"/>
                                            </p:tgtEl>
                                            <p:attrNameLst>
                                              <p:attrName>ppt_x</p:attrName>
                                            </p:attrNameLst>
                                          </p:cBhvr>
                                          <p:tavLst>
                                            <p:tav tm="0">
                                              <p:val>
                                                <p:strVal val="#ppt_x-#ppt_w*1.125000"/>
                                              </p:val>
                                            </p:tav>
                                            <p:tav tm="100000">
                                              <p:val>
                                                <p:strVal val="#ppt_x"/>
                                              </p:val>
                                            </p:tav>
                                          </p:tavLst>
                                        </p:anim>
                                        <p:animEffect transition="in" filter="wipe(right)">
                                          <p:cBhvr>
                                            <p:cTn id="30" dur="300"/>
                                            <p:tgtEl>
                                              <p:spTgt spid="21"/>
                                            </p:tgtEl>
                                          </p:cBhvr>
                                        </p:animEffect>
                                      </p:childTnLst>
                                    </p:cTn>
                                  </p:par>
                                </p:childTnLst>
                              </p:cTn>
                            </p:par>
                            <p:par>
                              <p:cTn id="31" fill="hold">
                                <p:stCondLst>
                                  <p:cond delay="1500"/>
                                </p:stCondLst>
                                <p:childTnLst>
                                  <p:par>
                                    <p:cTn id="32" presetID="2" presetClass="entr" presetSubtype="2" fill="hold" grpId="0" nodeType="afterEffect" p14:presetBounceEnd="44000">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14:bounceEnd="44000">
                                          <p:cBhvr additive="base">
                                            <p:cTn id="34" dur="500" fill="hold"/>
                                            <p:tgtEl>
                                              <p:spTgt spid="23"/>
                                            </p:tgtEl>
                                            <p:attrNameLst>
                                              <p:attrName>ppt_x</p:attrName>
                                            </p:attrNameLst>
                                          </p:cBhvr>
                                          <p:tavLst>
                                            <p:tav tm="0">
                                              <p:val>
                                                <p:strVal val="1+#ppt_w/2"/>
                                              </p:val>
                                            </p:tav>
                                            <p:tav tm="100000">
                                              <p:val>
                                                <p:strVal val="#ppt_x"/>
                                              </p:val>
                                            </p:tav>
                                          </p:tavLst>
                                        </p:anim>
                                        <p:anim calcmode="lin" valueType="num" p14:bounceEnd="44000">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12" presetClass="entr" presetSubtype="2" fill="hold" grpId="0" nodeType="withEffect">
                                      <p:stCondLst>
                                        <p:cond delay="2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300"/>
                                            <p:tgtEl>
                                              <p:spTgt spid="22"/>
                                            </p:tgtEl>
                                            <p:attrNameLst>
                                              <p:attrName>ppt_x</p:attrName>
                                            </p:attrNameLst>
                                          </p:cBhvr>
                                          <p:tavLst>
                                            <p:tav tm="0">
                                              <p:val>
                                                <p:strVal val="#ppt_x+#ppt_w*1.125000"/>
                                              </p:val>
                                            </p:tav>
                                            <p:tav tm="100000">
                                              <p:val>
                                                <p:strVal val="#ppt_x"/>
                                              </p:val>
                                            </p:tav>
                                          </p:tavLst>
                                        </p:anim>
                                        <p:animEffect transition="in" filter="wipe(left)">
                                          <p:cBhvr>
                                            <p:cTn id="39" dur="300"/>
                                            <p:tgtEl>
                                              <p:spTgt spid="22"/>
                                            </p:tgtEl>
                                          </p:cBhvr>
                                        </p:animEffect>
                                      </p:childTnLst>
                                    </p:cTn>
                                  </p:par>
                                  <p:par>
                                    <p:cTn id="40" presetID="12" presetClass="entr" presetSubtype="2" fill="hold" grpId="0" nodeType="withEffect">
                                      <p:stCondLst>
                                        <p:cond delay="2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p:tgtEl>
                                              <p:spTgt spid="27"/>
                                            </p:tgtEl>
                                            <p:attrNameLst>
                                              <p:attrName>ppt_x</p:attrName>
                                            </p:attrNameLst>
                                          </p:cBhvr>
                                          <p:tavLst>
                                            <p:tav tm="0">
                                              <p:val>
                                                <p:strVal val="#ppt_x+#ppt_w*1.125000"/>
                                              </p:val>
                                            </p:tav>
                                            <p:tav tm="100000">
                                              <p:val>
                                                <p:strVal val="#ppt_x"/>
                                              </p:val>
                                            </p:tav>
                                          </p:tavLst>
                                        </p:anim>
                                        <p:animEffect transition="in" filter="wipe(left)">
                                          <p:cBhvr>
                                            <p:cTn id="43" dur="300"/>
                                            <p:tgtEl>
                                              <p:spTgt spid="27"/>
                                            </p:tgtEl>
                                          </p:cBhvr>
                                        </p:animEffect>
                                      </p:childTnLst>
                                    </p:cTn>
                                  </p:par>
                                </p:childTnLst>
                              </p:cTn>
                            </p:par>
                            <p:par>
                              <p:cTn id="44" fill="hold">
                                <p:stCondLst>
                                  <p:cond delay="2000"/>
                                </p:stCondLst>
                                <p:childTnLst>
                                  <p:par>
                                    <p:cTn id="45" presetID="2" presetClass="entr" presetSubtype="8" fill="hold" grpId="0" nodeType="afterEffect" p14:presetBounceEnd="44000">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14:bounceEnd="44000">
                                          <p:cBhvr additive="base">
                                            <p:cTn id="47" dur="50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12" presetClass="entr" presetSubtype="8"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300"/>
                                            <p:tgtEl>
                                              <p:spTgt spid="5"/>
                                            </p:tgtEl>
                                            <p:attrNameLst>
                                              <p:attrName>ppt_x</p:attrName>
                                            </p:attrNameLst>
                                          </p:cBhvr>
                                          <p:tavLst>
                                            <p:tav tm="0">
                                              <p:val>
                                                <p:strVal val="#ppt_x-#ppt_w*1.125000"/>
                                              </p:val>
                                            </p:tav>
                                            <p:tav tm="100000">
                                              <p:val>
                                                <p:strVal val="#ppt_x"/>
                                              </p:val>
                                            </p:tav>
                                          </p:tavLst>
                                        </p:anim>
                                        <p:animEffect transition="in" filter="wipe(right)">
                                          <p:cBhvr>
                                            <p:cTn id="52" dur="300"/>
                                            <p:tgtEl>
                                              <p:spTgt spid="5"/>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300"/>
                                            <p:tgtEl>
                                              <p:spTgt spid="18"/>
                                            </p:tgtEl>
                                            <p:attrNameLst>
                                              <p:attrName>ppt_x</p:attrName>
                                            </p:attrNameLst>
                                          </p:cBhvr>
                                          <p:tavLst>
                                            <p:tav tm="0">
                                              <p:val>
                                                <p:strVal val="#ppt_x-#ppt_w*1.125000"/>
                                              </p:val>
                                            </p:tav>
                                            <p:tav tm="100000">
                                              <p:val>
                                                <p:strVal val="#ppt_x"/>
                                              </p:val>
                                            </p:tav>
                                          </p:tavLst>
                                        </p:anim>
                                        <p:animEffect transition="in" filter="wipe(right)">
                                          <p:cBhvr>
                                            <p:cTn id="56" dur="300"/>
                                            <p:tgtEl>
                                              <p:spTgt spid="18"/>
                                            </p:tgtEl>
                                          </p:cBhvr>
                                        </p:animEffect>
                                      </p:childTnLst>
                                    </p:cTn>
                                  </p:par>
                                </p:childTnLst>
                              </p:cTn>
                            </p:par>
                            <p:par>
                              <p:cTn id="57" fill="hold">
                                <p:stCondLst>
                                  <p:cond delay="2500"/>
                                </p:stCondLst>
                                <p:childTnLst>
                                  <p:par>
                                    <p:cTn id="58" presetID="2" presetClass="entr" presetSubtype="2" fill="hold" nodeType="afterEffect" p14:presetBounceEnd="44000">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14:bounceEnd="44000">
                                          <p:cBhvr additive="base">
                                            <p:cTn id="60"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61" dur="500" fill="hold"/>
                                            <p:tgtEl>
                                              <p:spTgt spid="10"/>
                                            </p:tgtEl>
                                            <p:attrNameLst>
                                              <p:attrName>ppt_y</p:attrName>
                                            </p:attrNameLst>
                                          </p:cBhvr>
                                          <p:tavLst>
                                            <p:tav tm="0">
                                              <p:val>
                                                <p:strVal val="#ppt_y"/>
                                              </p:val>
                                            </p:tav>
                                            <p:tav tm="100000">
                                              <p:val>
                                                <p:strVal val="#ppt_y"/>
                                              </p:val>
                                            </p:tav>
                                          </p:tavLst>
                                        </p:anim>
                                      </p:childTnLst>
                                    </p:cTn>
                                  </p:par>
                                  <p:par>
                                    <p:cTn id="62" presetID="12" presetClass="entr" presetSubtype="2" fill="hold" grpId="0" nodeType="withEffect">
                                      <p:stCondLst>
                                        <p:cond delay="20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300"/>
                                            <p:tgtEl>
                                              <p:spTgt spid="7"/>
                                            </p:tgtEl>
                                            <p:attrNameLst>
                                              <p:attrName>ppt_x</p:attrName>
                                            </p:attrNameLst>
                                          </p:cBhvr>
                                          <p:tavLst>
                                            <p:tav tm="0">
                                              <p:val>
                                                <p:strVal val="#ppt_x+#ppt_w*1.125000"/>
                                              </p:val>
                                            </p:tav>
                                            <p:tav tm="100000">
                                              <p:val>
                                                <p:strVal val="#ppt_x"/>
                                              </p:val>
                                            </p:tav>
                                          </p:tavLst>
                                        </p:anim>
                                        <p:animEffect transition="in" filter="wipe(left)">
                                          <p:cBhvr>
                                            <p:cTn id="65" dur="300"/>
                                            <p:tgtEl>
                                              <p:spTgt spid="7"/>
                                            </p:tgtEl>
                                          </p:cBhvr>
                                        </p:animEffect>
                                      </p:childTnLst>
                                    </p:cTn>
                                  </p:par>
                                  <p:par>
                                    <p:cTn id="66" presetID="12" presetClass="entr" presetSubtype="2" fill="hold" grpId="0" nodeType="withEffect">
                                      <p:stCondLst>
                                        <p:cond delay="20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300"/>
                                            <p:tgtEl>
                                              <p:spTgt spid="20"/>
                                            </p:tgtEl>
                                            <p:attrNameLst>
                                              <p:attrName>ppt_x</p:attrName>
                                            </p:attrNameLst>
                                          </p:cBhvr>
                                          <p:tavLst>
                                            <p:tav tm="0">
                                              <p:val>
                                                <p:strVal val="#ppt_x+#ppt_w*1.125000"/>
                                              </p:val>
                                            </p:tav>
                                            <p:tav tm="100000">
                                              <p:val>
                                                <p:strVal val="#ppt_x"/>
                                              </p:val>
                                            </p:tav>
                                          </p:tavLst>
                                        </p:anim>
                                        <p:animEffect transition="in" filter="wipe(left)">
                                          <p:cBhvr>
                                            <p:cTn id="69" dur="300"/>
                                            <p:tgtEl>
                                              <p:spTgt spid="20"/>
                                            </p:tgtEl>
                                          </p:cBhvr>
                                        </p:animEffect>
                                      </p:childTnLst>
                                    </p:cTn>
                                  </p:par>
                                </p:childTnLst>
                              </p:cTn>
                            </p:par>
                            <p:par>
                              <p:cTn id="70" fill="hold">
                                <p:stCondLst>
                                  <p:cond delay="3000"/>
                                </p:stCondLst>
                                <p:childTnLst>
                                  <p:par>
                                    <p:cTn id="71" presetID="2" presetClass="entr" presetSubtype="8" fill="hold" nodeType="afterEffect" p14:presetBounceEnd="44000">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14:bounceEnd="44000">
                                          <p:cBhvr additive="base">
                                            <p:cTn id="73"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74" dur="500" fill="hold"/>
                                            <p:tgtEl>
                                              <p:spTgt spid="14"/>
                                            </p:tgtEl>
                                            <p:attrNameLst>
                                              <p:attrName>ppt_y</p:attrName>
                                            </p:attrNameLst>
                                          </p:cBhvr>
                                          <p:tavLst>
                                            <p:tav tm="0">
                                              <p:val>
                                                <p:strVal val="#ppt_y"/>
                                              </p:val>
                                            </p:tav>
                                            <p:tav tm="100000">
                                              <p:val>
                                                <p:strVal val="#ppt_y"/>
                                              </p:val>
                                            </p:tav>
                                          </p:tavLst>
                                        </p:anim>
                                      </p:childTnLst>
                                    </p:cTn>
                                  </p:par>
                                  <p:par>
                                    <p:cTn id="75" presetID="12" presetClass="entr" presetSubtype="8" fill="hold" grpId="0" nodeType="withEffect">
                                      <p:stCondLst>
                                        <p:cond delay="20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300"/>
                                            <p:tgtEl>
                                              <p:spTgt spid="19"/>
                                            </p:tgtEl>
                                            <p:attrNameLst>
                                              <p:attrName>ppt_x</p:attrName>
                                            </p:attrNameLst>
                                          </p:cBhvr>
                                          <p:tavLst>
                                            <p:tav tm="0">
                                              <p:val>
                                                <p:strVal val="#ppt_x-#ppt_w*1.125000"/>
                                              </p:val>
                                            </p:tav>
                                            <p:tav tm="100000">
                                              <p:val>
                                                <p:strVal val="#ppt_x"/>
                                              </p:val>
                                            </p:tav>
                                          </p:tavLst>
                                        </p:anim>
                                        <p:animEffect transition="in" filter="wipe(right)">
                                          <p:cBhvr>
                                            <p:cTn id="78" dur="300"/>
                                            <p:tgtEl>
                                              <p:spTgt spid="19"/>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300"/>
                                            <p:tgtEl>
                                              <p:spTgt spid="6"/>
                                            </p:tgtEl>
                                            <p:attrNameLst>
                                              <p:attrName>ppt_x</p:attrName>
                                            </p:attrNameLst>
                                          </p:cBhvr>
                                          <p:tavLst>
                                            <p:tav tm="0">
                                              <p:val>
                                                <p:strVal val="#ppt_x-#ppt_w*1.125000"/>
                                              </p:val>
                                            </p:tav>
                                            <p:tav tm="100000">
                                              <p:val>
                                                <p:strVal val="#ppt_x"/>
                                              </p:val>
                                            </p:tav>
                                          </p:tavLst>
                                        </p:anim>
                                        <p:animEffect transition="in" filter="wipe(right)">
                                          <p:cBhvr>
                                            <p:cTn id="82" dur="300"/>
                                            <p:tgtEl>
                                              <p:spTgt spid="6"/>
                                            </p:tgtEl>
                                          </p:cBhvr>
                                        </p:animEffect>
                                      </p:childTnLst>
                                    </p:cTn>
                                  </p:par>
                                </p:childTnLst>
                              </p:cTn>
                            </p:par>
                            <p:par>
                              <p:cTn id="83" fill="hold">
                                <p:stCondLst>
                                  <p:cond delay="3500"/>
                                </p:stCondLst>
                                <p:childTnLst>
                                  <p:par>
                                    <p:cTn id="84" presetID="2" presetClass="entr" presetSubtype="2" fill="hold" grpId="0" nodeType="afterEffect" p14:presetBounceEnd="44000">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14:bounceEnd="44000">
                                          <p:cBhvr additive="base">
                                            <p:cTn id="86" dur="500" fill="hold"/>
                                            <p:tgtEl>
                                              <p:spTgt spid="13"/>
                                            </p:tgtEl>
                                            <p:attrNameLst>
                                              <p:attrName>ppt_x</p:attrName>
                                            </p:attrNameLst>
                                          </p:cBhvr>
                                          <p:tavLst>
                                            <p:tav tm="0">
                                              <p:val>
                                                <p:strVal val="1+#ppt_w/2"/>
                                              </p:val>
                                            </p:tav>
                                            <p:tav tm="100000">
                                              <p:val>
                                                <p:strVal val="#ppt_x"/>
                                              </p:val>
                                            </p:tav>
                                          </p:tavLst>
                                        </p:anim>
                                        <p:anim calcmode="lin" valueType="num" p14:bounceEnd="44000">
                                          <p:cBhvr additive="base">
                                            <p:cTn id="87" dur="500" fill="hold"/>
                                            <p:tgtEl>
                                              <p:spTgt spid="13"/>
                                            </p:tgtEl>
                                            <p:attrNameLst>
                                              <p:attrName>ppt_y</p:attrName>
                                            </p:attrNameLst>
                                          </p:cBhvr>
                                          <p:tavLst>
                                            <p:tav tm="0">
                                              <p:val>
                                                <p:strVal val="#ppt_y"/>
                                              </p:val>
                                            </p:tav>
                                            <p:tav tm="100000">
                                              <p:val>
                                                <p:strVal val="#ppt_y"/>
                                              </p:val>
                                            </p:tav>
                                          </p:tavLst>
                                        </p:anim>
                                      </p:childTnLst>
                                    </p:cTn>
                                  </p:par>
                                  <p:par>
                                    <p:cTn id="88" presetID="12" presetClass="entr" presetSubtype="2" fill="hold" grpId="0" nodeType="withEffect">
                                      <p:stCondLst>
                                        <p:cond delay="200"/>
                                      </p:stCondLst>
                                      <p:childTnLst>
                                        <p:set>
                                          <p:cBhvr>
                                            <p:cTn id="89" dur="1" fill="hold">
                                              <p:stCondLst>
                                                <p:cond delay="0"/>
                                              </p:stCondLst>
                                            </p:cTn>
                                            <p:tgtEl>
                                              <p:spTgt spid="8"/>
                                            </p:tgtEl>
                                            <p:attrNameLst>
                                              <p:attrName>style.visibility</p:attrName>
                                            </p:attrNameLst>
                                          </p:cBhvr>
                                          <p:to>
                                            <p:strVal val="visible"/>
                                          </p:to>
                                        </p:set>
                                        <p:anim calcmode="lin" valueType="num">
                                          <p:cBhvr additive="base">
                                            <p:cTn id="90" dur="300"/>
                                            <p:tgtEl>
                                              <p:spTgt spid="8"/>
                                            </p:tgtEl>
                                            <p:attrNameLst>
                                              <p:attrName>ppt_x</p:attrName>
                                            </p:attrNameLst>
                                          </p:cBhvr>
                                          <p:tavLst>
                                            <p:tav tm="0">
                                              <p:val>
                                                <p:strVal val="#ppt_x+#ppt_w*1.125000"/>
                                              </p:val>
                                            </p:tav>
                                            <p:tav tm="100000">
                                              <p:val>
                                                <p:strVal val="#ppt_x"/>
                                              </p:val>
                                            </p:tav>
                                          </p:tavLst>
                                        </p:anim>
                                        <p:animEffect transition="in" filter="wipe(left)">
                                          <p:cBhvr>
                                            <p:cTn id="91" dur="300"/>
                                            <p:tgtEl>
                                              <p:spTgt spid="8"/>
                                            </p:tgtEl>
                                          </p:cBhvr>
                                        </p:animEffect>
                                      </p:childTnLst>
                                    </p:cTn>
                                  </p:par>
                                  <p:par>
                                    <p:cTn id="92" presetID="12" presetClass="entr" presetSubtype="2" fill="hold" grpId="0" nodeType="withEffect">
                                      <p:stCondLst>
                                        <p:cond delay="20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300"/>
                                            <p:tgtEl>
                                              <p:spTgt spid="17"/>
                                            </p:tgtEl>
                                            <p:attrNameLst>
                                              <p:attrName>ppt_x</p:attrName>
                                            </p:attrNameLst>
                                          </p:cBhvr>
                                          <p:tavLst>
                                            <p:tav tm="0">
                                              <p:val>
                                                <p:strVal val="#ppt_x+#ppt_w*1.125000"/>
                                              </p:val>
                                            </p:tav>
                                            <p:tav tm="100000">
                                              <p:val>
                                                <p:strVal val="#ppt_x"/>
                                              </p:val>
                                            </p:tav>
                                          </p:tavLst>
                                        </p:anim>
                                        <p:animEffect transition="in" filter="wipe(left)">
                                          <p:cBhvr>
                                            <p:cTn id="95" dur="300"/>
                                            <p:tgtEl>
                                              <p:spTgt spid="17"/>
                                            </p:tgtEl>
                                          </p:cBhvr>
                                        </p:animEffect>
                                      </p:childTnLst>
                                    </p:cTn>
                                  </p:par>
                                </p:childTnLst>
                              </p:cTn>
                            </p:par>
                            <p:par>
                              <p:cTn id="96" fill="hold">
                                <p:stCondLst>
                                  <p:cond delay="4000"/>
                                </p:stCondLst>
                                <p:childTnLst>
                                  <p:par>
                                    <p:cTn id="97" presetID="53" presetClass="entr" presetSubtype="528"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fltVal val="0.5"/>
                                              </p:val>
                                            </p:tav>
                                            <p:tav tm="100000">
                                              <p:val>
                                                <p:strVal val="#ppt_x"/>
                                              </p:val>
                                            </p:tav>
                                          </p:tavLst>
                                        </p:anim>
                                        <p:anim calcmode="lin" valueType="num">
                                          <p:cBhvr>
                                            <p:cTn id="103" dur="500" fill="hold"/>
                                            <p:tgtEl>
                                              <p:spTgt spid="32"/>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10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8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6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200"/>
                                      </p:stCondLst>
                                      <p:childTnLst>
                                        <p:set>
                                          <p:cBhvr>
                                            <p:cTn id="126" dur="1" fill="hold">
                                              <p:stCondLst>
                                                <p:cond delay="0"/>
                                              </p:stCondLst>
                                            </p:cTn>
                                            <p:tgtEl>
                                              <p:spTgt spid="33"/>
                                            </p:tgtEl>
                                            <p:attrNameLst>
                                              <p:attrName>style.visibility</p:attrName>
                                            </p:attrNameLst>
                                          </p:cBhvr>
                                          <p:to>
                                            <p:strVal val="visible"/>
                                          </p:to>
                                        </p:set>
                                        <p:anim calcmode="lin" valueType="num">
                                          <p:cBhvr>
                                            <p:cTn id="127" dur="500" fill="hold"/>
                                            <p:tgtEl>
                                              <p:spTgt spid="33"/>
                                            </p:tgtEl>
                                            <p:attrNameLst>
                                              <p:attrName>ppt_w</p:attrName>
                                            </p:attrNameLst>
                                          </p:cBhvr>
                                          <p:tavLst>
                                            <p:tav tm="0">
                                              <p:val>
                                                <p:fltVal val="0"/>
                                              </p:val>
                                            </p:tav>
                                            <p:tav tm="100000">
                                              <p:val>
                                                <p:strVal val="#ppt_w"/>
                                              </p:val>
                                            </p:tav>
                                          </p:tavLst>
                                        </p:anim>
                                        <p:anim calcmode="lin" valueType="num">
                                          <p:cBhvr>
                                            <p:cTn id="128" dur="500" fill="hold"/>
                                            <p:tgtEl>
                                              <p:spTgt spid="33"/>
                                            </p:tgtEl>
                                            <p:attrNameLst>
                                              <p:attrName>ppt_h</p:attrName>
                                            </p:attrNameLst>
                                          </p:cBhvr>
                                          <p:tavLst>
                                            <p:tav tm="0">
                                              <p:val>
                                                <p:fltVal val="0"/>
                                              </p:val>
                                            </p:tav>
                                            <p:tav tm="100000">
                                              <p:val>
                                                <p:strVal val="#ppt_h"/>
                                              </p:val>
                                            </p:tav>
                                          </p:tavLst>
                                        </p:anim>
                                        <p:animEffect transition="in" filter="fade">
                                          <p:cBhvr>
                                            <p:cTn id="129" dur="500"/>
                                            <p:tgtEl>
                                              <p:spTgt spid="33"/>
                                            </p:tgtEl>
                                          </p:cBhvr>
                                        </p:animEffect>
                                        <p:anim calcmode="lin" valueType="num">
                                          <p:cBhvr>
                                            <p:cTn id="130" dur="500" fill="hold"/>
                                            <p:tgtEl>
                                              <p:spTgt spid="33"/>
                                            </p:tgtEl>
                                            <p:attrNameLst>
                                              <p:attrName>ppt_x</p:attrName>
                                            </p:attrNameLst>
                                          </p:cBhvr>
                                          <p:tavLst>
                                            <p:tav tm="0">
                                              <p:val>
                                                <p:fltVal val="0.5"/>
                                              </p:val>
                                            </p:tav>
                                            <p:tav tm="100000">
                                              <p:val>
                                                <p:strVal val="#ppt_x"/>
                                              </p:val>
                                            </p:tav>
                                          </p:tavLst>
                                        </p:anim>
                                        <p:anim calcmode="lin" valueType="num">
                                          <p:cBhvr>
                                            <p:cTn id="131" dur="500" fill="hold"/>
                                            <p:tgtEl>
                                              <p:spTgt spid="33"/>
                                            </p:tgtEl>
                                            <p:attrNameLst>
                                              <p:attrName>ppt_y</p:attrName>
                                            </p:attrNameLst>
                                          </p:cBhvr>
                                          <p:tavLst>
                                            <p:tav tm="0">
                                              <p:val>
                                                <p:fltVal val="0.5"/>
                                              </p:val>
                                            </p:tav>
                                            <p:tav tm="100000">
                                              <p:val>
                                                <p:strVal val="#ppt_y"/>
                                              </p:val>
                                            </p:tav>
                                          </p:tavLst>
                                        </p:anim>
                                      </p:childTnLst>
                                    </p:cTn>
                                  </p:par>
                                  <p:par>
                                    <p:cTn id="132" presetID="53" presetClass="entr" presetSubtype="528" fill="hold" grpId="0" nodeType="withEffect">
                                      <p:stCondLst>
                                        <p:cond delay="40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fltVal val="0"/>
                                              </p:val>
                                            </p:tav>
                                            <p:tav tm="100000">
                                              <p:val>
                                                <p:strVal val="#ppt_h"/>
                                              </p:val>
                                            </p:tav>
                                          </p:tavLst>
                                        </p:anim>
                                        <p:animEffect transition="in" filter="fade">
                                          <p:cBhvr>
                                            <p:cTn id="136" dur="500"/>
                                            <p:tgtEl>
                                              <p:spTgt spid="34"/>
                                            </p:tgtEl>
                                          </p:cBhvr>
                                        </p:animEffect>
                                        <p:anim calcmode="lin" valueType="num">
                                          <p:cBhvr>
                                            <p:cTn id="137" dur="500" fill="hold"/>
                                            <p:tgtEl>
                                              <p:spTgt spid="34"/>
                                            </p:tgtEl>
                                            <p:attrNameLst>
                                              <p:attrName>ppt_x</p:attrName>
                                            </p:attrNameLst>
                                          </p:cBhvr>
                                          <p:tavLst>
                                            <p:tav tm="0">
                                              <p:val>
                                                <p:fltVal val="0.5"/>
                                              </p:val>
                                            </p:tav>
                                            <p:tav tm="100000">
                                              <p:val>
                                                <p:strVal val="#ppt_x"/>
                                              </p:val>
                                            </p:tav>
                                          </p:tavLst>
                                        </p:anim>
                                        <p:anim calcmode="lin" valueType="num">
                                          <p:cBhvr>
                                            <p:cTn id="138"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2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300"/>
                                            <p:tgtEl>
                                              <p:spTgt spid="28"/>
                                            </p:tgtEl>
                                            <p:attrNameLst>
                                              <p:attrName>ppt_x</p:attrName>
                                            </p:attrNameLst>
                                          </p:cBhvr>
                                          <p:tavLst>
                                            <p:tav tm="0">
                                              <p:val>
                                                <p:strVal val="#ppt_x-#ppt_w*1.125000"/>
                                              </p:val>
                                            </p:tav>
                                            <p:tav tm="100000">
                                              <p:val>
                                                <p:strVal val="#ppt_x"/>
                                              </p:val>
                                            </p:tav>
                                          </p:tavLst>
                                        </p:anim>
                                        <p:animEffect transition="in" filter="wipe(right)">
                                          <p:cBhvr>
                                            <p:cTn id="26" dur="300"/>
                                            <p:tgtEl>
                                              <p:spTgt spid="28"/>
                                            </p:tgtEl>
                                          </p:cBhvr>
                                        </p:animEffect>
                                      </p:childTnLst>
                                    </p:cTn>
                                  </p:par>
                                  <p:par>
                                    <p:cTn id="27" presetID="12" presetClass="entr" presetSubtype="8" fill="hold" grpId="0" nodeType="withEffect">
                                      <p:stCondLst>
                                        <p:cond delay="2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300"/>
                                            <p:tgtEl>
                                              <p:spTgt spid="21"/>
                                            </p:tgtEl>
                                            <p:attrNameLst>
                                              <p:attrName>ppt_x</p:attrName>
                                            </p:attrNameLst>
                                          </p:cBhvr>
                                          <p:tavLst>
                                            <p:tav tm="0">
                                              <p:val>
                                                <p:strVal val="#ppt_x-#ppt_w*1.125000"/>
                                              </p:val>
                                            </p:tav>
                                            <p:tav tm="100000">
                                              <p:val>
                                                <p:strVal val="#ppt_x"/>
                                              </p:val>
                                            </p:tav>
                                          </p:tavLst>
                                        </p:anim>
                                        <p:animEffect transition="in" filter="wipe(right)">
                                          <p:cBhvr>
                                            <p:cTn id="30" dur="300"/>
                                            <p:tgtEl>
                                              <p:spTgt spid="21"/>
                                            </p:tgtEl>
                                          </p:cBhvr>
                                        </p:animEffect>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1+#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12" presetClass="entr" presetSubtype="2" fill="hold" grpId="0" nodeType="withEffect">
                                      <p:stCondLst>
                                        <p:cond delay="2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300"/>
                                            <p:tgtEl>
                                              <p:spTgt spid="22"/>
                                            </p:tgtEl>
                                            <p:attrNameLst>
                                              <p:attrName>ppt_x</p:attrName>
                                            </p:attrNameLst>
                                          </p:cBhvr>
                                          <p:tavLst>
                                            <p:tav tm="0">
                                              <p:val>
                                                <p:strVal val="#ppt_x+#ppt_w*1.125000"/>
                                              </p:val>
                                            </p:tav>
                                            <p:tav tm="100000">
                                              <p:val>
                                                <p:strVal val="#ppt_x"/>
                                              </p:val>
                                            </p:tav>
                                          </p:tavLst>
                                        </p:anim>
                                        <p:animEffect transition="in" filter="wipe(left)">
                                          <p:cBhvr>
                                            <p:cTn id="39" dur="300"/>
                                            <p:tgtEl>
                                              <p:spTgt spid="22"/>
                                            </p:tgtEl>
                                          </p:cBhvr>
                                        </p:animEffect>
                                      </p:childTnLst>
                                    </p:cTn>
                                  </p:par>
                                  <p:par>
                                    <p:cTn id="40" presetID="12" presetClass="entr" presetSubtype="2" fill="hold" grpId="0" nodeType="withEffect">
                                      <p:stCondLst>
                                        <p:cond delay="2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p:tgtEl>
                                              <p:spTgt spid="27"/>
                                            </p:tgtEl>
                                            <p:attrNameLst>
                                              <p:attrName>ppt_x</p:attrName>
                                            </p:attrNameLst>
                                          </p:cBhvr>
                                          <p:tavLst>
                                            <p:tav tm="0">
                                              <p:val>
                                                <p:strVal val="#ppt_x+#ppt_w*1.125000"/>
                                              </p:val>
                                            </p:tav>
                                            <p:tav tm="100000">
                                              <p:val>
                                                <p:strVal val="#ppt_x"/>
                                              </p:val>
                                            </p:tav>
                                          </p:tavLst>
                                        </p:anim>
                                        <p:animEffect transition="in" filter="wipe(left)">
                                          <p:cBhvr>
                                            <p:cTn id="43" dur="300"/>
                                            <p:tgtEl>
                                              <p:spTgt spid="27"/>
                                            </p:tgtEl>
                                          </p:cBhvr>
                                        </p:animEffect>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12" presetClass="entr" presetSubtype="8" fill="hold" grpId="0" nodeType="withEffect">
                                      <p:stCondLst>
                                        <p:cond delay="20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300"/>
                                            <p:tgtEl>
                                              <p:spTgt spid="5"/>
                                            </p:tgtEl>
                                            <p:attrNameLst>
                                              <p:attrName>ppt_x</p:attrName>
                                            </p:attrNameLst>
                                          </p:cBhvr>
                                          <p:tavLst>
                                            <p:tav tm="0">
                                              <p:val>
                                                <p:strVal val="#ppt_x-#ppt_w*1.125000"/>
                                              </p:val>
                                            </p:tav>
                                            <p:tav tm="100000">
                                              <p:val>
                                                <p:strVal val="#ppt_x"/>
                                              </p:val>
                                            </p:tav>
                                          </p:tavLst>
                                        </p:anim>
                                        <p:animEffect transition="in" filter="wipe(right)">
                                          <p:cBhvr>
                                            <p:cTn id="52" dur="300"/>
                                            <p:tgtEl>
                                              <p:spTgt spid="5"/>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300"/>
                                            <p:tgtEl>
                                              <p:spTgt spid="18"/>
                                            </p:tgtEl>
                                            <p:attrNameLst>
                                              <p:attrName>ppt_x</p:attrName>
                                            </p:attrNameLst>
                                          </p:cBhvr>
                                          <p:tavLst>
                                            <p:tav tm="0">
                                              <p:val>
                                                <p:strVal val="#ppt_x-#ppt_w*1.125000"/>
                                              </p:val>
                                            </p:tav>
                                            <p:tav tm="100000">
                                              <p:val>
                                                <p:strVal val="#ppt_x"/>
                                              </p:val>
                                            </p:tav>
                                          </p:tavLst>
                                        </p:anim>
                                        <p:animEffect transition="in" filter="wipe(right)">
                                          <p:cBhvr>
                                            <p:cTn id="56" dur="300"/>
                                            <p:tgtEl>
                                              <p:spTgt spid="18"/>
                                            </p:tgtEl>
                                          </p:cBhvr>
                                        </p:animEffect>
                                      </p:childTnLst>
                                    </p:cTn>
                                  </p:par>
                                </p:childTnLst>
                              </p:cTn>
                            </p:par>
                            <p:par>
                              <p:cTn id="57" fill="hold">
                                <p:stCondLst>
                                  <p:cond delay="2500"/>
                                </p:stCondLst>
                                <p:childTnLst>
                                  <p:par>
                                    <p:cTn id="58" presetID="2" presetClass="entr" presetSubtype="2"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1+#ppt_w/2"/>
                                              </p:val>
                                            </p:tav>
                                            <p:tav tm="100000">
                                              <p:val>
                                                <p:strVal val="#ppt_x"/>
                                              </p:val>
                                            </p:tav>
                                          </p:tavLst>
                                        </p:anim>
                                        <p:anim calcmode="lin" valueType="num">
                                          <p:cBhvr additive="base">
                                            <p:cTn id="61" dur="500" fill="hold"/>
                                            <p:tgtEl>
                                              <p:spTgt spid="10"/>
                                            </p:tgtEl>
                                            <p:attrNameLst>
                                              <p:attrName>ppt_y</p:attrName>
                                            </p:attrNameLst>
                                          </p:cBhvr>
                                          <p:tavLst>
                                            <p:tav tm="0">
                                              <p:val>
                                                <p:strVal val="#ppt_y"/>
                                              </p:val>
                                            </p:tav>
                                            <p:tav tm="100000">
                                              <p:val>
                                                <p:strVal val="#ppt_y"/>
                                              </p:val>
                                            </p:tav>
                                          </p:tavLst>
                                        </p:anim>
                                      </p:childTnLst>
                                    </p:cTn>
                                  </p:par>
                                  <p:par>
                                    <p:cTn id="62" presetID="12" presetClass="entr" presetSubtype="2" fill="hold" grpId="0" nodeType="withEffect">
                                      <p:stCondLst>
                                        <p:cond delay="20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300"/>
                                            <p:tgtEl>
                                              <p:spTgt spid="7"/>
                                            </p:tgtEl>
                                            <p:attrNameLst>
                                              <p:attrName>ppt_x</p:attrName>
                                            </p:attrNameLst>
                                          </p:cBhvr>
                                          <p:tavLst>
                                            <p:tav tm="0">
                                              <p:val>
                                                <p:strVal val="#ppt_x+#ppt_w*1.125000"/>
                                              </p:val>
                                            </p:tav>
                                            <p:tav tm="100000">
                                              <p:val>
                                                <p:strVal val="#ppt_x"/>
                                              </p:val>
                                            </p:tav>
                                          </p:tavLst>
                                        </p:anim>
                                        <p:animEffect transition="in" filter="wipe(left)">
                                          <p:cBhvr>
                                            <p:cTn id="65" dur="300"/>
                                            <p:tgtEl>
                                              <p:spTgt spid="7"/>
                                            </p:tgtEl>
                                          </p:cBhvr>
                                        </p:animEffect>
                                      </p:childTnLst>
                                    </p:cTn>
                                  </p:par>
                                  <p:par>
                                    <p:cTn id="66" presetID="12" presetClass="entr" presetSubtype="2" fill="hold" grpId="0" nodeType="withEffect">
                                      <p:stCondLst>
                                        <p:cond delay="20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300"/>
                                            <p:tgtEl>
                                              <p:spTgt spid="20"/>
                                            </p:tgtEl>
                                            <p:attrNameLst>
                                              <p:attrName>ppt_x</p:attrName>
                                            </p:attrNameLst>
                                          </p:cBhvr>
                                          <p:tavLst>
                                            <p:tav tm="0">
                                              <p:val>
                                                <p:strVal val="#ppt_x+#ppt_w*1.125000"/>
                                              </p:val>
                                            </p:tav>
                                            <p:tav tm="100000">
                                              <p:val>
                                                <p:strVal val="#ppt_x"/>
                                              </p:val>
                                            </p:tav>
                                          </p:tavLst>
                                        </p:anim>
                                        <p:animEffect transition="in" filter="wipe(left)">
                                          <p:cBhvr>
                                            <p:cTn id="69" dur="300"/>
                                            <p:tgtEl>
                                              <p:spTgt spid="20"/>
                                            </p:tgtEl>
                                          </p:cBhvr>
                                        </p:animEffect>
                                      </p:childTnLst>
                                    </p:cTn>
                                  </p:par>
                                </p:childTnLst>
                              </p:cTn>
                            </p:par>
                            <p:par>
                              <p:cTn id="70" fill="hold">
                                <p:stCondLst>
                                  <p:cond delay="3000"/>
                                </p:stCondLst>
                                <p:childTnLst>
                                  <p:par>
                                    <p:cTn id="71" presetID="2" presetClass="entr" presetSubtype="8"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ppt_y"/>
                                              </p:val>
                                            </p:tav>
                                            <p:tav tm="100000">
                                              <p:val>
                                                <p:strVal val="#ppt_y"/>
                                              </p:val>
                                            </p:tav>
                                          </p:tavLst>
                                        </p:anim>
                                      </p:childTnLst>
                                    </p:cTn>
                                  </p:par>
                                  <p:par>
                                    <p:cTn id="75" presetID="12" presetClass="entr" presetSubtype="8" fill="hold" grpId="0" nodeType="withEffect">
                                      <p:stCondLst>
                                        <p:cond delay="20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300"/>
                                            <p:tgtEl>
                                              <p:spTgt spid="19"/>
                                            </p:tgtEl>
                                            <p:attrNameLst>
                                              <p:attrName>ppt_x</p:attrName>
                                            </p:attrNameLst>
                                          </p:cBhvr>
                                          <p:tavLst>
                                            <p:tav tm="0">
                                              <p:val>
                                                <p:strVal val="#ppt_x-#ppt_w*1.125000"/>
                                              </p:val>
                                            </p:tav>
                                            <p:tav tm="100000">
                                              <p:val>
                                                <p:strVal val="#ppt_x"/>
                                              </p:val>
                                            </p:tav>
                                          </p:tavLst>
                                        </p:anim>
                                        <p:animEffect transition="in" filter="wipe(right)">
                                          <p:cBhvr>
                                            <p:cTn id="78" dur="300"/>
                                            <p:tgtEl>
                                              <p:spTgt spid="19"/>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300"/>
                                            <p:tgtEl>
                                              <p:spTgt spid="6"/>
                                            </p:tgtEl>
                                            <p:attrNameLst>
                                              <p:attrName>ppt_x</p:attrName>
                                            </p:attrNameLst>
                                          </p:cBhvr>
                                          <p:tavLst>
                                            <p:tav tm="0">
                                              <p:val>
                                                <p:strVal val="#ppt_x-#ppt_w*1.125000"/>
                                              </p:val>
                                            </p:tav>
                                            <p:tav tm="100000">
                                              <p:val>
                                                <p:strVal val="#ppt_x"/>
                                              </p:val>
                                            </p:tav>
                                          </p:tavLst>
                                        </p:anim>
                                        <p:animEffect transition="in" filter="wipe(right)">
                                          <p:cBhvr>
                                            <p:cTn id="82" dur="300"/>
                                            <p:tgtEl>
                                              <p:spTgt spid="6"/>
                                            </p:tgtEl>
                                          </p:cBhvr>
                                        </p:animEffect>
                                      </p:childTnLst>
                                    </p:cTn>
                                  </p:par>
                                </p:childTnLst>
                              </p:cTn>
                            </p:par>
                            <p:par>
                              <p:cTn id="83" fill="hold">
                                <p:stCondLst>
                                  <p:cond delay="3500"/>
                                </p:stCondLst>
                                <p:childTnLst>
                                  <p:par>
                                    <p:cTn id="84" presetID="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1+#ppt_w/2"/>
                                              </p:val>
                                            </p:tav>
                                            <p:tav tm="100000">
                                              <p:val>
                                                <p:strVal val="#ppt_x"/>
                                              </p:val>
                                            </p:tav>
                                          </p:tavLst>
                                        </p:anim>
                                        <p:anim calcmode="lin" valueType="num">
                                          <p:cBhvr additive="base">
                                            <p:cTn id="87" dur="500" fill="hold"/>
                                            <p:tgtEl>
                                              <p:spTgt spid="13"/>
                                            </p:tgtEl>
                                            <p:attrNameLst>
                                              <p:attrName>ppt_y</p:attrName>
                                            </p:attrNameLst>
                                          </p:cBhvr>
                                          <p:tavLst>
                                            <p:tav tm="0">
                                              <p:val>
                                                <p:strVal val="#ppt_y"/>
                                              </p:val>
                                            </p:tav>
                                            <p:tav tm="100000">
                                              <p:val>
                                                <p:strVal val="#ppt_y"/>
                                              </p:val>
                                            </p:tav>
                                          </p:tavLst>
                                        </p:anim>
                                      </p:childTnLst>
                                    </p:cTn>
                                  </p:par>
                                  <p:par>
                                    <p:cTn id="88" presetID="12" presetClass="entr" presetSubtype="2" fill="hold" grpId="0" nodeType="withEffect">
                                      <p:stCondLst>
                                        <p:cond delay="200"/>
                                      </p:stCondLst>
                                      <p:childTnLst>
                                        <p:set>
                                          <p:cBhvr>
                                            <p:cTn id="89" dur="1" fill="hold">
                                              <p:stCondLst>
                                                <p:cond delay="0"/>
                                              </p:stCondLst>
                                            </p:cTn>
                                            <p:tgtEl>
                                              <p:spTgt spid="8"/>
                                            </p:tgtEl>
                                            <p:attrNameLst>
                                              <p:attrName>style.visibility</p:attrName>
                                            </p:attrNameLst>
                                          </p:cBhvr>
                                          <p:to>
                                            <p:strVal val="visible"/>
                                          </p:to>
                                        </p:set>
                                        <p:anim calcmode="lin" valueType="num">
                                          <p:cBhvr additive="base">
                                            <p:cTn id="90" dur="300"/>
                                            <p:tgtEl>
                                              <p:spTgt spid="8"/>
                                            </p:tgtEl>
                                            <p:attrNameLst>
                                              <p:attrName>ppt_x</p:attrName>
                                            </p:attrNameLst>
                                          </p:cBhvr>
                                          <p:tavLst>
                                            <p:tav tm="0">
                                              <p:val>
                                                <p:strVal val="#ppt_x+#ppt_w*1.125000"/>
                                              </p:val>
                                            </p:tav>
                                            <p:tav tm="100000">
                                              <p:val>
                                                <p:strVal val="#ppt_x"/>
                                              </p:val>
                                            </p:tav>
                                          </p:tavLst>
                                        </p:anim>
                                        <p:animEffect transition="in" filter="wipe(left)">
                                          <p:cBhvr>
                                            <p:cTn id="91" dur="300"/>
                                            <p:tgtEl>
                                              <p:spTgt spid="8"/>
                                            </p:tgtEl>
                                          </p:cBhvr>
                                        </p:animEffect>
                                      </p:childTnLst>
                                    </p:cTn>
                                  </p:par>
                                  <p:par>
                                    <p:cTn id="92" presetID="12" presetClass="entr" presetSubtype="2" fill="hold" grpId="0" nodeType="withEffect">
                                      <p:stCondLst>
                                        <p:cond delay="20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300"/>
                                            <p:tgtEl>
                                              <p:spTgt spid="17"/>
                                            </p:tgtEl>
                                            <p:attrNameLst>
                                              <p:attrName>ppt_x</p:attrName>
                                            </p:attrNameLst>
                                          </p:cBhvr>
                                          <p:tavLst>
                                            <p:tav tm="0">
                                              <p:val>
                                                <p:strVal val="#ppt_x+#ppt_w*1.125000"/>
                                              </p:val>
                                            </p:tav>
                                            <p:tav tm="100000">
                                              <p:val>
                                                <p:strVal val="#ppt_x"/>
                                              </p:val>
                                            </p:tav>
                                          </p:tavLst>
                                        </p:anim>
                                        <p:animEffect transition="in" filter="wipe(left)">
                                          <p:cBhvr>
                                            <p:cTn id="95" dur="300"/>
                                            <p:tgtEl>
                                              <p:spTgt spid="17"/>
                                            </p:tgtEl>
                                          </p:cBhvr>
                                        </p:animEffect>
                                      </p:childTnLst>
                                    </p:cTn>
                                  </p:par>
                                </p:childTnLst>
                              </p:cTn>
                            </p:par>
                            <p:par>
                              <p:cTn id="96" fill="hold">
                                <p:stCondLst>
                                  <p:cond delay="4000"/>
                                </p:stCondLst>
                                <p:childTnLst>
                                  <p:par>
                                    <p:cTn id="97" presetID="53" presetClass="entr" presetSubtype="528"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anim calcmode="lin" valueType="num">
                                          <p:cBhvr>
                                            <p:cTn id="102" dur="500" fill="hold"/>
                                            <p:tgtEl>
                                              <p:spTgt spid="32"/>
                                            </p:tgtEl>
                                            <p:attrNameLst>
                                              <p:attrName>ppt_x</p:attrName>
                                            </p:attrNameLst>
                                          </p:cBhvr>
                                          <p:tavLst>
                                            <p:tav tm="0">
                                              <p:val>
                                                <p:fltVal val="0.5"/>
                                              </p:val>
                                            </p:tav>
                                            <p:tav tm="100000">
                                              <p:val>
                                                <p:strVal val="#ppt_x"/>
                                              </p:val>
                                            </p:tav>
                                          </p:tavLst>
                                        </p:anim>
                                        <p:anim calcmode="lin" valueType="num">
                                          <p:cBhvr>
                                            <p:cTn id="103" dur="500" fill="hold"/>
                                            <p:tgtEl>
                                              <p:spTgt spid="32"/>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10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8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6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200"/>
                                      </p:stCondLst>
                                      <p:childTnLst>
                                        <p:set>
                                          <p:cBhvr>
                                            <p:cTn id="126" dur="1" fill="hold">
                                              <p:stCondLst>
                                                <p:cond delay="0"/>
                                              </p:stCondLst>
                                            </p:cTn>
                                            <p:tgtEl>
                                              <p:spTgt spid="33"/>
                                            </p:tgtEl>
                                            <p:attrNameLst>
                                              <p:attrName>style.visibility</p:attrName>
                                            </p:attrNameLst>
                                          </p:cBhvr>
                                          <p:to>
                                            <p:strVal val="visible"/>
                                          </p:to>
                                        </p:set>
                                        <p:anim calcmode="lin" valueType="num">
                                          <p:cBhvr>
                                            <p:cTn id="127" dur="500" fill="hold"/>
                                            <p:tgtEl>
                                              <p:spTgt spid="33"/>
                                            </p:tgtEl>
                                            <p:attrNameLst>
                                              <p:attrName>ppt_w</p:attrName>
                                            </p:attrNameLst>
                                          </p:cBhvr>
                                          <p:tavLst>
                                            <p:tav tm="0">
                                              <p:val>
                                                <p:fltVal val="0"/>
                                              </p:val>
                                            </p:tav>
                                            <p:tav tm="100000">
                                              <p:val>
                                                <p:strVal val="#ppt_w"/>
                                              </p:val>
                                            </p:tav>
                                          </p:tavLst>
                                        </p:anim>
                                        <p:anim calcmode="lin" valueType="num">
                                          <p:cBhvr>
                                            <p:cTn id="128" dur="500" fill="hold"/>
                                            <p:tgtEl>
                                              <p:spTgt spid="33"/>
                                            </p:tgtEl>
                                            <p:attrNameLst>
                                              <p:attrName>ppt_h</p:attrName>
                                            </p:attrNameLst>
                                          </p:cBhvr>
                                          <p:tavLst>
                                            <p:tav tm="0">
                                              <p:val>
                                                <p:fltVal val="0"/>
                                              </p:val>
                                            </p:tav>
                                            <p:tav tm="100000">
                                              <p:val>
                                                <p:strVal val="#ppt_h"/>
                                              </p:val>
                                            </p:tav>
                                          </p:tavLst>
                                        </p:anim>
                                        <p:animEffect transition="in" filter="fade">
                                          <p:cBhvr>
                                            <p:cTn id="129" dur="500"/>
                                            <p:tgtEl>
                                              <p:spTgt spid="33"/>
                                            </p:tgtEl>
                                          </p:cBhvr>
                                        </p:animEffect>
                                        <p:anim calcmode="lin" valueType="num">
                                          <p:cBhvr>
                                            <p:cTn id="130" dur="500" fill="hold"/>
                                            <p:tgtEl>
                                              <p:spTgt spid="33"/>
                                            </p:tgtEl>
                                            <p:attrNameLst>
                                              <p:attrName>ppt_x</p:attrName>
                                            </p:attrNameLst>
                                          </p:cBhvr>
                                          <p:tavLst>
                                            <p:tav tm="0">
                                              <p:val>
                                                <p:fltVal val="0.5"/>
                                              </p:val>
                                            </p:tav>
                                            <p:tav tm="100000">
                                              <p:val>
                                                <p:strVal val="#ppt_x"/>
                                              </p:val>
                                            </p:tav>
                                          </p:tavLst>
                                        </p:anim>
                                        <p:anim calcmode="lin" valueType="num">
                                          <p:cBhvr>
                                            <p:cTn id="131" dur="500" fill="hold"/>
                                            <p:tgtEl>
                                              <p:spTgt spid="33"/>
                                            </p:tgtEl>
                                            <p:attrNameLst>
                                              <p:attrName>ppt_y</p:attrName>
                                            </p:attrNameLst>
                                          </p:cBhvr>
                                          <p:tavLst>
                                            <p:tav tm="0">
                                              <p:val>
                                                <p:fltVal val="0.5"/>
                                              </p:val>
                                            </p:tav>
                                            <p:tav tm="100000">
                                              <p:val>
                                                <p:strVal val="#ppt_y"/>
                                              </p:val>
                                            </p:tav>
                                          </p:tavLst>
                                        </p:anim>
                                      </p:childTnLst>
                                    </p:cTn>
                                  </p:par>
                                  <p:par>
                                    <p:cTn id="132" presetID="53" presetClass="entr" presetSubtype="528" fill="hold" grpId="0" nodeType="withEffect">
                                      <p:stCondLst>
                                        <p:cond delay="40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fltVal val="0"/>
                                              </p:val>
                                            </p:tav>
                                            <p:tav tm="100000">
                                              <p:val>
                                                <p:strVal val="#ppt_h"/>
                                              </p:val>
                                            </p:tav>
                                          </p:tavLst>
                                        </p:anim>
                                        <p:animEffect transition="in" filter="fade">
                                          <p:cBhvr>
                                            <p:cTn id="136" dur="500"/>
                                            <p:tgtEl>
                                              <p:spTgt spid="34"/>
                                            </p:tgtEl>
                                          </p:cBhvr>
                                        </p:animEffect>
                                        <p:anim calcmode="lin" valueType="num">
                                          <p:cBhvr>
                                            <p:cTn id="137" dur="500" fill="hold"/>
                                            <p:tgtEl>
                                              <p:spTgt spid="34"/>
                                            </p:tgtEl>
                                            <p:attrNameLst>
                                              <p:attrName>ppt_x</p:attrName>
                                            </p:attrNameLst>
                                          </p:cBhvr>
                                          <p:tavLst>
                                            <p:tav tm="0">
                                              <p:val>
                                                <p:fltVal val="0.5"/>
                                              </p:val>
                                            </p:tav>
                                            <p:tav tm="100000">
                                              <p:val>
                                                <p:strVal val="#ppt_x"/>
                                              </p:val>
                                            </p:tav>
                                          </p:tavLst>
                                        </p:anim>
                                        <p:anim calcmode="lin" valueType="num">
                                          <p:cBhvr>
                                            <p:cTn id="138"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矩形 4"/>
          <p:cNvSpPr/>
          <p:nvPr/>
        </p:nvSpPr>
        <p:spPr>
          <a:xfrm>
            <a:off x="628568" y="2263472"/>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6" name="组合 5"/>
          <p:cNvGrpSpPr/>
          <p:nvPr/>
        </p:nvGrpSpPr>
        <p:grpSpPr>
          <a:xfrm>
            <a:off x="1108334" y="1131590"/>
            <a:ext cx="1447442" cy="1447442"/>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 name="椭圆 8"/>
          <p:cNvSpPr/>
          <p:nvPr/>
        </p:nvSpPr>
        <p:spPr>
          <a:xfrm>
            <a:off x="2212421"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1291080"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圆角矩形 10"/>
          <p:cNvSpPr/>
          <p:nvPr/>
        </p:nvSpPr>
        <p:spPr>
          <a:xfrm>
            <a:off x="3346388" y="2263471"/>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a:xfrm>
            <a:off x="6080527" y="226347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3" name="组合 12"/>
          <p:cNvGrpSpPr/>
          <p:nvPr/>
        </p:nvGrpSpPr>
        <p:grpSpPr>
          <a:xfrm>
            <a:off x="3846803" y="1175499"/>
            <a:ext cx="1447442" cy="1447442"/>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6" name="组合 15"/>
          <p:cNvGrpSpPr/>
          <p:nvPr/>
        </p:nvGrpSpPr>
        <p:grpSpPr>
          <a:xfrm>
            <a:off x="6580942" y="1131590"/>
            <a:ext cx="1447442" cy="1447442"/>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9" name="椭圆 18"/>
          <p:cNvSpPr/>
          <p:nvPr/>
        </p:nvSpPr>
        <p:spPr>
          <a:xfrm>
            <a:off x="5004048"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0" name="椭圆 19"/>
          <p:cNvSpPr/>
          <p:nvPr/>
        </p:nvSpPr>
        <p:spPr>
          <a:xfrm>
            <a:off x="7740352" y="2076817"/>
            <a:ext cx="373310" cy="3733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1" name="矩形 20"/>
          <p:cNvSpPr/>
          <p:nvPr/>
        </p:nvSpPr>
        <p:spPr>
          <a:xfrm>
            <a:off x="4016526"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6750665" y="1702004"/>
            <a:ext cx="1107996"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892717" y="28089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3598416" y="2803309"/>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6332555" y="2810185"/>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79531487"/>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nodeType="afterEffect" p14:presetBounceEnd="40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40000">
                                          <p:cBhvr additive="base">
                                            <p:cTn id="21"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14:presetBounceEnd="40000">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14:bounceEnd="40000">
                                          <p:cBhvr additive="base">
                                            <p:cTn id="26"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14:presetBounceEnd="40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40000">
                                          <p:cBhvr additive="base">
                                            <p:cTn id="31"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2700"/>
                                </p:stCondLst>
                                <p:childTnLst>
                                  <p:par>
                                    <p:cTn id="49" presetID="16" presetClass="entr" presetSubtype="37"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outVertical)">
                                          <p:cBhvr>
                                            <p:cTn id="51" dur="500"/>
                                            <p:tgtEl>
                                              <p:spTgt spid="21"/>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outVertical)">
                                          <p:cBhvr>
                                            <p:cTn id="57" dur="500"/>
                                            <p:tgtEl>
                                              <p:spTgt spid="22"/>
                                            </p:tgtEl>
                                          </p:cBhvr>
                                        </p:animEffect>
                                      </p:childTnLst>
                                    </p:cTn>
                                  </p:par>
                                </p:childTnLst>
                              </p:cTn>
                            </p:par>
                            <p:par>
                              <p:cTn id="58" fill="hold">
                                <p:stCondLst>
                                  <p:cond delay="3200"/>
                                </p:stCondLst>
                                <p:childTnLst>
                                  <p:par>
                                    <p:cTn id="59" presetID="21" presetClass="entr" presetSubtype="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heel(1)">
                                          <p:cBhvr>
                                            <p:cTn id="61" dur="800"/>
                                            <p:tgtEl>
                                              <p:spTgt spid="5"/>
                                            </p:tgtEl>
                                          </p:cBhvr>
                                        </p:animEffect>
                                      </p:childTnLst>
                                    </p:cTn>
                                  </p:par>
                                  <p:par>
                                    <p:cTn id="62" presetID="21" presetClass="entr" presetSubtype="1" fill="hold" grpId="0" nodeType="withEffect">
                                      <p:stCondLst>
                                        <p:cond delay="200"/>
                                      </p:stCondLst>
                                      <p:childTnLst>
                                        <p:set>
                                          <p:cBhvr>
                                            <p:cTn id="63" dur="1" fill="hold">
                                              <p:stCondLst>
                                                <p:cond delay="0"/>
                                              </p:stCondLst>
                                            </p:cTn>
                                            <p:tgtEl>
                                              <p:spTgt spid="11"/>
                                            </p:tgtEl>
                                            <p:attrNameLst>
                                              <p:attrName>style.visibility</p:attrName>
                                            </p:attrNameLst>
                                          </p:cBhvr>
                                          <p:to>
                                            <p:strVal val="visible"/>
                                          </p:to>
                                        </p:set>
                                        <p:animEffect transition="in" filter="wheel(1)">
                                          <p:cBhvr>
                                            <p:cTn id="64" dur="800"/>
                                            <p:tgtEl>
                                              <p:spTgt spid="11"/>
                                            </p:tgtEl>
                                          </p:cBhvr>
                                        </p:animEffect>
                                      </p:childTnLst>
                                    </p:cTn>
                                  </p:par>
                                  <p:par>
                                    <p:cTn id="65" presetID="21" presetClass="entr" presetSubtype="1" fill="hold" grpId="0" nodeType="withEffect">
                                      <p:stCondLst>
                                        <p:cond delay="400"/>
                                      </p:stCondLst>
                                      <p:childTnLst>
                                        <p:set>
                                          <p:cBhvr>
                                            <p:cTn id="66" dur="1" fill="hold">
                                              <p:stCondLst>
                                                <p:cond delay="0"/>
                                              </p:stCondLst>
                                            </p:cTn>
                                            <p:tgtEl>
                                              <p:spTgt spid="12"/>
                                            </p:tgtEl>
                                            <p:attrNameLst>
                                              <p:attrName>style.visibility</p:attrName>
                                            </p:attrNameLst>
                                          </p:cBhvr>
                                          <p:to>
                                            <p:strVal val="visible"/>
                                          </p:to>
                                        </p:set>
                                        <p:animEffect transition="in" filter="wheel(1)">
                                          <p:cBhvr>
                                            <p:cTn id="67" dur="800"/>
                                            <p:tgtEl>
                                              <p:spTgt spid="12"/>
                                            </p:tgtEl>
                                          </p:cBhvr>
                                        </p:animEffect>
                                      </p:childTnLst>
                                    </p:cTn>
                                  </p:par>
                                </p:childTnLst>
                              </p:cTn>
                            </p:par>
                            <p:par>
                              <p:cTn id="68" fill="hold">
                                <p:stCondLst>
                                  <p:cond delay="44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3"/>
                                            </p:tgtEl>
                                            <p:attrNameLst>
                                              <p:attrName>style.visibility</p:attrName>
                                            </p:attrNameLst>
                                          </p:cBhvr>
                                          <p:to>
                                            <p:strVal val="visible"/>
                                          </p:to>
                                        </p:set>
                                        <p:animEffect transition="in" filter="wipe(left)">
                                          <p:cBhvr>
                                            <p:cTn id="71" dur="50"/>
                                            <p:tgtEl>
                                              <p:spTgt spid="23"/>
                                            </p:tgtEl>
                                          </p:cBhvr>
                                        </p:animEffect>
                                      </p:childTnLst>
                                    </p:cTn>
                                  </p:par>
                                  <p:par>
                                    <p:cTn id="72" presetID="36" presetClass="emph" presetSubtype="0" fill="hold" grpId="1" nodeType="withEffect">
                                      <p:stCondLst>
                                        <p:cond delay="0"/>
                                      </p:stCondLst>
                                      <p:iterate type="lt">
                                        <p:tmPct val="30000"/>
                                      </p:iterate>
                                      <p:childTnLst>
                                        <p:animScale>
                                          <p:cBhvr>
                                            <p:cTn id="73" dur="25" autoRev="1" fill="hold">
                                              <p:stCondLst>
                                                <p:cond delay="0"/>
                                              </p:stCondLst>
                                            </p:cTn>
                                            <p:tgtEl>
                                              <p:spTgt spid="23"/>
                                            </p:tgtEl>
                                          </p:cBhvr>
                                          <p:to x="80000" y="100000"/>
                                        </p:animScale>
                                        <p:anim by="(#ppt_w*0.10)" calcmode="lin" valueType="num">
                                          <p:cBhvr>
                                            <p:cTn id="74" dur="25" autoRev="1" fill="hold">
                                              <p:stCondLst>
                                                <p:cond delay="0"/>
                                              </p:stCondLst>
                                            </p:cTn>
                                            <p:tgtEl>
                                              <p:spTgt spid="23"/>
                                            </p:tgtEl>
                                            <p:attrNameLst>
                                              <p:attrName>ppt_x</p:attrName>
                                            </p:attrNameLst>
                                          </p:cBhvr>
                                        </p:anim>
                                        <p:anim by="(-#ppt_w*0.10)" calcmode="lin" valueType="num">
                                          <p:cBhvr>
                                            <p:cTn id="75" dur="25" autoRev="1" fill="hold">
                                              <p:stCondLst>
                                                <p:cond delay="0"/>
                                              </p:stCondLst>
                                            </p:cTn>
                                            <p:tgtEl>
                                              <p:spTgt spid="23"/>
                                            </p:tgtEl>
                                            <p:attrNameLst>
                                              <p:attrName>ppt_y</p:attrName>
                                            </p:attrNameLst>
                                          </p:cBhvr>
                                        </p:anim>
                                        <p:animRot by="-480000">
                                          <p:cBhvr>
                                            <p:cTn id="76" dur="25" autoRev="1" fill="hold">
                                              <p:stCondLst>
                                                <p:cond delay="0"/>
                                              </p:stCondLst>
                                            </p:cTn>
                                            <p:tgtEl>
                                              <p:spTgt spid="23"/>
                                            </p:tgtEl>
                                            <p:attrNameLst>
                                              <p:attrName>r</p:attrName>
                                            </p:attrNameLst>
                                          </p:cBhvr>
                                        </p:animRot>
                                      </p:childTnLst>
                                    </p:cTn>
                                  </p:par>
                                  <p:par>
                                    <p:cTn id="77" presetID="22" presetClass="entr" presetSubtype="8" fill="hold" grpId="0" nodeType="withEffect">
                                      <p:stCondLst>
                                        <p:cond delay="500"/>
                                      </p:stCondLst>
                                      <p:iterate type="lt">
                                        <p:tmPct val="30000"/>
                                      </p:iterate>
                                      <p:childTnLst>
                                        <p:set>
                                          <p:cBhvr>
                                            <p:cTn id="78" dur="1" fill="hold">
                                              <p:stCondLst>
                                                <p:cond delay="0"/>
                                              </p:stCondLst>
                                            </p:cTn>
                                            <p:tgtEl>
                                              <p:spTgt spid="24"/>
                                            </p:tgtEl>
                                            <p:attrNameLst>
                                              <p:attrName>style.visibility</p:attrName>
                                            </p:attrNameLst>
                                          </p:cBhvr>
                                          <p:to>
                                            <p:strVal val="visible"/>
                                          </p:to>
                                        </p:set>
                                        <p:animEffect transition="in" filter="wipe(left)">
                                          <p:cBhvr>
                                            <p:cTn id="79" dur="50"/>
                                            <p:tgtEl>
                                              <p:spTgt spid="24"/>
                                            </p:tgtEl>
                                          </p:cBhvr>
                                        </p:animEffect>
                                      </p:childTnLst>
                                    </p:cTn>
                                  </p:par>
                                  <p:par>
                                    <p:cTn id="80" presetID="36" presetClass="emph" presetSubtype="0" fill="hold" grpId="1" nodeType="withEffect">
                                      <p:stCondLst>
                                        <p:cond delay="500"/>
                                      </p:stCondLst>
                                      <p:iterate type="lt">
                                        <p:tmPct val="30000"/>
                                      </p:iterate>
                                      <p:childTnLst>
                                        <p:animScale>
                                          <p:cBhvr>
                                            <p:cTn id="81" dur="25" autoRev="1" fill="hold">
                                              <p:stCondLst>
                                                <p:cond delay="0"/>
                                              </p:stCondLst>
                                            </p:cTn>
                                            <p:tgtEl>
                                              <p:spTgt spid="24"/>
                                            </p:tgtEl>
                                          </p:cBhvr>
                                          <p:to x="80000" y="100000"/>
                                        </p:animScale>
                                        <p:anim by="(#ppt_w*0.10)" calcmode="lin" valueType="num">
                                          <p:cBhvr>
                                            <p:cTn id="82" dur="25" autoRev="1" fill="hold">
                                              <p:stCondLst>
                                                <p:cond delay="0"/>
                                              </p:stCondLst>
                                            </p:cTn>
                                            <p:tgtEl>
                                              <p:spTgt spid="24"/>
                                            </p:tgtEl>
                                            <p:attrNameLst>
                                              <p:attrName>ppt_x</p:attrName>
                                            </p:attrNameLst>
                                          </p:cBhvr>
                                        </p:anim>
                                        <p:anim by="(-#ppt_w*0.10)" calcmode="lin" valueType="num">
                                          <p:cBhvr>
                                            <p:cTn id="83" dur="25" autoRev="1" fill="hold">
                                              <p:stCondLst>
                                                <p:cond delay="0"/>
                                              </p:stCondLst>
                                            </p:cTn>
                                            <p:tgtEl>
                                              <p:spTgt spid="24"/>
                                            </p:tgtEl>
                                            <p:attrNameLst>
                                              <p:attrName>ppt_y</p:attrName>
                                            </p:attrNameLst>
                                          </p:cBhvr>
                                        </p:anim>
                                        <p:animRot by="-480000">
                                          <p:cBhvr>
                                            <p:cTn id="84" dur="25" autoRev="1" fill="hold">
                                              <p:stCondLst>
                                                <p:cond delay="0"/>
                                              </p:stCondLst>
                                            </p:cTn>
                                            <p:tgtEl>
                                              <p:spTgt spid="24"/>
                                            </p:tgtEl>
                                            <p:attrNameLst>
                                              <p:attrName>r</p:attrName>
                                            </p:attrNameLst>
                                          </p:cBhvr>
                                        </p:animRot>
                                      </p:childTnLst>
                                    </p:cTn>
                                  </p:par>
                                  <p:par>
                                    <p:cTn id="85" presetID="22" presetClass="entr" presetSubtype="8" fill="hold" grpId="0" nodeType="withEffect">
                                      <p:stCondLst>
                                        <p:cond delay="1000"/>
                                      </p:stCondLst>
                                      <p:iterate type="lt">
                                        <p:tmPct val="30000"/>
                                      </p:iterate>
                                      <p:childTnLst>
                                        <p:set>
                                          <p:cBhvr>
                                            <p:cTn id="86" dur="1" fill="hold">
                                              <p:stCondLst>
                                                <p:cond delay="0"/>
                                              </p:stCondLst>
                                            </p:cTn>
                                            <p:tgtEl>
                                              <p:spTgt spid="25"/>
                                            </p:tgtEl>
                                            <p:attrNameLst>
                                              <p:attrName>style.visibility</p:attrName>
                                            </p:attrNameLst>
                                          </p:cBhvr>
                                          <p:to>
                                            <p:strVal val="visible"/>
                                          </p:to>
                                        </p:set>
                                        <p:animEffect transition="in" filter="wipe(left)">
                                          <p:cBhvr>
                                            <p:cTn id="87" dur="50"/>
                                            <p:tgtEl>
                                              <p:spTgt spid="25"/>
                                            </p:tgtEl>
                                          </p:cBhvr>
                                        </p:animEffect>
                                      </p:childTnLst>
                                    </p:cTn>
                                  </p:par>
                                  <p:par>
                                    <p:cTn id="88" presetID="36" presetClass="emph" presetSubtype="0" fill="hold" grpId="1" nodeType="withEffect">
                                      <p:stCondLst>
                                        <p:cond delay="1000"/>
                                      </p:stCondLst>
                                      <p:iterate type="lt">
                                        <p:tmPct val="30000"/>
                                      </p:iterate>
                                      <p:childTnLst>
                                        <p:animScale>
                                          <p:cBhvr>
                                            <p:cTn id="89" dur="25" autoRev="1" fill="hold">
                                              <p:stCondLst>
                                                <p:cond delay="0"/>
                                              </p:stCondLst>
                                            </p:cTn>
                                            <p:tgtEl>
                                              <p:spTgt spid="25"/>
                                            </p:tgtEl>
                                          </p:cBhvr>
                                          <p:to x="80000" y="100000"/>
                                        </p:animScale>
                                        <p:anim by="(#ppt_w*0.10)" calcmode="lin" valueType="num">
                                          <p:cBhvr>
                                            <p:cTn id="90" dur="25" autoRev="1" fill="hold">
                                              <p:stCondLst>
                                                <p:cond delay="0"/>
                                              </p:stCondLst>
                                            </p:cTn>
                                            <p:tgtEl>
                                              <p:spTgt spid="25"/>
                                            </p:tgtEl>
                                            <p:attrNameLst>
                                              <p:attrName>ppt_x</p:attrName>
                                            </p:attrNameLst>
                                          </p:cBhvr>
                                        </p:anim>
                                        <p:anim by="(-#ppt_w*0.10)" calcmode="lin" valueType="num">
                                          <p:cBhvr>
                                            <p:cTn id="91" dur="25" autoRev="1" fill="hold">
                                              <p:stCondLst>
                                                <p:cond delay="0"/>
                                              </p:stCondLst>
                                            </p:cTn>
                                            <p:tgtEl>
                                              <p:spTgt spid="25"/>
                                            </p:tgtEl>
                                            <p:attrNameLst>
                                              <p:attrName>ppt_y</p:attrName>
                                            </p:attrNameLst>
                                          </p:cBhvr>
                                        </p:anim>
                                        <p:animRot by="-480000">
                                          <p:cBhvr>
                                            <p:cTn id="92"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9" grpId="0" animBg="1"/>
          <p:bldP spid="10" grpId="0"/>
          <p:bldP spid="11" grpId="0" animBg="1"/>
          <p:bldP spid="12" grpId="0" animBg="1"/>
          <p:bldP spid="19" grpId="0" animBg="1"/>
          <p:bldP spid="20" grpId="0" animBg="1"/>
          <p:bldP spid="21" grpId="0"/>
          <p:bldP spid="22" grpId="0"/>
          <p:bldP spid="23" grpId="0"/>
          <p:bldP spid="23" grpId="1"/>
          <p:bldP spid="24" grpId="0"/>
          <p:bldP spid="24" grpId="1"/>
          <p:bldP spid="25" grpId="0"/>
          <p:bldP spid="2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2700"/>
                                </p:stCondLst>
                                <p:childTnLst>
                                  <p:par>
                                    <p:cTn id="49" presetID="16" presetClass="entr" presetSubtype="37"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outVertical)">
                                          <p:cBhvr>
                                            <p:cTn id="51" dur="500"/>
                                            <p:tgtEl>
                                              <p:spTgt spid="21"/>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outVertical)">
                                          <p:cBhvr>
                                            <p:cTn id="54" dur="500"/>
                                            <p:tgtEl>
                                              <p:spTgt spid="10"/>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outVertical)">
                                          <p:cBhvr>
                                            <p:cTn id="57" dur="500"/>
                                            <p:tgtEl>
                                              <p:spTgt spid="22"/>
                                            </p:tgtEl>
                                          </p:cBhvr>
                                        </p:animEffect>
                                      </p:childTnLst>
                                    </p:cTn>
                                  </p:par>
                                </p:childTnLst>
                              </p:cTn>
                            </p:par>
                            <p:par>
                              <p:cTn id="58" fill="hold">
                                <p:stCondLst>
                                  <p:cond delay="3200"/>
                                </p:stCondLst>
                                <p:childTnLst>
                                  <p:par>
                                    <p:cTn id="59" presetID="21" presetClass="entr" presetSubtype="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heel(1)">
                                          <p:cBhvr>
                                            <p:cTn id="61" dur="800"/>
                                            <p:tgtEl>
                                              <p:spTgt spid="5"/>
                                            </p:tgtEl>
                                          </p:cBhvr>
                                        </p:animEffect>
                                      </p:childTnLst>
                                    </p:cTn>
                                  </p:par>
                                  <p:par>
                                    <p:cTn id="62" presetID="21" presetClass="entr" presetSubtype="1" fill="hold" grpId="0" nodeType="withEffect">
                                      <p:stCondLst>
                                        <p:cond delay="200"/>
                                      </p:stCondLst>
                                      <p:childTnLst>
                                        <p:set>
                                          <p:cBhvr>
                                            <p:cTn id="63" dur="1" fill="hold">
                                              <p:stCondLst>
                                                <p:cond delay="0"/>
                                              </p:stCondLst>
                                            </p:cTn>
                                            <p:tgtEl>
                                              <p:spTgt spid="11"/>
                                            </p:tgtEl>
                                            <p:attrNameLst>
                                              <p:attrName>style.visibility</p:attrName>
                                            </p:attrNameLst>
                                          </p:cBhvr>
                                          <p:to>
                                            <p:strVal val="visible"/>
                                          </p:to>
                                        </p:set>
                                        <p:animEffect transition="in" filter="wheel(1)">
                                          <p:cBhvr>
                                            <p:cTn id="64" dur="800"/>
                                            <p:tgtEl>
                                              <p:spTgt spid="11"/>
                                            </p:tgtEl>
                                          </p:cBhvr>
                                        </p:animEffect>
                                      </p:childTnLst>
                                    </p:cTn>
                                  </p:par>
                                  <p:par>
                                    <p:cTn id="65" presetID="21" presetClass="entr" presetSubtype="1" fill="hold" grpId="0" nodeType="withEffect">
                                      <p:stCondLst>
                                        <p:cond delay="400"/>
                                      </p:stCondLst>
                                      <p:childTnLst>
                                        <p:set>
                                          <p:cBhvr>
                                            <p:cTn id="66" dur="1" fill="hold">
                                              <p:stCondLst>
                                                <p:cond delay="0"/>
                                              </p:stCondLst>
                                            </p:cTn>
                                            <p:tgtEl>
                                              <p:spTgt spid="12"/>
                                            </p:tgtEl>
                                            <p:attrNameLst>
                                              <p:attrName>style.visibility</p:attrName>
                                            </p:attrNameLst>
                                          </p:cBhvr>
                                          <p:to>
                                            <p:strVal val="visible"/>
                                          </p:to>
                                        </p:set>
                                        <p:animEffect transition="in" filter="wheel(1)">
                                          <p:cBhvr>
                                            <p:cTn id="67" dur="800"/>
                                            <p:tgtEl>
                                              <p:spTgt spid="12"/>
                                            </p:tgtEl>
                                          </p:cBhvr>
                                        </p:animEffect>
                                      </p:childTnLst>
                                    </p:cTn>
                                  </p:par>
                                </p:childTnLst>
                              </p:cTn>
                            </p:par>
                            <p:par>
                              <p:cTn id="68" fill="hold">
                                <p:stCondLst>
                                  <p:cond delay="44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3"/>
                                            </p:tgtEl>
                                            <p:attrNameLst>
                                              <p:attrName>style.visibility</p:attrName>
                                            </p:attrNameLst>
                                          </p:cBhvr>
                                          <p:to>
                                            <p:strVal val="visible"/>
                                          </p:to>
                                        </p:set>
                                        <p:animEffect transition="in" filter="wipe(left)">
                                          <p:cBhvr>
                                            <p:cTn id="71" dur="50"/>
                                            <p:tgtEl>
                                              <p:spTgt spid="23"/>
                                            </p:tgtEl>
                                          </p:cBhvr>
                                        </p:animEffect>
                                      </p:childTnLst>
                                    </p:cTn>
                                  </p:par>
                                  <p:par>
                                    <p:cTn id="72" presetID="36" presetClass="emph" presetSubtype="0" fill="hold" grpId="1" nodeType="withEffect">
                                      <p:stCondLst>
                                        <p:cond delay="0"/>
                                      </p:stCondLst>
                                      <p:iterate type="lt">
                                        <p:tmPct val="30000"/>
                                      </p:iterate>
                                      <p:childTnLst>
                                        <p:animScale>
                                          <p:cBhvr>
                                            <p:cTn id="73" dur="25" autoRev="1" fill="hold">
                                              <p:stCondLst>
                                                <p:cond delay="0"/>
                                              </p:stCondLst>
                                            </p:cTn>
                                            <p:tgtEl>
                                              <p:spTgt spid="23"/>
                                            </p:tgtEl>
                                          </p:cBhvr>
                                          <p:to x="80000" y="100000"/>
                                        </p:animScale>
                                        <p:anim by="(#ppt_w*0.10)" calcmode="lin" valueType="num">
                                          <p:cBhvr>
                                            <p:cTn id="74" dur="25" autoRev="1" fill="hold">
                                              <p:stCondLst>
                                                <p:cond delay="0"/>
                                              </p:stCondLst>
                                            </p:cTn>
                                            <p:tgtEl>
                                              <p:spTgt spid="23"/>
                                            </p:tgtEl>
                                            <p:attrNameLst>
                                              <p:attrName>ppt_x</p:attrName>
                                            </p:attrNameLst>
                                          </p:cBhvr>
                                        </p:anim>
                                        <p:anim by="(-#ppt_w*0.10)" calcmode="lin" valueType="num">
                                          <p:cBhvr>
                                            <p:cTn id="75" dur="25" autoRev="1" fill="hold">
                                              <p:stCondLst>
                                                <p:cond delay="0"/>
                                              </p:stCondLst>
                                            </p:cTn>
                                            <p:tgtEl>
                                              <p:spTgt spid="23"/>
                                            </p:tgtEl>
                                            <p:attrNameLst>
                                              <p:attrName>ppt_y</p:attrName>
                                            </p:attrNameLst>
                                          </p:cBhvr>
                                        </p:anim>
                                        <p:animRot by="-480000">
                                          <p:cBhvr>
                                            <p:cTn id="76" dur="25" autoRev="1" fill="hold">
                                              <p:stCondLst>
                                                <p:cond delay="0"/>
                                              </p:stCondLst>
                                            </p:cTn>
                                            <p:tgtEl>
                                              <p:spTgt spid="23"/>
                                            </p:tgtEl>
                                            <p:attrNameLst>
                                              <p:attrName>r</p:attrName>
                                            </p:attrNameLst>
                                          </p:cBhvr>
                                        </p:animRot>
                                      </p:childTnLst>
                                    </p:cTn>
                                  </p:par>
                                  <p:par>
                                    <p:cTn id="77" presetID="22" presetClass="entr" presetSubtype="8" fill="hold" grpId="0" nodeType="withEffect">
                                      <p:stCondLst>
                                        <p:cond delay="500"/>
                                      </p:stCondLst>
                                      <p:iterate type="lt">
                                        <p:tmPct val="30000"/>
                                      </p:iterate>
                                      <p:childTnLst>
                                        <p:set>
                                          <p:cBhvr>
                                            <p:cTn id="78" dur="1" fill="hold">
                                              <p:stCondLst>
                                                <p:cond delay="0"/>
                                              </p:stCondLst>
                                            </p:cTn>
                                            <p:tgtEl>
                                              <p:spTgt spid="24"/>
                                            </p:tgtEl>
                                            <p:attrNameLst>
                                              <p:attrName>style.visibility</p:attrName>
                                            </p:attrNameLst>
                                          </p:cBhvr>
                                          <p:to>
                                            <p:strVal val="visible"/>
                                          </p:to>
                                        </p:set>
                                        <p:animEffect transition="in" filter="wipe(left)">
                                          <p:cBhvr>
                                            <p:cTn id="79" dur="50"/>
                                            <p:tgtEl>
                                              <p:spTgt spid="24"/>
                                            </p:tgtEl>
                                          </p:cBhvr>
                                        </p:animEffect>
                                      </p:childTnLst>
                                    </p:cTn>
                                  </p:par>
                                  <p:par>
                                    <p:cTn id="80" presetID="36" presetClass="emph" presetSubtype="0" fill="hold" grpId="1" nodeType="withEffect">
                                      <p:stCondLst>
                                        <p:cond delay="500"/>
                                      </p:stCondLst>
                                      <p:iterate type="lt">
                                        <p:tmPct val="30000"/>
                                      </p:iterate>
                                      <p:childTnLst>
                                        <p:animScale>
                                          <p:cBhvr>
                                            <p:cTn id="81" dur="25" autoRev="1" fill="hold">
                                              <p:stCondLst>
                                                <p:cond delay="0"/>
                                              </p:stCondLst>
                                            </p:cTn>
                                            <p:tgtEl>
                                              <p:spTgt spid="24"/>
                                            </p:tgtEl>
                                          </p:cBhvr>
                                          <p:to x="80000" y="100000"/>
                                        </p:animScale>
                                        <p:anim by="(#ppt_w*0.10)" calcmode="lin" valueType="num">
                                          <p:cBhvr>
                                            <p:cTn id="82" dur="25" autoRev="1" fill="hold">
                                              <p:stCondLst>
                                                <p:cond delay="0"/>
                                              </p:stCondLst>
                                            </p:cTn>
                                            <p:tgtEl>
                                              <p:spTgt spid="24"/>
                                            </p:tgtEl>
                                            <p:attrNameLst>
                                              <p:attrName>ppt_x</p:attrName>
                                            </p:attrNameLst>
                                          </p:cBhvr>
                                        </p:anim>
                                        <p:anim by="(-#ppt_w*0.10)" calcmode="lin" valueType="num">
                                          <p:cBhvr>
                                            <p:cTn id="83" dur="25" autoRev="1" fill="hold">
                                              <p:stCondLst>
                                                <p:cond delay="0"/>
                                              </p:stCondLst>
                                            </p:cTn>
                                            <p:tgtEl>
                                              <p:spTgt spid="24"/>
                                            </p:tgtEl>
                                            <p:attrNameLst>
                                              <p:attrName>ppt_y</p:attrName>
                                            </p:attrNameLst>
                                          </p:cBhvr>
                                        </p:anim>
                                        <p:animRot by="-480000">
                                          <p:cBhvr>
                                            <p:cTn id="84" dur="25" autoRev="1" fill="hold">
                                              <p:stCondLst>
                                                <p:cond delay="0"/>
                                              </p:stCondLst>
                                            </p:cTn>
                                            <p:tgtEl>
                                              <p:spTgt spid="24"/>
                                            </p:tgtEl>
                                            <p:attrNameLst>
                                              <p:attrName>r</p:attrName>
                                            </p:attrNameLst>
                                          </p:cBhvr>
                                        </p:animRot>
                                      </p:childTnLst>
                                    </p:cTn>
                                  </p:par>
                                  <p:par>
                                    <p:cTn id="85" presetID="22" presetClass="entr" presetSubtype="8" fill="hold" grpId="0" nodeType="withEffect">
                                      <p:stCondLst>
                                        <p:cond delay="1000"/>
                                      </p:stCondLst>
                                      <p:iterate type="lt">
                                        <p:tmPct val="30000"/>
                                      </p:iterate>
                                      <p:childTnLst>
                                        <p:set>
                                          <p:cBhvr>
                                            <p:cTn id="86" dur="1" fill="hold">
                                              <p:stCondLst>
                                                <p:cond delay="0"/>
                                              </p:stCondLst>
                                            </p:cTn>
                                            <p:tgtEl>
                                              <p:spTgt spid="25"/>
                                            </p:tgtEl>
                                            <p:attrNameLst>
                                              <p:attrName>style.visibility</p:attrName>
                                            </p:attrNameLst>
                                          </p:cBhvr>
                                          <p:to>
                                            <p:strVal val="visible"/>
                                          </p:to>
                                        </p:set>
                                        <p:animEffect transition="in" filter="wipe(left)">
                                          <p:cBhvr>
                                            <p:cTn id="87" dur="50"/>
                                            <p:tgtEl>
                                              <p:spTgt spid="25"/>
                                            </p:tgtEl>
                                          </p:cBhvr>
                                        </p:animEffect>
                                      </p:childTnLst>
                                    </p:cTn>
                                  </p:par>
                                  <p:par>
                                    <p:cTn id="88" presetID="36" presetClass="emph" presetSubtype="0" fill="hold" grpId="1" nodeType="withEffect">
                                      <p:stCondLst>
                                        <p:cond delay="1000"/>
                                      </p:stCondLst>
                                      <p:iterate type="lt">
                                        <p:tmPct val="30000"/>
                                      </p:iterate>
                                      <p:childTnLst>
                                        <p:animScale>
                                          <p:cBhvr>
                                            <p:cTn id="89" dur="25" autoRev="1" fill="hold">
                                              <p:stCondLst>
                                                <p:cond delay="0"/>
                                              </p:stCondLst>
                                            </p:cTn>
                                            <p:tgtEl>
                                              <p:spTgt spid="25"/>
                                            </p:tgtEl>
                                          </p:cBhvr>
                                          <p:to x="80000" y="100000"/>
                                        </p:animScale>
                                        <p:anim by="(#ppt_w*0.10)" calcmode="lin" valueType="num">
                                          <p:cBhvr>
                                            <p:cTn id="90" dur="25" autoRev="1" fill="hold">
                                              <p:stCondLst>
                                                <p:cond delay="0"/>
                                              </p:stCondLst>
                                            </p:cTn>
                                            <p:tgtEl>
                                              <p:spTgt spid="25"/>
                                            </p:tgtEl>
                                            <p:attrNameLst>
                                              <p:attrName>ppt_x</p:attrName>
                                            </p:attrNameLst>
                                          </p:cBhvr>
                                        </p:anim>
                                        <p:anim by="(-#ppt_w*0.10)" calcmode="lin" valueType="num">
                                          <p:cBhvr>
                                            <p:cTn id="91" dur="25" autoRev="1" fill="hold">
                                              <p:stCondLst>
                                                <p:cond delay="0"/>
                                              </p:stCondLst>
                                            </p:cTn>
                                            <p:tgtEl>
                                              <p:spTgt spid="25"/>
                                            </p:tgtEl>
                                            <p:attrNameLst>
                                              <p:attrName>ppt_y</p:attrName>
                                            </p:attrNameLst>
                                          </p:cBhvr>
                                        </p:anim>
                                        <p:animRot by="-480000">
                                          <p:cBhvr>
                                            <p:cTn id="92"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9" grpId="0" animBg="1"/>
          <p:bldP spid="10" grpId="0"/>
          <p:bldP spid="11" grpId="0" animBg="1"/>
          <p:bldP spid="12" grpId="0" animBg="1"/>
          <p:bldP spid="19" grpId="0" animBg="1"/>
          <p:bldP spid="20" grpId="0" animBg="1"/>
          <p:bldP spid="21" grpId="0"/>
          <p:bldP spid="22" grpId="0"/>
          <p:bldP spid="23" grpId="0"/>
          <p:bldP spid="23" grpId="1"/>
          <p:bldP spid="24" grpId="0"/>
          <p:bldP spid="24" grpId="1"/>
          <p:bldP spid="25" grpId="0"/>
          <p:bldP spid="25"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6"/>
          <p:cNvSpPr>
            <a:spLocks/>
          </p:cNvSpPr>
          <p:nvPr/>
        </p:nvSpPr>
        <p:spPr bwMode="auto">
          <a:xfrm>
            <a:off x="1292348"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6" name="Freeform 7"/>
          <p:cNvSpPr>
            <a:spLocks/>
          </p:cNvSpPr>
          <p:nvPr/>
        </p:nvSpPr>
        <p:spPr bwMode="auto">
          <a:xfrm>
            <a:off x="1292348"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2"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68534" tIns="34267" rIns="68534" bIns="34267"/>
          <a:lstStyle/>
          <a:p>
            <a:endParaRPr lang="zh-CN" altLang="en-US"/>
          </a:p>
        </p:txBody>
      </p:sp>
      <p:sp>
        <p:nvSpPr>
          <p:cNvPr id="7" name="Freeform 6"/>
          <p:cNvSpPr>
            <a:spLocks/>
          </p:cNvSpPr>
          <p:nvPr/>
        </p:nvSpPr>
        <p:spPr bwMode="auto">
          <a:xfrm>
            <a:off x="3560497"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8" name="Freeform 7"/>
          <p:cNvSpPr>
            <a:spLocks/>
          </p:cNvSpPr>
          <p:nvPr/>
        </p:nvSpPr>
        <p:spPr bwMode="auto">
          <a:xfrm>
            <a:off x="3560497"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68534" tIns="34267" rIns="68534" bIns="34267"/>
          <a:lstStyle/>
          <a:p>
            <a:endParaRPr lang="zh-CN" altLang="en-US"/>
          </a:p>
        </p:txBody>
      </p:sp>
      <p:sp>
        <p:nvSpPr>
          <p:cNvPr id="9" name="Freeform 6"/>
          <p:cNvSpPr>
            <a:spLocks/>
          </p:cNvSpPr>
          <p:nvPr/>
        </p:nvSpPr>
        <p:spPr bwMode="auto">
          <a:xfrm>
            <a:off x="5866729" y="3706512"/>
            <a:ext cx="2043238" cy="953470"/>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lIns="68534" tIns="34267" rIns="68534" bIns="34267"/>
          <a:lstStyle/>
          <a:p>
            <a:endParaRPr lang="zh-CN" altLang="en-US"/>
          </a:p>
        </p:txBody>
      </p:sp>
      <p:sp>
        <p:nvSpPr>
          <p:cNvPr id="10" name="Freeform 7"/>
          <p:cNvSpPr>
            <a:spLocks/>
          </p:cNvSpPr>
          <p:nvPr/>
        </p:nvSpPr>
        <p:spPr bwMode="auto">
          <a:xfrm>
            <a:off x="5866729" y="1200827"/>
            <a:ext cx="2043238" cy="2579487"/>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68534" tIns="34267" rIns="68534" bIns="34267"/>
          <a:lstStyle/>
          <a:p>
            <a:endParaRPr lang="zh-CN" altLang="en-US"/>
          </a:p>
        </p:txBody>
      </p:sp>
      <p:sp>
        <p:nvSpPr>
          <p:cNvPr id="11" name="TextBox 9"/>
          <p:cNvSpPr txBox="1">
            <a:spLocks noChangeArrowheads="1"/>
          </p:cNvSpPr>
          <p:nvPr/>
        </p:nvSpPr>
        <p:spPr bwMode="auto">
          <a:xfrm>
            <a:off x="1339947" y="3871172"/>
            <a:ext cx="1913528" cy="692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2" name="TextBox 10"/>
          <p:cNvSpPr txBox="1">
            <a:spLocks noChangeArrowheads="1"/>
          </p:cNvSpPr>
          <p:nvPr/>
        </p:nvSpPr>
        <p:spPr bwMode="auto">
          <a:xfrm>
            <a:off x="3598576" y="3937440"/>
            <a:ext cx="1912339" cy="692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
        <p:nvSpPr>
          <p:cNvPr id="13" name="TextBox 11"/>
          <p:cNvSpPr txBox="1">
            <a:spLocks noChangeArrowheads="1"/>
          </p:cNvSpPr>
          <p:nvPr/>
        </p:nvSpPr>
        <p:spPr bwMode="auto">
          <a:xfrm>
            <a:off x="5914327" y="3937440"/>
            <a:ext cx="1913528" cy="692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34" tIns="34267" rIns="68534" bIns="3426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点击输入你的亮出内容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或复制文本内容</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图片随意更改</a:t>
            </a:r>
          </a:p>
        </p:txBody>
      </p:sp>
    </p:spTree>
    <p:extLst>
      <p:ext uri="{BB962C8B-B14F-4D97-AF65-F5344CB8AC3E}">
        <p14:creationId xmlns:p14="http://schemas.microsoft.com/office/powerpoint/2010/main" xmlns="" val="2576323545"/>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4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800"/>
                            </p:stCondLst>
                            <p:childTnLst>
                              <p:par>
                                <p:cTn id="51" presetID="22" presetClass="entr" presetSubtype="1"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par>
                          <p:cTn id="54" fill="hold">
                            <p:stCondLst>
                              <p:cond delay="4300"/>
                            </p:stCondLst>
                            <p:childTnLst>
                              <p:par>
                                <p:cTn id="55" presetID="22" presetClass="entr" presetSubtype="1"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childTnLst>
                          </p:cTn>
                        </p:par>
                        <p:par>
                          <p:cTn id="58" fill="hold">
                            <p:stCondLst>
                              <p:cond delay="4800"/>
                            </p:stCondLst>
                            <p:childTnLst>
                              <p:par>
                                <p:cTn id="59" presetID="22" presetClass="entr" presetSubtype="1"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Group 2"/>
          <p:cNvGrpSpPr>
            <a:grpSpLocks/>
          </p:cNvGrpSpPr>
          <p:nvPr/>
        </p:nvGrpSpPr>
        <p:grpSpPr bwMode="auto">
          <a:xfrm rot="-1142007">
            <a:off x="1134729" y="1556356"/>
            <a:ext cx="1718368" cy="1718864"/>
            <a:chOff x="0" y="0"/>
            <a:chExt cx="1200" cy="1200"/>
          </a:xfrm>
          <a:solidFill>
            <a:srgbClr val="0070C0"/>
          </a:solidFill>
        </p:grpSpPr>
        <p:sp>
          <p:nvSpPr>
            <p:cNvPr id="23"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24" name="Group 4"/>
            <p:cNvGrpSpPr>
              <a:grpSpLocks/>
            </p:cNvGrpSpPr>
            <p:nvPr/>
          </p:nvGrpSpPr>
          <p:grpSpPr bwMode="auto">
            <a:xfrm>
              <a:off x="456" y="0"/>
              <a:ext cx="288" cy="1200"/>
              <a:chOff x="0" y="0"/>
              <a:chExt cx="288" cy="1200"/>
            </a:xfrm>
            <a:grpFill/>
          </p:grpSpPr>
          <p:sp>
            <p:nvSpPr>
              <p:cNvPr id="34"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5"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5" name="Group 7"/>
            <p:cNvGrpSpPr>
              <a:grpSpLocks/>
            </p:cNvGrpSpPr>
            <p:nvPr/>
          </p:nvGrpSpPr>
          <p:grpSpPr bwMode="auto">
            <a:xfrm rot="-5400000">
              <a:off x="456" y="0"/>
              <a:ext cx="288" cy="1200"/>
              <a:chOff x="0" y="0"/>
              <a:chExt cx="288" cy="1200"/>
            </a:xfrm>
            <a:grpFill/>
          </p:grpSpPr>
          <p:sp>
            <p:nvSpPr>
              <p:cNvPr id="32"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3"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6" name="Group 10"/>
            <p:cNvGrpSpPr>
              <a:grpSpLocks/>
            </p:cNvGrpSpPr>
            <p:nvPr/>
          </p:nvGrpSpPr>
          <p:grpSpPr bwMode="auto">
            <a:xfrm rot="-2700000">
              <a:off x="456" y="0"/>
              <a:ext cx="288" cy="1200"/>
              <a:chOff x="0" y="0"/>
              <a:chExt cx="288" cy="1200"/>
            </a:xfrm>
            <a:grpFill/>
          </p:grpSpPr>
          <p:sp>
            <p:nvSpPr>
              <p:cNvPr id="30"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1"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7" name="Group 13"/>
            <p:cNvGrpSpPr>
              <a:grpSpLocks/>
            </p:cNvGrpSpPr>
            <p:nvPr/>
          </p:nvGrpSpPr>
          <p:grpSpPr bwMode="auto">
            <a:xfrm rot="2700000" flipH="1">
              <a:off x="457" y="0"/>
              <a:ext cx="288" cy="1200"/>
              <a:chOff x="0" y="0"/>
              <a:chExt cx="288" cy="1200"/>
            </a:xfrm>
            <a:grpFill/>
          </p:grpSpPr>
          <p:sp>
            <p:nvSpPr>
              <p:cNvPr id="28"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9"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6" name="Group 16"/>
          <p:cNvGrpSpPr>
            <a:grpSpLocks/>
          </p:cNvGrpSpPr>
          <p:nvPr/>
        </p:nvGrpSpPr>
        <p:grpSpPr bwMode="auto">
          <a:xfrm rot="-1142007">
            <a:off x="1134729" y="1556356"/>
            <a:ext cx="1718368" cy="1718864"/>
            <a:chOff x="0" y="0"/>
            <a:chExt cx="1200" cy="1200"/>
          </a:xfrm>
          <a:solidFill>
            <a:srgbClr val="0070C0"/>
          </a:solidFill>
        </p:grpSpPr>
        <p:sp>
          <p:nvSpPr>
            <p:cNvPr id="37"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8" name="Group 18"/>
            <p:cNvGrpSpPr>
              <a:grpSpLocks/>
            </p:cNvGrpSpPr>
            <p:nvPr/>
          </p:nvGrpSpPr>
          <p:grpSpPr bwMode="auto">
            <a:xfrm>
              <a:off x="456" y="0"/>
              <a:ext cx="288" cy="1200"/>
              <a:chOff x="0" y="0"/>
              <a:chExt cx="288" cy="1200"/>
            </a:xfrm>
            <a:grpFill/>
          </p:grpSpPr>
          <p:sp>
            <p:nvSpPr>
              <p:cNvPr id="48"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9"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9" name="Group 21"/>
            <p:cNvGrpSpPr>
              <a:grpSpLocks/>
            </p:cNvGrpSpPr>
            <p:nvPr/>
          </p:nvGrpSpPr>
          <p:grpSpPr bwMode="auto">
            <a:xfrm rot="-5400000">
              <a:off x="456" y="0"/>
              <a:ext cx="288" cy="1200"/>
              <a:chOff x="0" y="0"/>
              <a:chExt cx="288" cy="1200"/>
            </a:xfrm>
            <a:grpFill/>
          </p:grpSpPr>
          <p:sp>
            <p:nvSpPr>
              <p:cNvPr id="46"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7"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0" name="Group 24"/>
            <p:cNvGrpSpPr>
              <a:grpSpLocks/>
            </p:cNvGrpSpPr>
            <p:nvPr/>
          </p:nvGrpSpPr>
          <p:grpSpPr bwMode="auto">
            <a:xfrm rot="-2700000">
              <a:off x="456" y="0"/>
              <a:ext cx="288" cy="1200"/>
              <a:chOff x="0" y="0"/>
              <a:chExt cx="288" cy="1200"/>
            </a:xfrm>
            <a:grpFill/>
          </p:grpSpPr>
          <p:sp>
            <p:nvSpPr>
              <p:cNvPr id="44"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5"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1" name="Group 27"/>
            <p:cNvGrpSpPr>
              <a:grpSpLocks/>
            </p:cNvGrpSpPr>
            <p:nvPr/>
          </p:nvGrpSpPr>
          <p:grpSpPr bwMode="auto">
            <a:xfrm rot="2700000" flipH="1">
              <a:off x="457" y="0"/>
              <a:ext cx="288" cy="1200"/>
              <a:chOff x="0" y="0"/>
              <a:chExt cx="288" cy="1200"/>
            </a:xfrm>
            <a:grpFill/>
          </p:grpSpPr>
          <p:sp>
            <p:nvSpPr>
              <p:cNvPr id="42"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3"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0" name="Group 30"/>
          <p:cNvGrpSpPr>
            <a:grpSpLocks/>
          </p:cNvGrpSpPr>
          <p:nvPr/>
        </p:nvGrpSpPr>
        <p:grpSpPr bwMode="auto">
          <a:xfrm>
            <a:off x="2575824" y="1995595"/>
            <a:ext cx="2359780" cy="2360462"/>
            <a:chOff x="0" y="0"/>
            <a:chExt cx="1200" cy="1200"/>
          </a:xfrm>
          <a:solidFill>
            <a:srgbClr val="0070C0"/>
          </a:solidFill>
        </p:grpSpPr>
        <p:sp>
          <p:nvSpPr>
            <p:cNvPr id="51"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2" name="Group 32"/>
            <p:cNvGrpSpPr>
              <a:grpSpLocks/>
            </p:cNvGrpSpPr>
            <p:nvPr/>
          </p:nvGrpSpPr>
          <p:grpSpPr bwMode="auto">
            <a:xfrm>
              <a:off x="456" y="0"/>
              <a:ext cx="288" cy="1200"/>
              <a:chOff x="0" y="0"/>
              <a:chExt cx="288" cy="1200"/>
            </a:xfrm>
            <a:grpFill/>
          </p:grpSpPr>
          <p:sp>
            <p:nvSpPr>
              <p:cNvPr id="62"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3"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3" name="Group 35"/>
            <p:cNvGrpSpPr>
              <a:grpSpLocks/>
            </p:cNvGrpSpPr>
            <p:nvPr/>
          </p:nvGrpSpPr>
          <p:grpSpPr bwMode="auto">
            <a:xfrm rot="-5400000">
              <a:off x="456" y="0"/>
              <a:ext cx="288" cy="1200"/>
              <a:chOff x="0" y="0"/>
              <a:chExt cx="288" cy="1200"/>
            </a:xfrm>
            <a:grpFill/>
          </p:grpSpPr>
          <p:sp>
            <p:nvSpPr>
              <p:cNvPr id="60"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61"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4" name="Group 38"/>
            <p:cNvGrpSpPr>
              <a:grpSpLocks/>
            </p:cNvGrpSpPr>
            <p:nvPr/>
          </p:nvGrpSpPr>
          <p:grpSpPr bwMode="auto">
            <a:xfrm rot="-2700000">
              <a:off x="456" y="0"/>
              <a:ext cx="288" cy="1200"/>
              <a:chOff x="0" y="0"/>
              <a:chExt cx="288" cy="1200"/>
            </a:xfrm>
            <a:grpFill/>
          </p:grpSpPr>
          <p:sp>
            <p:nvSpPr>
              <p:cNvPr id="58"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9"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5" name="Group 41"/>
            <p:cNvGrpSpPr>
              <a:grpSpLocks/>
            </p:cNvGrpSpPr>
            <p:nvPr/>
          </p:nvGrpSpPr>
          <p:grpSpPr bwMode="auto">
            <a:xfrm rot="2700000" flipH="1">
              <a:off x="457" y="0"/>
              <a:ext cx="288" cy="1200"/>
              <a:chOff x="0" y="0"/>
              <a:chExt cx="288" cy="1200"/>
            </a:xfrm>
            <a:grpFill/>
          </p:grpSpPr>
          <p:sp>
            <p:nvSpPr>
              <p:cNvPr id="56"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7"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64" name="Group 44"/>
          <p:cNvGrpSpPr>
            <a:grpSpLocks/>
          </p:cNvGrpSpPr>
          <p:nvPr/>
        </p:nvGrpSpPr>
        <p:grpSpPr bwMode="auto">
          <a:xfrm>
            <a:off x="2571066" y="1996786"/>
            <a:ext cx="2365730" cy="2366415"/>
            <a:chOff x="0" y="0"/>
            <a:chExt cx="1200" cy="1200"/>
          </a:xfrm>
          <a:solidFill>
            <a:srgbClr val="0070C0"/>
          </a:solidFill>
        </p:grpSpPr>
        <p:sp>
          <p:nvSpPr>
            <p:cNvPr id="65"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66" name="Group 46"/>
            <p:cNvGrpSpPr>
              <a:grpSpLocks/>
            </p:cNvGrpSpPr>
            <p:nvPr/>
          </p:nvGrpSpPr>
          <p:grpSpPr bwMode="auto">
            <a:xfrm>
              <a:off x="456" y="0"/>
              <a:ext cx="288" cy="1200"/>
              <a:chOff x="0" y="0"/>
              <a:chExt cx="288" cy="1200"/>
            </a:xfrm>
            <a:grpFill/>
          </p:grpSpPr>
          <p:sp>
            <p:nvSpPr>
              <p:cNvPr id="76"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7"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7" name="Group 49"/>
            <p:cNvGrpSpPr>
              <a:grpSpLocks/>
            </p:cNvGrpSpPr>
            <p:nvPr/>
          </p:nvGrpSpPr>
          <p:grpSpPr bwMode="auto">
            <a:xfrm rot="-5400000">
              <a:off x="456" y="0"/>
              <a:ext cx="288" cy="1200"/>
              <a:chOff x="0" y="0"/>
              <a:chExt cx="288" cy="1200"/>
            </a:xfrm>
            <a:grpFill/>
          </p:grpSpPr>
          <p:sp>
            <p:nvSpPr>
              <p:cNvPr id="74"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5"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8" name="Group 52"/>
            <p:cNvGrpSpPr>
              <a:grpSpLocks/>
            </p:cNvGrpSpPr>
            <p:nvPr/>
          </p:nvGrpSpPr>
          <p:grpSpPr bwMode="auto">
            <a:xfrm rot="-2700000">
              <a:off x="456" y="0"/>
              <a:ext cx="288" cy="1200"/>
              <a:chOff x="0" y="0"/>
              <a:chExt cx="288" cy="1200"/>
            </a:xfrm>
            <a:grpFill/>
          </p:grpSpPr>
          <p:sp>
            <p:nvSpPr>
              <p:cNvPr id="72"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3"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9" name="Group 55"/>
            <p:cNvGrpSpPr>
              <a:grpSpLocks/>
            </p:cNvGrpSpPr>
            <p:nvPr/>
          </p:nvGrpSpPr>
          <p:grpSpPr bwMode="auto">
            <a:xfrm rot="2700000" flipH="1">
              <a:off x="457" y="0"/>
              <a:ext cx="288" cy="1200"/>
              <a:chOff x="0" y="0"/>
              <a:chExt cx="288" cy="1200"/>
            </a:xfrm>
            <a:grpFill/>
          </p:grpSpPr>
          <p:sp>
            <p:nvSpPr>
              <p:cNvPr id="70"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71"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78" name="Group 58"/>
          <p:cNvGrpSpPr>
            <a:grpSpLocks/>
          </p:cNvGrpSpPr>
          <p:nvPr/>
        </p:nvGrpSpPr>
        <p:grpSpPr bwMode="auto">
          <a:xfrm rot="1282349">
            <a:off x="4642863" y="1298051"/>
            <a:ext cx="2100360" cy="2100964"/>
            <a:chOff x="0" y="0"/>
            <a:chExt cx="1200" cy="1200"/>
          </a:xfrm>
          <a:solidFill>
            <a:srgbClr val="0070C0"/>
          </a:solidFill>
        </p:grpSpPr>
        <p:sp>
          <p:nvSpPr>
            <p:cNvPr id="79"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80" name="Group 60"/>
            <p:cNvGrpSpPr>
              <a:grpSpLocks/>
            </p:cNvGrpSpPr>
            <p:nvPr/>
          </p:nvGrpSpPr>
          <p:grpSpPr bwMode="auto">
            <a:xfrm>
              <a:off x="456" y="0"/>
              <a:ext cx="288" cy="1200"/>
              <a:chOff x="0" y="0"/>
              <a:chExt cx="288" cy="1200"/>
            </a:xfrm>
            <a:grpFill/>
          </p:grpSpPr>
          <p:sp>
            <p:nvSpPr>
              <p:cNvPr id="90"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1"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1" name="Group 63"/>
            <p:cNvGrpSpPr>
              <a:grpSpLocks/>
            </p:cNvGrpSpPr>
            <p:nvPr/>
          </p:nvGrpSpPr>
          <p:grpSpPr bwMode="auto">
            <a:xfrm rot="-5400000">
              <a:off x="456" y="0"/>
              <a:ext cx="288" cy="1200"/>
              <a:chOff x="0" y="0"/>
              <a:chExt cx="288" cy="1200"/>
            </a:xfrm>
            <a:grpFill/>
          </p:grpSpPr>
          <p:sp>
            <p:nvSpPr>
              <p:cNvPr id="88"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9"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 name="Group 66"/>
            <p:cNvGrpSpPr>
              <a:grpSpLocks/>
            </p:cNvGrpSpPr>
            <p:nvPr/>
          </p:nvGrpSpPr>
          <p:grpSpPr bwMode="auto">
            <a:xfrm rot="-2700000">
              <a:off x="456" y="0"/>
              <a:ext cx="288" cy="1200"/>
              <a:chOff x="0" y="0"/>
              <a:chExt cx="288" cy="1200"/>
            </a:xfrm>
            <a:grpFill/>
          </p:grpSpPr>
          <p:sp>
            <p:nvSpPr>
              <p:cNvPr id="86"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7"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3" name="Group 69"/>
            <p:cNvGrpSpPr>
              <a:grpSpLocks/>
            </p:cNvGrpSpPr>
            <p:nvPr/>
          </p:nvGrpSpPr>
          <p:grpSpPr bwMode="auto">
            <a:xfrm rot="2700000" flipH="1">
              <a:off x="457" y="0"/>
              <a:ext cx="288" cy="1200"/>
              <a:chOff x="0" y="0"/>
              <a:chExt cx="288" cy="1200"/>
            </a:xfrm>
            <a:grpFill/>
          </p:grpSpPr>
          <p:sp>
            <p:nvSpPr>
              <p:cNvPr id="84"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5"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92" name="Group 72"/>
          <p:cNvGrpSpPr>
            <a:grpSpLocks/>
          </p:cNvGrpSpPr>
          <p:nvPr/>
        </p:nvGrpSpPr>
        <p:grpSpPr bwMode="auto">
          <a:xfrm rot="1283135">
            <a:off x="4638102" y="1299241"/>
            <a:ext cx="2105120" cy="2105727"/>
            <a:chOff x="0" y="0"/>
            <a:chExt cx="1200" cy="1200"/>
          </a:xfrm>
          <a:solidFill>
            <a:srgbClr val="0070C0"/>
          </a:solidFill>
        </p:grpSpPr>
        <p:sp>
          <p:nvSpPr>
            <p:cNvPr id="93"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94" name="Group 74"/>
            <p:cNvGrpSpPr>
              <a:grpSpLocks/>
            </p:cNvGrpSpPr>
            <p:nvPr/>
          </p:nvGrpSpPr>
          <p:grpSpPr bwMode="auto">
            <a:xfrm>
              <a:off x="456" y="0"/>
              <a:ext cx="288" cy="1200"/>
              <a:chOff x="0" y="0"/>
              <a:chExt cx="288" cy="1200"/>
            </a:xfrm>
            <a:grpFill/>
          </p:grpSpPr>
          <p:sp>
            <p:nvSpPr>
              <p:cNvPr id="104"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5" name="Group 77"/>
            <p:cNvGrpSpPr>
              <a:grpSpLocks/>
            </p:cNvGrpSpPr>
            <p:nvPr/>
          </p:nvGrpSpPr>
          <p:grpSpPr bwMode="auto">
            <a:xfrm rot="-5400000">
              <a:off x="456" y="0"/>
              <a:ext cx="288" cy="1200"/>
              <a:chOff x="0" y="0"/>
              <a:chExt cx="288" cy="1200"/>
            </a:xfrm>
            <a:grpFill/>
          </p:grpSpPr>
          <p:sp>
            <p:nvSpPr>
              <p:cNvPr id="102"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6" name="Group 80"/>
            <p:cNvGrpSpPr>
              <a:grpSpLocks/>
            </p:cNvGrpSpPr>
            <p:nvPr/>
          </p:nvGrpSpPr>
          <p:grpSpPr bwMode="auto">
            <a:xfrm rot="-2700000">
              <a:off x="456" y="0"/>
              <a:ext cx="288" cy="1200"/>
              <a:chOff x="0" y="0"/>
              <a:chExt cx="288" cy="1200"/>
            </a:xfrm>
            <a:grpFill/>
          </p:grpSpPr>
          <p:sp>
            <p:nvSpPr>
              <p:cNvPr id="100"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1"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7" name="Group 83"/>
            <p:cNvGrpSpPr>
              <a:grpSpLocks/>
            </p:cNvGrpSpPr>
            <p:nvPr/>
          </p:nvGrpSpPr>
          <p:grpSpPr bwMode="auto">
            <a:xfrm rot="2700000" flipH="1">
              <a:off x="457" y="0"/>
              <a:ext cx="288" cy="1200"/>
              <a:chOff x="0" y="0"/>
              <a:chExt cx="288" cy="1200"/>
            </a:xfrm>
            <a:grpFill/>
          </p:grpSpPr>
          <p:sp>
            <p:nvSpPr>
              <p:cNvPr id="98"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9"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6" name="Group 86"/>
          <p:cNvGrpSpPr>
            <a:grpSpLocks/>
          </p:cNvGrpSpPr>
          <p:nvPr/>
        </p:nvGrpSpPr>
        <p:grpSpPr bwMode="auto">
          <a:xfrm>
            <a:off x="6537352" y="2202714"/>
            <a:ext cx="1669579" cy="1670060"/>
            <a:chOff x="0" y="0"/>
            <a:chExt cx="1200" cy="1200"/>
          </a:xfrm>
          <a:solidFill>
            <a:srgbClr val="0070C0"/>
          </a:solidFill>
        </p:grpSpPr>
        <p:sp>
          <p:nvSpPr>
            <p:cNvPr id="107"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8" name="Group 88"/>
            <p:cNvGrpSpPr>
              <a:grpSpLocks/>
            </p:cNvGrpSpPr>
            <p:nvPr/>
          </p:nvGrpSpPr>
          <p:grpSpPr bwMode="auto">
            <a:xfrm>
              <a:off x="456" y="0"/>
              <a:ext cx="288" cy="1200"/>
              <a:chOff x="0" y="0"/>
              <a:chExt cx="288" cy="1200"/>
            </a:xfrm>
            <a:grpFill/>
          </p:grpSpPr>
          <p:sp>
            <p:nvSpPr>
              <p:cNvPr id="118"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9"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9" name="Group 91"/>
            <p:cNvGrpSpPr>
              <a:grpSpLocks/>
            </p:cNvGrpSpPr>
            <p:nvPr/>
          </p:nvGrpSpPr>
          <p:grpSpPr bwMode="auto">
            <a:xfrm rot="-5400000">
              <a:off x="456" y="0"/>
              <a:ext cx="288" cy="1200"/>
              <a:chOff x="0" y="0"/>
              <a:chExt cx="288" cy="1200"/>
            </a:xfrm>
            <a:grpFill/>
          </p:grpSpPr>
          <p:sp>
            <p:nvSpPr>
              <p:cNvPr id="116"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7"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0" name="Group 94"/>
            <p:cNvGrpSpPr>
              <a:grpSpLocks/>
            </p:cNvGrpSpPr>
            <p:nvPr/>
          </p:nvGrpSpPr>
          <p:grpSpPr bwMode="auto">
            <a:xfrm rot="-2700000">
              <a:off x="456" y="0"/>
              <a:ext cx="288" cy="1200"/>
              <a:chOff x="0" y="0"/>
              <a:chExt cx="288" cy="1200"/>
            </a:xfrm>
            <a:grpFill/>
          </p:grpSpPr>
          <p:sp>
            <p:nvSpPr>
              <p:cNvPr id="114"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5"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11" name="Group 97"/>
            <p:cNvGrpSpPr>
              <a:grpSpLocks/>
            </p:cNvGrpSpPr>
            <p:nvPr/>
          </p:nvGrpSpPr>
          <p:grpSpPr bwMode="auto">
            <a:xfrm rot="2700000" flipH="1">
              <a:off x="457" y="0"/>
              <a:ext cx="288" cy="1200"/>
              <a:chOff x="0" y="0"/>
              <a:chExt cx="288" cy="1200"/>
            </a:xfrm>
            <a:grpFill/>
          </p:grpSpPr>
          <p:sp>
            <p:nvSpPr>
              <p:cNvPr id="112"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3"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20" name="Group 100"/>
          <p:cNvGrpSpPr>
            <a:grpSpLocks/>
          </p:cNvGrpSpPr>
          <p:nvPr/>
        </p:nvGrpSpPr>
        <p:grpSpPr bwMode="auto">
          <a:xfrm>
            <a:off x="6532593" y="2203904"/>
            <a:ext cx="1674338" cy="1674822"/>
            <a:chOff x="0" y="0"/>
            <a:chExt cx="1200" cy="1200"/>
          </a:xfrm>
          <a:solidFill>
            <a:srgbClr val="0070C0"/>
          </a:solidFill>
        </p:grpSpPr>
        <p:sp>
          <p:nvSpPr>
            <p:cNvPr id="121"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22" name="Group 102"/>
            <p:cNvGrpSpPr>
              <a:grpSpLocks/>
            </p:cNvGrpSpPr>
            <p:nvPr/>
          </p:nvGrpSpPr>
          <p:grpSpPr bwMode="auto">
            <a:xfrm>
              <a:off x="456" y="0"/>
              <a:ext cx="288" cy="1200"/>
              <a:chOff x="0" y="0"/>
              <a:chExt cx="288" cy="1200"/>
            </a:xfrm>
            <a:grpFill/>
          </p:grpSpPr>
          <p:sp>
            <p:nvSpPr>
              <p:cNvPr id="132"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3"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3" name="Group 105"/>
            <p:cNvGrpSpPr>
              <a:grpSpLocks/>
            </p:cNvGrpSpPr>
            <p:nvPr/>
          </p:nvGrpSpPr>
          <p:grpSpPr bwMode="auto">
            <a:xfrm rot="-5400000">
              <a:off x="456" y="0"/>
              <a:ext cx="288" cy="1200"/>
              <a:chOff x="0" y="0"/>
              <a:chExt cx="288" cy="1200"/>
            </a:xfrm>
            <a:grpFill/>
          </p:grpSpPr>
          <p:sp>
            <p:nvSpPr>
              <p:cNvPr id="130"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31"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4" name="Group 108"/>
            <p:cNvGrpSpPr>
              <a:grpSpLocks/>
            </p:cNvGrpSpPr>
            <p:nvPr/>
          </p:nvGrpSpPr>
          <p:grpSpPr bwMode="auto">
            <a:xfrm rot="-2700000">
              <a:off x="456" y="0"/>
              <a:ext cx="288" cy="1200"/>
              <a:chOff x="0" y="0"/>
              <a:chExt cx="288" cy="1200"/>
            </a:xfrm>
            <a:grpFill/>
          </p:grpSpPr>
          <p:sp>
            <p:nvSpPr>
              <p:cNvPr id="128"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9"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25" name="Group 111"/>
            <p:cNvGrpSpPr>
              <a:grpSpLocks/>
            </p:cNvGrpSpPr>
            <p:nvPr/>
          </p:nvGrpSpPr>
          <p:grpSpPr bwMode="auto">
            <a:xfrm rot="2700000" flipH="1">
              <a:off x="457" y="0"/>
              <a:ext cx="288" cy="1200"/>
              <a:chOff x="0" y="0"/>
              <a:chExt cx="288" cy="1200"/>
            </a:xfrm>
            <a:grpFill/>
          </p:grpSpPr>
          <p:sp>
            <p:nvSpPr>
              <p:cNvPr id="126"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7"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34"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35"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6"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7"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38"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39"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0"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41"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xmlns="" val="11613676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300" fill="hold"/>
                                        <p:tgtEl>
                                          <p:spTgt spid="22"/>
                                        </p:tgtEl>
                                        <p:attrNameLst>
                                          <p:attrName>ppt_w</p:attrName>
                                        </p:attrNameLst>
                                      </p:cBhvr>
                                      <p:tavLst>
                                        <p:tav tm="0">
                                          <p:val>
                                            <p:fltVal val="0"/>
                                          </p:val>
                                        </p:tav>
                                        <p:tav tm="100000">
                                          <p:val>
                                            <p:strVal val="#ppt_w"/>
                                          </p:val>
                                        </p:tav>
                                      </p:tavLst>
                                    </p:anim>
                                    <p:anim calcmode="lin" valueType="num">
                                      <p:cBhvr>
                                        <p:cTn id="22" dur="300" fill="hold"/>
                                        <p:tgtEl>
                                          <p:spTgt spid="22"/>
                                        </p:tgtEl>
                                        <p:attrNameLst>
                                          <p:attrName>ppt_h</p:attrName>
                                        </p:attrNameLst>
                                      </p:cBhvr>
                                      <p:tavLst>
                                        <p:tav tm="0">
                                          <p:val>
                                            <p:fltVal val="0"/>
                                          </p:val>
                                        </p:tav>
                                        <p:tav tm="100000">
                                          <p:val>
                                            <p:strVal val="#ppt_h"/>
                                          </p:val>
                                        </p:tav>
                                      </p:tavLst>
                                    </p:anim>
                                  </p:childTnLst>
                                </p:cTn>
                              </p:par>
                              <p:par>
                                <p:cTn id="23" presetID="1" presetClass="entr" presetSubtype="0" fill="hold" nodeType="withEffect">
                                  <p:stCondLst>
                                    <p:cond delay="300"/>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300"/>
                                  </p:stCondLst>
                                  <p:childTnLst>
                                    <p:animScale>
                                      <p:cBhvr>
                                        <p:cTn id="26" dur="200" fill="hold"/>
                                        <p:tgtEl>
                                          <p:spTgt spid="36"/>
                                        </p:tgtEl>
                                      </p:cBhvr>
                                      <p:by x="150000" y="150000"/>
                                    </p:animScale>
                                  </p:childTnLst>
                                </p:cTn>
                              </p:par>
                              <p:par>
                                <p:cTn id="27" presetID="10" presetClass="exit" presetSubtype="0" fill="hold" nodeType="withEffect">
                                  <p:stCondLst>
                                    <p:cond delay="300"/>
                                  </p:stCondLst>
                                  <p:childTnLst>
                                    <p:animEffect transition="out" filter="fade">
                                      <p:cBhvr>
                                        <p:cTn id="28" dur="200"/>
                                        <p:tgtEl>
                                          <p:spTgt spid="36"/>
                                        </p:tgtEl>
                                      </p:cBhvr>
                                    </p:animEffect>
                                    <p:set>
                                      <p:cBhvr>
                                        <p:cTn id="29" dur="1" fill="hold">
                                          <p:stCondLst>
                                            <p:cond delay="199"/>
                                          </p:stCondLst>
                                        </p:cTn>
                                        <p:tgtEl>
                                          <p:spTgt spid="36"/>
                                        </p:tgtEl>
                                        <p:attrNameLst>
                                          <p:attrName>style.visibility</p:attrName>
                                        </p:attrNameLst>
                                      </p:cBhvr>
                                      <p:to>
                                        <p:strVal val="hidden"/>
                                      </p:to>
                                    </p:set>
                                  </p:childTnLst>
                                </p:cTn>
                              </p:par>
                            </p:childTnLst>
                          </p:cTn>
                        </p:par>
                        <p:par>
                          <p:cTn id="30" fill="hold">
                            <p:stCondLst>
                              <p:cond delay="1500"/>
                            </p:stCondLst>
                            <p:childTnLst>
                              <p:par>
                                <p:cTn id="31" presetID="23" presetClass="entr" presetSubtype="16"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300" fill="hold"/>
                                        <p:tgtEl>
                                          <p:spTgt spid="50"/>
                                        </p:tgtEl>
                                        <p:attrNameLst>
                                          <p:attrName>ppt_w</p:attrName>
                                        </p:attrNameLst>
                                      </p:cBhvr>
                                      <p:tavLst>
                                        <p:tav tm="0">
                                          <p:val>
                                            <p:fltVal val="0"/>
                                          </p:val>
                                        </p:tav>
                                        <p:tav tm="100000">
                                          <p:val>
                                            <p:strVal val="#ppt_w"/>
                                          </p:val>
                                        </p:tav>
                                      </p:tavLst>
                                    </p:anim>
                                    <p:anim calcmode="lin" valueType="num">
                                      <p:cBhvr>
                                        <p:cTn id="34" dur="300" fill="hold"/>
                                        <p:tgtEl>
                                          <p:spTgt spid="50"/>
                                        </p:tgtEl>
                                        <p:attrNameLst>
                                          <p:attrName>ppt_h</p:attrName>
                                        </p:attrNameLst>
                                      </p:cBhvr>
                                      <p:tavLst>
                                        <p:tav tm="0">
                                          <p:val>
                                            <p:fltVal val="0"/>
                                          </p:val>
                                        </p:tav>
                                        <p:tav tm="100000">
                                          <p:val>
                                            <p:strVal val="#ppt_h"/>
                                          </p:val>
                                        </p:tav>
                                      </p:tavLst>
                                    </p:anim>
                                  </p:childTnLst>
                                </p:cTn>
                              </p:par>
                              <p:par>
                                <p:cTn id="35" presetID="1" presetClass="entr" presetSubtype="0" fill="hold" nodeType="withEffect">
                                  <p:stCondLst>
                                    <p:cond delay="300"/>
                                  </p:stCondLst>
                                  <p:childTnLst>
                                    <p:set>
                                      <p:cBhvr>
                                        <p:cTn id="36" dur="1" fill="hold">
                                          <p:stCondLst>
                                            <p:cond delay="0"/>
                                          </p:stCondLst>
                                        </p:cTn>
                                        <p:tgtEl>
                                          <p:spTgt spid="64"/>
                                        </p:tgtEl>
                                        <p:attrNameLst>
                                          <p:attrName>style.visibility</p:attrName>
                                        </p:attrNameLst>
                                      </p:cBhvr>
                                      <p:to>
                                        <p:strVal val="visible"/>
                                      </p:to>
                                    </p:set>
                                  </p:childTnLst>
                                </p:cTn>
                              </p:par>
                              <p:par>
                                <p:cTn id="37" presetID="6" presetClass="emph" presetSubtype="0" fill="hold" nodeType="withEffect">
                                  <p:stCondLst>
                                    <p:cond delay="300"/>
                                  </p:stCondLst>
                                  <p:childTnLst>
                                    <p:animScale>
                                      <p:cBhvr>
                                        <p:cTn id="38" dur="200" fill="hold"/>
                                        <p:tgtEl>
                                          <p:spTgt spid="64"/>
                                        </p:tgtEl>
                                      </p:cBhvr>
                                      <p:by x="150000" y="150000"/>
                                    </p:animScale>
                                  </p:childTnLst>
                                </p:cTn>
                              </p:par>
                              <p:par>
                                <p:cTn id="39" presetID="10" presetClass="exit" presetSubtype="0" fill="hold" nodeType="withEffect">
                                  <p:stCondLst>
                                    <p:cond delay="300"/>
                                  </p:stCondLst>
                                  <p:childTnLst>
                                    <p:animEffect transition="out" filter="fade">
                                      <p:cBhvr>
                                        <p:cTn id="40" dur="200"/>
                                        <p:tgtEl>
                                          <p:spTgt spid="64"/>
                                        </p:tgtEl>
                                      </p:cBhvr>
                                    </p:animEffect>
                                    <p:set>
                                      <p:cBhvr>
                                        <p:cTn id="41" dur="1" fill="hold">
                                          <p:stCondLst>
                                            <p:cond delay="199"/>
                                          </p:stCondLst>
                                        </p:cTn>
                                        <p:tgtEl>
                                          <p:spTgt spid="64"/>
                                        </p:tgtEl>
                                        <p:attrNameLst>
                                          <p:attrName>style.visibility</p:attrName>
                                        </p:attrNameLst>
                                      </p:cBhvr>
                                      <p:to>
                                        <p:strVal val="hidden"/>
                                      </p:to>
                                    </p:set>
                                  </p:childTnLst>
                                </p:cTn>
                              </p:par>
                            </p:childTnLst>
                          </p:cTn>
                        </p:par>
                        <p:par>
                          <p:cTn id="42" fill="hold">
                            <p:stCondLst>
                              <p:cond delay="2000"/>
                            </p:stCondLst>
                            <p:childTnLst>
                              <p:par>
                                <p:cTn id="43" presetID="23" presetClass="entr" presetSubtype="16" fill="hold"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300" fill="hold"/>
                                        <p:tgtEl>
                                          <p:spTgt spid="78"/>
                                        </p:tgtEl>
                                        <p:attrNameLst>
                                          <p:attrName>ppt_w</p:attrName>
                                        </p:attrNameLst>
                                      </p:cBhvr>
                                      <p:tavLst>
                                        <p:tav tm="0">
                                          <p:val>
                                            <p:fltVal val="0"/>
                                          </p:val>
                                        </p:tav>
                                        <p:tav tm="100000">
                                          <p:val>
                                            <p:strVal val="#ppt_w"/>
                                          </p:val>
                                        </p:tav>
                                      </p:tavLst>
                                    </p:anim>
                                    <p:anim calcmode="lin" valueType="num">
                                      <p:cBhvr>
                                        <p:cTn id="46" dur="300" fill="hold"/>
                                        <p:tgtEl>
                                          <p:spTgt spid="78"/>
                                        </p:tgtEl>
                                        <p:attrNameLst>
                                          <p:attrName>ppt_h</p:attrName>
                                        </p:attrNameLst>
                                      </p:cBhvr>
                                      <p:tavLst>
                                        <p:tav tm="0">
                                          <p:val>
                                            <p:fltVal val="0"/>
                                          </p:val>
                                        </p:tav>
                                        <p:tav tm="100000">
                                          <p:val>
                                            <p:strVal val="#ppt_h"/>
                                          </p:val>
                                        </p:tav>
                                      </p:tavLst>
                                    </p:anim>
                                  </p:childTnLst>
                                </p:cTn>
                              </p:par>
                              <p:par>
                                <p:cTn id="47" presetID="1" presetClass="entr" presetSubtype="0" fill="hold" nodeType="withEffect">
                                  <p:stCondLst>
                                    <p:cond delay="300"/>
                                  </p:stCondLst>
                                  <p:childTnLst>
                                    <p:set>
                                      <p:cBhvr>
                                        <p:cTn id="48" dur="1" fill="hold">
                                          <p:stCondLst>
                                            <p:cond delay="0"/>
                                          </p:stCondLst>
                                        </p:cTn>
                                        <p:tgtEl>
                                          <p:spTgt spid="92"/>
                                        </p:tgtEl>
                                        <p:attrNameLst>
                                          <p:attrName>style.visibility</p:attrName>
                                        </p:attrNameLst>
                                      </p:cBhvr>
                                      <p:to>
                                        <p:strVal val="visible"/>
                                      </p:to>
                                    </p:set>
                                  </p:childTnLst>
                                </p:cTn>
                              </p:par>
                              <p:par>
                                <p:cTn id="49" presetID="6" presetClass="emph" presetSubtype="0" fill="hold" nodeType="withEffect">
                                  <p:stCondLst>
                                    <p:cond delay="300"/>
                                  </p:stCondLst>
                                  <p:childTnLst>
                                    <p:animScale>
                                      <p:cBhvr>
                                        <p:cTn id="50" dur="200" fill="hold"/>
                                        <p:tgtEl>
                                          <p:spTgt spid="92"/>
                                        </p:tgtEl>
                                      </p:cBhvr>
                                      <p:by x="150000" y="150000"/>
                                    </p:animScale>
                                  </p:childTnLst>
                                </p:cTn>
                              </p:par>
                              <p:par>
                                <p:cTn id="51" presetID="10" presetClass="exit" presetSubtype="0" fill="hold" nodeType="withEffect">
                                  <p:stCondLst>
                                    <p:cond delay="300"/>
                                  </p:stCondLst>
                                  <p:childTnLst>
                                    <p:animEffect transition="out" filter="fade">
                                      <p:cBhvr>
                                        <p:cTn id="52" dur="200"/>
                                        <p:tgtEl>
                                          <p:spTgt spid="92"/>
                                        </p:tgtEl>
                                      </p:cBhvr>
                                    </p:animEffect>
                                    <p:set>
                                      <p:cBhvr>
                                        <p:cTn id="53" dur="1" fill="hold">
                                          <p:stCondLst>
                                            <p:cond delay="199"/>
                                          </p:stCondLst>
                                        </p:cTn>
                                        <p:tgtEl>
                                          <p:spTgt spid="92"/>
                                        </p:tgtEl>
                                        <p:attrNameLst>
                                          <p:attrName>style.visibility</p:attrName>
                                        </p:attrNameLst>
                                      </p:cBhvr>
                                      <p:to>
                                        <p:strVal val="hidden"/>
                                      </p:to>
                                    </p:set>
                                  </p:childTnLst>
                                </p:cTn>
                              </p:par>
                            </p:childTnLst>
                          </p:cTn>
                        </p:par>
                        <p:par>
                          <p:cTn id="54" fill="hold">
                            <p:stCondLst>
                              <p:cond delay="2500"/>
                            </p:stCondLst>
                            <p:childTnLst>
                              <p:par>
                                <p:cTn id="55" presetID="23" presetClass="entr" presetSubtype="16" fill="hold" nodeType="after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300" fill="hold"/>
                                        <p:tgtEl>
                                          <p:spTgt spid="106"/>
                                        </p:tgtEl>
                                        <p:attrNameLst>
                                          <p:attrName>ppt_w</p:attrName>
                                        </p:attrNameLst>
                                      </p:cBhvr>
                                      <p:tavLst>
                                        <p:tav tm="0">
                                          <p:val>
                                            <p:fltVal val="0"/>
                                          </p:val>
                                        </p:tav>
                                        <p:tav tm="100000">
                                          <p:val>
                                            <p:strVal val="#ppt_w"/>
                                          </p:val>
                                        </p:tav>
                                      </p:tavLst>
                                    </p:anim>
                                    <p:anim calcmode="lin" valueType="num">
                                      <p:cBhvr>
                                        <p:cTn id="58" dur="300" fill="hold"/>
                                        <p:tgtEl>
                                          <p:spTgt spid="106"/>
                                        </p:tgtEl>
                                        <p:attrNameLst>
                                          <p:attrName>ppt_h</p:attrName>
                                        </p:attrNameLst>
                                      </p:cBhvr>
                                      <p:tavLst>
                                        <p:tav tm="0">
                                          <p:val>
                                            <p:fltVal val="0"/>
                                          </p:val>
                                        </p:tav>
                                        <p:tav tm="100000">
                                          <p:val>
                                            <p:strVal val="#ppt_h"/>
                                          </p:val>
                                        </p:tav>
                                      </p:tavLst>
                                    </p:anim>
                                  </p:childTnLst>
                                </p:cTn>
                              </p:par>
                              <p:par>
                                <p:cTn id="59" presetID="1" presetClass="entr" presetSubtype="0" fill="hold" nodeType="withEffect">
                                  <p:stCondLst>
                                    <p:cond delay="300"/>
                                  </p:stCondLst>
                                  <p:childTnLst>
                                    <p:set>
                                      <p:cBhvr>
                                        <p:cTn id="60" dur="1" fill="hold">
                                          <p:stCondLst>
                                            <p:cond delay="0"/>
                                          </p:stCondLst>
                                        </p:cTn>
                                        <p:tgtEl>
                                          <p:spTgt spid="120"/>
                                        </p:tgtEl>
                                        <p:attrNameLst>
                                          <p:attrName>style.visibility</p:attrName>
                                        </p:attrNameLst>
                                      </p:cBhvr>
                                      <p:to>
                                        <p:strVal val="visible"/>
                                      </p:to>
                                    </p:set>
                                  </p:childTnLst>
                                </p:cTn>
                              </p:par>
                              <p:par>
                                <p:cTn id="61" presetID="6" presetClass="emph" presetSubtype="0" fill="hold" nodeType="withEffect">
                                  <p:stCondLst>
                                    <p:cond delay="300"/>
                                  </p:stCondLst>
                                  <p:childTnLst>
                                    <p:animScale>
                                      <p:cBhvr>
                                        <p:cTn id="62" dur="200" fill="hold"/>
                                        <p:tgtEl>
                                          <p:spTgt spid="120"/>
                                        </p:tgtEl>
                                      </p:cBhvr>
                                      <p:by x="150000" y="150000"/>
                                    </p:animScale>
                                  </p:childTnLst>
                                </p:cTn>
                              </p:par>
                              <p:par>
                                <p:cTn id="63" presetID="10" presetClass="exit" presetSubtype="0" fill="hold" nodeType="withEffect">
                                  <p:stCondLst>
                                    <p:cond delay="300"/>
                                  </p:stCondLst>
                                  <p:childTnLst>
                                    <p:animEffect transition="out" filter="fade">
                                      <p:cBhvr>
                                        <p:cTn id="64" dur="200"/>
                                        <p:tgtEl>
                                          <p:spTgt spid="120"/>
                                        </p:tgtEl>
                                      </p:cBhvr>
                                    </p:animEffect>
                                    <p:set>
                                      <p:cBhvr>
                                        <p:cTn id="65" dur="1" fill="hold">
                                          <p:stCondLst>
                                            <p:cond delay="199"/>
                                          </p:stCondLst>
                                        </p:cTn>
                                        <p:tgtEl>
                                          <p:spTgt spid="120"/>
                                        </p:tgtEl>
                                        <p:attrNameLst>
                                          <p:attrName>style.visibility</p:attrName>
                                        </p:attrNameLst>
                                      </p:cBhvr>
                                      <p:to>
                                        <p:strVal val="hidden"/>
                                      </p:to>
                                    </p:set>
                                  </p:childTnLst>
                                </p:cTn>
                              </p:par>
                            </p:childTnLst>
                          </p:cTn>
                        </p:par>
                        <p:par>
                          <p:cTn id="66" fill="hold">
                            <p:stCondLst>
                              <p:cond delay="3000"/>
                            </p:stCondLst>
                            <p:childTnLst>
                              <p:par>
                                <p:cTn id="67" presetID="8" presetClass="emph" presetSubtype="0" fill="hold" nodeType="afterEffect">
                                  <p:stCondLst>
                                    <p:cond delay="0"/>
                                  </p:stCondLst>
                                  <p:childTnLst>
                                    <p:animRot by="-43199941">
                                      <p:cBhvr>
                                        <p:cTn id="68" dur="2000" fill="hold"/>
                                        <p:tgtEl>
                                          <p:spTgt spid="22"/>
                                        </p:tgtEl>
                                        <p:attrNameLst>
                                          <p:attrName>r</p:attrName>
                                        </p:attrNameLst>
                                      </p:cBhvr>
                                    </p:animRot>
                                  </p:childTnLst>
                                </p:cTn>
                              </p:par>
                              <p:par>
                                <p:cTn id="69" presetID="8" presetClass="emph" presetSubtype="0" fill="hold" nodeType="withEffect">
                                  <p:stCondLst>
                                    <p:cond delay="0"/>
                                  </p:stCondLst>
                                  <p:childTnLst>
                                    <p:animRot by="-43199941">
                                      <p:cBhvr>
                                        <p:cTn id="70" dur="2000" fill="hold"/>
                                        <p:tgtEl>
                                          <p:spTgt spid="50"/>
                                        </p:tgtEl>
                                        <p:attrNameLst>
                                          <p:attrName>r</p:attrName>
                                        </p:attrNameLst>
                                      </p:cBhvr>
                                    </p:animRot>
                                  </p:childTnLst>
                                </p:cTn>
                              </p:par>
                              <p:par>
                                <p:cTn id="71" presetID="8" presetClass="emph" presetSubtype="0" fill="hold" nodeType="withEffect">
                                  <p:stCondLst>
                                    <p:cond delay="0"/>
                                  </p:stCondLst>
                                  <p:childTnLst>
                                    <p:animRot by="-43199941">
                                      <p:cBhvr>
                                        <p:cTn id="72" dur="2000" fill="hold"/>
                                        <p:tgtEl>
                                          <p:spTgt spid="78"/>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106"/>
                                        </p:tgtEl>
                                        <p:attrNameLst>
                                          <p:attrName>r</p:attrName>
                                        </p:attrNameLst>
                                      </p:cBhvr>
                                    </p:animRot>
                                  </p:childTnLst>
                                </p:cTn>
                              </p:par>
                              <p:par>
                                <p:cTn id="75" presetID="42" presetClass="entr" presetSubtype="0" fill="hold" grpId="0" nodeType="withEffect">
                                  <p:stCondLst>
                                    <p:cond delay="1000"/>
                                  </p:stCondLst>
                                  <p:childTnLst>
                                    <p:set>
                                      <p:cBhvr>
                                        <p:cTn id="76" dur="1" fill="hold">
                                          <p:stCondLst>
                                            <p:cond delay="0"/>
                                          </p:stCondLst>
                                        </p:cTn>
                                        <p:tgtEl>
                                          <p:spTgt spid="134"/>
                                        </p:tgtEl>
                                        <p:attrNameLst>
                                          <p:attrName>style.visibility</p:attrName>
                                        </p:attrNameLst>
                                      </p:cBhvr>
                                      <p:to>
                                        <p:strVal val="visible"/>
                                      </p:to>
                                    </p:set>
                                    <p:animEffect transition="in" filter="fade">
                                      <p:cBhvr>
                                        <p:cTn id="77" dur="1000"/>
                                        <p:tgtEl>
                                          <p:spTgt spid="134"/>
                                        </p:tgtEl>
                                      </p:cBhvr>
                                    </p:animEffect>
                                    <p:anim calcmode="lin" valueType="num">
                                      <p:cBhvr>
                                        <p:cTn id="78" dur="1000" fill="hold"/>
                                        <p:tgtEl>
                                          <p:spTgt spid="134"/>
                                        </p:tgtEl>
                                        <p:attrNameLst>
                                          <p:attrName>ppt_x</p:attrName>
                                        </p:attrNameLst>
                                      </p:cBhvr>
                                      <p:tavLst>
                                        <p:tav tm="0">
                                          <p:val>
                                            <p:strVal val="#ppt_x"/>
                                          </p:val>
                                        </p:tav>
                                        <p:tav tm="100000">
                                          <p:val>
                                            <p:strVal val="#ppt_x"/>
                                          </p:val>
                                        </p:tav>
                                      </p:tavLst>
                                    </p:anim>
                                    <p:anim calcmode="lin" valueType="num">
                                      <p:cBhvr>
                                        <p:cTn id="79" dur="1000" fill="hold"/>
                                        <p:tgtEl>
                                          <p:spTgt spid="13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000"/>
                                  </p:stCondLst>
                                  <p:childTnLst>
                                    <p:set>
                                      <p:cBhvr>
                                        <p:cTn id="81" dur="1" fill="hold">
                                          <p:stCondLst>
                                            <p:cond delay="0"/>
                                          </p:stCondLst>
                                        </p:cTn>
                                        <p:tgtEl>
                                          <p:spTgt spid="135"/>
                                        </p:tgtEl>
                                        <p:attrNameLst>
                                          <p:attrName>style.visibility</p:attrName>
                                        </p:attrNameLst>
                                      </p:cBhvr>
                                      <p:to>
                                        <p:strVal val="visible"/>
                                      </p:to>
                                    </p:set>
                                    <p:animEffect transition="in" filter="fade">
                                      <p:cBhvr>
                                        <p:cTn id="82" dur="1000"/>
                                        <p:tgtEl>
                                          <p:spTgt spid="135"/>
                                        </p:tgtEl>
                                      </p:cBhvr>
                                    </p:animEffect>
                                    <p:anim calcmode="lin" valueType="num">
                                      <p:cBhvr>
                                        <p:cTn id="83" dur="1000" fill="hold"/>
                                        <p:tgtEl>
                                          <p:spTgt spid="135"/>
                                        </p:tgtEl>
                                        <p:attrNameLst>
                                          <p:attrName>ppt_x</p:attrName>
                                        </p:attrNameLst>
                                      </p:cBhvr>
                                      <p:tavLst>
                                        <p:tav tm="0">
                                          <p:val>
                                            <p:strVal val="#ppt_x"/>
                                          </p:val>
                                        </p:tav>
                                        <p:tav tm="100000">
                                          <p:val>
                                            <p:strVal val="#ppt_x"/>
                                          </p:val>
                                        </p:tav>
                                      </p:tavLst>
                                    </p:anim>
                                    <p:anim calcmode="lin" valueType="num">
                                      <p:cBhvr>
                                        <p:cTn id="84" dur="1000" fill="hold"/>
                                        <p:tgtEl>
                                          <p:spTgt spid="13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1000"/>
                                  </p:stCondLst>
                                  <p:childTnLst>
                                    <p:set>
                                      <p:cBhvr>
                                        <p:cTn id="86" dur="1" fill="hold">
                                          <p:stCondLst>
                                            <p:cond delay="0"/>
                                          </p:stCondLst>
                                        </p:cTn>
                                        <p:tgtEl>
                                          <p:spTgt spid="136"/>
                                        </p:tgtEl>
                                        <p:attrNameLst>
                                          <p:attrName>style.visibility</p:attrName>
                                        </p:attrNameLst>
                                      </p:cBhvr>
                                      <p:to>
                                        <p:strVal val="visible"/>
                                      </p:to>
                                    </p:set>
                                    <p:animEffect transition="in" filter="fade">
                                      <p:cBhvr>
                                        <p:cTn id="87" dur="1000"/>
                                        <p:tgtEl>
                                          <p:spTgt spid="136"/>
                                        </p:tgtEl>
                                      </p:cBhvr>
                                    </p:animEffect>
                                    <p:anim calcmode="lin" valueType="num">
                                      <p:cBhvr>
                                        <p:cTn id="88" dur="1000" fill="hold"/>
                                        <p:tgtEl>
                                          <p:spTgt spid="136"/>
                                        </p:tgtEl>
                                        <p:attrNameLst>
                                          <p:attrName>ppt_x</p:attrName>
                                        </p:attrNameLst>
                                      </p:cBhvr>
                                      <p:tavLst>
                                        <p:tav tm="0">
                                          <p:val>
                                            <p:strVal val="#ppt_x"/>
                                          </p:val>
                                        </p:tav>
                                        <p:tav tm="100000">
                                          <p:val>
                                            <p:strVal val="#ppt_x"/>
                                          </p:val>
                                        </p:tav>
                                      </p:tavLst>
                                    </p:anim>
                                    <p:anim calcmode="lin" valueType="num">
                                      <p:cBhvr>
                                        <p:cTn id="89" dur="1000" fill="hold"/>
                                        <p:tgtEl>
                                          <p:spTgt spid="13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1000"/>
                                  </p:stCondLst>
                                  <p:childTnLst>
                                    <p:set>
                                      <p:cBhvr>
                                        <p:cTn id="91" dur="1" fill="hold">
                                          <p:stCondLst>
                                            <p:cond delay="0"/>
                                          </p:stCondLst>
                                        </p:cTn>
                                        <p:tgtEl>
                                          <p:spTgt spid="137"/>
                                        </p:tgtEl>
                                        <p:attrNameLst>
                                          <p:attrName>style.visibility</p:attrName>
                                        </p:attrNameLst>
                                      </p:cBhvr>
                                      <p:to>
                                        <p:strVal val="visible"/>
                                      </p:to>
                                    </p:set>
                                    <p:animEffect transition="in" filter="fade">
                                      <p:cBhvr>
                                        <p:cTn id="92" dur="1000"/>
                                        <p:tgtEl>
                                          <p:spTgt spid="137"/>
                                        </p:tgtEl>
                                      </p:cBhvr>
                                    </p:animEffect>
                                    <p:anim calcmode="lin" valueType="num">
                                      <p:cBhvr>
                                        <p:cTn id="93" dur="1000" fill="hold"/>
                                        <p:tgtEl>
                                          <p:spTgt spid="137"/>
                                        </p:tgtEl>
                                        <p:attrNameLst>
                                          <p:attrName>ppt_x</p:attrName>
                                        </p:attrNameLst>
                                      </p:cBhvr>
                                      <p:tavLst>
                                        <p:tav tm="0">
                                          <p:val>
                                            <p:strVal val="#ppt_x"/>
                                          </p:val>
                                        </p:tav>
                                        <p:tav tm="100000">
                                          <p:val>
                                            <p:strVal val="#ppt_x"/>
                                          </p:val>
                                        </p:tav>
                                      </p:tavLst>
                                    </p:anim>
                                    <p:anim calcmode="lin" valueType="num">
                                      <p:cBhvr>
                                        <p:cTn id="94" dur="1000" fill="hold"/>
                                        <p:tgtEl>
                                          <p:spTgt spid="137"/>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1500"/>
                                  </p:stCondLst>
                                  <p:childTnLst>
                                    <p:set>
                                      <p:cBhvr>
                                        <p:cTn id="96" dur="1" fill="hold">
                                          <p:stCondLst>
                                            <p:cond delay="0"/>
                                          </p:stCondLst>
                                        </p:cTn>
                                        <p:tgtEl>
                                          <p:spTgt spid="138"/>
                                        </p:tgtEl>
                                        <p:attrNameLst>
                                          <p:attrName>style.visibility</p:attrName>
                                        </p:attrNameLst>
                                      </p:cBhvr>
                                      <p:to>
                                        <p:strVal val="visible"/>
                                      </p:to>
                                    </p:set>
                                    <p:animEffect transition="in" filter="fade">
                                      <p:cBhvr>
                                        <p:cTn id="97" dur="800"/>
                                        <p:tgtEl>
                                          <p:spTgt spid="138"/>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39"/>
                                        </p:tgtEl>
                                        <p:attrNameLst>
                                          <p:attrName>style.visibility</p:attrName>
                                        </p:attrNameLst>
                                      </p:cBhvr>
                                      <p:to>
                                        <p:strVal val="visible"/>
                                      </p:to>
                                    </p:set>
                                    <p:animEffect transition="in" filter="fade">
                                      <p:cBhvr>
                                        <p:cTn id="100" dur="800"/>
                                        <p:tgtEl>
                                          <p:spTgt spid="139"/>
                                        </p:tgtEl>
                                      </p:cBhvr>
                                    </p:animEffect>
                                  </p:childTnLst>
                                </p:cTn>
                              </p:par>
                              <p:par>
                                <p:cTn id="101" presetID="10" presetClass="entr" presetSubtype="0" fill="hold" grpId="0" nodeType="withEffect">
                                  <p:stCondLst>
                                    <p:cond delay="1500"/>
                                  </p:stCondLst>
                                  <p:childTnLst>
                                    <p:set>
                                      <p:cBhvr>
                                        <p:cTn id="102" dur="1" fill="hold">
                                          <p:stCondLst>
                                            <p:cond delay="0"/>
                                          </p:stCondLst>
                                        </p:cTn>
                                        <p:tgtEl>
                                          <p:spTgt spid="140"/>
                                        </p:tgtEl>
                                        <p:attrNameLst>
                                          <p:attrName>style.visibility</p:attrName>
                                        </p:attrNameLst>
                                      </p:cBhvr>
                                      <p:to>
                                        <p:strVal val="visible"/>
                                      </p:to>
                                    </p:set>
                                    <p:animEffect transition="in" filter="fade">
                                      <p:cBhvr>
                                        <p:cTn id="103" dur="800"/>
                                        <p:tgtEl>
                                          <p:spTgt spid="140"/>
                                        </p:tgtEl>
                                      </p:cBhvr>
                                    </p:animEffect>
                                  </p:childTnLst>
                                </p:cTn>
                              </p:par>
                              <p:par>
                                <p:cTn id="104" presetID="10" presetClass="entr" presetSubtype="0" fill="hold" grpId="0" nodeType="withEffect">
                                  <p:stCondLst>
                                    <p:cond delay="1500"/>
                                  </p:stCondLst>
                                  <p:childTnLst>
                                    <p:set>
                                      <p:cBhvr>
                                        <p:cTn id="105" dur="1" fill="hold">
                                          <p:stCondLst>
                                            <p:cond delay="0"/>
                                          </p:stCondLst>
                                        </p:cTn>
                                        <p:tgtEl>
                                          <p:spTgt spid="141"/>
                                        </p:tgtEl>
                                        <p:attrNameLst>
                                          <p:attrName>style.visibility</p:attrName>
                                        </p:attrNameLst>
                                      </p:cBhvr>
                                      <p:to>
                                        <p:strVal val="visible"/>
                                      </p:to>
                                    </p:set>
                                    <p:animEffect transition="in" filter="fade">
                                      <p:cBhvr>
                                        <p:cTn id="106" dur="8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34" grpId="0" autoUpdateAnimBg="0"/>
      <p:bldP spid="135" grpId="0" autoUpdateAnimBg="0"/>
      <p:bldP spid="136" grpId="0" autoUpdateAnimBg="0"/>
      <p:bldP spid="137" grpId="0" autoUpdateAnimBg="0"/>
      <p:bldP spid="138" grpId="0" autoUpdateAnimBg="0"/>
      <p:bldP spid="139" grpId="0" autoUpdateAnimBg="0"/>
      <p:bldP spid="140" grpId="0" autoUpdateAnimBg="0"/>
      <p:bldP spid="14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项 目 成 果 展 示</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a:grpSpLocks/>
          </p:cNvGrpSpPr>
          <p:nvPr/>
        </p:nvGrpSpPr>
        <p:grpSpPr bwMode="auto">
          <a:xfrm>
            <a:off x="730968" y="997231"/>
            <a:ext cx="3192960" cy="3950783"/>
            <a:chOff x="865232" y="1286330"/>
            <a:chExt cx="4013321" cy="4966128"/>
          </a:xfrm>
        </p:grpSpPr>
        <p:pic>
          <p:nvPicPr>
            <p:cNvPr id="6" name="Picture 3"/>
            <p:cNvPicPr>
              <a:picLocks noChangeAspect="1"/>
            </p:cNvPicPr>
            <p:nvPr/>
          </p:nvPicPr>
          <p:blipFill>
            <a:blip r:embed="rId2" cstate="print">
              <a:duotone>
                <a:schemeClr val="accent1">
                  <a:shade val="45000"/>
                  <a:satMod val="135000"/>
                </a:schemeClr>
                <a:prstClr val="white"/>
              </a:duotone>
            </a:blip>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7"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8" name="矩形 7"/>
          <p:cNvSpPr>
            <a:spLocks noChangeArrowheads="1"/>
          </p:cNvSpPr>
          <p:nvPr/>
        </p:nvSpPr>
        <p:spPr bwMode="auto">
          <a:xfrm>
            <a:off x="4352621"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47"/>
          <p:cNvSpPr>
            <a:spLocks noChangeArrowheads="1"/>
          </p:cNvSpPr>
          <p:nvPr/>
        </p:nvSpPr>
        <p:spPr bwMode="auto">
          <a:xfrm>
            <a:off x="4338335"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0" name="矩形 9"/>
          <p:cNvSpPr>
            <a:spLocks noChangeArrowheads="1"/>
          </p:cNvSpPr>
          <p:nvPr/>
        </p:nvSpPr>
        <p:spPr bwMode="auto">
          <a:xfrm>
            <a:off x="6546298" y="3678294"/>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11" name="矩形 10"/>
          <p:cNvSpPr>
            <a:spLocks noChangeArrowheads="1"/>
          </p:cNvSpPr>
          <p:nvPr/>
        </p:nvSpPr>
        <p:spPr bwMode="auto">
          <a:xfrm>
            <a:off x="6532012"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2" name="组合 11"/>
          <p:cNvGrpSpPr/>
          <p:nvPr/>
        </p:nvGrpSpPr>
        <p:grpSpPr>
          <a:xfrm>
            <a:off x="4339509" y="1203599"/>
            <a:ext cx="2263519" cy="350012"/>
            <a:chOff x="814328" y="3219334"/>
            <a:chExt cx="2797200" cy="432536"/>
          </a:xfrm>
        </p:grpSpPr>
        <p:grpSp>
          <p:nvGrpSpPr>
            <p:cNvPr id="13" name="组合 12"/>
            <p:cNvGrpSpPr/>
            <p:nvPr/>
          </p:nvGrpSpPr>
          <p:grpSpPr>
            <a:xfrm>
              <a:off x="814328" y="3219334"/>
              <a:ext cx="2797200" cy="432536"/>
              <a:chOff x="2173927" y="3285519"/>
              <a:chExt cx="3549387" cy="548848"/>
            </a:xfrm>
          </p:grpSpPr>
          <p:grpSp>
            <p:nvGrpSpPr>
              <p:cNvPr id="15" name="组合 14"/>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8" name="圆角矩形 17"/>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6" name="椭圆 15"/>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TextBox 13"/>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9" name="组合 18"/>
          <p:cNvGrpSpPr/>
          <p:nvPr/>
        </p:nvGrpSpPr>
        <p:grpSpPr>
          <a:xfrm>
            <a:off x="4341392" y="1635646"/>
            <a:ext cx="2916000" cy="350012"/>
            <a:chOff x="814327" y="3219334"/>
            <a:chExt cx="3603522" cy="432536"/>
          </a:xfrm>
        </p:grpSpPr>
        <p:grpSp>
          <p:nvGrpSpPr>
            <p:cNvPr id="20" name="组合 19"/>
            <p:cNvGrpSpPr/>
            <p:nvPr/>
          </p:nvGrpSpPr>
          <p:grpSpPr>
            <a:xfrm>
              <a:off x="814327" y="3219334"/>
              <a:ext cx="3603522" cy="432536"/>
              <a:chOff x="2173926" y="3285519"/>
              <a:chExt cx="4572535" cy="548848"/>
            </a:xfrm>
          </p:grpSpPr>
          <p:grpSp>
            <p:nvGrpSpPr>
              <p:cNvPr id="22" name="组合 21"/>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4" name="圆角矩形 23"/>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5" name="圆角矩形 24"/>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3" name="椭圆 22"/>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TextBox 20"/>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6" name="组合 25"/>
          <p:cNvGrpSpPr/>
          <p:nvPr/>
        </p:nvGrpSpPr>
        <p:grpSpPr>
          <a:xfrm>
            <a:off x="4352623" y="2067694"/>
            <a:ext cx="2401200" cy="350012"/>
            <a:chOff x="814328" y="3219334"/>
            <a:chExt cx="2967344" cy="432536"/>
          </a:xfrm>
        </p:grpSpPr>
        <p:grpSp>
          <p:nvGrpSpPr>
            <p:cNvPr id="27" name="组合 26"/>
            <p:cNvGrpSpPr/>
            <p:nvPr/>
          </p:nvGrpSpPr>
          <p:grpSpPr>
            <a:xfrm>
              <a:off x="814328" y="3219334"/>
              <a:ext cx="2967344" cy="432536"/>
              <a:chOff x="2173927" y="3285519"/>
              <a:chExt cx="3765284" cy="548848"/>
            </a:xfrm>
          </p:grpSpPr>
          <p:grpSp>
            <p:nvGrpSpPr>
              <p:cNvPr id="29" name="组合 28"/>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1" name="圆角矩形 30"/>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2" name="圆角矩形 31"/>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0" name="椭圆 29"/>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TextBox 27"/>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3" name="组合 32"/>
          <p:cNvGrpSpPr/>
          <p:nvPr/>
        </p:nvGrpSpPr>
        <p:grpSpPr>
          <a:xfrm>
            <a:off x="4350152" y="2499742"/>
            <a:ext cx="1972203" cy="350012"/>
            <a:chOff x="814328" y="3219334"/>
            <a:chExt cx="2437200" cy="432536"/>
          </a:xfrm>
        </p:grpSpPr>
        <p:grpSp>
          <p:nvGrpSpPr>
            <p:cNvPr id="34" name="组合 33"/>
            <p:cNvGrpSpPr/>
            <p:nvPr/>
          </p:nvGrpSpPr>
          <p:grpSpPr>
            <a:xfrm>
              <a:off x="814328" y="3219334"/>
              <a:ext cx="2437200" cy="432536"/>
              <a:chOff x="2173927" y="3285519"/>
              <a:chExt cx="3092581" cy="548848"/>
            </a:xfrm>
          </p:grpSpPr>
          <p:grpSp>
            <p:nvGrpSpPr>
              <p:cNvPr id="36" name="组合 35"/>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8" name="圆角矩形 37"/>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9" name="圆角矩形 38"/>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7" name="椭圆 36"/>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TextBox 34"/>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40" name="组合 39"/>
          <p:cNvGrpSpPr/>
          <p:nvPr/>
        </p:nvGrpSpPr>
        <p:grpSpPr>
          <a:xfrm>
            <a:off x="4367074" y="2931790"/>
            <a:ext cx="2344214" cy="350012"/>
            <a:chOff x="814328" y="3219334"/>
            <a:chExt cx="2896922" cy="432536"/>
          </a:xfrm>
        </p:grpSpPr>
        <p:grpSp>
          <p:nvGrpSpPr>
            <p:cNvPr id="41" name="组合 40"/>
            <p:cNvGrpSpPr/>
            <p:nvPr/>
          </p:nvGrpSpPr>
          <p:grpSpPr>
            <a:xfrm>
              <a:off x="814328" y="3219334"/>
              <a:ext cx="2896922" cy="432536"/>
              <a:chOff x="2173927" y="3285519"/>
              <a:chExt cx="3675925" cy="548848"/>
            </a:xfrm>
          </p:grpSpPr>
          <p:grpSp>
            <p:nvGrpSpPr>
              <p:cNvPr id="43" name="组合 42"/>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5" name="圆角矩形 44"/>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6" name="圆角矩形 45"/>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4" name="椭圆 4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TextBox 41"/>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xmlns="" val="76666483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50"/>
                                        <p:tgtEl>
                                          <p:spTgt spid="12"/>
                                        </p:tgtEl>
                                        <p:attrNameLst>
                                          <p:attrName>ppt_x</p:attrName>
                                        </p:attrNameLst>
                                      </p:cBhvr>
                                      <p:tavLst>
                                        <p:tav tm="0">
                                          <p:val>
                                            <p:strVal val="#ppt_x-#ppt_w*1.125000"/>
                                          </p:val>
                                        </p:tav>
                                        <p:tav tm="100000">
                                          <p:val>
                                            <p:strVal val="#ppt_x"/>
                                          </p:val>
                                        </p:tav>
                                      </p:tavLst>
                                    </p:anim>
                                    <p:animEffect transition="in" filter="wipe(right)">
                                      <p:cBhvr>
                                        <p:cTn id="27" dur="350"/>
                                        <p:tgtEl>
                                          <p:spTgt spid="12"/>
                                        </p:tgtEl>
                                      </p:cBhvr>
                                    </p:animEffect>
                                  </p:childTnLst>
                                </p:cTn>
                              </p:par>
                              <p:par>
                                <p:cTn id="28" presetID="12" presetClass="entr" presetSubtype="8" fill="hold" nodeType="withEffect">
                                  <p:stCondLst>
                                    <p:cond delay="1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350"/>
                                        <p:tgtEl>
                                          <p:spTgt spid="19"/>
                                        </p:tgtEl>
                                        <p:attrNameLst>
                                          <p:attrName>ppt_x</p:attrName>
                                        </p:attrNameLst>
                                      </p:cBhvr>
                                      <p:tavLst>
                                        <p:tav tm="0">
                                          <p:val>
                                            <p:strVal val="#ppt_x-#ppt_w*1.125000"/>
                                          </p:val>
                                        </p:tav>
                                        <p:tav tm="100000">
                                          <p:val>
                                            <p:strVal val="#ppt_x"/>
                                          </p:val>
                                        </p:tav>
                                      </p:tavLst>
                                    </p:anim>
                                    <p:animEffect transition="in" filter="wipe(right)">
                                      <p:cBhvr>
                                        <p:cTn id="31" dur="350"/>
                                        <p:tgtEl>
                                          <p:spTgt spid="19"/>
                                        </p:tgtEl>
                                      </p:cBhvr>
                                    </p:animEffect>
                                  </p:childTnLst>
                                </p:cTn>
                              </p:par>
                              <p:par>
                                <p:cTn id="32" presetID="12" presetClass="entr" presetSubtype="8" fill="hold"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350"/>
                                        <p:tgtEl>
                                          <p:spTgt spid="26"/>
                                        </p:tgtEl>
                                        <p:attrNameLst>
                                          <p:attrName>ppt_x</p:attrName>
                                        </p:attrNameLst>
                                      </p:cBhvr>
                                      <p:tavLst>
                                        <p:tav tm="0">
                                          <p:val>
                                            <p:strVal val="#ppt_x-#ppt_w*1.125000"/>
                                          </p:val>
                                        </p:tav>
                                        <p:tav tm="100000">
                                          <p:val>
                                            <p:strVal val="#ppt_x"/>
                                          </p:val>
                                        </p:tav>
                                      </p:tavLst>
                                    </p:anim>
                                    <p:animEffect transition="in" filter="wipe(right)">
                                      <p:cBhvr>
                                        <p:cTn id="35" dur="350"/>
                                        <p:tgtEl>
                                          <p:spTgt spid="26"/>
                                        </p:tgtEl>
                                      </p:cBhvr>
                                    </p:animEffect>
                                  </p:childTnLst>
                                </p:cTn>
                              </p:par>
                              <p:par>
                                <p:cTn id="36" presetID="12" presetClass="entr" presetSubtype="8" fill="hold" nodeType="withEffect">
                                  <p:stCondLst>
                                    <p:cond delay="3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350"/>
                                        <p:tgtEl>
                                          <p:spTgt spid="33"/>
                                        </p:tgtEl>
                                        <p:attrNameLst>
                                          <p:attrName>ppt_x</p:attrName>
                                        </p:attrNameLst>
                                      </p:cBhvr>
                                      <p:tavLst>
                                        <p:tav tm="0">
                                          <p:val>
                                            <p:strVal val="#ppt_x-#ppt_w*1.125000"/>
                                          </p:val>
                                        </p:tav>
                                        <p:tav tm="100000">
                                          <p:val>
                                            <p:strVal val="#ppt_x"/>
                                          </p:val>
                                        </p:tav>
                                      </p:tavLst>
                                    </p:anim>
                                    <p:animEffect transition="in" filter="wipe(right)">
                                      <p:cBhvr>
                                        <p:cTn id="39" dur="350"/>
                                        <p:tgtEl>
                                          <p:spTgt spid="33"/>
                                        </p:tgtEl>
                                      </p:cBhvr>
                                    </p:animEffect>
                                  </p:childTnLst>
                                </p:cTn>
                              </p:par>
                              <p:par>
                                <p:cTn id="40" presetID="12" presetClass="entr" presetSubtype="8" fill="hold" nodeType="withEffect">
                                  <p:stCondLst>
                                    <p:cond delay="40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350"/>
                                        <p:tgtEl>
                                          <p:spTgt spid="40"/>
                                        </p:tgtEl>
                                        <p:attrNameLst>
                                          <p:attrName>ppt_x</p:attrName>
                                        </p:attrNameLst>
                                      </p:cBhvr>
                                      <p:tavLst>
                                        <p:tav tm="0">
                                          <p:val>
                                            <p:strVal val="#ppt_x-#ppt_w*1.125000"/>
                                          </p:val>
                                        </p:tav>
                                        <p:tav tm="100000">
                                          <p:val>
                                            <p:strVal val="#ppt_x"/>
                                          </p:val>
                                        </p:tav>
                                      </p:tavLst>
                                    </p:anim>
                                    <p:animEffect transition="in" filter="wipe(right)">
                                      <p:cBhvr>
                                        <p:cTn id="43" dur="350"/>
                                        <p:tgtEl>
                                          <p:spTgt spid="40"/>
                                        </p:tgtEl>
                                      </p:cBhvr>
                                    </p:animEffect>
                                  </p:childTnLst>
                                </p:cTn>
                              </p:par>
                            </p:childTnLst>
                          </p:cTn>
                        </p:par>
                        <p:par>
                          <p:cTn id="44" fill="hold">
                            <p:stCondLst>
                              <p:cond delay="2250"/>
                            </p:stCondLst>
                            <p:childTnLst>
                              <p:par>
                                <p:cTn id="45" presetID="1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p:tgtEl>
                                          <p:spTgt spid="8"/>
                                        </p:tgtEl>
                                        <p:attrNameLst>
                                          <p:attrName>ppt_y</p:attrName>
                                        </p:attrNameLst>
                                      </p:cBhvr>
                                      <p:tavLst>
                                        <p:tav tm="0">
                                          <p:val>
                                            <p:strVal val="#ppt_y+#ppt_h*1.125000"/>
                                          </p:val>
                                        </p:tav>
                                        <p:tav tm="100000">
                                          <p:val>
                                            <p:strVal val="#ppt_y"/>
                                          </p:val>
                                        </p:tav>
                                      </p:tavLst>
                                    </p:anim>
                                    <p:animEffect transition="in" filter="wipe(up)">
                                      <p:cBhvr>
                                        <p:cTn id="48" dur="500"/>
                                        <p:tgtEl>
                                          <p:spTgt spid="8"/>
                                        </p:tgtEl>
                                      </p:cBhvr>
                                    </p:animEffect>
                                  </p:childTnLst>
                                </p:cTn>
                              </p:par>
                              <p:par>
                                <p:cTn id="49" presetID="12" presetClass="entr" presetSubtype="4" fill="hold" grpId="0" nodeType="withEffect">
                                  <p:stCondLst>
                                    <p:cond delay="20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p:tgtEl>
                                          <p:spTgt spid="9"/>
                                        </p:tgtEl>
                                        <p:attrNameLst>
                                          <p:attrName>ppt_y</p:attrName>
                                        </p:attrNameLst>
                                      </p:cBhvr>
                                      <p:tavLst>
                                        <p:tav tm="0">
                                          <p:val>
                                            <p:strVal val="#ppt_y+#ppt_h*1.125000"/>
                                          </p:val>
                                        </p:tav>
                                        <p:tav tm="100000">
                                          <p:val>
                                            <p:strVal val="#ppt_y"/>
                                          </p:val>
                                        </p:tav>
                                      </p:tavLst>
                                    </p:anim>
                                    <p:animEffect transition="in" filter="wipe(up)">
                                      <p:cBhvr>
                                        <p:cTn id="52" dur="500"/>
                                        <p:tgtEl>
                                          <p:spTgt spid="9"/>
                                        </p:tgtEl>
                                      </p:cBhvr>
                                    </p:animEffect>
                                  </p:childTnLst>
                                </p:cTn>
                              </p:par>
                              <p:par>
                                <p:cTn id="53" presetID="12" presetClass="entr" presetSubtype="4" fill="hold" grpId="0" nodeType="withEffect">
                                  <p:stCondLst>
                                    <p:cond delay="40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ppt_y</p:attrName>
                                        </p:attrNameLst>
                                      </p:cBhvr>
                                      <p:tavLst>
                                        <p:tav tm="0">
                                          <p:val>
                                            <p:strVal val="#ppt_y+#ppt_h*1.125000"/>
                                          </p:val>
                                        </p:tav>
                                        <p:tav tm="100000">
                                          <p:val>
                                            <p:strVal val="#ppt_y"/>
                                          </p:val>
                                        </p:tav>
                                      </p:tavLst>
                                    </p:anim>
                                    <p:animEffect transition="in" filter="wipe(up)">
                                      <p:cBhvr>
                                        <p:cTn id="56" dur="500"/>
                                        <p:tgtEl>
                                          <p:spTgt spid="10"/>
                                        </p:tgtEl>
                                      </p:cBhvr>
                                    </p:animEffect>
                                  </p:childTnLst>
                                </p:cTn>
                              </p:par>
                              <p:par>
                                <p:cTn id="57" presetID="12" presetClass="entr" presetSubtype="4" fill="hold" grpId="0" nodeType="withEffect">
                                  <p:stCondLst>
                                    <p:cond delay="60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p:tgtEl>
                                          <p:spTgt spid="11"/>
                                        </p:tgtEl>
                                        <p:attrNameLst>
                                          <p:attrName>ppt_y</p:attrName>
                                        </p:attrNameLst>
                                      </p:cBhvr>
                                      <p:tavLst>
                                        <p:tav tm="0">
                                          <p:val>
                                            <p:strVal val="#ppt_y+#ppt_h*1.125000"/>
                                          </p:val>
                                        </p:tav>
                                        <p:tav tm="100000">
                                          <p:val>
                                            <p:strVal val="#ppt_y"/>
                                          </p:val>
                                        </p:tav>
                                      </p:tavLst>
                                    </p:anim>
                                    <p:animEffect transition="in" filter="wipe(up)">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工作不足之处</a:t>
            </a:r>
            <a:endParaRPr lang="zh-CN" altLang="en-US" sz="2000" b="1" spc="300" dirty="0">
              <a:latin typeface="微软雅黑" pitchFamily="34" charset="-122"/>
              <a:ea typeface="微软雅黑" pitchFamily="34" charset="-122"/>
            </a:endParaRPr>
          </a:p>
        </p:txBody>
      </p:sp>
      <p:grpSp>
        <p:nvGrpSpPr>
          <p:cNvPr id="18" name="组合 17"/>
          <p:cNvGrpSpPr/>
          <p:nvPr/>
        </p:nvGrpSpPr>
        <p:grpSpPr>
          <a:xfrm>
            <a:off x="2843808" y="1940248"/>
            <a:ext cx="1301106" cy="1301106"/>
            <a:chOff x="2843808" y="1940248"/>
            <a:chExt cx="1301106" cy="1301106"/>
          </a:xfrm>
        </p:grpSpPr>
        <p:sp>
          <p:nvSpPr>
            <p:cNvPr id="19" name="椭圆 18"/>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212071" y="2175302"/>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4</a:t>
              </a:r>
              <a:endParaRPr lang="zh-CN" altLang="en-US" sz="4800" b="1" dirty="0">
                <a:solidFill>
                  <a:schemeClr val="bg1"/>
                </a:solidFill>
                <a:latin typeface="微软雅黑" pitchFamily="34" charset="-122"/>
                <a:ea typeface="微软雅黑" pitchFamily="34" charset="-122"/>
              </a:endParaRPr>
            </a:p>
          </p:txBody>
        </p:sp>
      </p:grpSp>
      <p:cxnSp>
        <p:nvCxnSpPr>
          <p:cNvPr id="22" name="直接连接符 21"/>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1851268947"/>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par>
                                <p:cTn id="13" presetID="1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p:tgtEl>
                                          <p:spTgt spid="18"/>
                                        </p:tgtEl>
                                        <p:attrNameLst>
                                          <p:attrName>ppt_x</p:attrName>
                                        </p:attrNameLst>
                                      </p:cBhvr>
                                      <p:tavLst>
                                        <p:tav tm="0">
                                          <p:val>
                                            <p:strVal val="#ppt_x+#ppt_w*1.125000"/>
                                          </p:val>
                                        </p:tav>
                                        <p:tav tm="100000">
                                          <p:val>
                                            <p:strVal val="#ppt_x"/>
                                          </p:val>
                                        </p:tav>
                                      </p:tavLst>
                                    </p:anim>
                                    <p:animEffect transition="in" filter="wipe(left)">
                                      <p:cBhvr>
                                        <p:cTn id="16" dur="500"/>
                                        <p:tgtEl>
                                          <p:spTgt spid="18"/>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grpSp>
        <p:nvGrpSpPr>
          <p:cNvPr id="2" name="组合 1"/>
          <p:cNvGrpSpPr/>
          <p:nvPr/>
        </p:nvGrpSpPr>
        <p:grpSpPr>
          <a:xfrm>
            <a:off x="3102894" y="950407"/>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 name="文本框 77"/>
            <p:cNvSpPr txBox="1"/>
            <p:nvPr/>
          </p:nvSpPr>
          <p:spPr>
            <a:xfrm>
              <a:off x="972509" y="3466643"/>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1</a:t>
              </a:r>
              <a:endParaRPr lang="en-US" altLang="zh-CN" b="1" dirty="0">
                <a:solidFill>
                  <a:schemeClr val="bg1"/>
                </a:solidFill>
                <a:latin typeface="微软雅黑" pitchFamily="34" charset="-122"/>
                <a:ea typeface="微软雅黑" pitchFamily="34" charset="-122"/>
              </a:endParaRPr>
            </a:p>
          </p:txBody>
        </p:sp>
        <p:sp>
          <p:nvSpPr>
            <p:cNvPr id="6"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年 度 工 作 概 述</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11" name="组合 10"/>
          <p:cNvGrpSpPr/>
          <p:nvPr/>
        </p:nvGrpSpPr>
        <p:grpSpPr>
          <a:xfrm>
            <a:off x="3484931" y="1582590"/>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a:t>
              </a:r>
              <a:endParaRPr lang="en-US" altLang="zh-CN" b="1" dirty="0">
                <a:solidFill>
                  <a:schemeClr val="bg1"/>
                </a:solidFill>
                <a:latin typeface="微软雅黑" pitchFamily="34" charset="-122"/>
                <a:ea typeface="微软雅黑" pitchFamily="34" charset="-122"/>
              </a:endParaRPr>
            </a:p>
          </p:txBody>
        </p:sp>
        <p:sp>
          <p:nvSpPr>
            <p:cNvPr id="15"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完 成 情 况</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0" name="组合 19"/>
          <p:cNvGrpSpPr/>
          <p:nvPr/>
        </p:nvGrpSpPr>
        <p:grpSpPr>
          <a:xfrm>
            <a:off x="3675032" y="2240933"/>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3</a:t>
              </a:r>
              <a:endParaRPr lang="en-US" altLang="zh-CN" b="1" dirty="0">
                <a:solidFill>
                  <a:schemeClr val="bg1"/>
                </a:solidFill>
                <a:latin typeface="微软雅黑" pitchFamily="34" charset="-122"/>
                <a:ea typeface="微软雅黑" pitchFamily="34" charset="-122"/>
              </a:endParaRPr>
            </a:p>
          </p:txBody>
        </p:sp>
        <p:sp>
          <p:nvSpPr>
            <p:cNvPr id="24"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项 目 成 果 展 示</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29" name="组合 28"/>
          <p:cNvGrpSpPr/>
          <p:nvPr/>
        </p:nvGrpSpPr>
        <p:grpSpPr>
          <a:xfrm>
            <a:off x="3484931" y="2935101"/>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2"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4</a:t>
              </a:r>
              <a:endParaRPr lang="en-US" altLang="zh-CN" b="1" dirty="0">
                <a:solidFill>
                  <a:schemeClr val="bg1"/>
                </a:solidFill>
                <a:latin typeface="微软雅黑" pitchFamily="34" charset="-122"/>
                <a:ea typeface="微软雅黑" pitchFamily="34" charset="-122"/>
              </a:endParaRPr>
            </a:p>
          </p:txBody>
        </p:sp>
        <p:sp>
          <p:nvSpPr>
            <p:cNvPr id="33"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工 作 不 足 之 处</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38" name="组合 37"/>
          <p:cNvGrpSpPr/>
          <p:nvPr/>
        </p:nvGrpSpPr>
        <p:grpSpPr>
          <a:xfrm>
            <a:off x="3102894" y="3574518"/>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3695023" y="4099252"/>
                <a:ext cx="1083528" cy="1083528"/>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文本框 77"/>
            <p:cNvSpPr txBox="1"/>
            <p:nvPr/>
          </p:nvSpPr>
          <p:spPr>
            <a:xfrm>
              <a:off x="972509" y="3466644"/>
              <a:ext cx="878819" cy="781731"/>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5</a:t>
              </a:r>
              <a:endParaRPr lang="en-US" altLang="zh-CN" b="1" dirty="0">
                <a:solidFill>
                  <a:schemeClr val="bg1"/>
                </a:solidFill>
                <a:latin typeface="微软雅黑" pitchFamily="34" charset="-122"/>
                <a:ea typeface="微软雅黑" pitchFamily="34" charset="-122"/>
              </a:endParaRPr>
            </a:p>
          </p:txBody>
        </p:sp>
        <p:sp>
          <p:nvSpPr>
            <p:cNvPr id="42" name="TextBox 72"/>
            <p:cNvSpPr txBox="1"/>
            <p:nvPr/>
          </p:nvSpPr>
          <p:spPr>
            <a:xfrm>
              <a:off x="3113403" y="3483385"/>
              <a:ext cx="5261340" cy="7817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2037">
                <a:defRPr/>
              </a:pPr>
              <a:r>
                <a:rPr lang="zh-CN" altLang="en-US" kern="0" dirty="0" smtClean="0">
                  <a:solidFill>
                    <a:sysClr val="windowText" lastClr="000000">
                      <a:lumMod val="65000"/>
                      <a:lumOff val="35000"/>
                    </a:sysClr>
                  </a:solidFill>
                  <a:latin typeface="Arial" pitchFamily="34" charset="0"/>
                  <a:ea typeface="微软雅黑" pitchFamily="34" charset="-122"/>
                  <a:cs typeface="Arial" pitchFamily="34" charset="0"/>
                </a:rPr>
                <a:t>明 年 工 作 计 划</a:t>
              </a:r>
              <a:endParaRPr lang="en-US" altLang="zh-CN" kern="0" dirty="0">
                <a:solidFill>
                  <a:sysClr val="windowText" lastClr="000000">
                    <a:lumMod val="65000"/>
                    <a:lumOff val="35000"/>
                  </a:sysClr>
                </a:solidFill>
                <a:latin typeface="Arial" pitchFamily="34" charset="0"/>
                <a:ea typeface="微软雅黑" pitchFamily="34" charset="-122"/>
                <a:cs typeface="Arial" pitchFamily="34" charset="0"/>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smtClean="0">
                  <a:solidFill>
                    <a:srgbClr val="0070C0"/>
                  </a:solidFill>
                  <a:latin typeface="微软雅黑" pitchFamily="34" charset="-122"/>
                  <a:ea typeface="微软雅黑" pitchFamily="34" charset="-122"/>
                </a:rPr>
                <a:t>目  录</a:t>
              </a:r>
              <a:endParaRPr lang="zh-CN" altLang="en-US" sz="2800" b="1" dirty="0">
                <a:solidFill>
                  <a:srgbClr val="0070C0"/>
                </a:solidFill>
                <a:latin typeface="微软雅黑" pitchFamily="34" charset="-122"/>
                <a:ea typeface="微软雅黑" pitchFamily="34" charset="-122"/>
              </a:endParaRPr>
            </a:p>
          </p:txBody>
        </p:sp>
        <p:sp>
          <p:nvSpPr>
            <p:cNvPr id="50" name="TextBox 49"/>
            <p:cNvSpPr txBox="1"/>
            <p:nvPr/>
          </p:nvSpPr>
          <p:spPr>
            <a:xfrm>
              <a:off x="1295636" y="2662538"/>
              <a:ext cx="1080120"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mj-lt"/>
                  <a:ea typeface="微软雅黑" pitchFamily="34" charset="-122"/>
                </a:rPr>
                <a:t>Contents</a:t>
              </a:r>
              <a:endParaRPr lang="zh-CN" altLang="en-US" b="1" dirty="0">
                <a:solidFill>
                  <a:schemeClr val="tx1">
                    <a:lumMod val="65000"/>
                    <a:lumOff val="35000"/>
                  </a:schemeClr>
                </a:solidFill>
                <a:latin typeface="+mj-lt"/>
                <a:ea typeface="微软雅黑" pitchFamily="34" charset="-122"/>
              </a:endParaRPr>
            </a:p>
          </p:txBody>
        </p:sp>
      </p:grpSp>
    </p:spTree>
    <p:extLst>
      <p:ext uri="{BB962C8B-B14F-4D97-AF65-F5344CB8AC3E}">
        <p14:creationId xmlns:p14="http://schemas.microsoft.com/office/powerpoint/2010/main" xmlns="" val="141807278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85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35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85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35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285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642230" y="2088733"/>
            <a:ext cx="1423450" cy="142345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48" name="组合 47"/>
          <p:cNvGrpSpPr/>
          <p:nvPr/>
        </p:nvGrpSpPr>
        <p:grpSpPr>
          <a:xfrm>
            <a:off x="1764286" y="2622833"/>
            <a:ext cx="1223538" cy="368530"/>
            <a:chOff x="3838575" y="2712368"/>
            <a:chExt cx="1604974" cy="368530"/>
          </a:xfrm>
        </p:grpSpPr>
        <p:cxnSp>
          <p:nvCxnSpPr>
            <p:cNvPr id="49" name="直接连接符 48"/>
            <p:cNvCxnSpPr/>
            <p:nvPr/>
          </p:nvCxnSpPr>
          <p:spPr>
            <a:xfrm>
              <a:off x="3838575" y="2892218"/>
              <a:ext cx="593181"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952634" y="2911353"/>
              <a:ext cx="49091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4405565" y="2712368"/>
              <a:ext cx="186017" cy="18946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4807526" y="2899283"/>
              <a:ext cx="171299" cy="17447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4543202" y="2717130"/>
              <a:ext cx="316707" cy="363768"/>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7" name="组合 56"/>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1</a:t>
              </a:r>
              <a:endParaRPr lang="zh-CN" altLang="en-US" sz="2500" b="1" dirty="0">
                <a:solidFill>
                  <a:srgbClr val="0070C0"/>
                </a:solidFill>
                <a:latin typeface="微软雅黑" pitchFamily="34" charset="-122"/>
                <a:ea typeface="微软雅黑" pitchFamily="34" charset="-122"/>
              </a:endParaRPr>
            </a:p>
          </p:txBody>
        </p:sp>
      </p:grpSp>
      <p:grpSp>
        <p:nvGrpSpPr>
          <p:cNvPr id="60" name="组合 59"/>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2</a:t>
              </a:r>
              <a:endParaRPr lang="zh-CN" altLang="en-US" sz="2500" b="1" dirty="0">
                <a:solidFill>
                  <a:srgbClr val="0070C0"/>
                </a:solidFill>
                <a:latin typeface="微软雅黑" pitchFamily="34" charset="-122"/>
                <a:ea typeface="微软雅黑" pitchFamily="34" charset="-122"/>
              </a:endParaRPr>
            </a:p>
          </p:txBody>
        </p:sp>
      </p:grpSp>
      <p:grpSp>
        <p:nvGrpSpPr>
          <p:cNvPr id="63" name="组合 62"/>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微软雅黑" pitchFamily="34" charset="-122"/>
                <a:ea typeface="微软雅黑" pitchFamily="34" charset="-122"/>
              </a:endParaRPr>
            </a:p>
          </p:txBody>
        </p:sp>
        <p:sp>
          <p:nvSpPr>
            <p:cNvPr id="65" name="椭圆 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3</a:t>
              </a:r>
              <a:endParaRPr lang="zh-CN" altLang="en-US" sz="2500" b="1" dirty="0">
                <a:solidFill>
                  <a:srgbClr val="0070C0"/>
                </a:solidFill>
                <a:latin typeface="微软雅黑" pitchFamily="34" charset="-122"/>
                <a:ea typeface="微软雅黑" pitchFamily="34" charset="-122"/>
              </a:endParaRPr>
            </a:p>
          </p:txBody>
        </p:sp>
      </p:grpSp>
      <p:sp>
        <p:nvSpPr>
          <p:cNvPr id="66" name="TextBox 65"/>
          <p:cNvSpPr txBox="1"/>
          <p:nvPr/>
        </p:nvSpPr>
        <p:spPr>
          <a:xfrm>
            <a:off x="1046180" y="2427734"/>
            <a:ext cx="615554" cy="738664"/>
          </a:xfrm>
          <a:prstGeom prst="rect">
            <a:avLst/>
          </a:prstGeom>
          <a:noFill/>
        </p:spPr>
        <p:txBody>
          <a:bodyPr wrap="none" lIns="0" tIns="0" rIns="0" bIns="0" rtlCol="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p>
        </p:txBody>
      </p:sp>
      <p:sp>
        <p:nvSpPr>
          <p:cNvPr id="67" name="TextBox 66"/>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7963585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14:presetBounceEnd="44000">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14:bounceEnd="44000">
                                          <p:cBhvr additive="base">
                                            <p:cTn id="21" dur="500" fill="hold"/>
                                            <p:tgtEl>
                                              <p:spTgt spid="47"/>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4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500"/>
                                </p:stCondLst>
                                <p:childTnLst>
                                  <p:par>
                                    <p:cTn id="34" presetID="2" presetClass="entr" presetSubtype="1" fill="hold" nodeType="afterEffect" p14:presetBounceEnd="44000">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14:bounceEnd="44000">
                                          <p:cBhvr additive="base">
                                            <p:cTn id="36" dur="500" fill="hold"/>
                                            <p:tgtEl>
                                              <p:spTgt spid="54"/>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54"/>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Scale>
                                          <p:cBhvr>
                                            <p:cTn id="45"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57"/>
                                            </p:tgtEl>
                                            <p:attrNameLst>
                                              <p:attrName>ppt_x</p:attrName>
                                              <p:attrName>ppt_y</p:attrName>
                                            </p:attrNameLst>
                                          </p:cBhvr>
                                        </p:animMotion>
                                        <p:animEffect transition="in" filter="fade">
                                          <p:cBhvr>
                                            <p:cTn id="47" dur="500"/>
                                            <p:tgtEl>
                                              <p:spTgt spid="57"/>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Scale>
                                          <p:cBhvr>
                                            <p:cTn id="51" dur="5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60"/>
                                            </p:tgtEl>
                                            <p:attrNameLst>
                                              <p:attrName>ppt_x</p:attrName>
                                              <p:attrName>ppt_y</p:attrName>
                                            </p:attrNameLst>
                                          </p:cBhvr>
                                        </p:animMotion>
                                        <p:animEffect transition="in" filter="fade">
                                          <p:cBhvr>
                                            <p:cTn id="53" dur="500"/>
                                            <p:tgtEl>
                                              <p:spTgt spid="60"/>
                                            </p:tgtEl>
                                          </p:cBhvr>
                                        </p:animEffect>
                                      </p:childTnLst>
                                    </p:cTn>
                                  </p:par>
                                </p:childTnLst>
                              </p:cTn>
                            </p:par>
                            <p:par>
                              <p:cTn id="54" fill="hold">
                                <p:stCondLst>
                                  <p:cond delay="4500"/>
                                </p:stCondLst>
                                <p:childTnLst>
                                  <p:par>
                                    <p:cTn id="55" presetID="52"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Scale>
                                          <p:cBhvr>
                                            <p:cTn id="57" dur="5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63"/>
                                            </p:tgtEl>
                                            <p:attrNameLst>
                                              <p:attrName>ppt_x</p:attrName>
                                              <p:attrName>ppt_y</p:attrName>
                                            </p:attrNameLst>
                                          </p:cBhvr>
                                        </p:animMotion>
                                        <p:animEffect transition="in" filter="fade">
                                          <p:cBhvr>
                                            <p:cTn id="59" dur="500"/>
                                            <p:tgtEl>
                                              <p:spTgt spid="6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68"/>
                                            </p:tgtEl>
                                            <p:attrNameLst>
                                              <p:attrName>style.visibility</p:attrName>
                                            </p:attrNameLst>
                                          </p:cBhvr>
                                          <p:to>
                                            <p:strVal val="visible"/>
                                          </p:to>
                                        </p:set>
                                        <p:animEffect transition="in" filter="wipe(left)">
                                          <p:cBhvr>
                                            <p:cTn id="66" dur="500"/>
                                            <p:tgtEl>
                                              <p:spTgt spid="68"/>
                                            </p:tgtEl>
                                          </p:cBhvr>
                                        </p:animEffect>
                                      </p:childTnLst>
                                    </p:cTn>
                                  </p:par>
                                  <p:par>
                                    <p:cTn id="67" presetID="22" presetClass="entr" presetSubtype="8" fill="hold" grpId="0" nodeType="withEffect">
                                      <p:stCondLst>
                                        <p:cond delay="40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childTnLst>
                              </p:cTn>
                            </p:par>
                            <p:par>
                              <p:cTn id="70" fill="hold">
                                <p:stCondLst>
                                  <p:cond delay="5900"/>
                                </p:stCondLst>
                                <p:childTnLst>
                                  <p:par>
                                    <p:cTn id="71" presetID="26" presetClass="emph" presetSubtype="0" repeatCount="30000" fill="hold" nodeType="afterEffect">
                                      <p:stCondLst>
                                        <p:cond delay="0"/>
                                      </p:stCondLst>
                                      <p:childTnLst>
                                        <p:animEffect transition="out" filter="fade">
                                          <p:cBhvr>
                                            <p:cTn id="72" dur="100" tmFilter="0, 0; .2, .5; .8, .5; 1, 0"/>
                                            <p:tgtEl>
                                              <p:spTgt spid="48"/>
                                            </p:tgtEl>
                                          </p:cBhvr>
                                        </p:animEffect>
                                        <p:animScale>
                                          <p:cBhvr>
                                            <p:cTn id="73" dur="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7" grpId="0" animBg="1"/>
          <p:bldP spid="66" grpId="0"/>
          <p:bldP spid="67" grpId="0"/>
          <p:bldP spid="68" grpId="0"/>
          <p:bldP spid="69" grpId="0"/>
          <p:bldP spid="7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ppt_x"/>
                                              </p:val>
                                            </p:tav>
                                            <p:tav tm="100000">
                                              <p:val>
                                                <p:strVal val="#ppt_x"/>
                                              </p:val>
                                            </p:tav>
                                          </p:tavLst>
                                        </p:anim>
                                        <p:anim calcmode="lin" valueType="num">
                                          <p:cBhvr additive="base">
                                            <p:cTn id="22" dur="500" fill="hold"/>
                                            <p:tgtEl>
                                              <p:spTgt spid="4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500"/>
                                </p:stCondLst>
                                <p:childTnLst>
                                  <p:par>
                                    <p:cTn id="34" presetID="2" presetClass="entr" presetSubtype="1"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500"/>
                                            <p:tgtEl>
                                              <p:spTgt spid="70"/>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Scale>
                                          <p:cBhvr>
                                            <p:cTn id="45"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57"/>
                                            </p:tgtEl>
                                            <p:attrNameLst>
                                              <p:attrName>ppt_x</p:attrName>
                                              <p:attrName>ppt_y</p:attrName>
                                            </p:attrNameLst>
                                          </p:cBhvr>
                                        </p:animMotion>
                                        <p:animEffect transition="in" filter="fade">
                                          <p:cBhvr>
                                            <p:cTn id="47" dur="500"/>
                                            <p:tgtEl>
                                              <p:spTgt spid="57"/>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Scale>
                                          <p:cBhvr>
                                            <p:cTn id="51" dur="5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60"/>
                                            </p:tgtEl>
                                            <p:attrNameLst>
                                              <p:attrName>ppt_x</p:attrName>
                                              <p:attrName>ppt_y</p:attrName>
                                            </p:attrNameLst>
                                          </p:cBhvr>
                                        </p:animMotion>
                                        <p:animEffect transition="in" filter="fade">
                                          <p:cBhvr>
                                            <p:cTn id="53" dur="500"/>
                                            <p:tgtEl>
                                              <p:spTgt spid="60"/>
                                            </p:tgtEl>
                                          </p:cBhvr>
                                        </p:animEffect>
                                      </p:childTnLst>
                                    </p:cTn>
                                  </p:par>
                                </p:childTnLst>
                              </p:cTn>
                            </p:par>
                            <p:par>
                              <p:cTn id="54" fill="hold">
                                <p:stCondLst>
                                  <p:cond delay="4500"/>
                                </p:stCondLst>
                                <p:childTnLst>
                                  <p:par>
                                    <p:cTn id="55" presetID="52"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Scale>
                                          <p:cBhvr>
                                            <p:cTn id="57" dur="5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63"/>
                                            </p:tgtEl>
                                            <p:attrNameLst>
                                              <p:attrName>ppt_x</p:attrName>
                                              <p:attrName>ppt_y</p:attrName>
                                            </p:attrNameLst>
                                          </p:cBhvr>
                                        </p:animMotion>
                                        <p:animEffect transition="in" filter="fade">
                                          <p:cBhvr>
                                            <p:cTn id="59" dur="500"/>
                                            <p:tgtEl>
                                              <p:spTgt spid="6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68"/>
                                            </p:tgtEl>
                                            <p:attrNameLst>
                                              <p:attrName>style.visibility</p:attrName>
                                            </p:attrNameLst>
                                          </p:cBhvr>
                                          <p:to>
                                            <p:strVal val="visible"/>
                                          </p:to>
                                        </p:set>
                                        <p:animEffect transition="in" filter="wipe(left)">
                                          <p:cBhvr>
                                            <p:cTn id="66" dur="500"/>
                                            <p:tgtEl>
                                              <p:spTgt spid="68"/>
                                            </p:tgtEl>
                                          </p:cBhvr>
                                        </p:animEffect>
                                      </p:childTnLst>
                                    </p:cTn>
                                  </p:par>
                                  <p:par>
                                    <p:cTn id="67" presetID="22" presetClass="entr" presetSubtype="8" fill="hold" grpId="0" nodeType="withEffect">
                                      <p:stCondLst>
                                        <p:cond delay="40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childTnLst>
                              </p:cTn>
                            </p:par>
                            <p:par>
                              <p:cTn id="70" fill="hold">
                                <p:stCondLst>
                                  <p:cond delay="5900"/>
                                </p:stCondLst>
                                <p:childTnLst>
                                  <p:par>
                                    <p:cTn id="71" presetID="26" presetClass="emph" presetSubtype="0" repeatCount="30000" fill="hold" nodeType="afterEffect">
                                      <p:stCondLst>
                                        <p:cond delay="0"/>
                                      </p:stCondLst>
                                      <p:childTnLst>
                                        <p:animEffect transition="out" filter="fade">
                                          <p:cBhvr>
                                            <p:cTn id="72" dur="100" tmFilter="0, 0; .2, .5; .8, .5; 1, 0"/>
                                            <p:tgtEl>
                                              <p:spTgt spid="48"/>
                                            </p:tgtEl>
                                          </p:cBhvr>
                                        </p:animEffect>
                                        <p:animScale>
                                          <p:cBhvr>
                                            <p:cTn id="73" dur="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7" grpId="0" animBg="1"/>
          <p:bldP spid="66" grpId="0"/>
          <p:bldP spid="67" grpId="0"/>
          <p:bldP spid="68" grpId="0"/>
          <p:bldP spid="69" grpId="0"/>
          <p:bldP spid="7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714575" y="1273828"/>
            <a:ext cx="7879080" cy="646331"/>
          </a:xfrm>
          <a:prstGeom prst="rect">
            <a:avLst/>
          </a:prstGeom>
          <a:noFill/>
        </p:spPr>
        <p:txBody>
          <a:bodyPr wrap="none" rtlCol="0">
            <a:spAutoFit/>
          </a:bodyPr>
          <a:lstStyle/>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a:t>
            </a:r>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单击此处添加文本内容单击此处添加文本内容单击此处添加文本内容单击此处添加文本内容单击此处添加文本内容</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a:solidFill>
                  <a:schemeClr val="tx1">
                    <a:lumMod val="65000"/>
                    <a:lumOff val="35000"/>
                  </a:schemeClr>
                </a:solidFill>
                <a:latin typeface="微软雅黑" pitchFamily="34" charset="-122"/>
                <a:ea typeface="微软雅黑" pitchFamily="34" charset="-122"/>
                <a:cs typeface="方正兰亭细黑_GBK_M" pitchFamily="2" charset="2"/>
              </a:rPr>
              <a:t>单击此处添加文本内容</a:t>
            </a:r>
          </a:p>
        </p:txBody>
      </p:sp>
      <p:grpSp>
        <p:nvGrpSpPr>
          <p:cNvPr id="6" name="组合 5"/>
          <p:cNvGrpSpPr/>
          <p:nvPr/>
        </p:nvGrpSpPr>
        <p:grpSpPr>
          <a:xfrm>
            <a:off x="1162957" y="2047336"/>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9" name="组合 8"/>
          <p:cNvGrpSpPr/>
          <p:nvPr/>
        </p:nvGrpSpPr>
        <p:grpSpPr>
          <a:xfrm>
            <a:off x="2772690" y="2047336"/>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2" name="组合 11"/>
          <p:cNvGrpSpPr/>
          <p:nvPr/>
        </p:nvGrpSpPr>
        <p:grpSpPr>
          <a:xfrm>
            <a:off x="4382423" y="2047336"/>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5" name="组合 14"/>
          <p:cNvGrpSpPr/>
          <p:nvPr/>
        </p:nvGrpSpPr>
        <p:grpSpPr>
          <a:xfrm>
            <a:off x="5992157" y="2047336"/>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8" name="TextBox 17"/>
          <p:cNvSpPr txBox="1"/>
          <p:nvPr/>
        </p:nvSpPr>
        <p:spPr>
          <a:xfrm>
            <a:off x="1547664"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19" name="TextBox 18"/>
          <p:cNvSpPr txBox="1"/>
          <p:nvPr/>
        </p:nvSpPr>
        <p:spPr>
          <a:xfrm>
            <a:off x="3149605" y="2899392"/>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0" name="TextBox 19"/>
          <p:cNvSpPr txBox="1"/>
          <p:nvPr/>
        </p:nvSpPr>
        <p:spPr>
          <a:xfrm>
            <a:off x="4837823"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en-US" altLang="zh-CN" b="1" dirty="0" smtClean="0">
              <a:solidFill>
                <a:srgbClr val="0070C0"/>
              </a:solidFill>
              <a:latin typeface="微软雅黑" pitchFamily="34" charset="-122"/>
              <a:ea typeface="微软雅黑" pitchFamily="34" charset="-122"/>
            </a:endParaRPr>
          </a:p>
        </p:txBody>
      </p:sp>
      <p:sp>
        <p:nvSpPr>
          <p:cNvPr id="21" name="TextBox 20"/>
          <p:cNvSpPr txBox="1"/>
          <p:nvPr/>
        </p:nvSpPr>
        <p:spPr>
          <a:xfrm>
            <a:off x="6447557" y="2899393"/>
            <a:ext cx="1107996" cy="369332"/>
          </a:xfrm>
          <a:prstGeom prst="rect">
            <a:avLst/>
          </a:prstGeom>
          <a:noFill/>
        </p:spPr>
        <p:txBody>
          <a:bodyPr wrap="none" rtlCol="0">
            <a:spAutoFit/>
          </a:bodyPr>
          <a:lstStyle/>
          <a:p>
            <a:r>
              <a:rPr lang="zh-CN" altLang="en-US" b="1" dirty="0" smtClean="0">
                <a:solidFill>
                  <a:srgbClr val="0070C0"/>
                </a:solidFill>
                <a:latin typeface="微软雅黑" pitchFamily="34" charset="-122"/>
                <a:ea typeface="微软雅黑" pitchFamily="34" charset="-122"/>
              </a:rPr>
              <a:t>添加标题</a:t>
            </a:r>
            <a:endParaRPr lang="zh-CN" altLang="en-US" b="1" dirty="0">
              <a:solidFill>
                <a:srgbClr val="0070C0"/>
              </a:solidFill>
              <a:latin typeface="微软雅黑" pitchFamily="34" charset="-122"/>
              <a:ea typeface="微软雅黑" pitchFamily="34" charset="-122"/>
            </a:endParaRPr>
          </a:p>
        </p:txBody>
      </p:sp>
      <p:sp>
        <p:nvSpPr>
          <p:cNvPr id="22" name="椭圆 21"/>
          <p:cNvSpPr/>
          <p:nvPr/>
        </p:nvSpPr>
        <p:spPr>
          <a:xfrm>
            <a:off x="4575050" y="3700015"/>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椭圆 22"/>
          <p:cNvSpPr/>
          <p:nvPr/>
        </p:nvSpPr>
        <p:spPr>
          <a:xfrm>
            <a:off x="5717380" y="392432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椭圆 23"/>
          <p:cNvSpPr/>
          <p:nvPr/>
        </p:nvSpPr>
        <p:spPr>
          <a:xfrm>
            <a:off x="2552263" y="392468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2255929" y="404302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椭圆 25"/>
          <p:cNvSpPr/>
          <p:nvPr/>
        </p:nvSpPr>
        <p:spPr>
          <a:xfrm>
            <a:off x="6175518" y="392934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3062244" y="392184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椭圆 27"/>
          <p:cNvSpPr/>
          <p:nvPr/>
        </p:nvSpPr>
        <p:spPr>
          <a:xfrm>
            <a:off x="6553278" y="405324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9" name="椭圆 28"/>
          <p:cNvSpPr/>
          <p:nvPr/>
        </p:nvSpPr>
        <p:spPr>
          <a:xfrm>
            <a:off x="3850333" y="3956451"/>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6726981" y="392304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椭圆 30"/>
          <p:cNvSpPr/>
          <p:nvPr/>
        </p:nvSpPr>
        <p:spPr>
          <a:xfrm>
            <a:off x="4151556" y="393109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椭圆 31"/>
          <p:cNvSpPr/>
          <p:nvPr/>
        </p:nvSpPr>
        <p:spPr>
          <a:xfrm>
            <a:off x="7359742" y="398023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5900741" y="374054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4" name="椭圆 33"/>
          <p:cNvSpPr/>
          <p:nvPr/>
        </p:nvSpPr>
        <p:spPr>
          <a:xfrm>
            <a:off x="2070359" y="405353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4506355" y="377663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6" name="椭圆 35"/>
          <p:cNvSpPr/>
          <p:nvPr/>
        </p:nvSpPr>
        <p:spPr>
          <a:xfrm>
            <a:off x="3206031" y="3868485"/>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7" name="椭圆 36"/>
          <p:cNvSpPr/>
          <p:nvPr/>
        </p:nvSpPr>
        <p:spPr>
          <a:xfrm>
            <a:off x="5075958" y="392122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8" name="椭圆 37"/>
          <p:cNvSpPr/>
          <p:nvPr/>
        </p:nvSpPr>
        <p:spPr>
          <a:xfrm>
            <a:off x="1206867" y="39245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9" name="椭圆 38"/>
          <p:cNvSpPr/>
          <p:nvPr/>
        </p:nvSpPr>
        <p:spPr>
          <a:xfrm>
            <a:off x="921657" y="405578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0" name="椭圆 39"/>
          <p:cNvSpPr/>
          <p:nvPr/>
        </p:nvSpPr>
        <p:spPr>
          <a:xfrm>
            <a:off x="2772349" y="374128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1" name="椭圆 40"/>
          <p:cNvSpPr/>
          <p:nvPr/>
        </p:nvSpPr>
        <p:spPr>
          <a:xfrm>
            <a:off x="1690644" y="397761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2" name="椭圆 41"/>
          <p:cNvSpPr/>
          <p:nvPr/>
        </p:nvSpPr>
        <p:spPr>
          <a:xfrm>
            <a:off x="6193490" y="378383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3" name="椭圆 42"/>
          <p:cNvSpPr/>
          <p:nvPr/>
        </p:nvSpPr>
        <p:spPr>
          <a:xfrm>
            <a:off x="7730460" y="391526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xmlns="" val="3272895385"/>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1500"/>
                                </p:stCondLst>
                                <p:childTnLst>
                                  <p:par>
                                    <p:cTn id="23" presetID="2" presetClass="entr" presetSubtype="2" fill="hold"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0000">
                                      <p:stCondLst>
                                        <p:cond delay="300"/>
                                      </p:stCondLst>
                                      <p:childTnLst>
                                        <p:set>
                                          <p:cBhvr>
                                            <p:cTn id="28" dur="1" fill="hold">
                                              <p:stCondLst>
                                                <p:cond delay="0"/>
                                              </p:stCondLst>
                                            </p:cTn>
                                            <p:tgtEl>
                                              <p:spTgt spid="9"/>
                                            </p:tgtEl>
                                            <p:attrNameLst>
                                              <p:attrName>style.visibility</p:attrName>
                                            </p:attrNameLst>
                                          </p:cBhvr>
                                          <p:to>
                                            <p:strVal val="visible"/>
                                          </p:to>
                                        </p:set>
                                        <p:anim calcmode="lin" valueType="num" p14:bounceEnd="40000">
                                          <p:cBhvr additive="base">
                                            <p:cTn id="29"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3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right)">
                                          <p:cBhvr>
                                            <p:cTn id="34" dur="500"/>
                                            <p:tgtEl>
                                              <p:spTgt spid="18"/>
                                            </p:tgtEl>
                                          </p:cBhvr>
                                        </p:animEffect>
                                      </p:childTnLst>
                                    </p:cTn>
                                  </p:par>
                                  <p:par>
                                    <p:cTn id="35" presetID="2" presetClass="entr" presetSubtype="2" fill="hold" nodeType="withEffect" p14:presetBounceEnd="40000">
                                      <p:stCondLst>
                                        <p:cond delay="600"/>
                                      </p:stCondLst>
                                      <p:childTnLst>
                                        <p:set>
                                          <p:cBhvr>
                                            <p:cTn id="36" dur="1" fill="hold">
                                              <p:stCondLst>
                                                <p:cond delay="0"/>
                                              </p:stCondLst>
                                            </p:cTn>
                                            <p:tgtEl>
                                              <p:spTgt spid="12"/>
                                            </p:tgtEl>
                                            <p:attrNameLst>
                                              <p:attrName>style.visibility</p:attrName>
                                            </p:attrNameLst>
                                          </p:cBhvr>
                                          <p:to>
                                            <p:strVal val="visible"/>
                                          </p:to>
                                        </p:set>
                                        <p:anim calcmode="lin" valueType="num" p14:bounceEnd="40000">
                                          <p:cBhvr additive="base">
                                            <p:cTn id="37"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ppt_x</p:attrName>
                                            </p:attrNameLst>
                                          </p:cBhvr>
                                          <p:tavLst>
                                            <p:tav tm="0">
                                              <p:val>
                                                <p:strVal val="#ppt_x-#ppt_w*1.125000"/>
                                              </p:val>
                                            </p:tav>
                                            <p:tav tm="100000">
                                              <p:val>
                                                <p:strVal val="#ppt_x"/>
                                              </p:val>
                                            </p:tav>
                                          </p:tavLst>
                                        </p:anim>
                                        <p:animEffect transition="in" filter="wipe(right)">
                                          <p:cBhvr>
                                            <p:cTn id="42" dur="500"/>
                                            <p:tgtEl>
                                              <p:spTgt spid="19"/>
                                            </p:tgtEl>
                                          </p:cBhvr>
                                        </p:animEffect>
                                      </p:childTnLst>
                                    </p:cTn>
                                  </p:par>
                                  <p:par>
                                    <p:cTn id="43" presetID="2" presetClass="entr" presetSubtype="2" fill="hold" nodeType="withEffect" p14:presetBounceEnd="40000">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14:bounceEnd="40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12" presetClass="entr" presetSubtype="8" fill="hold" grpId="0" nodeType="withEffect">
                                      <p:stCondLst>
                                        <p:cond delay="90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par>
                                    <p:cTn id="51" presetID="1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childTnLst>
                              </p:cTn>
                            </p:par>
                            <p:par>
                              <p:cTn id="55" fill="hold">
                                <p:stCondLst>
                                  <p:cond delay="3200"/>
                                </p:stCondLst>
                                <p:childTnLst>
                                  <p:par>
                                    <p:cTn id="56" presetID="5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p:cTn id="108" dur="500" fill="hold"/>
                                            <p:tgtEl>
                                              <p:spTgt spid="32"/>
                                            </p:tgtEl>
                                            <p:attrNameLst>
                                              <p:attrName>ppt_w</p:attrName>
                                            </p:attrNameLst>
                                          </p:cBhvr>
                                          <p:tavLst>
                                            <p:tav tm="0">
                                              <p:val>
                                                <p:fltVal val="0"/>
                                              </p:val>
                                            </p:tav>
                                            <p:tav tm="100000">
                                              <p:val>
                                                <p:strVal val="#ppt_w"/>
                                              </p:val>
                                            </p:tav>
                                          </p:tavLst>
                                        </p:anim>
                                        <p:anim calcmode="lin" valueType="num">
                                          <p:cBhvr>
                                            <p:cTn id="109" dur="500" fill="hold"/>
                                            <p:tgtEl>
                                              <p:spTgt spid="32"/>
                                            </p:tgtEl>
                                            <p:attrNameLst>
                                              <p:attrName>ppt_h</p:attrName>
                                            </p:attrNameLst>
                                          </p:cBhvr>
                                          <p:tavLst>
                                            <p:tav tm="0">
                                              <p:val>
                                                <p:fltVal val="0"/>
                                              </p:val>
                                            </p:tav>
                                            <p:tav tm="100000">
                                              <p:val>
                                                <p:strVal val="#ppt_h"/>
                                              </p:val>
                                            </p:tav>
                                          </p:tavLst>
                                        </p:anim>
                                        <p:animEffect transition="in" filter="fade">
                                          <p:cBhvr>
                                            <p:cTn id="110" dur="500"/>
                                            <p:tgtEl>
                                              <p:spTgt spid="32"/>
                                            </p:tgtEl>
                                          </p:cBhvr>
                                        </p:animEffect>
                                      </p:childTnLst>
                                    </p:cTn>
                                  </p:par>
                                  <p:par>
                                    <p:cTn id="111" presetID="53" presetClass="entr" presetSubtype="16" fill="hold" grpId="0" nodeType="withEffect">
                                      <p:stCondLst>
                                        <p:cond delay="4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500" fill="hold"/>
                                            <p:tgtEl>
                                              <p:spTgt spid="34"/>
                                            </p:tgtEl>
                                            <p:attrNameLst>
                                              <p:attrName>ppt_w</p:attrName>
                                            </p:attrNameLst>
                                          </p:cBhvr>
                                          <p:tavLst>
                                            <p:tav tm="0">
                                              <p:val>
                                                <p:fltVal val="0"/>
                                              </p:val>
                                            </p:tav>
                                            <p:tav tm="100000">
                                              <p:val>
                                                <p:strVal val="#ppt_w"/>
                                              </p:val>
                                            </p:tav>
                                          </p:tavLst>
                                        </p:anim>
                                        <p:anim calcmode="lin" valueType="num">
                                          <p:cBhvr>
                                            <p:cTn id="119" dur="500" fill="hold"/>
                                            <p:tgtEl>
                                              <p:spTgt spid="34"/>
                                            </p:tgtEl>
                                            <p:attrNameLst>
                                              <p:attrName>ppt_h</p:attrName>
                                            </p:attrNameLst>
                                          </p:cBhvr>
                                          <p:tavLst>
                                            <p:tav tm="0">
                                              <p:val>
                                                <p:fltVal val="0"/>
                                              </p:val>
                                            </p:tav>
                                            <p:tav tm="100000">
                                              <p:val>
                                                <p:strVal val="#ppt_h"/>
                                              </p:val>
                                            </p:tav>
                                          </p:tavLst>
                                        </p:anim>
                                        <p:animEffect transition="in" filter="fade">
                                          <p:cBhvr>
                                            <p:cTn id="120" dur="500"/>
                                            <p:tgtEl>
                                              <p:spTgt spid="34"/>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500" fill="hold"/>
                                            <p:tgtEl>
                                              <p:spTgt spid="35"/>
                                            </p:tgtEl>
                                            <p:attrNameLst>
                                              <p:attrName>ppt_w</p:attrName>
                                            </p:attrNameLst>
                                          </p:cBhvr>
                                          <p:tavLst>
                                            <p:tav tm="0">
                                              <p:val>
                                                <p:fltVal val="0"/>
                                              </p:val>
                                            </p:tav>
                                            <p:tav tm="100000">
                                              <p:val>
                                                <p:strVal val="#ppt_w"/>
                                              </p:val>
                                            </p:tav>
                                          </p:tavLst>
                                        </p:anim>
                                        <p:anim calcmode="lin" valueType="num">
                                          <p:cBhvr>
                                            <p:cTn id="124" dur="500" fill="hold"/>
                                            <p:tgtEl>
                                              <p:spTgt spid="35"/>
                                            </p:tgtEl>
                                            <p:attrNameLst>
                                              <p:attrName>ppt_h</p:attrName>
                                            </p:attrNameLst>
                                          </p:cBhvr>
                                          <p:tavLst>
                                            <p:tav tm="0">
                                              <p:val>
                                                <p:fltVal val="0"/>
                                              </p:val>
                                            </p:tav>
                                            <p:tav tm="100000">
                                              <p:val>
                                                <p:strVal val="#ppt_h"/>
                                              </p:val>
                                            </p:tav>
                                          </p:tavLst>
                                        </p:anim>
                                        <p:animEffect transition="in" filter="fade">
                                          <p:cBhvr>
                                            <p:cTn id="125" dur="500"/>
                                            <p:tgtEl>
                                              <p:spTgt spid="35"/>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400"/>
                                      </p:stCondLst>
                                      <p:childTnLst>
                                        <p:set>
                                          <p:cBhvr>
                                            <p:cTn id="132" dur="1" fill="hold">
                                              <p:stCondLst>
                                                <p:cond delay="0"/>
                                              </p:stCondLst>
                                            </p:cTn>
                                            <p:tgtEl>
                                              <p:spTgt spid="37"/>
                                            </p:tgtEl>
                                            <p:attrNameLst>
                                              <p:attrName>style.visibility</p:attrName>
                                            </p:attrNameLst>
                                          </p:cBhvr>
                                          <p:to>
                                            <p:strVal val="visible"/>
                                          </p:to>
                                        </p:set>
                                        <p:anim calcmode="lin" valueType="num">
                                          <p:cBhvr>
                                            <p:cTn id="133" dur="500" fill="hold"/>
                                            <p:tgtEl>
                                              <p:spTgt spid="37"/>
                                            </p:tgtEl>
                                            <p:attrNameLst>
                                              <p:attrName>ppt_w</p:attrName>
                                            </p:attrNameLst>
                                          </p:cBhvr>
                                          <p:tavLst>
                                            <p:tav tm="0">
                                              <p:val>
                                                <p:fltVal val="0"/>
                                              </p:val>
                                            </p:tav>
                                            <p:tav tm="100000">
                                              <p:val>
                                                <p:strVal val="#ppt_w"/>
                                              </p:val>
                                            </p:tav>
                                          </p:tavLst>
                                        </p:anim>
                                        <p:anim calcmode="lin" valueType="num">
                                          <p:cBhvr>
                                            <p:cTn id="134" dur="500" fill="hold"/>
                                            <p:tgtEl>
                                              <p:spTgt spid="37"/>
                                            </p:tgtEl>
                                            <p:attrNameLst>
                                              <p:attrName>ppt_h</p:attrName>
                                            </p:attrNameLst>
                                          </p:cBhvr>
                                          <p:tavLst>
                                            <p:tav tm="0">
                                              <p:val>
                                                <p:fltVal val="0"/>
                                              </p:val>
                                            </p:tav>
                                            <p:tav tm="100000">
                                              <p:val>
                                                <p:strVal val="#ppt_h"/>
                                              </p:val>
                                            </p:tav>
                                          </p:tavLst>
                                        </p:anim>
                                        <p:animEffect transition="in" filter="fade">
                                          <p:cBhvr>
                                            <p:cTn id="135" dur="500"/>
                                            <p:tgtEl>
                                              <p:spTgt spid="37"/>
                                            </p:tgtEl>
                                          </p:cBhvr>
                                        </p:animEffect>
                                      </p:childTnLst>
                                    </p:cTn>
                                  </p:par>
                                  <p:par>
                                    <p:cTn id="136" presetID="53" presetClass="entr" presetSubtype="16" fill="hold" grpId="0" nodeType="withEffect">
                                      <p:stCondLst>
                                        <p:cond delay="200"/>
                                      </p:stCondLst>
                                      <p:childTnLst>
                                        <p:set>
                                          <p:cBhvr>
                                            <p:cTn id="137" dur="1" fill="hold">
                                              <p:stCondLst>
                                                <p:cond delay="0"/>
                                              </p:stCondLst>
                                            </p:cTn>
                                            <p:tgtEl>
                                              <p:spTgt spid="38"/>
                                            </p:tgtEl>
                                            <p:attrNameLst>
                                              <p:attrName>style.visibility</p:attrName>
                                            </p:attrNameLst>
                                          </p:cBhvr>
                                          <p:to>
                                            <p:strVal val="visible"/>
                                          </p:to>
                                        </p:set>
                                        <p:anim calcmode="lin" valueType="num">
                                          <p:cBhvr>
                                            <p:cTn id="138" dur="500" fill="hold"/>
                                            <p:tgtEl>
                                              <p:spTgt spid="38"/>
                                            </p:tgtEl>
                                            <p:attrNameLst>
                                              <p:attrName>ppt_w</p:attrName>
                                            </p:attrNameLst>
                                          </p:cBhvr>
                                          <p:tavLst>
                                            <p:tav tm="0">
                                              <p:val>
                                                <p:fltVal val="0"/>
                                              </p:val>
                                            </p:tav>
                                            <p:tav tm="100000">
                                              <p:val>
                                                <p:strVal val="#ppt_w"/>
                                              </p:val>
                                            </p:tav>
                                          </p:tavLst>
                                        </p:anim>
                                        <p:anim calcmode="lin" valueType="num">
                                          <p:cBhvr>
                                            <p:cTn id="139" dur="500" fill="hold"/>
                                            <p:tgtEl>
                                              <p:spTgt spid="38"/>
                                            </p:tgtEl>
                                            <p:attrNameLst>
                                              <p:attrName>ppt_h</p:attrName>
                                            </p:attrNameLst>
                                          </p:cBhvr>
                                          <p:tavLst>
                                            <p:tav tm="0">
                                              <p:val>
                                                <p:fltVal val="0"/>
                                              </p:val>
                                            </p:tav>
                                            <p:tav tm="100000">
                                              <p:val>
                                                <p:strVal val="#ppt_h"/>
                                              </p:val>
                                            </p:tav>
                                          </p:tavLst>
                                        </p:anim>
                                        <p:animEffect transition="in" filter="fade">
                                          <p:cBhvr>
                                            <p:cTn id="140" dur="500"/>
                                            <p:tgtEl>
                                              <p:spTgt spid="38"/>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 calcmode="lin" valueType="num">
                                          <p:cBhvr>
                                            <p:cTn id="143" dur="500" fill="hold"/>
                                            <p:tgtEl>
                                              <p:spTgt spid="39"/>
                                            </p:tgtEl>
                                            <p:attrNameLst>
                                              <p:attrName>ppt_w</p:attrName>
                                            </p:attrNameLst>
                                          </p:cBhvr>
                                          <p:tavLst>
                                            <p:tav tm="0">
                                              <p:val>
                                                <p:fltVal val="0"/>
                                              </p:val>
                                            </p:tav>
                                            <p:tav tm="100000">
                                              <p:val>
                                                <p:strVal val="#ppt_w"/>
                                              </p:val>
                                            </p:tav>
                                          </p:tavLst>
                                        </p:anim>
                                        <p:anim calcmode="lin" valueType="num">
                                          <p:cBhvr>
                                            <p:cTn id="144" dur="500" fill="hold"/>
                                            <p:tgtEl>
                                              <p:spTgt spid="39"/>
                                            </p:tgtEl>
                                            <p:attrNameLst>
                                              <p:attrName>ppt_h</p:attrName>
                                            </p:attrNameLst>
                                          </p:cBhvr>
                                          <p:tavLst>
                                            <p:tav tm="0">
                                              <p:val>
                                                <p:fltVal val="0"/>
                                              </p:val>
                                            </p:tav>
                                            <p:tav tm="100000">
                                              <p:val>
                                                <p:strVal val="#ppt_h"/>
                                              </p:val>
                                            </p:tav>
                                          </p:tavLst>
                                        </p:anim>
                                        <p:animEffect transition="in" filter="fade">
                                          <p:cBhvr>
                                            <p:cTn id="145" dur="500"/>
                                            <p:tgtEl>
                                              <p:spTgt spid="39"/>
                                            </p:tgtEl>
                                          </p:cBhvr>
                                        </p:animEffect>
                                      </p:childTnLst>
                                    </p:cTn>
                                  </p:par>
                                  <p:par>
                                    <p:cTn id="146" presetID="53" presetClass="entr" presetSubtype="16" fill="hold" grpId="0" nodeType="withEffect">
                                      <p:stCondLst>
                                        <p:cond delay="400"/>
                                      </p:stCondLst>
                                      <p:childTnLst>
                                        <p:set>
                                          <p:cBhvr>
                                            <p:cTn id="147" dur="1" fill="hold">
                                              <p:stCondLst>
                                                <p:cond delay="0"/>
                                              </p:stCondLst>
                                            </p:cTn>
                                            <p:tgtEl>
                                              <p:spTgt spid="40"/>
                                            </p:tgtEl>
                                            <p:attrNameLst>
                                              <p:attrName>style.visibility</p:attrName>
                                            </p:attrNameLst>
                                          </p:cBhvr>
                                          <p:to>
                                            <p:strVal val="visible"/>
                                          </p:to>
                                        </p:set>
                                        <p:anim calcmode="lin" valueType="num">
                                          <p:cBhvr>
                                            <p:cTn id="148" dur="500" fill="hold"/>
                                            <p:tgtEl>
                                              <p:spTgt spid="40"/>
                                            </p:tgtEl>
                                            <p:attrNameLst>
                                              <p:attrName>ppt_w</p:attrName>
                                            </p:attrNameLst>
                                          </p:cBhvr>
                                          <p:tavLst>
                                            <p:tav tm="0">
                                              <p:val>
                                                <p:fltVal val="0"/>
                                              </p:val>
                                            </p:tav>
                                            <p:tav tm="100000">
                                              <p:val>
                                                <p:strVal val="#ppt_w"/>
                                              </p:val>
                                            </p:tav>
                                          </p:tavLst>
                                        </p:anim>
                                        <p:anim calcmode="lin" valueType="num">
                                          <p:cBhvr>
                                            <p:cTn id="149" dur="500" fill="hold"/>
                                            <p:tgtEl>
                                              <p:spTgt spid="40"/>
                                            </p:tgtEl>
                                            <p:attrNameLst>
                                              <p:attrName>ppt_h</p:attrName>
                                            </p:attrNameLst>
                                          </p:cBhvr>
                                          <p:tavLst>
                                            <p:tav tm="0">
                                              <p:val>
                                                <p:fltVal val="0"/>
                                              </p:val>
                                            </p:tav>
                                            <p:tav tm="100000">
                                              <p:val>
                                                <p:strVal val="#ppt_h"/>
                                              </p:val>
                                            </p:tav>
                                          </p:tavLst>
                                        </p:anim>
                                        <p:animEffect transition="in" filter="fade">
                                          <p:cBhvr>
                                            <p:cTn id="150" dur="500"/>
                                            <p:tgtEl>
                                              <p:spTgt spid="40"/>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41"/>
                                            </p:tgtEl>
                                            <p:attrNameLst>
                                              <p:attrName>style.visibility</p:attrName>
                                            </p:attrNameLst>
                                          </p:cBhvr>
                                          <p:to>
                                            <p:strVal val="visible"/>
                                          </p:to>
                                        </p:set>
                                        <p:anim calcmode="lin" valueType="num">
                                          <p:cBhvr>
                                            <p:cTn id="153" dur="500" fill="hold"/>
                                            <p:tgtEl>
                                              <p:spTgt spid="41"/>
                                            </p:tgtEl>
                                            <p:attrNameLst>
                                              <p:attrName>ppt_w</p:attrName>
                                            </p:attrNameLst>
                                          </p:cBhvr>
                                          <p:tavLst>
                                            <p:tav tm="0">
                                              <p:val>
                                                <p:fltVal val="0"/>
                                              </p:val>
                                            </p:tav>
                                            <p:tav tm="100000">
                                              <p:val>
                                                <p:strVal val="#ppt_w"/>
                                              </p:val>
                                            </p:tav>
                                          </p:tavLst>
                                        </p:anim>
                                        <p:anim calcmode="lin" valueType="num">
                                          <p:cBhvr>
                                            <p:cTn id="154" dur="500" fill="hold"/>
                                            <p:tgtEl>
                                              <p:spTgt spid="41"/>
                                            </p:tgtEl>
                                            <p:attrNameLst>
                                              <p:attrName>ppt_h</p:attrName>
                                            </p:attrNameLst>
                                          </p:cBhvr>
                                          <p:tavLst>
                                            <p:tav tm="0">
                                              <p:val>
                                                <p:fltVal val="0"/>
                                              </p:val>
                                            </p:tav>
                                            <p:tav tm="100000">
                                              <p:val>
                                                <p:strVal val="#ppt_h"/>
                                              </p:val>
                                            </p:tav>
                                          </p:tavLst>
                                        </p:anim>
                                        <p:animEffect transition="in" filter="fade">
                                          <p:cBhvr>
                                            <p:cTn id="155" dur="500"/>
                                            <p:tgtEl>
                                              <p:spTgt spid="41"/>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42"/>
                                            </p:tgtEl>
                                            <p:attrNameLst>
                                              <p:attrName>style.visibility</p:attrName>
                                            </p:attrNameLst>
                                          </p:cBhvr>
                                          <p:to>
                                            <p:strVal val="visible"/>
                                          </p:to>
                                        </p:set>
                                        <p:anim calcmode="lin" valueType="num">
                                          <p:cBhvr>
                                            <p:cTn id="158" dur="500" fill="hold"/>
                                            <p:tgtEl>
                                              <p:spTgt spid="42"/>
                                            </p:tgtEl>
                                            <p:attrNameLst>
                                              <p:attrName>ppt_w</p:attrName>
                                            </p:attrNameLst>
                                          </p:cBhvr>
                                          <p:tavLst>
                                            <p:tav tm="0">
                                              <p:val>
                                                <p:fltVal val="0"/>
                                              </p:val>
                                            </p:tav>
                                            <p:tav tm="100000">
                                              <p:val>
                                                <p:strVal val="#ppt_w"/>
                                              </p:val>
                                            </p:tav>
                                          </p:tavLst>
                                        </p:anim>
                                        <p:anim calcmode="lin" valueType="num">
                                          <p:cBhvr>
                                            <p:cTn id="159" dur="500" fill="hold"/>
                                            <p:tgtEl>
                                              <p:spTgt spid="42"/>
                                            </p:tgtEl>
                                            <p:attrNameLst>
                                              <p:attrName>ppt_h</p:attrName>
                                            </p:attrNameLst>
                                          </p:cBhvr>
                                          <p:tavLst>
                                            <p:tav tm="0">
                                              <p:val>
                                                <p:fltVal val="0"/>
                                              </p:val>
                                            </p:tav>
                                            <p:tav tm="100000">
                                              <p:val>
                                                <p:strVal val="#ppt_h"/>
                                              </p:val>
                                            </p:tav>
                                          </p:tavLst>
                                        </p:anim>
                                        <p:animEffect transition="in" filter="fade">
                                          <p:cBhvr>
                                            <p:cTn id="160" dur="500"/>
                                            <p:tgtEl>
                                              <p:spTgt spid="42"/>
                                            </p:tgtEl>
                                          </p:cBhvr>
                                        </p:animEffect>
                                      </p:childTnLst>
                                    </p:cTn>
                                  </p:par>
                                  <p:par>
                                    <p:cTn id="161" presetID="53" presetClass="entr" presetSubtype="16" fill="hold" grpId="0" nodeType="withEffect">
                                      <p:stCondLst>
                                        <p:cond delay="20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500" fill="hold"/>
                                            <p:tgtEl>
                                              <p:spTgt spid="43"/>
                                            </p:tgtEl>
                                            <p:attrNameLst>
                                              <p:attrName>ppt_w</p:attrName>
                                            </p:attrNameLst>
                                          </p:cBhvr>
                                          <p:tavLst>
                                            <p:tav tm="0">
                                              <p:val>
                                                <p:fltVal val="0"/>
                                              </p:val>
                                            </p:tav>
                                            <p:tav tm="100000">
                                              <p:val>
                                                <p:strVal val="#ppt_w"/>
                                              </p:val>
                                            </p:tav>
                                          </p:tavLst>
                                        </p:anim>
                                        <p:anim calcmode="lin" valueType="num">
                                          <p:cBhvr>
                                            <p:cTn id="164" dur="500" fill="hold"/>
                                            <p:tgtEl>
                                              <p:spTgt spid="43"/>
                                            </p:tgtEl>
                                            <p:attrNameLst>
                                              <p:attrName>ppt_h</p:attrName>
                                            </p:attrNameLst>
                                          </p:cBhvr>
                                          <p:tavLst>
                                            <p:tav tm="0">
                                              <p:val>
                                                <p:fltVal val="0"/>
                                              </p:val>
                                            </p:tav>
                                            <p:tav tm="100000">
                                              <p:val>
                                                <p:strVal val="#ppt_h"/>
                                              </p:val>
                                            </p:tav>
                                          </p:tavLst>
                                        </p:anim>
                                        <p:animEffect transition="in" filter="fade">
                                          <p:cBhvr>
                                            <p:cTn id="16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8" grpId="0"/>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3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3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right)">
                                          <p:cBhvr>
                                            <p:cTn id="34" dur="500"/>
                                            <p:tgtEl>
                                              <p:spTgt spid="18"/>
                                            </p:tgtEl>
                                          </p:cBhvr>
                                        </p:animEffect>
                                      </p:childTnLst>
                                    </p:cTn>
                                  </p:par>
                                  <p:par>
                                    <p:cTn id="35" presetID="2" presetClass="entr" presetSubtype="2" fill="hold" nodeType="withEffect">
                                      <p:stCondLst>
                                        <p:cond delay="6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ppt_x</p:attrName>
                                            </p:attrNameLst>
                                          </p:cBhvr>
                                          <p:tavLst>
                                            <p:tav tm="0">
                                              <p:val>
                                                <p:strVal val="#ppt_x-#ppt_w*1.125000"/>
                                              </p:val>
                                            </p:tav>
                                            <p:tav tm="100000">
                                              <p:val>
                                                <p:strVal val="#ppt_x"/>
                                              </p:val>
                                            </p:tav>
                                          </p:tavLst>
                                        </p:anim>
                                        <p:animEffect transition="in" filter="wipe(right)">
                                          <p:cBhvr>
                                            <p:cTn id="42" dur="500"/>
                                            <p:tgtEl>
                                              <p:spTgt spid="19"/>
                                            </p:tgtEl>
                                          </p:cBhvr>
                                        </p:animEffect>
                                      </p:childTnLst>
                                    </p:cTn>
                                  </p:par>
                                  <p:par>
                                    <p:cTn id="43" presetID="2" presetClass="entr" presetSubtype="2" fill="hold" nodeType="withEffect">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12" presetClass="entr" presetSubtype="8" fill="hold" grpId="0" nodeType="withEffect">
                                      <p:stCondLst>
                                        <p:cond delay="90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par>
                                    <p:cTn id="51" presetID="1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right)">
                                          <p:cBhvr>
                                            <p:cTn id="54" dur="500"/>
                                            <p:tgtEl>
                                              <p:spTgt spid="21"/>
                                            </p:tgtEl>
                                          </p:cBhvr>
                                        </p:animEffect>
                                      </p:childTnLst>
                                    </p:cTn>
                                  </p:par>
                                </p:childTnLst>
                              </p:cTn>
                            </p:par>
                            <p:par>
                              <p:cTn id="55" fill="hold">
                                <p:stCondLst>
                                  <p:cond delay="3200"/>
                                </p:stCondLst>
                                <p:childTnLst>
                                  <p:par>
                                    <p:cTn id="56" presetID="5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 calcmode="lin" valueType="num">
                                          <p:cBhvr>
                                            <p:cTn id="108" dur="500" fill="hold"/>
                                            <p:tgtEl>
                                              <p:spTgt spid="32"/>
                                            </p:tgtEl>
                                            <p:attrNameLst>
                                              <p:attrName>ppt_w</p:attrName>
                                            </p:attrNameLst>
                                          </p:cBhvr>
                                          <p:tavLst>
                                            <p:tav tm="0">
                                              <p:val>
                                                <p:fltVal val="0"/>
                                              </p:val>
                                            </p:tav>
                                            <p:tav tm="100000">
                                              <p:val>
                                                <p:strVal val="#ppt_w"/>
                                              </p:val>
                                            </p:tav>
                                          </p:tavLst>
                                        </p:anim>
                                        <p:anim calcmode="lin" valueType="num">
                                          <p:cBhvr>
                                            <p:cTn id="109" dur="500" fill="hold"/>
                                            <p:tgtEl>
                                              <p:spTgt spid="32"/>
                                            </p:tgtEl>
                                            <p:attrNameLst>
                                              <p:attrName>ppt_h</p:attrName>
                                            </p:attrNameLst>
                                          </p:cBhvr>
                                          <p:tavLst>
                                            <p:tav tm="0">
                                              <p:val>
                                                <p:fltVal val="0"/>
                                              </p:val>
                                            </p:tav>
                                            <p:tav tm="100000">
                                              <p:val>
                                                <p:strVal val="#ppt_h"/>
                                              </p:val>
                                            </p:tav>
                                          </p:tavLst>
                                        </p:anim>
                                        <p:animEffect transition="in" filter="fade">
                                          <p:cBhvr>
                                            <p:cTn id="110" dur="500"/>
                                            <p:tgtEl>
                                              <p:spTgt spid="32"/>
                                            </p:tgtEl>
                                          </p:cBhvr>
                                        </p:animEffect>
                                      </p:childTnLst>
                                    </p:cTn>
                                  </p:par>
                                  <p:par>
                                    <p:cTn id="111" presetID="53" presetClass="entr" presetSubtype="16" fill="hold" grpId="0" nodeType="withEffect">
                                      <p:stCondLst>
                                        <p:cond delay="4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500" fill="hold"/>
                                            <p:tgtEl>
                                              <p:spTgt spid="34"/>
                                            </p:tgtEl>
                                            <p:attrNameLst>
                                              <p:attrName>ppt_w</p:attrName>
                                            </p:attrNameLst>
                                          </p:cBhvr>
                                          <p:tavLst>
                                            <p:tav tm="0">
                                              <p:val>
                                                <p:fltVal val="0"/>
                                              </p:val>
                                            </p:tav>
                                            <p:tav tm="100000">
                                              <p:val>
                                                <p:strVal val="#ppt_w"/>
                                              </p:val>
                                            </p:tav>
                                          </p:tavLst>
                                        </p:anim>
                                        <p:anim calcmode="lin" valueType="num">
                                          <p:cBhvr>
                                            <p:cTn id="119" dur="500" fill="hold"/>
                                            <p:tgtEl>
                                              <p:spTgt spid="34"/>
                                            </p:tgtEl>
                                            <p:attrNameLst>
                                              <p:attrName>ppt_h</p:attrName>
                                            </p:attrNameLst>
                                          </p:cBhvr>
                                          <p:tavLst>
                                            <p:tav tm="0">
                                              <p:val>
                                                <p:fltVal val="0"/>
                                              </p:val>
                                            </p:tav>
                                            <p:tav tm="100000">
                                              <p:val>
                                                <p:strVal val="#ppt_h"/>
                                              </p:val>
                                            </p:tav>
                                          </p:tavLst>
                                        </p:anim>
                                        <p:animEffect transition="in" filter="fade">
                                          <p:cBhvr>
                                            <p:cTn id="120" dur="500"/>
                                            <p:tgtEl>
                                              <p:spTgt spid="34"/>
                                            </p:tgtEl>
                                          </p:cBhvr>
                                        </p:animEffect>
                                      </p:childTnLst>
                                    </p:cTn>
                                  </p:par>
                                  <p:par>
                                    <p:cTn id="121" presetID="53" presetClass="entr" presetSubtype="16" fill="hold" grpId="0" nodeType="withEffect">
                                      <p:stCondLst>
                                        <p:cond delay="200"/>
                                      </p:stCondLst>
                                      <p:childTnLst>
                                        <p:set>
                                          <p:cBhvr>
                                            <p:cTn id="122" dur="1" fill="hold">
                                              <p:stCondLst>
                                                <p:cond delay="0"/>
                                              </p:stCondLst>
                                            </p:cTn>
                                            <p:tgtEl>
                                              <p:spTgt spid="35"/>
                                            </p:tgtEl>
                                            <p:attrNameLst>
                                              <p:attrName>style.visibility</p:attrName>
                                            </p:attrNameLst>
                                          </p:cBhvr>
                                          <p:to>
                                            <p:strVal val="visible"/>
                                          </p:to>
                                        </p:set>
                                        <p:anim calcmode="lin" valueType="num">
                                          <p:cBhvr>
                                            <p:cTn id="123" dur="500" fill="hold"/>
                                            <p:tgtEl>
                                              <p:spTgt spid="35"/>
                                            </p:tgtEl>
                                            <p:attrNameLst>
                                              <p:attrName>ppt_w</p:attrName>
                                            </p:attrNameLst>
                                          </p:cBhvr>
                                          <p:tavLst>
                                            <p:tav tm="0">
                                              <p:val>
                                                <p:fltVal val="0"/>
                                              </p:val>
                                            </p:tav>
                                            <p:tav tm="100000">
                                              <p:val>
                                                <p:strVal val="#ppt_w"/>
                                              </p:val>
                                            </p:tav>
                                          </p:tavLst>
                                        </p:anim>
                                        <p:anim calcmode="lin" valueType="num">
                                          <p:cBhvr>
                                            <p:cTn id="124" dur="500" fill="hold"/>
                                            <p:tgtEl>
                                              <p:spTgt spid="35"/>
                                            </p:tgtEl>
                                            <p:attrNameLst>
                                              <p:attrName>ppt_h</p:attrName>
                                            </p:attrNameLst>
                                          </p:cBhvr>
                                          <p:tavLst>
                                            <p:tav tm="0">
                                              <p:val>
                                                <p:fltVal val="0"/>
                                              </p:val>
                                            </p:tav>
                                            <p:tav tm="100000">
                                              <p:val>
                                                <p:strVal val="#ppt_h"/>
                                              </p:val>
                                            </p:tav>
                                          </p:tavLst>
                                        </p:anim>
                                        <p:animEffect transition="in" filter="fade">
                                          <p:cBhvr>
                                            <p:cTn id="125" dur="500"/>
                                            <p:tgtEl>
                                              <p:spTgt spid="35"/>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400"/>
                                      </p:stCondLst>
                                      <p:childTnLst>
                                        <p:set>
                                          <p:cBhvr>
                                            <p:cTn id="132" dur="1" fill="hold">
                                              <p:stCondLst>
                                                <p:cond delay="0"/>
                                              </p:stCondLst>
                                            </p:cTn>
                                            <p:tgtEl>
                                              <p:spTgt spid="37"/>
                                            </p:tgtEl>
                                            <p:attrNameLst>
                                              <p:attrName>style.visibility</p:attrName>
                                            </p:attrNameLst>
                                          </p:cBhvr>
                                          <p:to>
                                            <p:strVal val="visible"/>
                                          </p:to>
                                        </p:set>
                                        <p:anim calcmode="lin" valueType="num">
                                          <p:cBhvr>
                                            <p:cTn id="133" dur="500" fill="hold"/>
                                            <p:tgtEl>
                                              <p:spTgt spid="37"/>
                                            </p:tgtEl>
                                            <p:attrNameLst>
                                              <p:attrName>ppt_w</p:attrName>
                                            </p:attrNameLst>
                                          </p:cBhvr>
                                          <p:tavLst>
                                            <p:tav tm="0">
                                              <p:val>
                                                <p:fltVal val="0"/>
                                              </p:val>
                                            </p:tav>
                                            <p:tav tm="100000">
                                              <p:val>
                                                <p:strVal val="#ppt_w"/>
                                              </p:val>
                                            </p:tav>
                                          </p:tavLst>
                                        </p:anim>
                                        <p:anim calcmode="lin" valueType="num">
                                          <p:cBhvr>
                                            <p:cTn id="134" dur="500" fill="hold"/>
                                            <p:tgtEl>
                                              <p:spTgt spid="37"/>
                                            </p:tgtEl>
                                            <p:attrNameLst>
                                              <p:attrName>ppt_h</p:attrName>
                                            </p:attrNameLst>
                                          </p:cBhvr>
                                          <p:tavLst>
                                            <p:tav tm="0">
                                              <p:val>
                                                <p:fltVal val="0"/>
                                              </p:val>
                                            </p:tav>
                                            <p:tav tm="100000">
                                              <p:val>
                                                <p:strVal val="#ppt_h"/>
                                              </p:val>
                                            </p:tav>
                                          </p:tavLst>
                                        </p:anim>
                                        <p:animEffect transition="in" filter="fade">
                                          <p:cBhvr>
                                            <p:cTn id="135" dur="500"/>
                                            <p:tgtEl>
                                              <p:spTgt spid="37"/>
                                            </p:tgtEl>
                                          </p:cBhvr>
                                        </p:animEffect>
                                      </p:childTnLst>
                                    </p:cTn>
                                  </p:par>
                                  <p:par>
                                    <p:cTn id="136" presetID="53" presetClass="entr" presetSubtype="16" fill="hold" grpId="0" nodeType="withEffect">
                                      <p:stCondLst>
                                        <p:cond delay="200"/>
                                      </p:stCondLst>
                                      <p:childTnLst>
                                        <p:set>
                                          <p:cBhvr>
                                            <p:cTn id="137" dur="1" fill="hold">
                                              <p:stCondLst>
                                                <p:cond delay="0"/>
                                              </p:stCondLst>
                                            </p:cTn>
                                            <p:tgtEl>
                                              <p:spTgt spid="38"/>
                                            </p:tgtEl>
                                            <p:attrNameLst>
                                              <p:attrName>style.visibility</p:attrName>
                                            </p:attrNameLst>
                                          </p:cBhvr>
                                          <p:to>
                                            <p:strVal val="visible"/>
                                          </p:to>
                                        </p:set>
                                        <p:anim calcmode="lin" valueType="num">
                                          <p:cBhvr>
                                            <p:cTn id="138" dur="500" fill="hold"/>
                                            <p:tgtEl>
                                              <p:spTgt spid="38"/>
                                            </p:tgtEl>
                                            <p:attrNameLst>
                                              <p:attrName>ppt_w</p:attrName>
                                            </p:attrNameLst>
                                          </p:cBhvr>
                                          <p:tavLst>
                                            <p:tav tm="0">
                                              <p:val>
                                                <p:fltVal val="0"/>
                                              </p:val>
                                            </p:tav>
                                            <p:tav tm="100000">
                                              <p:val>
                                                <p:strVal val="#ppt_w"/>
                                              </p:val>
                                            </p:tav>
                                          </p:tavLst>
                                        </p:anim>
                                        <p:anim calcmode="lin" valueType="num">
                                          <p:cBhvr>
                                            <p:cTn id="139" dur="500" fill="hold"/>
                                            <p:tgtEl>
                                              <p:spTgt spid="38"/>
                                            </p:tgtEl>
                                            <p:attrNameLst>
                                              <p:attrName>ppt_h</p:attrName>
                                            </p:attrNameLst>
                                          </p:cBhvr>
                                          <p:tavLst>
                                            <p:tav tm="0">
                                              <p:val>
                                                <p:fltVal val="0"/>
                                              </p:val>
                                            </p:tav>
                                            <p:tav tm="100000">
                                              <p:val>
                                                <p:strVal val="#ppt_h"/>
                                              </p:val>
                                            </p:tav>
                                          </p:tavLst>
                                        </p:anim>
                                        <p:animEffect transition="in" filter="fade">
                                          <p:cBhvr>
                                            <p:cTn id="140" dur="500"/>
                                            <p:tgtEl>
                                              <p:spTgt spid="38"/>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9"/>
                                            </p:tgtEl>
                                            <p:attrNameLst>
                                              <p:attrName>style.visibility</p:attrName>
                                            </p:attrNameLst>
                                          </p:cBhvr>
                                          <p:to>
                                            <p:strVal val="visible"/>
                                          </p:to>
                                        </p:set>
                                        <p:anim calcmode="lin" valueType="num">
                                          <p:cBhvr>
                                            <p:cTn id="143" dur="500" fill="hold"/>
                                            <p:tgtEl>
                                              <p:spTgt spid="39"/>
                                            </p:tgtEl>
                                            <p:attrNameLst>
                                              <p:attrName>ppt_w</p:attrName>
                                            </p:attrNameLst>
                                          </p:cBhvr>
                                          <p:tavLst>
                                            <p:tav tm="0">
                                              <p:val>
                                                <p:fltVal val="0"/>
                                              </p:val>
                                            </p:tav>
                                            <p:tav tm="100000">
                                              <p:val>
                                                <p:strVal val="#ppt_w"/>
                                              </p:val>
                                            </p:tav>
                                          </p:tavLst>
                                        </p:anim>
                                        <p:anim calcmode="lin" valueType="num">
                                          <p:cBhvr>
                                            <p:cTn id="144" dur="500" fill="hold"/>
                                            <p:tgtEl>
                                              <p:spTgt spid="39"/>
                                            </p:tgtEl>
                                            <p:attrNameLst>
                                              <p:attrName>ppt_h</p:attrName>
                                            </p:attrNameLst>
                                          </p:cBhvr>
                                          <p:tavLst>
                                            <p:tav tm="0">
                                              <p:val>
                                                <p:fltVal val="0"/>
                                              </p:val>
                                            </p:tav>
                                            <p:tav tm="100000">
                                              <p:val>
                                                <p:strVal val="#ppt_h"/>
                                              </p:val>
                                            </p:tav>
                                          </p:tavLst>
                                        </p:anim>
                                        <p:animEffect transition="in" filter="fade">
                                          <p:cBhvr>
                                            <p:cTn id="145" dur="500"/>
                                            <p:tgtEl>
                                              <p:spTgt spid="39"/>
                                            </p:tgtEl>
                                          </p:cBhvr>
                                        </p:animEffect>
                                      </p:childTnLst>
                                    </p:cTn>
                                  </p:par>
                                  <p:par>
                                    <p:cTn id="146" presetID="53" presetClass="entr" presetSubtype="16" fill="hold" grpId="0" nodeType="withEffect">
                                      <p:stCondLst>
                                        <p:cond delay="400"/>
                                      </p:stCondLst>
                                      <p:childTnLst>
                                        <p:set>
                                          <p:cBhvr>
                                            <p:cTn id="147" dur="1" fill="hold">
                                              <p:stCondLst>
                                                <p:cond delay="0"/>
                                              </p:stCondLst>
                                            </p:cTn>
                                            <p:tgtEl>
                                              <p:spTgt spid="40"/>
                                            </p:tgtEl>
                                            <p:attrNameLst>
                                              <p:attrName>style.visibility</p:attrName>
                                            </p:attrNameLst>
                                          </p:cBhvr>
                                          <p:to>
                                            <p:strVal val="visible"/>
                                          </p:to>
                                        </p:set>
                                        <p:anim calcmode="lin" valueType="num">
                                          <p:cBhvr>
                                            <p:cTn id="148" dur="500" fill="hold"/>
                                            <p:tgtEl>
                                              <p:spTgt spid="40"/>
                                            </p:tgtEl>
                                            <p:attrNameLst>
                                              <p:attrName>ppt_w</p:attrName>
                                            </p:attrNameLst>
                                          </p:cBhvr>
                                          <p:tavLst>
                                            <p:tav tm="0">
                                              <p:val>
                                                <p:fltVal val="0"/>
                                              </p:val>
                                            </p:tav>
                                            <p:tav tm="100000">
                                              <p:val>
                                                <p:strVal val="#ppt_w"/>
                                              </p:val>
                                            </p:tav>
                                          </p:tavLst>
                                        </p:anim>
                                        <p:anim calcmode="lin" valueType="num">
                                          <p:cBhvr>
                                            <p:cTn id="149" dur="500" fill="hold"/>
                                            <p:tgtEl>
                                              <p:spTgt spid="40"/>
                                            </p:tgtEl>
                                            <p:attrNameLst>
                                              <p:attrName>ppt_h</p:attrName>
                                            </p:attrNameLst>
                                          </p:cBhvr>
                                          <p:tavLst>
                                            <p:tav tm="0">
                                              <p:val>
                                                <p:fltVal val="0"/>
                                              </p:val>
                                            </p:tav>
                                            <p:tav tm="100000">
                                              <p:val>
                                                <p:strVal val="#ppt_h"/>
                                              </p:val>
                                            </p:tav>
                                          </p:tavLst>
                                        </p:anim>
                                        <p:animEffect transition="in" filter="fade">
                                          <p:cBhvr>
                                            <p:cTn id="150" dur="500"/>
                                            <p:tgtEl>
                                              <p:spTgt spid="40"/>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41"/>
                                            </p:tgtEl>
                                            <p:attrNameLst>
                                              <p:attrName>style.visibility</p:attrName>
                                            </p:attrNameLst>
                                          </p:cBhvr>
                                          <p:to>
                                            <p:strVal val="visible"/>
                                          </p:to>
                                        </p:set>
                                        <p:anim calcmode="lin" valueType="num">
                                          <p:cBhvr>
                                            <p:cTn id="153" dur="500" fill="hold"/>
                                            <p:tgtEl>
                                              <p:spTgt spid="41"/>
                                            </p:tgtEl>
                                            <p:attrNameLst>
                                              <p:attrName>ppt_w</p:attrName>
                                            </p:attrNameLst>
                                          </p:cBhvr>
                                          <p:tavLst>
                                            <p:tav tm="0">
                                              <p:val>
                                                <p:fltVal val="0"/>
                                              </p:val>
                                            </p:tav>
                                            <p:tav tm="100000">
                                              <p:val>
                                                <p:strVal val="#ppt_w"/>
                                              </p:val>
                                            </p:tav>
                                          </p:tavLst>
                                        </p:anim>
                                        <p:anim calcmode="lin" valueType="num">
                                          <p:cBhvr>
                                            <p:cTn id="154" dur="500" fill="hold"/>
                                            <p:tgtEl>
                                              <p:spTgt spid="41"/>
                                            </p:tgtEl>
                                            <p:attrNameLst>
                                              <p:attrName>ppt_h</p:attrName>
                                            </p:attrNameLst>
                                          </p:cBhvr>
                                          <p:tavLst>
                                            <p:tav tm="0">
                                              <p:val>
                                                <p:fltVal val="0"/>
                                              </p:val>
                                            </p:tav>
                                            <p:tav tm="100000">
                                              <p:val>
                                                <p:strVal val="#ppt_h"/>
                                              </p:val>
                                            </p:tav>
                                          </p:tavLst>
                                        </p:anim>
                                        <p:animEffect transition="in" filter="fade">
                                          <p:cBhvr>
                                            <p:cTn id="155" dur="500"/>
                                            <p:tgtEl>
                                              <p:spTgt spid="41"/>
                                            </p:tgtEl>
                                          </p:cBhvr>
                                        </p:animEffect>
                                      </p:childTnLst>
                                    </p:cTn>
                                  </p:par>
                                  <p:par>
                                    <p:cTn id="156" presetID="53" presetClass="entr" presetSubtype="16" fill="hold" grpId="0" nodeType="withEffect">
                                      <p:stCondLst>
                                        <p:cond delay="200"/>
                                      </p:stCondLst>
                                      <p:childTnLst>
                                        <p:set>
                                          <p:cBhvr>
                                            <p:cTn id="157" dur="1" fill="hold">
                                              <p:stCondLst>
                                                <p:cond delay="0"/>
                                              </p:stCondLst>
                                            </p:cTn>
                                            <p:tgtEl>
                                              <p:spTgt spid="42"/>
                                            </p:tgtEl>
                                            <p:attrNameLst>
                                              <p:attrName>style.visibility</p:attrName>
                                            </p:attrNameLst>
                                          </p:cBhvr>
                                          <p:to>
                                            <p:strVal val="visible"/>
                                          </p:to>
                                        </p:set>
                                        <p:anim calcmode="lin" valueType="num">
                                          <p:cBhvr>
                                            <p:cTn id="158" dur="500" fill="hold"/>
                                            <p:tgtEl>
                                              <p:spTgt spid="42"/>
                                            </p:tgtEl>
                                            <p:attrNameLst>
                                              <p:attrName>ppt_w</p:attrName>
                                            </p:attrNameLst>
                                          </p:cBhvr>
                                          <p:tavLst>
                                            <p:tav tm="0">
                                              <p:val>
                                                <p:fltVal val="0"/>
                                              </p:val>
                                            </p:tav>
                                            <p:tav tm="100000">
                                              <p:val>
                                                <p:strVal val="#ppt_w"/>
                                              </p:val>
                                            </p:tav>
                                          </p:tavLst>
                                        </p:anim>
                                        <p:anim calcmode="lin" valueType="num">
                                          <p:cBhvr>
                                            <p:cTn id="159" dur="500" fill="hold"/>
                                            <p:tgtEl>
                                              <p:spTgt spid="42"/>
                                            </p:tgtEl>
                                            <p:attrNameLst>
                                              <p:attrName>ppt_h</p:attrName>
                                            </p:attrNameLst>
                                          </p:cBhvr>
                                          <p:tavLst>
                                            <p:tav tm="0">
                                              <p:val>
                                                <p:fltVal val="0"/>
                                              </p:val>
                                            </p:tav>
                                            <p:tav tm="100000">
                                              <p:val>
                                                <p:strVal val="#ppt_h"/>
                                              </p:val>
                                            </p:tav>
                                          </p:tavLst>
                                        </p:anim>
                                        <p:animEffect transition="in" filter="fade">
                                          <p:cBhvr>
                                            <p:cTn id="160" dur="500"/>
                                            <p:tgtEl>
                                              <p:spTgt spid="42"/>
                                            </p:tgtEl>
                                          </p:cBhvr>
                                        </p:animEffect>
                                      </p:childTnLst>
                                    </p:cTn>
                                  </p:par>
                                  <p:par>
                                    <p:cTn id="161" presetID="53" presetClass="entr" presetSubtype="16" fill="hold" grpId="0" nodeType="withEffect">
                                      <p:stCondLst>
                                        <p:cond delay="200"/>
                                      </p:stCondLst>
                                      <p:childTnLst>
                                        <p:set>
                                          <p:cBhvr>
                                            <p:cTn id="162" dur="1" fill="hold">
                                              <p:stCondLst>
                                                <p:cond delay="0"/>
                                              </p:stCondLst>
                                            </p:cTn>
                                            <p:tgtEl>
                                              <p:spTgt spid="43"/>
                                            </p:tgtEl>
                                            <p:attrNameLst>
                                              <p:attrName>style.visibility</p:attrName>
                                            </p:attrNameLst>
                                          </p:cBhvr>
                                          <p:to>
                                            <p:strVal val="visible"/>
                                          </p:to>
                                        </p:set>
                                        <p:anim calcmode="lin" valueType="num">
                                          <p:cBhvr>
                                            <p:cTn id="163" dur="500" fill="hold"/>
                                            <p:tgtEl>
                                              <p:spTgt spid="43"/>
                                            </p:tgtEl>
                                            <p:attrNameLst>
                                              <p:attrName>ppt_w</p:attrName>
                                            </p:attrNameLst>
                                          </p:cBhvr>
                                          <p:tavLst>
                                            <p:tav tm="0">
                                              <p:val>
                                                <p:fltVal val="0"/>
                                              </p:val>
                                            </p:tav>
                                            <p:tav tm="100000">
                                              <p:val>
                                                <p:strVal val="#ppt_w"/>
                                              </p:val>
                                            </p:tav>
                                          </p:tavLst>
                                        </p:anim>
                                        <p:anim calcmode="lin" valueType="num">
                                          <p:cBhvr>
                                            <p:cTn id="164" dur="500" fill="hold"/>
                                            <p:tgtEl>
                                              <p:spTgt spid="43"/>
                                            </p:tgtEl>
                                            <p:attrNameLst>
                                              <p:attrName>ppt_h</p:attrName>
                                            </p:attrNameLst>
                                          </p:cBhvr>
                                          <p:tavLst>
                                            <p:tav tm="0">
                                              <p:val>
                                                <p:fltVal val="0"/>
                                              </p:val>
                                            </p:tav>
                                            <p:tav tm="100000">
                                              <p:val>
                                                <p:strVal val="#ppt_h"/>
                                              </p:val>
                                            </p:tav>
                                          </p:tavLst>
                                        </p:anim>
                                        <p:animEffect transition="in" filter="fade">
                                          <p:cBhvr>
                                            <p:cTn id="16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8" grpId="0"/>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3"/>
          <p:cNvSpPr>
            <a:spLocks noChangeArrowheads="1"/>
          </p:cNvSpPr>
          <p:nvPr/>
        </p:nvSpPr>
        <p:spPr bwMode="auto">
          <a:xfrm>
            <a:off x="1599702" y="2036111"/>
            <a:ext cx="1932568" cy="1933127"/>
          </a:xfrm>
          <a:prstGeom prst="ellipse">
            <a:avLst/>
          </a:prstGeom>
          <a:solidFill>
            <a:srgbClr val="0070C0">
              <a:alpha val="84000"/>
            </a:srgbClr>
          </a:solidFill>
          <a:ln>
            <a:noFill/>
          </a:ln>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5" name="椭圆 4"/>
          <p:cNvSpPr>
            <a:spLocks noChangeArrowheads="1"/>
          </p:cNvSpPr>
          <p:nvPr/>
        </p:nvSpPr>
        <p:spPr bwMode="auto">
          <a:xfrm>
            <a:off x="1406921" y="1844465"/>
            <a:ext cx="2318130" cy="2318801"/>
          </a:xfrm>
          <a:prstGeom prst="ellipse">
            <a:avLst/>
          </a:prstGeom>
          <a:noFill/>
          <a:ln w="25400" cap="flat" cmpd="sng">
            <a:solidFill>
              <a:srgbClr val="0070C0"/>
            </a:solidFill>
            <a:bevel/>
            <a:headEnd/>
            <a:tailEnd/>
          </a:ln>
          <a:extLst>
            <a:ext uri="{909E8E84-426E-40DD-AFC4-6F175D3DCCD1}">
              <a14:hiddenFill xmlns:a14="http://schemas.microsoft.com/office/drawing/2010/main" xmlns="">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6" name="椭圆 5"/>
          <p:cNvSpPr>
            <a:spLocks noChangeArrowheads="1"/>
          </p:cNvSpPr>
          <p:nvPr/>
        </p:nvSpPr>
        <p:spPr bwMode="auto">
          <a:xfrm>
            <a:off x="1245080" y="1681386"/>
            <a:ext cx="2641812" cy="2642576"/>
          </a:xfrm>
          <a:prstGeom prst="ellipse">
            <a:avLst/>
          </a:prstGeom>
          <a:noFill/>
          <a:ln w="25400" cap="flat" cmpd="sng">
            <a:solidFill>
              <a:srgbClr val="0070C0"/>
            </a:solidFill>
            <a:bevel/>
            <a:headEnd/>
            <a:tailEnd/>
          </a:ln>
          <a:extLst>
            <a:ext uri="{909E8E84-426E-40DD-AFC4-6F175D3DCCD1}">
              <a14:hiddenFill xmlns:a14="http://schemas.microsoft.com/office/drawing/2010/main" xmlns="">
                <a:solidFill>
                  <a:srgbClr val="FFFFFF"/>
                </a:solidFill>
              </a14:hiddenFill>
            </a:ext>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7" name="椭圆 10"/>
          <p:cNvSpPr>
            <a:spLocks noChangeArrowheads="1"/>
          </p:cNvSpPr>
          <p:nvPr/>
        </p:nvSpPr>
        <p:spPr bwMode="auto">
          <a:xfrm>
            <a:off x="7600656" y="1275906"/>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8" name="椭圆 11"/>
          <p:cNvSpPr>
            <a:spLocks noChangeArrowheads="1"/>
          </p:cNvSpPr>
          <p:nvPr/>
        </p:nvSpPr>
        <p:spPr bwMode="auto">
          <a:xfrm>
            <a:off x="7600656" y="2199692"/>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19" name="椭圆 12"/>
          <p:cNvSpPr>
            <a:spLocks noChangeArrowheads="1"/>
          </p:cNvSpPr>
          <p:nvPr/>
        </p:nvSpPr>
        <p:spPr bwMode="auto">
          <a:xfrm>
            <a:off x="7600656" y="3063588"/>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0" name="椭圆 13"/>
          <p:cNvSpPr>
            <a:spLocks noChangeArrowheads="1"/>
          </p:cNvSpPr>
          <p:nvPr/>
        </p:nvSpPr>
        <p:spPr bwMode="auto">
          <a:xfrm>
            <a:off x="7600656" y="3927483"/>
            <a:ext cx="587863" cy="588033"/>
          </a:xfrm>
          <a:prstGeom prst="ellipse">
            <a:avLst/>
          </a:prstGeom>
          <a:solidFill>
            <a:srgbClr val="0070C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1" name="Freeform 145"/>
          <p:cNvSpPr>
            <a:spLocks noEditPoints="1" noChangeArrowheads="1"/>
          </p:cNvSpPr>
          <p:nvPr/>
        </p:nvSpPr>
        <p:spPr bwMode="auto">
          <a:xfrm>
            <a:off x="7726796" y="3218333"/>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2" name="Group 32"/>
          <p:cNvGrpSpPr>
            <a:grpSpLocks/>
          </p:cNvGrpSpPr>
          <p:nvPr/>
        </p:nvGrpSpPr>
        <p:grpSpPr bwMode="auto">
          <a:xfrm>
            <a:off x="7795817" y="1405655"/>
            <a:ext cx="197541" cy="358295"/>
            <a:chOff x="0" y="0"/>
            <a:chExt cx="409575" cy="742950"/>
          </a:xfrm>
        </p:grpSpPr>
        <p:sp>
          <p:nvSpPr>
            <p:cNvPr id="23"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5" name="Freeform 755"/>
          <p:cNvSpPr>
            <a:spLocks noChangeArrowheads="1"/>
          </p:cNvSpPr>
          <p:nvPr/>
        </p:nvSpPr>
        <p:spPr bwMode="auto">
          <a:xfrm>
            <a:off x="7810097" y="4033425"/>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26" name="Group 36"/>
          <p:cNvGrpSpPr>
            <a:grpSpLocks/>
          </p:cNvGrpSpPr>
          <p:nvPr/>
        </p:nvGrpSpPr>
        <p:grpSpPr bwMode="auto">
          <a:xfrm>
            <a:off x="7723227" y="2362769"/>
            <a:ext cx="357002" cy="333298"/>
            <a:chOff x="0" y="0"/>
            <a:chExt cx="739775" cy="690562"/>
          </a:xfrm>
        </p:grpSpPr>
        <p:sp>
          <p:nvSpPr>
            <p:cNvPr id="27"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1"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5" name="矩形 34"/>
          <p:cNvSpPr>
            <a:spLocks noChangeArrowheads="1"/>
          </p:cNvSpPr>
          <p:nvPr/>
        </p:nvSpPr>
        <p:spPr bwMode="auto">
          <a:xfrm>
            <a:off x="4356089" y="1364754"/>
            <a:ext cx="3198492" cy="438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1800" dirty="0"/>
          </a:p>
        </p:txBody>
      </p:sp>
      <p:sp>
        <p:nvSpPr>
          <p:cNvPr id="36" name="矩形 35"/>
          <p:cNvSpPr>
            <a:spLocks noChangeArrowheads="1"/>
          </p:cNvSpPr>
          <p:nvPr/>
        </p:nvSpPr>
        <p:spPr bwMode="auto">
          <a:xfrm>
            <a:off x="4356089" y="2259897"/>
            <a:ext cx="3198492" cy="438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7" name="矩形 36"/>
          <p:cNvSpPr>
            <a:spLocks noChangeArrowheads="1"/>
          </p:cNvSpPr>
          <p:nvPr/>
        </p:nvSpPr>
        <p:spPr bwMode="auto">
          <a:xfrm>
            <a:off x="4356089" y="3145517"/>
            <a:ext cx="3198492" cy="438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8" name="矩形 37"/>
          <p:cNvSpPr>
            <a:spLocks noChangeArrowheads="1"/>
          </p:cNvSpPr>
          <p:nvPr/>
        </p:nvSpPr>
        <p:spPr bwMode="auto">
          <a:xfrm>
            <a:off x="4356089" y="3991856"/>
            <a:ext cx="3198492" cy="438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39" name="TextBox 38"/>
          <p:cNvSpPr txBox="1"/>
          <p:nvPr/>
        </p:nvSpPr>
        <p:spPr>
          <a:xfrm>
            <a:off x="2142995" y="2409770"/>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40" name="组合 39"/>
          <p:cNvGrpSpPr/>
          <p:nvPr/>
        </p:nvGrpSpPr>
        <p:grpSpPr>
          <a:xfrm>
            <a:off x="811918" y="1220722"/>
            <a:ext cx="3524795" cy="3456775"/>
            <a:chOff x="1083121" y="1628006"/>
            <a:chExt cx="4702175" cy="4610100"/>
          </a:xfrm>
        </p:grpSpPr>
        <p:sp>
          <p:nvSpPr>
            <p:cNvPr id="41" name="椭圆 6"/>
            <p:cNvSpPr>
              <a:spLocks noChangeArrowheads="1"/>
            </p:cNvSpPr>
            <p:nvPr/>
          </p:nvSpPr>
          <p:spPr bwMode="auto">
            <a:xfrm>
              <a:off x="1083121" y="3318693"/>
              <a:ext cx="1373188" cy="1373188"/>
            </a:xfrm>
            <a:prstGeom prst="ellipse">
              <a:avLst/>
            </a:prstGeom>
            <a:solidFill>
              <a:srgbClr val="0070C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2" name="椭圆 7"/>
            <p:cNvSpPr>
              <a:spLocks noChangeArrowheads="1"/>
            </p:cNvSpPr>
            <p:nvPr/>
          </p:nvSpPr>
          <p:spPr bwMode="auto">
            <a:xfrm>
              <a:off x="2737296" y="1628006"/>
              <a:ext cx="1373188" cy="1373187"/>
            </a:xfrm>
            <a:prstGeom prst="ellipse">
              <a:avLst/>
            </a:prstGeom>
            <a:solidFill>
              <a:srgbClr val="0070C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3" name="椭圆 8"/>
            <p:cNvSpPr>
              <a:spLocks noChangeArrowheads="1"/>
            </p:cNvSpPr>
            <p:nvPr/>
          </p:nvSpPr>
          <p:spPr bwMode="auto">
            <a:xfrm>
              <a:off x="4410521" y="3318693"/>
              <a:ext cx="1374775" cy="1373188"/>
            </a:xfrm>
            <a:prstGeom prst="ellipse">
              <a:avLst/>
            </a:prstGeom>
            <a:solidFill>
              <a:srgbClr val="0070C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4" name="椭圆 9"/>
            <p:cNvSpPr>
              <a:spLocks noChangeArrowheads="1"/>
            </p:cNvSpPr>
            <p:nvPr/>
          </p:nvSpPr>
          <p:spPr bwMode="auto">
            <a:xfrm>
              <a:off x="2772221" y="4864918"/>
              <a:ext cx="1373188" cy="1373188"/>
            </a:xfrm>
            <a:prstGeom prst="ellipse">
              <a:avLst/>
            </a:prstGeom>
            <a:solidFill>
              <a:srgbClr val="0070C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矩形 44"/>
            <p:cNvSpPr>
              <a:spLocks noChangeArrowheads="1"/>
            </p:cNvSpPr>
            <p:nvPr/>
          </p:nvSpPr>
          <p:spPr bwMode="auto">
            <a:xfrm>
              <a:off x="1090948" y="3573810"/>
              <a:ext cx="1341236" cy="779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6" name="矩形 45"/>
            <p:cNvSpPr>
              <a:spLocks noChangeArrowheads="1"/>
            </p:cNvSpPr>
            <p:nvPr/>
          </p:nvSpPr>
          <p:spPr bwMode="auto">
            <a:xfrm>
              <a:off x="4427290" y="3573810"/>
              <a:ext cx="1341236" cy="779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7" name="矩形 46"/>
            <p:cNvSpPr>
              <a:spLocks noChangeArrowheads="1"/>
            </p:cNvSpPr>
            <p:nvPr/>
          </p:nvSpPr>
          <p:spPr bwMode="auto">
            <a:xfrm>
              <a:off x="2781391" y="1917626"/>
              <a:ext cx="1341236" cy="779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8" name="矩形 47"/>
            <p:cNvSpPr>
              <a:spLocks noChangeArrowheads="1"/>
            </p:cNvSpPr>
            <p:nvPr/>
          </p:nvSpPr>
          <p:spPr bwMode="auto">
            <a:xfrm>
              <a:off x="2781391" y="5182180"/>
              <a:ext cx="1341236" cy="779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xmlns="" val="3584954735"/>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Effect transition="in" filter="fade">
                                      <p:cBhvr>
                                        <p:cTn id="38" dur="10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Effect transition="in" filter="fade">
                                      <p:cBhvr>
                                        <p:cTn id="45" dur="10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1000" fill="hold"/>
                                        <p:tgtEl>
                                          <p:spTgt spid="40"/>
                                        </p:tgtEl>
                                        <p:attrNameLst>
                                          <p:attrName>ppt_w</p:attrName>
                                        </p:attrNameLst>
                                      </p:cBhvr>
                                      <p:tavLst>
                                        <p:tav tm="0">
                                          <p:val>
                                            <p:fltVal val="0"/>
                                          </p:val>
                                        </p:tav>
                                        <p:tav tm="100000">
                                          <p:val>
                                            <p:strVal val="#ppt_w"/>
                                          </p:val>
                                        </p:tav>
                                      </p:tavLst>
                                    </p:anim>
                                    <p:anim calcmode="lin" valueType="num">
                                      <p:cBhvr>
                                        <p:cTn id="51" dur="1000" fill="hold"/>
                                        <p:tgtEl>
                                          <p:spTgt spid="40"/>
                                        </p:tgtEl>
                                        <p:attrNameLst>
                                          <p:attrName>ppt_h</p:attrName>
                                        </p:attrNameLst>
                                      </p:cBhvr>
                                      <p:tavLst>
                                        <p:tav tm="0">
                                          <p:val>
                                            <p:fltVal val="0"/>
                                          </p:val>
                                        </p:tav>
                                        <p:tav tm="100000">
                                          <p:val>
                                            <p:strVal val="#ppt_h"/>
                                          </p:val>
                                        </p:tav>
                                      </p:tavLst>
                                    </p:anim>
                                    <p:animEffect transition="in" filter="fade">
                                      <p:cBhvr>
                                        <p:cTn id="52" dur="10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1+#ppt_w/2"/>
                                          </p:val>
                                        </p:tav>
                                        <p:tav tm="100000">
                                          <p:val>
                                            <p:strVal val="#ppt_x"/>
                                          </p:val>
                                        </p:tav>
                                      </p:tavLst>
                                    </p:anim>
                                    <p:anim calcmode="lin" valueType="num">
                                      <p:cBhvr additive="base">
                                        <p:cTn id="82" dur="500" fill="hold"/>
                                        <p:tgtEl>
                                          <p:spTgt spid="25"/>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1+#ppt_w/2"/>
                                          </p:val>
                                        </p:tav>
                                        <p:tav tm="100000">
                                          <p:val>
                                            <p:strVal val="#ppt_x"/>
                                          </p:val>
                                        </p:tav>
                                      </p:tavLst>
                                    </p:anim>
                                    <p:anim calcmode="lin" valueType="num">
                                      <p:cBhvr additive="base">
                                        <p:cTn id="86"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iterate type="lt">
                                    <p:tmPct val="10000"/>
                                  </p:iterate>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anim calcmode="lin" valueType="num">
                                      <p:cBhvr>
                                        <p:cTn id="92" dur="500" fill="hold"/>
                                        <p:tgtEl>
                                          <p:spTgt spid="35"/>
                                        </p:tgtEl>
                                        <p:attrNameLst>
                                          <p:attrName>ppt_x</p:attrName>
                                        </p:attrNameLst>
                                      </p:cBhvr>
                                      <p:tavLst>
                                        <p:tav tm="0">
                                          <p:val>
                                            <p:strVal val="#ppt_x"/>
                                          </p:val>
                                        </p:tav>
                                        <p:tav tm="100000">
                                          <p:val>
                                            <p:strVal val="#ppt_x"/>
                                          </p:val>
                                        </p:tav>
                                      </p:tavLst>
                                    </p:anim>
                                    <p:anim calcmode="lin" valueType="num">
                                      <p:cBhvr>
                                        <p:cTn id="93" dur="500" fill="hold"/>
                                        <p:tgtEl>
                                          <p:spTgt spid="3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iterate type="lt">
                                    <p:tmPct val="10000"/>
                                  </p:iterate>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anim calcmode="lin" valueType="num">
                                      <p:cBhvr>
                                        <p:cTn id="97" dur="500" fill="hold"/>
                                        <p:tgtEl>
                                          <p:spTgt spid="36"/>
                                        </p:tgtEl>
                                        <p:attrNameLst>
                                          <p:attrName>ppt_x</p:attrName>
                                        </p:attrNameLst>
                                      </p:cBhvr>
                                      <p:tavLst>
                                        <p:tav tm="0">
                                          <p:val>
                                            <p:strVal val="#ppt_x"/>
                                          </p:val>
                                        </p:tav>
                                        <p:tav tm="100000">
                                          <p:val>
                                            <p:strVal val="#ppt_x"/>
                                          </p:val>
                                        </p:tav>
                                      </p:tavLst>
                                    </p:anim>
                                    <p:anim calcmode="lin" valueType="num">
                                      <p:cBhvr>
                                        <p:cTn id="98" dur="500" fill="hold"/>
                                        <p:tgtEl>
                                          <p:spTgt spid="3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iterate type="lt">
                                    <p:tmPct val="10000"/>
                                  </p:iterate>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ppt_x</p:attrName>
                                        </p:attrNameLst>
                                      </p:cBhvr>
                                      <p:tavLst>
                                        <p:tav tm="0">
                                          <p:val>
                                            <p:strVal val="#ppt_x"/>
                                          </p:val>
                                        </p:tav>
                                        <p:tav tm="100000">
                                          <p:val>
                                            <p:strVal val="#ppt_x"/>
                                          </p:val>
                                        </p:tav>
                                      </p:tavLst>
                                    </p:anim>
                                    <p:anim calcmode="lin" valueType="num">
                                      <p:cBhvr>
                                        <p:cTn id="103" dur="500" fill="hold"/>
                                        <p:tgtEl>
                                          <p:spTgt spid="37"/>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iterate type="lt">
                                    <p:tmPct val="10000"/>
                                  </p:iterate>
                                  <p:childTnLst>
                                    <p:set>
                                      <p:cBhvr>
                                        <p:cTn id="105" dur="1" fill="hold">
                                          <p:stCondLst>
                                            <p:cond delay="0"/>
                                          </p:stCondLst>
                                        </p:cTn>
                                        <p:tgtEl>
                                          <p:spTgt spid="38"/>
                                        </p:tgtEl>
                                        <p:attrNameLst>
                                          <p:attrName>style.visibility</p:attrName>
                                        </p:attrNameLst>
                                      </p:cBhvr>
                                      <p:to>
                                        <p:strVal val="visible"/>
                                      </p:to>
                                    </p:set>
                                    <p:animEffect transition="in" filter="fade">
                                      <p:cBhvr>
                                        <p:cTn id="106" dur="500"/>
                                        <p:tgtEl>
                                          <p:spTgt spid="38"/>
                                        </p:tgtEl>
                                      </p:cBhvr>
                                    </p:animEffect>
                                    <p:anim calcmode="lin" valueType="num">
                                      <p:cBhvr>
                                        <p:cTn id="107" dur="500" fill="hold"/>
                                        <p:tgtEl>
                                          <p:spTgt spid="38"/>
                                        </p:tgtEl>
                                        <p:attrNameLst>
                                          <p:attrName>ppt_x</p:attrName>
                                        </p:attrNameLst>
                                      </p:cBhvr>
                                      <p:tavLst>
                                        <p:tav tm="0">
                                          <p:val>
                                            <p:strVal val="#ppt_x"/>
                                          </p:val>
                                        </p:tav>
                                        <p:tav tm="100000">
                                          <p:val>
                                            <p:strVal val="#ppt_x"/>
                                          </p:val>
                                        </p:tav>
                                      </p:tavLst>
                                    </p:anim>
                                    <p:anim calcmode="lin" valueType="num">
                                      <p:cBhvr>
                                        <p:cTn id="108"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16" grpId="0" animBg="1"/>
      <p:bldP spid="17" grpId="0" animBg="1"/>
      <p:bldP spid="18" grpId="0" animBg="1"/>
      <p:bldP spid="19" grpId="0" animBg="1"/>
      <p:bldP spid="20" grpId="0" animBg="1"/>
      <p:bldP spid="21" grpId="0" animBg="1"/>
      <p:bldP spid="25" grpId="0" animBg="1"/>
      <p:bldP spid="35" grpId="0"/>
      <p:bldP spid="36" grpId="0"/>
      <p:bldP spid="37" grpId="0"/>
      <p:bldP spid="38" grpId="0"/>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693619" y="2174625"/>
            <a:ext cx="1890210" cy="1890210"/>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5" name="椭圆 24"/>
          <p:cNvSpPr/>
          <p:nvPr/>
        </p:nvSpPr>
        <p:spPr>
          <a:xfrm>
            <a:off x="771814" y="2164686"/>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6" name="椭圆 25"/>
          <p:cNvSpPr/>
          <p:nvPr/>
        </p:nvSpPr>
        <p:spPr>
          <a:xfrm>
            <a:off x="5021567" y="3158548"/>
            <a:ext cx="1510653" cy="1510653"/>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7" name="椭圆 26"/>
          <p:cNvSpPr/>
          <p:nvPr/>
        </p:nvSpPr>
        <p:spPr>
          <a:xfrm>
            <a:off x="5029963" y="3178426"/>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8" name="椭圆 27"/>
          <p:cNvSpPr/>
          <p:nvPr/>
        </p:nvSpPr>
        <p:spPr>
          <a:xfrm>
            <a:off x="2925272" y="966868"/>
            <a:ext cx="2518405" cy="2518405"/>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9" name="椭圆 28"/>
          <p:cNvSpPr/>
          <p:nvPr/>
        </p:nvSpPr>
        <p:spPr>
          <a:xfrm>
            <a:off x="6708070" y="2763079"/>
            <a:ext cx="1786931" cy="1786931"/>
          </a:xfrm>
          <a:prstGeom prst="ellipse">
            <a:avLst/>
          </a:prstGeom>
          <a:solidFill>
            <a:srgbClr val="0070C0"/>
          </a:solidFill>
          <a:ln w="25400" cap="flat" cmpd="sng" algn="ctr">
            <a:no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0" name="椭圆 29"/>
          <p:cNvSpPr/>
          <p:nvPr/>
        </p:nvSpPr>
        <p:spPr>
          <a:xfrm>
            <a:off x="3187849" y="1151958"/>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1" name="矩形 4"/>
          <p:cNvSpPr/>
          <p:nvPr/>
        </p:nvSpPr>
        <p:spPr>
          <a:xfrm rot="20235757">
            <a:off x="809522" y="1567383"/>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2" name="椭圆 31"/>
          <p:cNvSpPr/>
          <p:nvPr/>
        </p:nvSpPr>
        <p:spPr>
          <a:xfrm>
            <a:off x="3074357" y="1109008"/>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3" name="矩形 4"/>
          <p:cNvSpPr/>
          <p:nvPr/>
        </p:nvSpPr>
        <p:spPr>
          <a:xfrm rot="13415964">
            <a:off x="2945670" y="1957675"/>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4" name="椭圆 33"/>
          <p:cNvSpPr/>
          <p:nvPr/>
        </p:nvSpPr>
        <p:spPr>
          <a:xfrm>
            <a:off x="5061323" y="3235120"/>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5" name="椭圆 34"/>
          <p:cNvSpPr/>
          <p:nvPr/>
        </p:nvSpPr>
        <p:spPr>
          <a:xfrm>
            <a:off x="6666997" y="2832652"/>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6" name="矩形 4"/>
          <p:cNvSpPr/>
          <p:nvPr/>
        </p:nvSpPr>
        <p:spPr>
          <a:xfrm rot="20885534">
            <a:off x="5200775" y="3034286"/>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p:spPr>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37" name="TextBox 39"/>
          <p:cNvSpPr txBox="1"/>
          <p:nvPr/>
        </p:nvSpPr>
        <p:spPr>
          <a:xfrm>
            <a:off x="951199" y="2721937"/>
            <a:ext cx="137504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38" name="TextBox 40"/>
          <p:cNvSpPr txBox="1"/>
          <p:nvPr/>
        </p:nvSpPr>
        <p:spPr>
          <a:xfrm>
            <a:off x="1012298" y="3045319"/>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39" name="TextBox 41"/>
          <p:cNvSpPr txBox="1"/>
          <p:nvPr/>
        </p:nvSpPr>
        <p:spPr>
          <a:xfrm>
            <a:off x="3284627" y="1560934"/>
            <a:ext cx="1799694" cy="32021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000" b="1" kern="0" dirty="0">
                <a:ln w="18415" cmpd="sng">
                  <a:noFill/>
                  <a:prstDash val="solid"/>
                </a:ln>
                <a:solidFill>
                  <a:srgbClr val="0070C0"/>
                </a:solidFill>
                <a:ea typeface="微软雅黑" pitchFamily="34" charset="-122"/>
              </a:rPr>
              <a:t>添加标题</a:t>
            </a:r>
          </a:p>
        </p:txBody>
      </p:sp>
      <p:sp>
        <p:nvSpPr>
          <p:cNvPr id="40" name="TextBox 42"/>
          <p:cNvSpPr txBox="1"/>
          <p:nvPr/>
        </p:nvSpPr>
        <p:spPr>
          <a:xfrm>
            <a:off x="3500068" y="1928784"/>
            <a:ext cx="1669268"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此处添加文本内容此处添加文本内容此处添加文本内容此处添加文本内容此次添加文本内容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1" name="TextBox 43"/>
          <p:cNvSpPr txBox="1"/>
          <p:nvPr/>
        </p:nvSpPr>
        <p:spPr>
          <a:xfrm>
            <a:off x="5315095" y="3554141"/>
            <a:ext cx="955538" cy="2448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sz="1400" b="1" kern="0" dirty="0" smtClean="0">
                <a:ln w="18415" cmpd="sng">
                  <a:noFill/>
                  <a:prstDash val="solid"/>
                </a:ln>
                <a:solidFill>
                  <a:srgbClr val="0070C0"/>
                </a:solidFill>
                <a:ea typeface="微软雅黑" pitchFamily="34" charset="-122"/>
              </a:rPr>
              <a:t>添加标题</a:t>
            </a:r>
            <a:endParaRPr lang="zh-CN" altLang="en-US" sz="1400" b="1" kern="0" dirty="0">
              <a:ln w="18415" cmpd="sng">
                <a:noFill/>
                <a:prstDash val="solid"/>
              </a:ln>
              <a:solidFill>
                <a:srgbClr val="0070C0"/>
              </a:solidFill>
              <a:ea typeface="微软雅黑" pitchFamily="34" charset="-122"/>
            </a:endParaRPr>
          </a:p>
        </p:txBody>
      </p:sp>
      <p:sp>
        <p:nvSpPr>
          <p:cNvPr id="42" name="TextBox 44"/>
          <p:cNvSpPr txBox="1"/>
          <p:nvPr/>
        </p:nvSpPr>
        <p:spPr>
          <a:xfrm>
            <a:off x="5282266" y="3774325"/>
            <a:ext cx="1021196"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000" kern="0" dirty="0" smtClean="0">
                <a:solidFill>
                  <a:sysClr val="windowText" lastClr="000000">
                    <a:lumMod val="65000"/>
                    <a:lumOff val="35000"/>
                  </a:sysClr>
                </a:solidFill>
                <a:latin typeface="Arial" pitchFamily="34" charset="0"/>
                <a:ea typeface="微软雅黑" pitchFamily="34" charset="-122"/>
                <a:cs typeface="Arial" pitchFamily="34" charset="0"/>
              </a:rPr>
              <a:t>此处添加文本此处添加文本此处添加文本</a:t>
            </a:r>
            <a:endParaRPr lang="en-US" altLang="zh-CN" sz="10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
        <p:nvSpPr>
          <p:cNvPr id="43" name="TextBox 45"/>
          <p:cNvSpPr txBox="1"/>
          <p:nvPr/>
        </p:nvSpPr>
        <p:spPr>
          <a:xfrm>
            <a:off x="7036258" y="3260955"/>
            <a:ext cx="1109359"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80000"/>
              </a:lnSpc>
              <a:defRPr/>
            </a:pPr>
            <a:r>
              <a:rPr lang="zh-CN" altLang="en-US" b="1" kern="0" dirty="0" smtClean="0">
                <a:ln w="18415" cmpd="sng">
                  <a:noFill/>
                  <a:prstDash val="solid"/>
                </a:ln>
                <a:solidFill>
                  <a:srgbClr val="0070C0"/>
                </a:solidFill>
                <a:ea typeface="微软雅黑" pitchFamily="34" charset="-122"/>
              </a:rPr>
              <a:t>添加标题</a:t>
            </a:r>
            <a:endParaRPr lang="zh-CN" altLang="en-US" b="1" kern="0" dirty="0">
              <a:ln w="18415" cmpd="sng">
                <a:noFill/>
                <a:prstDash val="solid"/>
              </a:ln>
              <a:solidFill>
                <a:srgbClr val="0070C0"/>
              </a:solidFill>
              <a:ea typeface="微软雅黑" pitchFamily="34" charset="-122"/>
            </a:endParaRPr>
          </a:p>
        </p:txBody>
      </p:sp>
      <p:sp>
        <p:nvSpPr>
          <p:cNvPr id="44" name="TextBox 46"/>
          <p:cNvSpPr txBox="1"/>
          <p:nvPr/>
        </p:nvSpPr>
        <p:spPr>
          <a:xfrm>
            <a:off x="6995952" y="3574798"/>
            <a:ext cx="1370131"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此次添加文本内容此次添加文本内容此次添加文本内容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xmlns="" val="3222287907"/>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ppt_x"/>
                                          </p:val>
                                        </p:tav>
                                        <p:tav tm="100000">
                                          <p:val>
                                            <p:strVal val="#ppt_x"/>
                                          </p:val>
                                        </p:tav>
                                      </p:tavLst>
                                    </p:anim>
                                    <p:anim calcmode="lin" valueType="num">
                                      <p:cBhvr additive="base">
                                        <p:cTn id="54" dur="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ppt_x"/>
                                          </p:val>
                                        </p:tav>
                                        <p:tav tm="100000">
                                          <p:val>
                                            <p:strVal val="#ppt_x"/>
                                          </p:val>
                                        </p:tav>
                                      </p:tavLst>
                                    </p:anim>
                                    <p:anim calcmode="lin" valueType="num">
                                      <p:cBhvr additive="base">
                                        <p:cTn id="66" dur="500" fill="hold"/>
                                        <p:tgtEl>
                                          <p:spTgt spid="3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fill="hold"/>
                                        <p:tgtEl>
                                          <p:spTgt spid="31"/>
                                        </p:tgtEl>
                                        <p:attrNameLst>
                                          <p:attrName>ppt_x</p:attrName>
                                        </p:attrNameLst>
                                      </p:cBhvr>
                                      <p:tavLst>
                                        <p:tav tm="0">
                                          <p:val>
                                            <p:strVal val="#ppt_x"/>
                                          </p:val>
                                        </p:tav>
                                        <p:tav tm="100000">
                                          <p:val>
                                            <p:strVal val="#ppt_x"/>
                                          </p:val>
                                        </p:tav>
                                      </p:tavLst>
                                    </p:anim>
                                    <p:anim calcmode="lin" valueType="num">
                                      <p:cBhvr additive="base">
                                        <p:cTn id="70" dur="500" fill="hold"/>
                                        <p:tgtEl>
                                          <p:spTgt spid="31"/>
                                        </p:tgtEl>
                                        <p:attrNameLst>
                                          <p:attrName>ppt_y</p:attrName>
                                        </p:attrNameLst>
                                      </p:cBhvr>
                                      <p:tavLst>
                                        <p:tav tm="0">
                                          <p:val>
                                            <p:strVal val="1+#ppt_h/2"/>
                                          </p:val>
                                        </p:tav>
                                        <p:tav tm="100000">
                                          <p:val>
                                            <p:strVal val="#ppt_y"/>
                                          </p:val>
                                        </p:tav>
                                      </p:tavLst>
                                    </p:anim>
                                  </p:childTnLst>
                                </p:cTn>
                              </p:par>
                            </p:childTnLst>
                          </p:cTn>
                        </p:par>
                        <p:par>
                          <p:cTn id="71" fill="hold">
                            <p:stCondLst>
                              <p:cond delay="1500"/>
                            </p:stCondLst>
                            <p:childTnLst>
                              <p:par>
                                <p:cTn id="72" presetID="47"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1000"/>
                                        <p:tgtEl>
                                          <p:spTgt spid="37"/>
                                        </p:tgtEl>
                                      </p:cBhvr>
                                    </p:animEffect>
                                    <p:anim calcmode="lin" valueType="num">
                                      <p:cBhvr>
                                        <p:cTn id="75" dur="1000" fill="hold"/>
                                        <p:tgtEl>
                                          <p:spTgt spid="37"/>
                                        </p:tgtEl>
                                        <p:attrNameLst>
                                          <p:attrName>ppt_x</p:attrName>
                                        </p:attrNameLst>
                                      </p:cBhvr>
                                      <p:tavLst>
                                        <p:tav tm="0">
                                          <p:val>
                                            <p:strVal val="#ppt_x"/>
                                          </p:val>
                                        </p:tav>
                                        <p:tav tm="100000">
                                          <p:val>
                                            <p:strVal val="#ppt_x"/>
                                          </p:val>
                                        </p:tav>
                                      </p:tavLst>
                                    </p:anim>
                                    <p:anim calcmode="lin" valueType="num">
                                      <p:cBhvr>
                                        <p:cTn id="76" dur="1000" fill="hold"/>
                                        <p:tgtEl>
                                          <p:spTgt spid="37"/>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1000"/>
                                        <p:tgtEl>
                                          <p:spTgt spid="41"/>
                                        </p:tgtEl>
                                      </p:cBhvr>
                                    </p:animEffect>
                                    <p:anim calcmode="lin" valueType="num">
                                      <p:cBhvr>
                                        <p:cTn id="85" dur="1000" fill="hold"/>
                                        <p:tgtEl>
                                          <p:spTgt spid="41"/>
                                        </p:tgtEl>
                                        <p:attrNameLst>
                                          <p:attrName>ppt_x</p:attrName>
                                        </p:attrNameLst>
                                      </p:cBhvr>
                                      <p:tavLst>
                                        <p:tav tm="0">
                                          <p:val>
                                            <p:strVal val="#ppt_x"/>
                                          </p:val>
                                        </p:tav>
                                        <p:tav tm="100000">
                                          <p:val>
                                            <p:strVal val="#ppt_x"/>
                                          </p:val>
                                        </p:tav>
                                      </p:tavLst>
                                    </p:anim>
                                    <p:anim calcmode="lin" valueType="num">
                                      <p:cBhvr>
                                        <p:cTn id="86" dur="1000" fill="hold"/>
                                        <p:tgtEl>
                                          <p:spTgt spid="41"/>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anim calcmode="lin" valueType="num">
                                      <p:cBhvr>
                                        <p:cTn id="90" dur="1000" fill="hold"/>
                                        <p:tgtEl>
                                          <p:spTgt spid="43"/>
                                        </p:tgtEl>
                                        <p:attrNameLst>
                                          <p:attrName>ppt_x</p:attrName>
                                        </p:attrNameLst>
                                      </p:cBhvr>
                                      <p:tavLst>
                                        <p:tav tm="0">
                                          <p:val>
                                            <p:strVal val="#ppt_x"/>
                                          </p:val>
                                        </p:tav>
                                        <p:tav tm="100000">
                                          <p:val>
                                            <p:strVal val="#ppt_x"/>
                                          </p:val>
                                        </p:tav>
                                      </p:tavLst>
                                    </p:anim>
                                    <p:anim calcmode="lin" valueType="num">
                                      <p:cBhvr>
                                        <p:cTn id="91" dur="1000" fill="hold"/>
                                        <p:tgtEl>
                                          <p:spTgt spid="4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1000"/>
                                        <p:tgtEl>
                                          <p:spTgt spid="38"/>
                                        </p:tgtEl>
                                      </p:cBhvr>
                                    </p:animEffect>
                                    <p:anim calcmode="lin" valueType="num">
                                      <p:cBhvr>
                                        <p:cTn id="95" dur="1000" fill="hold"/>
                                        <p:tgtEl>
                                          <p:spTgt spid="38"/>
                                        </p:tgtEl>
                                        <p:attrNameLst>
                                          <p:attrName>ppt_x</p:attrName>
                                        </p:attrNameLst>
                                      </p:cBhvr>
                                      <p:tavLst>
                                        <p:tav tm="0">
                                          <p:val>
                                            <p:strVal val="#ppt_x"/>
                                          </p:val>
                                        </p:tav>
                                        <p:tav tm="100000">
                                          <p:val>
                                            <p:strVal val="#ppt_x"/>
                                          </p:val>
                                        </p:tav>
                                      </p:tavLst>
                                    </p:anim>
                                    <p:anim calcmode="lin" valueType="num">
                                      <p:cBhvr>
                                        <p:cTn id="96" dur="1000" fill="hold"/>
                                        <p:tgtEl>
                                          <p:spTgt spid="3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1000"/>
                                        <p:tgtEl>
                                          <p:spTgt spid="40"/>
                                        </p:tgtEl>
                                      </p:cBhvr>
                                    </p:animEffect>
                                    <p:anim calcmode="lin" valueType="num">
                                      <p:cBhvr>
                                        <p:cTn id="100" dur="1000" fill="hold"/>
                                        <p:tgtEl>
                                          <p:spTgt spid="40"/>
                                        </p:tgtEl>
                                        <p:attrNameLst>
                                          <p:attrName>ppt_x</p:attrName>
                                        </p:attrNameLst>
                                      </p:cBhvr>
                                      <p:tavLst>
                                        <p:tav tm="0">
                                          <p:val>
                                            <p:strVal val="#ppt_x"/>
                                          </p:val>
                                        </p:tav>
                                        <p:tav tm="100000">
                                          <p:val>
                                            <p:strVal val="#ppt_x"/>
                                          </p:val>
                                        </p:tav>
                                      </p:tavLst>
                                    </p:anim>
                                    <p:anim calcmode="lin" valueType="num">
                                      <p:cBhvr>
                                        <p:cTn id="101" dur="1000" fill="hold"/>
                                        <p:tgtEl>
                                          <p:spTgt spid="40"/>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fade">
                                      <p:cBhvr>
                                        <p:cTn id="104" dur="1000"/>
                                        <p:tgtEl>
                                          <p:spTgt spid="42"/>
                                        </p:tgtEl>
                                      </p:cBhvr>
                                    </p:animEffect>
                                    <p:anim calcmode="lin" valueType="num">
                                      <p:cBhvr>
                                        <p:cTn id="105" dur="1000" fill="hold"/>
                                        <p:tgtEl>
                                          <p:spTgt spid="42"/>
                                        </p:tgtEl>
                                        <p:attrNameLst>
                                          <p:attrName>ppt_x</p:attrName>
                                        </p:attrNameLst>
                                      </p:cBhvr>
                                      <p:tavLst>
                                        <p:tav tm="0">
                                          <p:val>
                                            <p:strVal val="#ppt_x"/>
                                          </p:val>
                                        </p:tav>
                                        <p:tav tm="100000">
                                          <p:val>
                                            <p:strVal val="#ppt_x"/>
                                          </p:val>
                                        </p:tav>
                                      </p:tavLst>
                                    </p:anim>
                                    <p:anim calcmode="lin" valueType="num">
                                      <p:cBhvr>
                                        <p:cTn id="106" dur="1000" fill="hold"/>
                                        <p:tgtEl>
                                          <p:spTgt spid="4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1000"/>
                                        <p:tgtEl>
                                          <p:spTgt spid="44"/>
                                        </p:tgtEl>
                                      </p:cBhvr>
                                    </p:animEffect>
                                    <p:anim calcmode="lin" valueType="num">
                                      <p:cBhvr>
                                        <p:cTn id="110" dur="1000" fill="hold"/>
                                        <p:tgtEl>
                                          <p:spTgt spid="44"/>
                                        </p:tgtEl>
                                        <p:attrNameLst>
                                          <p:attrName>ppt_x</p:attrName>
                                        </p:attrNameLst>
                                      </p:cBhvr>
                                      <p:tavLst>
                                        <p:tav tm="0">
                                          <p:val>
                                            <p:strVal val="#ppt_x"/>
                                          </p:val>
                                        </p:tav>
                                        <p:tav tm="100000">
                                          <p:val>
                                            <p:strVal val="#ppt_x"/>
                                          </p:val>
                                        </p:tav>
                                      </p:tavLst>
                                    </p:anim>
                                    <p:anim calcmode="lin" valueType="num">
                                      <p:cBhvr>
                                        <p:cTn id="11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149"/>
          <p:cNvGrpSpPr>
            <a:grpSpLocks/>
          </p:cNvGrpSpPr>
          <p:nvPr/>
        </p:nvGrpSpPr>
        <p:grpSpPr bwMode="auto">
          <a:xfrm>
            <a:off x="5607329" y="841200"/>
            <a:ext cx="661688" cy="662963"/>
            <a:chOff x="4216906" y="4857744"/>
            <a:chExt cx="713232" cy="713231"/>
          </a:xfrm>
          <a:solidFill>
            <a:srgbClr val="0070C0"/>
          </a:solidFill>
        </p:grpSpPr>
        <p:sp>
          <p:nvSpPr>
            <p:cNvPr id="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7" name="Gruppe 67"/>
            <p:cNvGrpSpPr/>
            <p:nvPr/>
          </p:nvGrpSpPr>
          <p:grpSpPr bwMode="auto">
            <a:xfrm>
              <a:off x="4370796" y="5028441"/>
              <a:ext cx="405456" cy="371850"/>
              <a:chOff x="355442" y="4350695"/>
              <a:chExt cx="900893" cy="825896"/>
            </a:xfrm>
            <a:grpFill/>
          </p:grpSpPr>
          <p:sp>
            <p:nvSpPr>
              <p:cNvPr id="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0" name="Group 144"/>
          <p:cNvGrpSpPr>
            <a:grpSpLocks/>
          </p:cNvGrpSpPr>
          <p:nvPr/>
        </p:nvGrpSpPr>
        <p:grpSpPr bwMode="auto">
          <a:xfrm>
            <a:off x="6435173" y="3938432"/>
            <a:ext cx="660217" cy="662962"/>
            <a:chOff x="5109976" y="4636766"/>
            <a:chExt cx="713233" cy="713231"/>
          </a:xfrm>
          <a:solidFill>
            <a:srgbClr val="0070C0"/>
          </a:solidFill>
        </p:grpSpPr>
        <p:sp>
          <p:nvSpPr>
            <p:cNvPr id="11"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2" name="Gruppe 66"/>
            <p:cNvGrpSpPr/>
            <p:nvPr/>
          </p:nvGrpSpPr>
          <p:grpSpPr bwMode="auto">
            <a:xfrm>
              <a:off x="5308125" y="4834464"/>
              <a:ext cx="316926" cy="317844"/>
              <a:chOff x="4167326" y="4389120"/>
              <a:chExt cx="785174" cy="787473"/>
            </a:xfrm>
            <a:grpFill/>
          </p:grpSpPr>
          <p:sp>
            <p:nvSpPr>
              <p:cNvPr id="13"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4"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5"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6" name="Group 35"/>
          <p:cNvGrpSpPr>
            <a:grpSpLocks/>
          </p:cNvGrpSpPr>
          <p:nvPr/>
        </p:nvGrpSpPr>
        <p:grpSpPr bwMode="auto">
          <a:xfrm>
            <a:off x="7042458" y="3347819"/>
            <a:ext cx="660217" cy="664439"/>
            <a:chOff x="6093795" y="4270789"/>
            <a:chExt cx="967236" cy="969390"/>
          </a:xfrm>
          <a:solidFill>
            <a:srgbClr val="0070C0"/>
          </a:solidFill>
        </p:grpSpPr>
        <p:sp>
          <p:nvSpPr>
            <p:cNvPr id="17"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8" name="Gruppe 344"/>
            <p:cNvGrpSpPr>
              <a:grpSpLocks/>
            </p:cNvGrpSpPr>
            <p:nvPr/>
          </p:nvGrpSpPr>
          <p:grpSpPr bwMode="auto">
            <a:xfrm>
              <a:off x="6431797" y="4509479"/>
              <a:ext cx="291210" cy="492007"/>
              <a:chOff x="2114233" y="1516380"/>
              <a:chExt cx="263525" cy="444500"/>
            </a:xfrm>
            <a:grpFill/>
          </p:grpSpPr>
          <p:sp>
            <p:nvSpPr>
              <p:cNvPr id="19"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0"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21"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22" name="Group 131"/>
          <p:cNvGrpSpPr>
            <a:grpSpLocks/>
          </p:cNvGrpSpPr>
          <p:nvPr/>
        </p:nvGrpSpPr>
        <p:grpSpPr bwMode="auto">
          <a:xfrm>
            <a:off x="6435175" y="1028189"/>
            <a:ext cx="660217" cy="662963"/>
            <a:chOff x="5109971" y="1507999"/>
            <a:chExt cx="713232" cy="713232"/>
          </a:xfrm>
          <a:solidFill>
            <a:srgbClr val="0070C0"/>
          </a:solidFill>
        </p:grpSpPr>
        <p:sp>
          <p:nvSpPr>
            <p:cNvPr id="23"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4"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5" name="Group 132"/>
          <p:cNvGrpSpPr>
            <a:grpSpLocks/>
          </p:cNvGrpSpPr>
          <p:nvPr/>
        </p:nvGrpSpPr>
        <p:grpSpPr bwMode="auto">
          <a:xfrm>
            <a:off x="7042456" y="1617325"/>
            <a:ext cx="660217" cy="664439"/>
            <a:chOff x="5765300" y="2141983"/>
            <a:chExt cx="713233" cy="713232"/>
          </a:xfrm>
          <a:solidFill>
            <a:srgbClr val="0070C0"/>
          </a:solidFill>
        </p:grpSpPr>
        <p:sp>
          <p:nvSpPr>
            <p:cNvPr id="26"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7"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8" name="Group 133"/>
          <p:cNvGrpSpPr>
            <a:grpSpLocks/>
          </p:cNvGrpSpPr>
          <p:nvPr/>
        </p:nvGrpSpPr>
        <p:grpSpPr bwMode="auto">
          <a:xfrm>
            <a:off x="7254199" y="2476664"/>
            <a:ext cx="660217" cy="662962"/>
            <a:chOff x="5993893" y="3065525"/>
            <a:chExt cx="713232" cy="713232"/>
          </a:xfrm>
          <a:solidFill>
            <a:srgbClr val="0070C0"/>
          </a:solidFill>
        </p:grpSpPr>
        <p:sp>
          <p:nvSpPr>
            <p:cNvPr id="29"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0"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31" name="Group 130"/>
          <p:cNvGrpSpPr>
            <a:grpSpLocks/>
          </p:cNvGrpSpPr>
          <p:nvPr/>
        </p:nvGrpSpPr>
        <p:grpSpPr bwMode="auto">
          <a:xfrm>
            <a:off x="5607329" y="4141036"/>
            <a:ext cx="661688" cy="662962"/>
            <a:chOff x="4216908" y="1306354"/>
            <a:chExt cx="713232" cy="713232"/>
          </a:xfrm>
          <a:solidFill>
            <a:srgbClr val="0070C0"/>
          </a:solidFill>
        </p:grpSpPr>
        <p:sp>
          <p:nvSpPr>
            <p:cNvPr id="32"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3"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34" name="TextBox 33"/>
          <p:cNvSpPr txBox="1"/>
          <p:nvPr/>
        </p:nvSpPr>
        <p:spPr bwMode="auto">
          <a:xfrm>
            <a:off x="1310656" y="1607479"/>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5" name="矩形 34"/>
          <p:cNvSpPr/>
          <p:nvPr/>
        </p:nvSpPr>
        <p:spPr bwMode="auto">
          <a:xfrm>
            <a:off x="1326977" y="1247439"/>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922117" y="1801977"/>
            <a:ext cx="2032076" cy="2040156"/>
            <a:chOff x="4922117" y="1686128"/>
            <a:chExt cx="2032076" cy="2040156"/>
          </a:xfrm>
          <a:solidFill>
            <a:srgbClr val="0070C0"/>
          </a:solidFill>
        </p:grpSpPr>
        <p:sp>
          <p:nvSpPr>
            <p:cNvPr id="37"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grp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8" name="矩形 37"/>
            <p:cNvSpPr/>
            <p:nvPr/>
          </p:nvSpPr>
          <p:spPr bwMode="auto">
            <a:xfrm>
              <a:off x="5433834" y="2397566"/>
              <a:ext cx="1008642" cy="646331"/>
            </a:xfrm>
            <a:prstGeom prst="rect">
              <a:avLst/>
            </a:prstGeom>
            <a:noFill/>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753958306"/>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500"/>
                            </p:stCondLst>
                            <p:childTnLst>
                              <p:par>
                                <p:cTn id="25" presetID="5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anim calcmode="lin" valueType="num">
                                      <p:cBhvr>
                                        <p:cTn id="30" dur="500" fill="hold"/>
                                        <p:tgtEl>
                                          <p:spTgt spid="5"/>
                                        </p:tgtEl>
                                        <p:attrNameLst>
                                          <p:attrName>ppt_x</p:attrName>
                                        </p:attrNameLst>
                                      </p:cBhvr>
                                      <p:tavLst>
                                        <p:tav tm="0">
                                          <p:val>
                                            <p:fltVal val="0.5"/>
                                          </p:val>
                                        </p:tav>
                                        <p:tav tm="100000">
                                          <p:val>
                                            <p:strVal val="#ppt_x"/>
                                          </p:val>
                                        </p:tav>
                                      </p:tavLst>
                                    </p:anim>
                                    <p:anim calcmode="lin" valueType="num">
                                      <p:cBhvr>
                                        <p:cTn id="31" dur="500" fill="hold"/>
                                        <p:tgtEl>
                                          <p:spTgt spid="5"/>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fltVal val="0.5"/>
                                          </p:val>
                                        </p:tav>
                                        <p:tav tm="100000">
                                          <p:val>
                                            <p:strVal val="#ppt_x"/>
                                          </p:val>
                                        </p:tav>
                                      </p:tavLst>
                                    </p:anim>
                                    <p:anim calcmode="lin" valueType="num">
                                      <p:cBhvr>
                                        <p:cTn id="38" dur="500" fill="hold"/>
                                        <p:tgtEl>
                                          <p:spTgt spid="22"/>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fltVal val="0.5"/>
                                          </p:val>
                                        </p:tav>
                                        <p:tav tm="100000">
                                          <p:val>
                                            <p:strVal val="#ppt_x"/>
                                          </p:val>
                                        </p:tav>
                                      </p:tavLst>
                                    </p:anim>
                                    <p:anim calcmode="lin" valueType="num">
                                      <p:cBhvr>
                                        <p:cTn id="45" dur="500" fill="hold"/>
                                        <p:tgtEl>
                                          <p:spTgt spid="25"/>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anim calcmode="lin" valueType="num">
                                      <p:cBhvr>
                                        <p:cTn id="51" dur="500" fill="hold"/>
                                        <p:tgtEl>
                                          <p:spTgt spid="28"/>
                                        </p:tgtEl>
                                        <p:attrNameLst>
                                          <p:attrName>ppt_x</p:attrName>
                                        </p:attrNameLst>
                                      </p:cBhvr>
                                      <p:tavLst>
                                        <p:tav tm="0">
                                          <p:val>
                                            <p:fltVal val="0.5"/>
                                          </p:val>
                                        </p:tav>
                                        <p:tav tm="100000">
                                          <p:val>
                                            <p:strVal val="#ppt_x"/>
                                          </p:val>
                                        </p:tav>
                                      </p:tavLst>
                                    </p:anim>
                                    <p:anim calcmode="lin" valueType="num">
                                      <p:cBhvr>
                                        <p:cTn id="52" dur="500" fill="hold"/>
                                        <p:tgtEl>
                                          <p:spTgt spid="28"/>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anim calcmode="lin" valueType="num">
                                      <p:cBhvr>
                                        <p:cTn id="58" dur="500" fill="hold"/>
                                        <p:tgtEl>
                                          <p:spTgt spid="16"/>
                                        </p:tgtEl>
                                        <p:attrNameLst>
                                          <p:attrName>ppt_x</p:attrName>
                                        </p:attrNameLst>
                                      </p:cBhvr>
                                      <p:tavLst>
                                        <p:tav tm="0">
                                          <p:val>
                                            <p:fltVal val="0.5"/>
                                          </p:val>
                                        </p:tav>
                                        <p:tav tm="100000">
                                          <p:val>
                                            <p:strVal val="#ppt_x"/>
                                          </p:val>
                                        </p:tav>
                                      </p:tavLst>
                                    </p:anim>
                                    <p:anim calcmode="lin" valueType="num">
                                      <p:cBhvr>
                                        <p:cTn id="59" dur="500" fill="hold"/>
                                        <p:tgtEl>
                                          <p:spTgt spid="16"/>
                                        </p:tgtEl>
                                        <p:attrNameLst>
                                          <p:attrName>ppt_y</p:attrName>
                                        </p:attrNameLst>
                                      </p:cBhvr>
                                      <p:tavLst>
                                        <p:tav tm="0">
                                          <p:val>
                                            <p:fltVal val="0.5"/>
                                          </p:val>
                                        </p:tav>
                                        <p:tav tm="100000">
                                          <p:val>
                                            <p:strVal val="#ppt_y"/>
                                          </p:val>
                                        </p:tav>
                                      </p:tavLst>
                                    </p:anim>
                                  </p:childTnLst>
                                </p:cTn>
                              </p:par>
                              <p:par>
                                <p:cTn id="60" presetID="53" presetClass="entr" presetSubtype="528"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anim calcmode="lin" valueType="num">
                                      <p:cBhvr>
                                        <p:cTn id="65" dur="500" fill="hold"/>
                                        <p:tgtEl>
                                          <p:spTgt spid="10"/>
                                        </p:tgtEl>
                                        <p:attrNameLst>
                                          <p:attrName>ppt_x</p:attrName>
                                        </p:attrNameLst>
                                      </p:cBhvr>
                                      <p:tavLst>
                                        <p:tav tm="0">
                                          <p:val>
                                            <p:fltVal val="0.5"/>
                                          </p:val>
                                        </p:tav>
                                        <p:tav tm="100000">
                                          <p:val>
                                            <p:strVal val="#ppt_x"/>
                                          </p:val>
                                        </p:tav>
                                      </p:tavLst>
                                    </p:anim>
                                    <p:anim calcmode="lin" valueType="num">
                                      <p:cBhvr>
                                        <p:cTn id="66" dur="500" fill="hold"/>
                                        <p:tgtEl>
                                          <p:spTgt spid="10"/>
                                        </p:tgtEl>
                                        <p:attrNameLst>
                                          <p:attrName>ppt_y</p:attrName>
                                        </p:attrNameLst>
                                      </p:cBhvr>
                                      <p:tavLst>
                                        <p:tav tm="0">
                                          <p:val>
                                            <p:fltVal val="0.5"/>
                                          </p:val>
                                        </p:tav>
                                        <p:tav tm="100000">
                                          <p:val>
                                            <p:strVal val="#ppt_y"/>
                                          </p:val>
                                        </p:tav>
                                      </p:tavLst>
                                    </p:anim>
                                  </p:childTnLst>
                                </p:cTn>
                              </p:par>
                              <p:par>
                                <p:cTn id="67" presetID="53" presetClass="entr" presetSubtype="528"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anim calcmode="lin" valueType="num">
                                      <p:cBhvr>
                                        <p:cTn id="72" dur="500" fill="hold"/>
                                        <p:tgtEl>
                                          <p:spTgt spid="31"/>
                                        </p:tgtEl>
                                        <p:attrNameLst>
                                          <p:attrName>ppt_x</p:attrName>
                                        </p:attrNameLst>
                                      </p:cBhvr>
                                      <p:tavLst>
                                        <p:tav tm="0">
                                          <p:val>
                                            <p:fltVal val="0.5"/>
                                          </p:val>
                                        </p:tav>
                                        <p:tav tm="100000">
                                          <p:val>
                                            <p:strVal val="#ppt_x"/>
                                          </p:val>
                                        </p:tav>
                                      </p:tavLst>
                                    </p:anim>
                                    <p:anim calcmode="lin" valueType="num">
                                      <p:cBhvr>
                                        <p:cTn id="73" dur="500" fill="hold"/>
                                        <p:tgtEl>
                                          <p:spTgt spid="31"/>
                                        </p:tgtEl>
                                        <p:attrNameLst>
                                          <p:attrName>ppt_y</p:attrName>
                                        </p:attrNameLst>
                                      </p:cBhvr>
                                      <p:tavLst>
                                        <p:tav tm="0">
                                          <p:val>
                                            <p:fltVal val="0.5"/>
                                          </p:val>
                                        </p:tav>
                                        <p:tav tm="100000">
                                          <p:val>
                                            <p:strVal val="#ppt_y"/>
                                          </p:val>
                                        </p:tav>
                                      </p:tavLst>
                                    </p:anim>
                                  </p:childTnLst>
                                </p:cTn>
                              </p:par>
                            </p:childTnLst>
                          </p:cTn>
                        </p:par>
                        <p:par>
                          <p:cTn id="74" fill="hold">
                            <p:stCondLst>
                              <p:cond delay="2000"/>
                            </p:stCondLst>
                            <p:childTnLst>
                              <p:par>
                                <p:cTn id="75" presetID="42"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000"/>
                                        <p:tgtEl>
                                          <p:spTgt spid="34"/>
                                        </p:tgtEl>
                                      </p:cBhvr>
                                    </p:animEffect>
                                    <p:anim calcmode="lin" valueType="num">
                                      <p:cBhvr>
                                        <p:cTn id="83" dur="1000" fill="hold"/>
                                        <p:tgtEl>
                                          <p:spTgt spid="34"/>
                                        </p:tgtEl>
                                        <p:attrNameLst>
                                          <p:attrName>ppt_x</p:attrName>
                                        </p:attrNameLst>
                                      </p:cBhvr>
                                      <p:tavLst>
                                        <p:tav tm="0">
                                          <p:val>
                                            <p:strVal val="#ppt_x"/>
                                          </p:val>
                                        </p:tav>
                                        <p:tav tm="100000">
                                          <p:val>
                                            <p:strVal val="#ppt_x"/>
                                          </p:val>
                                        </p:tav>
                                      </p:tavLst>
                                    </p:anim>
                                    <p:anim calcmode="lin" valueType="num">
                                      <p:cBhvr>
                                        <p:cTn id="8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4" grpId="0"/>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Picture 2"/>
          <p:cNvPicPr>
            <a:picLocks noChangeAspect="1" noChangeArrowheads="1"/>
          </p:cNvPicPr>
          <p:nvPr/>
        </p:nvPicPr>
        <p:blipFill>
          <a:blip r:embed="rId2" cstate="print">
            <a:lum bright="-6000"/>
            <a:grayscl/>
            <a:extLst>
              <a:ext uri="{28A0092B-C50C-407E-A947-70E740481C1C}">
                <a14:useLocalDpi xmlns:a14="http://schemas.microsoft.com/office/drawing/2010/main" xmlns="" val="0"/>
              </a:ext>
            </a:extLst>
          </a:blip>
          <a:srcRect/>
          <a:stretch>
            <a:fillRect/>
          </a:stretch>
        </p:blipFill>
        <p:spPr bwMode="gray">
          <a:xfrm>
            <a:off x="2906595" y="3612708"/>
            <a:ext cx="3363104" cy="700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椭圆 5"/>
          <p:cNvSpPr/>
          <p:nvPr/>
        </p:nvSpPr>
        <p:spPr>
          <a:xfrm>
            <a:off x="3292257" y="1558855"/>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7" name="Rectangle 12"/>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8" name="Rectangle 13"/>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 name="Rectangle 14"/>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 name="Rectangle 15"/>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1" name="Rectangle 16"/>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2" name="Rectangle 17"/>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 name="Rectangle 18"/>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 name="Rectangle 19"/>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5" name="Rectangle 20"/>
          <p:cNvSpPr>
            <a:spLocks noChangeArrowheads="1"/>
          </p:cNvSpPr>
          <p:nvPr/>
        </p:nvSpPr>
        <p:spPr bwMode="gray">
          <a:xfrm>
            <a:off x="4537830" y="2793685"/>
            <a:ext cx="1191" cy="0"/>
          </a:xfrm>
          <a:prstGeom prst="rect">
            <a:avLst/>
          </a:pr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6" name="Freeform 21"/>
          <p:cNvSpPr>
            <a:spLocks/>
          </p:cNvSpPr>
          <p:nvPr/>
        </p:nvSpPr>
        <p:spPr bwMode="gray">
          <a:xfrm>
            <a:off x="4537830" y="2793685"/>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17" name="Group 33"/>
          <p:cNvGrpSpPr>
            <a:grpSpLocks/>
          </p:cNvGrpSpPr>
          <p:nvPr/>
        </p:nvGrpSpPr>
        <p:grpSpPr bwMode="auto">
          <a:xfrm>
            <a:off x="3545810" y="1809926"/>
            <a:ext cx="1979277" cy="1959182"/>
            <a:chOff x="3642" y="1678"/>
            <a:chExt cx="1422" cy="1408"/>
          </a:xfrm>
        </p:grpSpPr>
        <p:grpSp>
          <p:nvGrpSpPr>
            <p:cNvPr id="18" name="Group 34"/>
            <p:cNvGrpSpPr>
              <a:grpSpLocks/>
            </p:cNvGrpSpPr>
            <p:nvPr/>
          </p:nvGrpSpPr>
          <p:grpSpPr bwMode="auto">
            <a:xfrm>
              <a:off x="3642" y="1678"/>
              <a:ext cx="1422" cy="1408"/>
              <a:chOff x="3642" y="1678"/>
              <a:chExt cx="1422" cy="1408"/>
            </a:xfrm>
          </p:grpSpPr>
          <p:sp>
            <p:nvSpPr>
              <p:cNvPr id="32"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3"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4"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5"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6"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7"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38"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39"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0"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1"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42"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3"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4"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5"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6"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7"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8"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49"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0"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1"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2"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3"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4"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5"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6"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7"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8"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59"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0"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1"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2"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3"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4"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5"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6"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7"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8"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69"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0"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1"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2"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3"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4"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5"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7"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9"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2"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5"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19" name="Group 95"/>
            <p:cNvGrpSpPr>
              <a:grpSpLocks/>
            </p:cNvGrpSpPr>
            <p:nvPr/>
          </p:nvGrpSpPr>
          <p:grpSpPr bwMode="auto">
            <a:xfrm>
              <a:off x="3681" y="1716"/>
              <a:ext cx="1350" cy="1343"/>
              <a:chOff x="3681" y="1716"/>
              <a:chExt cx="1350" cy="1343"/>
            </a:xfrm>
          </p:grpSpPr>
          <p:sp>
            <p:nvSpPr>
              <p:cNvPr id="20"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21"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22"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23"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24"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25"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26"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27"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28"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29"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30"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31"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92" name="Gruppieren 128"/>
          <p:cNvGrpSpPr>
            <a:grpSpLocks/>
          </p:cNvGrpSpPr>
          <p:nvPr/>
        </p:nvGrpSpPr>
        <p:grpSpPr bwMode="auto">
          <a:xfrm>
            <a:off x="4469949" y="2162460"/>
            <a:ext cx="126235" cy="1255306"/>
            <a:chOff x="2776538" y="2833688"/>
            <a:chExt cx="133350" cy="1317625"/>
          </a:xfrm>
        </p:grpSpPr>
        <p:sp>
          <p:nvSpPr>
            <p:cNvPr id="93"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4"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95" name="Group 110"/>
          <p:cNvGrpSpPr>
            <a:grpSpLocks/>
          </p:cNvGrpSpPr>
          <p:nvPr/>
        </p:nvGrpSpPr>
        <p:grpSpPr bwMode="auto">
          <a:xfrm>
            <a:off x="4480071" y="1911754"/>
            <a:ext cx="104799" cy="1756715"/>
            <a:chOff x="3635" y="14"/>
            <a:chExt cx="76" cy="1262"/>
          </a:xfrm>
        </p:grpSpPr>
        <p:sp>
          <p:nvSpPr>
            <p:cNvPr id="96"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7"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8"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99"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00"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01" name="矩形标注 100"/>
          <p:cNvSpPr/>
          <p:nvPr/>
        </p:nvSpPr>
        <p:spPr bwMode="auto">
          <a:xfrm>
            <a:off x="1387515" y="2050856"/>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02" name="矩形标注 101"/>
          <p:cNvSpPr/>
          <p:nvPr/>
        </p:nvSpPr>
        <p:spPr bwMode="auto">
          <a:xfrm>
            <a:off x="5915255" y="3769108"/>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03" name="矩形标注 102"/>
          <p:cNvSpPr/>
          <p:nvPr/>
        </p:nvSpPr>
        <p:spPr bwMode="auto">
          <a:xfrm>
            <a:off x="5969274" y="1059582"/>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xmlns="" val="105558432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2"/>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childTnLst>
                          </p:cTn>
                        </p:par>
                        <p:par>
                          <p:cTn id="50" fill="hold">
                            <p:stCondLst>
                              <p:cond delay="0"/>
                            </p:stCondLst>
                            <p:childTnLst>
                              <p:par>
                                <p:cTn id="51" presetID="8" presetClass="emph" presetSubtype="0" fill="hold" nodeType="afterEffect">
                                  <p:stCondLst>
                                    <p:cond delay="0"/>
                                  </p:stCondLst>
                                  <p:childTnLst>
                                    <p:animRot by="21600000">
                                      <p:cBhvr>
                                        <p:cTn id="52" dur="2000" fill="hold"/>
                                        <p:tgtEl>
                                          <p:spTgt spid="95"/>
                                        </p:tgtEl>
                                        <p:attrNameLst>
                                          <p:attrName>r</p:attrName>
                                        </p:attrNameLst>
                                      </p:cBhvr>
                                    </p:animRot>
                                  </p:childTnLst>
                                </p:cTn>
                              </p:par>
                              <p:par>
                                <p:cTn id="53" presetID="8" presetClass="emph" presetSubtype="0" fill="hold" nodeType="withEffect">
                                  <p:stCondLst>
                                    <p:cond delay="0"/>
                                  </p:stCondLst>
                                  <p:childTnLst>
                                    <p:animRot by="1800000">
                                      <p:cBhvr>
                                        <p:cTn id="54" dur="2000" fill="hold"/>
                                        <p:tgtEl>
                                          <p:spTgt spid="92"/>
                                        </p:tgtEl>
                                        <p:attrNameLst>
                                          <p:attrName>r</p:attrName>
                                        </p:attrNameLst>
                                      </p:cBhvr>
                                    </p:animRo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103"/>
                                        </p:tgtEl>
                                        <p:attrNameLst>
                                          <p:attrName>style.visibility</p:attrName>
                                        </p:attrNameLst>
                                      </p:cBhvr>
                                      <p:to>
                                        <p:strVal val="visible"/>
                                      </p:to>
                                    </p:set>
                                    <p:animEffect transition="in" filter="wipe(left)">
                                      <p:cBhvr>
                                        <p:cTn id="58" dur="500"/>
                                        <p:tgtEl>
                                          <p:spTgt spid="103"/>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mph" presetSubtype="0" fill="hold" nodeType="clickEffect">
                                  <p:stCondLst>
                                    <p:cond delay="0"/>
                                  </p:stCondLst>
                                  <p:childTnLst>
                                    <p:animRot by="86400000">
                                      <p:cBhvr>
                                        <p:cTn id="62" dur="2000" fill="hold"/>
                                        <p:tgtEl>
                                          <p:spTgt spid="95"/>
                                        </p:tgtEl>
                                        <p:attrNameLst>
                                          <p:attrName>r</p:attrName>
                                        </p:attrNameLst>
                                      </p:cBhvr>
                                    </p:animRot>
                                  </p:childTnLst>
                                </p:cTn>
                              </p:par>
                              <p:par>
                                <p:cTn id="63" presetID="8" presetClass="emph" presetSubtype="0" fill="hold" nodeType="withEffect">
                                  <p:stCondLst>
                                    <p:cond delay="0"/>
                                  </p:stCondLst>
                                  <p:childTnLst>
                                    <p:animRot by="7200000">
                                      <p:cBhvr>
                                        <p:cTn id="64" dur="2000" fill="hold"/>
                                        <p:tgtEl>
                                          <p:spTgt spid="92"/>
                                        </p:tgtEl>
                                        <p:attrNameLst>
                                          <p:attrName>r</p:attrName>
                                        </p:attrNameLst>
                                      </p:cBhvr>
                                    </p:animRot>
                                  </p:childTnLst>
                                </p:cTn>
                              </p:par>
                            </p:childTnLst>
                          </p:cTn>
                        </p:par>
                        <p:par>
                          <p:cTn id="65" fill="hold">
                            <p:stCondLst>
                              <p:cond delay="2000"/>
                            </p:stCondLst>
                            <p:childTnLst>
                              <p:par>
                                <p:cTn id="66" presetID="22" presetClass="entr" presetSubtype="8"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mph" presetSubtype="0" fill="hold" nodeType="clickEffect">
                                  <p:stCondLst>
                                    <p:cond delay="0"/>
                                  </p:stCondLst>
                                  <p:childTnLst>
                                    <p:animRot by="64800000">
                                      <p:cBhvr>
                                        <p:cTn id="72" dur="2000" fill="hold"/>
                                        <p:tgtEl>
                                          <p:spTgt spid="95"/>
                                        </p:tgtEl>
                                        <p:attrNameLst>
                                          <p:attrName>r</p:attrName>
                                        </p:attrNameLst>
                                      </p:cBhvr>
                                    </p:animRot>
                                  </p:childTnLst>
                                </p:cTn>
                              </p:par>
                              <p:par>
                                <p:cTn id="73" presetID="8" presetClass="emph" presetSubtype="0" fill="hold" nodeType="withEffect">
                                  <p:stCondLst>
                                    <p:cond delay="0"/>
                                  </p:stCondLst>
                                  <p:childTnLst>
                                    <p:animRot by="5400000">
                                      <p:cBhvr>
                                        <p:cTn id="74" dur="2000" fill="hold"/>
                                        <p:tgtEl>
                                          <p:spTgt spid="92"/>
                                        </p:tgtEl>
                                        <p:attrNameLst>
                                          <p:attrName>r</p:attrName>
                                        </p:attrNameLst>
                                      </p:cBhvr>
                                    </p:animRot>
                                  </p:childTnLst>
                                </p:cTn>
                              </p:par>
                            </p:childTnLst>
                          </p:cTn>
                        </p:par>
                        <p:par>
                          <p:cTn id="75" fill="hold">
                            <p:stCondLst>
                              <p:cond delay="2000"/>
                            </p:stCondLst>
                            <p:childTnLst>
                              <p:par>
                                <p:cTn id="76" presetID="22" presetClass="entr" presetSubtype="2" fill="hold" grpId="0"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wipe(right)">
                                      <p:cBhvr>
                                        <p:cTn id="7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01" grpId="0" animBg="1"/>
      <p:bldP spid="102" grpId="0" animBg="1"/>
      <p:bldP spid="10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工 作 不 足 之 处</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TextBox 4"/>
          <p:cNvSpPr txBox="1"/>
          <p:nvPr/>
        </p:nvSpPr>
        <p:spPr>
          <a:xfrm>
            <a:off x="643515" y="1347614"/>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 name="TextBox 5"/>
          <p:cNvSpPr txBox="1"/>
          <p:nvPr/>
        </p:nvSpPr>
        <p:spPr>
          <a:xfrm>
            <a:off x="5868143" y="232329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1985371" y="3719473"/>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8" name="TextBox 7"/>
          <p:cNvSpPr txBox="1"/>
          <p:nvPr/>
        </p:nvSpPr>
        <p:spPr>
          <a:xfrm>
            <a:off x="3995935" y="2643758"/>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9" name="TextBox 8"/>
          <p:cNvSpPr txBox="1"/>
          <p:nvPr/>
        </p:nvSpPr>
        <p:spPr>
          <a:xfrm>
            <a:off x="5824442" y="1608365"/>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10" name="组合 9"/>
          <p:cNvGrpSpPr/>
          <p:nvPr/>
        </p:nvGrpSpPr>
        <p:grpSpPr>
          <a:xfrm>
            <a:off x="4827450" y="1379806"/>
            <a:ext cx="914014" cy="914014"/>
            <a:chOff x="5105593" y="1379191"/>
            <a:chExt cx="914014" cy="914014"/>
          </a:xfrm>
          <a:solidFill>
            <a:srgbClr val="0070C0"/>
          </a:solidFill>
        </p:grpSpPr>
        <p:grpSp>
          <p:nvGrpSpPr>
            <p:cNvPr id="11" name="组合 10"/>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2" name="TextBox 11"/>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5" name="组合 14"/>
          <p:cNvGrpSpPr/>
          <p:nvPr/>
        </p:nvGrpSpPr>
        <p:grpSpPr>
          <a:xfrm>
            <a:off x="2967137" y="2332588"/>
            <a:ext cx="914014" cy="914014"/>
            <a:chOff x="3245280" y="2331973"/>
            <a:chExt cx="914014" cy="914014"/>
          </a:xfrm>
          <a:solidFill>
            <a:srgbClr val="0070C0"/>
          </a:solidFill>
        </p:grpSpPr>
        <p:grpSp>
          <p:nvGrpSpPr>
            <p:cNvPr id="16" name="组合 15"/>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9" name="椭圆 1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7" name="TextBox 16"/>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20" name="组合 19"/>
          <p:cNvGrpSpPr/>
          <p:nvPr/>
        </p:nvGrpSpPr>
        <p:grpSpPr>
          <a:xfrm>
            <a:off x="1000651" y="3335521"/>
            <a:ext cx="914014" cy="914014"/>
            <a:chOff x="1278794" y="3334906"/>
            <a:chExt cx="914014" cy="914014"/>
          </a:xfrm>
          <a:solidFill>
            <a:srgbClr val="0070C0"/>
          </a:solidFill>
        </p:grpSpPr>
        <p:grpSp>
          <p:nvGrpSpPr>
            <p:cNvPr id="21" name="组合 20"/>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4" name="椭圆 2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22" name="TextBox 21"/>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5" name="TextBox 24"/>
          <p:cNvSpPr txBox="1"/>
          <p:nvPr/>
        </p:nvSpPr>
        <p:spPr>
          <a:xfrm>
            <a:off x="5868143" y="3104362"/>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868143" y="39074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94534273"/>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4000">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14:bounceEnd="4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44000">
                                      <p:stCondLst>
                                        <p:cond delay="300"/>
                                      </p:stCondLst>
                                      <p:childTnLst>
                                        <p:set>
                                          <p:cBhvr>
                                            <p:cTn id="24" dur="1" fill="hold">
                                              <p:stCondLst>
                                                <p:cond delay="0"/>
                                              </p:stCondLst>
                                            </p:cTn>
                                            <p:tgtEl>
                                              <p:spTgt spid="15"/>
                                            </p:tgtEl>
                                            <p:attrNameLst>
                                              <p:attrName>style.visibility</p:attrName>
                                            </p:attrNameLst>
                                          </p:cBhvr>
                                          <p:to>
                                            <p:strVal val="visible"/>
                                          </p:to>
                                        </p:set>
                                        <p:anim calcmode="lin" valueType="num" p14:bounceEnd="44000">
                                          <p:cBhvr additive="base">
                                            <p:cTn id="25" dur="500" fill="hold"/>
                                            <p:tgtEl>
                                              <p:spTgt spid="15"/>
                                            </p:tgtEl>
                                            <p:attrNameLst>
                                              <p:attrName>ppt_x</p:attrName>
                                            </p:attrNameLst>
                                          </p:cBhvr>
                                          <p:tavLst>
                                            <p:tav tm="0">
                                              <p:val>
                                                <p:strVal val="#ppt_x"/>
                                              </p:val>
                                            </p:tav>
                                            <p:tav tm="100000">
                                              <p:val>
                                                <p:strVal val="#ppt_x"/>
                                              </p:val>
                                            </p:tav>
                                          </p:tavLst>
                                        </p:anim>
                                        <p:anim calcmode="lin" valueType="num" p14:bounceEnd="44000">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12" presetClass="entr" presetSubtype="8"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par>
                                    <p:cTn id="31" presetID="2" presetClass="entr" presetSubtype="4" fill="hold" nodeType="withEffect" p14:presetBounceEnd="44000">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14:bounceEnd="44000">
                                          <p:cBhvr additive="base">
                                            <p:cTn id="33" dur="5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ppt_x</p:attrName>
                                            </p:attrNameLst>
                                          </p:cBhvr>
                                          <p:tavLst>
                                            <p:tav tm="0">
                                              <p:val>
                                                <p:strVal val="#ppt_x-#ppt_w*1.125000"/>
                                              </p:val>
                                            </p:tav>
                                            <p:tav tm="100000">
                                              <p:val>
                                                <p:strVal val="#ppt_x"/>
                                              </p:val>
                                            </p:tav>
                                          </p:tavLst>
                                        </p:anim>
                                        <p:animEffect transition="in" filter="wipe(right)">
                                          <p:cBhvr>
                                            <p:cTn id="38" dur="500"/>
                                            <p:tgtEl>
                                              <p:spTgt spid="8"/>
                                            </p:tgtEl>
                                          </p:cBhvr>
                                        </p:animEffect>
                                      </p:childTnLst>
                                    </p:cTn>
                                  </p:par>
                                  <p:par>
                                    <p:cTn id="39" presetID="12" presetClass="entr" presetSubtype="8" fill="hold" grpId="0" nodeType="withEffect">
                                      <p:stCondLst>
                                        <p:cond delay="9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ppt_x</p:attrName>
                                            </p:attrNameLst>
                                          </p:cBhvr>
                                          <p:tavLst>
                                            <p:tav tm="0">
                                              <p:val>
                                                <p:strVal val="#ppt_x-#ppt_w*1.125000"/>
                                              </p:val>
                                            </p:tav>
                                            <p:tav tm="100000">
                                              <p:val>
                                                <p:strVal val="#ppt_x"/>
                                              </p:val>
                                            </p:tav>
                                          </p:tavLst>
                                        </p:anim>
                                        <p:animEffect transition="in" filter="wipe(right)">
                                          <p:cBhvr>
                                            <p:cTn id="42" dur="500"/>
                                            <p:tgtEl>
                                              <p:spTgt spid="9"/>
                                            </p:tgtEl>
                                          </p:cBhvr>
                                        </p:animEffect>
                                      </p:childTnLst>
                                    </p:cTn>
                                  </p:par>
                                </p:childTnLst>
                              </p:cTn>
                            </p:par>
                            <p:par>
                              <p:cTn id="43" fill="hold">
                                <p:stCondLst>
                                  <p:cond delay="2400"/>
                                </p:stCondLst>
                                <p:childTnLst>
                                  <p:par>
                                    <p:cTn id="44" presetID="18" presetClass="entr" presetSubtype="3"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trips(upRight)">
                                          <p:cBhvr>
                                            <p:cTn id="46" dur="500"/>
                                            <p:tgtEl>
                                              <p:spTgt spid="5"/>
                                            </p:tgtEl>
                                          </p:cBhvr>
                                        </p:animEffect>
                                      </p:childTnLst>
                                    </p:cTn>
                                  </p:par>
                                  <p:par>
                                    <p:cTn id="47" presetID="18" presetClass="entr" presetSubtype="3"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Effect transition="in" filter="strips(upRight)">
                                          <p:cBhvr>
                                            <p:cTn id="49" dur="500"/>
                                            <p:tgtEl>
                                              <p:spTgt spid="6"/>
                                            </p:tgtEl>
                                          </p:cBhvr>
                                        </p:animEffect>
                                      </p:childTnLst>
                                    </p:cTn>
                                  </p:par>
                                  <p:par>
                                    <p:cTn id="50" presetID="18" presetClass="entr" presetSubtype="3" fill="hold" grpId="0" nodeType="withEffect">
                                      <p:stCondLst>
                                        <p:cond delay="600"/>
                                      </p:stCondLst>
                                      <p:childTnLst>
                                        <p:set>
                                          <p:cBhvr>
                                            <p:cTn id="51" dur="1" fill="hold">
                                              <p:stCondLst>
                                                <p:cond delay="0"/>
                                              </p:stCondLst>
                                            </p:cTn>
                                            <p:tgtEl>
                                              <p:spTgt spid="25"/>
                                            </p:tgtEl>
                                            <p:attrNameLst>
                                              <p:attrName>style.visibility</p:attrName>
                                            </p:attrNameLst>
                                          </p:cBhvr>
                                          <p:to>
                                            <p:strVal val="visible"/>
                                          </p:to>
                                        </p:set>
                                        <p:animEffect transition="in" filter="strips(upRight)">
                                          <p:cBhvr>
                                            <p:cTn id="52" dur="500"/>
                                            <p:tgtEl>
                                              <p:spTgt spid="25"/>
                                            </p:tgtEl>
                                          </p:cBhvr>
                                        </p:animEffect>
                                      </p:childTnLst>
                                    </p:cTn>
                                  </p:par>
                                  <p:par>
                                    <p:cTn id="53" presetID="18" presetClass="entr" presetSubtype="3" fill="hold" grpId="0" nodeType="withEffect">
                                      <p:stCondLst>
                                        <p:cond delay="900"/>
                                      </p:stCondLst>
                                      <p:childTnLst>
                                        <p:set>
                                          <p:cBhvr>
                                            <p:cTn id="54" dur="1" fill="hold">
                                              <p:stCondLst>
                                                <p:cond delay="0"/>
                                              </p:stCondLst>
                                            </p:cTn>
                                            <p:tgtEl>
                                              <p:spTgt spid="26"/>
                                            </p:tgtEl>
                                            <p:attrNameLst>
                                              <p:attrName>style.visibility</p:attrName>
                                            </p:attrNameLst>
                                          </p:cBhvr>
                                          <p:to>
                                            <p:strVal val="visible"/>
                                          </p:to>
                                        </p:set>
                                        <p:animEffect transition="in" filter="strips(upRigh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3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12" presetClass="entr" presetSubtype="8"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par>
                                    <p:cTn id="31" presetID="2" presetClass="entr" presetSubtype="4" fill="hold"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12" presetClass="entr" presetSubtype="8"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ppt_x</p:attrName>
                                            </p:attrNameLst>
                                          </p:cBhvr>
                                          <p:tavLst>
                                            <p:tav tm="0">
                                              <p:val>
                                                <p:strVal val="#ppt_x-#ppt_w*1.125000"/>
                                              </p:val>
                                            </p:tav>
                                            <p:tav tm="100000">
                                              <p:val>
                                                <p:strVal val="#ppt_x"/>
                                              </p:val>
                                            </p:tav>
                                          </p:tavLst>
                                        </p:anim>
                                        <p:animEffect transition="in" filter="wipe(right)">
                                          <p:cBhvr>
                                            <p:cTn id="38" dur="500"/>
                                            <p:tgtEl>
                                              <p:spTgt spid="8"/>
                                            </p:tgtEl>
                                          </p:cBhvr>
                                        </p:animEffect>
                                      </p:childTnLst>
                                    </p:cTn>
                                  </p:par>
                                  <p:par>
                                    <p:cTn id="39" presetID="12" presetClass="entr" presetSubtype="8" fill="hold" grpId="0" nodeType="withEffect">
                                      <p:stCondLst>
                                        <p:cond delay="9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p:tgtEl>
                                              <p:spTgt spid="9"/>
                                            </p:tgtEl>
                                            <p:attrNameLst>
                                              <p:attrName>ppt_x</p:attrName>
                                            </p:attrNameLst>
                                          </p:cBhvr>
                                          <p:tavLst>
                                            <p:tav tm="0">
                                              <p:val>
                                                <p:strVal val="#ppt_x-#ppt_w*1.125000"/>
                                              </p:val>
                                            </p:tav>
                                            <p:tav tm="100000">
                                              <p:val>
                                                <p:strVal val="#ppt_x"/>
                                              </p:val>
                                            </p:tav>
                                          </p:tavLst>
                                        </p:anim>
                                        <p:animEffect transition="in" filter="wipe(right)">
                                          <p:cBhvr>
                                            <p:cTn id="42" dur="500"/>
                                            <p:tgtEl>
                                              <p:spTgt spid="9"/>
                                            </p:tgtEl>
                                          </p:cBhvr>
                                        </p:animEffect>
                                      </p:childTnLst>
                                    </p:cTn>
                                  </p:par>
                                </p:childTnLst>
                              </p:cTn>
                            </p:par>
                            <p:par>
                              <p:cTn id="43" fill="hold">
                                <p:stCondLst>
                                  <p:cond delay="2400"/>
                                </p:stCondLst>
                                <p:childTnLst>
                                  <p:par>
                                    <p:cTn id="44" presetID="18" presetClass="entr" presetSubtype="3"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trips(upRight)">
                                          <p:cBhvr>
                                            <p:cTn id="46" dur="500"/>
                                            <p:tgtEl>
                                              <p:spTgt spid="5"/>
                                            </p:tgtEl>
                                          </p:cBhvr>
                                        </p:animEffect>
                                      </p:childTnLst>
                                    </p:cTn>
                                  </p:par>
                                  <p:par>
                                    <p:cTn id="47" presetID="18" presetClass="entr" presetSubtype="3"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Effect transition="in" filter="strips(upRight)">
                                          <p:cBhvr>
                                            <p:cTn id="49" dur="500"/>
                                            <p:tgtEl>
                                              <p:spTgt spid="6"/>
                                            </p:tgtEl>
                                          </p:cBhvr>
                                        </p:animEffect>
                                      </p:childTnLst>
                                    </p:cTn>
                                  </p:par>
                                  <p:par>
                                    <p:cTn id="50" presetID="18" presetClass="entr" presetSubtype="3" fill="hold" grpId="0" nodeType="withEffect">
                                      <p:stCondLst>
                                        <p:cond delay="600"/>
                                      </p:stCondLst>
                                      <p:childTnLst>
                                        <p:set>
                                          <p:cBhvr>
                                            <p:cTn id="51" dur="1" fill="hold">
                                              <p:stCondLst>
                                                <p:cond delay="0"/>
                                              </p:stCondLst>
                                            </p:cTn>
                                            <p:tgtEl>
                                              <p:spTgt spid="25"/>
                                            </p:tgtEl>
                                            <p:attrNameLst>
                                              <p:attrName>style.visibility</p:attrName>
                                            </p:attrNameLst>
                                          </p:cBhvr>
                                          <p:to>
                                            <p:strVal val="visible"/>
                                          </p:to>
                                        </p:set>
                                        <p:animEffect transition="in" filter="strips(upRight)">
                                          <p:cBhvr>
                                            <p:cTn id="52" dur="500"/>
                                            <p:tgtEl>
                                              <p:spTgt spid="25"/>
                                            </p:tgtEl>
                                          </p:cBhvr>
                                        </p:animEffect>
                                      </p:childTnLst>
                                    </p:cTn>
                                  </p:par>
                                  <p:par>
                                    <p:cTn id="53" presetID="18" presetClass="entr" presetSubtype="3" fill="hold" grpId="0" nodeType="withEffect">
                                      <p:stCondLst>
                                        <p:cond delay="900"/>
                                      </p:stCondLst>
                                      <p:childTnLst>
                                        <p:set>
                                          <p:cBhvr>
                                            <p:cTn id="54" dur="1" fill="hold">
                                              <p:stCondLst>
                                                <p:cond delay="0"/>
                                              </p:stCondLst>
                                            </p:cTn>
                                            <p:tgtEl>
                                              <p:spTgt spid="26"/>
                                            </p:tgtEl>
                                            <p:attrNameLst>
                                              <p:attrName>style.visibility</p:attrName>
                                            </p:attrNameLst>
                                          </p:cBhvr>
                                          <p:to>
                                            <p:strVal val="visible"/>
                                          </p:to>
                                        </p:set>
                                        <p:animEffect transition="in" filter="strips(upRigh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p:bldP spid="25" grpId="0"/>
          <p:bldP spid="2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明年工作计划</a:t>
            </a:r>
            <a:endParaRPr lang="zh-CN" altLang="en-US" sz="2000" b="1" spc="300" dirty="0">
              <a:latin typeface="微软雅黑" pitchFamily="34" charset="-122"/>
              <a:ea typeface="微软雅黑" pitchFamily="34" charset="-122"/>
            </a:endParaRPr>
          </a:p>
        </p:txBody>
      </p:sp>
      <p:grpSp>
        <p:nvGrpSpPr>
          <p:cNvPr id="4" name="组合 3"/>
          <p:cNvGrpSpPr/>
          <p:nvPr/>
        </p:nvGrpSpPr>
        <p:grpSpPr>
          <a:xfrm>
            <a:off x="2843808" y="1940248"/>
            <a:ext cx="1301106" cy="1301106"/>
            <a:chOff x="2843808" y="1940248"/>
            <a:chExt cx="1301106" cy="1301106"/>
          </a:xfrm>
        </p:grpSpPr>
        <p:sp>
          <p:nvSpPr>
            <p:cNvPr id="5" name="椭圆 4"/>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212072" y="2175301"/>
              <a:ext cx="564578" cy="830997"/>
            </a:xfrm>
            <a:prstGeom prst="rect">
              <a:avLst/>
            </a:prstGeom>
            <a:noFill/>
          </p:spPr>
          <p:txBody>
            <a:bodyPr wrap="none" rtlCol="0">
              <a:spAutoFit/>
            </a:bodyPr>
            <a:lstStyle/>
            <a:p>
              <a:r>
                <a:rPr lang="en-US" altLang="zh-CN" sz="4800" b="1" dirty="0" smtClean="0">
                  <a:solidFill>
                    <a:schemeClr val="bg1"/>
                  </a:solidFill>
                  <a:latin typeface="微软雅黑" pitchFamily="34" charset="-122"/>
                  <a:ea typeface="微软雅黑" pitchFamily="34" charset="-122"/>
                </a:rPr>
                <a:t>5</a:t>
              </a:r>
              <a:endParaRPr lang="zh-CN" altLang="en-US" sz="4800" b="1" dirty="0">
                <a:solidFill>
                  <a:schemeClr val="bg1"/>
                </a:solidFill>
                <a:latin typeface="微软雅黑" pitchFamily="34" charset="-122"/>
                <a:ea typeface="微软雅黑" pitchFamily="34" charset="-122"/>
              </a:endParaRPr>
            </a:p>
          </p:txBody>
        </p:sp>
      </p:grpSp>
      <p:cxnSp>
        <p:nvCxnSpPr>
          <p:cNvPr id="8" name="直接连接符 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149674783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par>
                                <p:cTn id="13" presetID="1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left)">
                                      <p:cBhvr>
                                        <p:cTn id="16" dur="500"/>
                                        <p:tgtEl>
                                          <p:spTgt spid="4"/>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p:cNvGrpSpPr/>
          <p:nvPr/>
        </p:nvGrpSpPr>
        <p:grpSpPr>
          <a:xfrm>
            <a:off x="5555375" y="1241185"/>
            <a:ext cx="630230" cy="63023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8" name="椭圆 7"/>
          <p:cNvSpPr/>
          <p:nvPr/>
        </p:nvSpPr>
        <p:spPr>
          <a:xfrm>
            <a:off x="5456848" y="1727399"/>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9" name="组合 8"/>
          <p:cNvGrpSpPr/>
          <p:nvPr/>
        </p:nvGrpSpPr>
        <p:grpSpPr>
          <a:xfrm>
            <a:off x="5098505" y="2297495"/>
            <a:ext cx="890519" cy="89051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2" name="椭圆 11"/>
          <p:cNvSpPr/>
          <p:nvPr/>
        </p:nvSpPr>
        <p:spPr>
          <a:xfrm>
            <a:off x="4400031" y="2735511"/>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3" name="组合 12"/>
          <p:cNvGrpSpPr/>
          <p:nvPr/>
        </p:nvGrpSpPr>
        <p:grpSpPr>
          <a:xfrm>
            <a:off x="3305964" y="2375471"/>
            <a:ext cx="1360493" cy="13604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6" name="椭圆 15"/>
          <p:cNvSpPr/>
          <p:nvPr/>
        </p:nvSpPr>
        <p:spPr>
          <a:xfrm>
            <a:off x="2774913" y="1204007"/>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TextBox 16"/>
          <p:cNvSpPr txBox="1"/>
          <p:nvPr/>
        </p:nvSpPr>
        <p:spPr>
          <a:xfrm>
            <a:off x="6603463" y="141487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71569" y="113159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499180" y="232988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501974" y="2043034"/>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6145043" y="3297615"/>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6124367" y="297985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4842996" y="4247679"/>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4846613" y="387476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1721463" y="3541294"/>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1680237" y="315483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7" name="TextBox 26"/>
          <p:cNvSpPr txBox="1"/>
          <p:nvPr/>
        </p:nvSpPr>
        <p:spPr>
          <a:xfrm>
            <a:off x="911287" y="1800568"/>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8" name="TextBox 27"/>
          <p:cNvSpPr txBox="1"/>
          <p:nvPr/>
        </p:nvSpPr>
        <p:spPr>
          <a:xfrm>
            <a:off x="911287" y="1447531"/>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2018</a:t>
            </a:r>
            <a:endParaRPr lang="en-US" altLang="zh-CN" sz="1400" b="1" dirty="0">
              <a:solidFill>
                <a:srgbClr val="0070C0"/>
              </a:solidFill>
              <a:latin typeface="微软雅黑" pitchFamily="34" charset="-122"/>
              <a:ea typeface="微软雅黑" pitchFamily="34" charset="-122"/>
            </a:endParaRPr>
          </a:p>
        </p:txBody>
      </p:sp>
      <p:cxnSp>
        <p:nvCxnSpPr>
          <p:cNvPr id="29" name="直接连接符 28"/>
          <p:cNvCxnSpPr/>
          <p:nvPr/>
        </p:nvCxnSpPr>
        <p:spPr>
          <a:xfrm flipV="1">
            <a:off x="6568909" y="1131591"/>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6119428" y="2979850"/>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6499180" y="2115042"/>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4842996" y="3874769"/>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1675336" y="3095551"/>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899592" y="1414875"/>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845920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0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40000">
                                          <p:cBhvr additive="base">
                                            <p:cTn id="2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000"/>
                                </p:stCondLst>
                                <p:childTnLst>
                                  <p:par>
                                    <p:cTn id="37" presetID="2" presetClass="entr" presetSubtype="4" fill="hold" grpId="0" nodeType="after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1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p:tgtEl>
                                              <p:spTgt spid="31"/>
                                            </p:tgtEl>
                                            <p:attrNameLst>
                                              <p:attrName>ppt_x</p:attrName>
                                            </p:attrNameLst>
                                          </p:cBhvr>
                                          <p:tavLst>
                                            <p:tav tm="0">
                                              <p:val>
                                                <p:strVal val="#ppt_x-#ppt_w*1.125000"/>
                                              </p:val>
                                            </p:tav>
                                            <p:tav tm="100000">
                                              <p:val>
                                                <p:strVal val="#ppt_x"/>
                                              </p:val>
                                            </p:tav>
                                          </p:tavLst>
                                        </p:anim>
                                        <p:animEffect transition="in" filter="wipe(right)">
                                          <p:cBhvr>
                                            <p:cTn id="53" dur="500"/>
                                            <p:tgtEl>
                                              <p:spTgt spid="31"/>
                                            </p:tgtEl>
                                          </p:cBhvr>
                                        </p:animEffect>
                                      </p:childTnLst>
                                    </p:cTn>
                                  </p:par>
                                </p:childTnLst>
                              </p:cTn>
                            </p:par>
                            <p:par>
                              <p:cTn id="54" fill="hold">
                                <p:stCondLst>
                                  <p:cond delay="3000"/>
                                </p:stCondLst>
                                <p:childTnLst>
                                  <p:par>
                                    <p:cTn id="55" presetID="2" presetClass="entr" presetSubtype="4" fill="hold" nodeType="afterEffect" p14:presetBounceEnd="40000">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14:bounceEnd="40000">
                                          <p:cBhvr additive="base">
                                            <p:cTn id="57"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1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childTnLst>
                              </p:cTn>
                            </p:par>
                            <p:par>
                              <p:cTn id="72" fill="hold">
                                <p:stCondLst>
                                  <p:cond delay="4000"/>
                                </p:stCondLst>
                                <p:childTnLst>
                                  <p:par>
                                    <p:cTn id="73" presetID="2" presetClass="entr" presetSubtype="4" fill="hold" grpId="0" nodeType="afterEffect" p14:presetBounceEnd="40000">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14:bounceEnd="40000">
                                          <p:cBhvr additive="base">
                                            <p:cTn id="75"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par>
                              <p:cTn id="77" fill="hold">
                                <p:stCondLst>
                                  <p:cond delay="4500"/>
                                </p:stCondLst>
                                <p:childTnLst>
                                  <p:par>
                                    <p:cTn id="78" presetID="1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right)">
                                          <p:cBhvr>
                                            <p:cTn id="81" dur="500"/>
                                            <p:tgtEl>
                                              <p:spTgt spid="23"/>
                                            </p:tgtEl>
                                          </p:cBhvr>
                                        </p:animEffect>
                                      </p:childTnLst>
                                    </p:cTn>
                                  </p:par>
                                  <p:par>
                                    <p:cTn id="82" presetID="12" presetClass="entr" presetSubtype="8" fill="hold"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childTnLst>
                              </p:cTn>
                            </p:par>
                            <p:par>
                              <p:cTn id="90" fill="hold">
                                <p:stCondLst>
                                  <p:cond delay="5000"/>
                                </p:stCondLst>
                                <p:childTnLst>
                                  <p:par>
                                    <p:cTn id="91" presetID="2" presetClass="entr" presetSubtype="4" fill="hold" nodeType="afterEffect" p14:presetBounceEnd="40000">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14:bounceEnd="40000">
                                          <p:cBhvr additive="base">
                                            <p:cTn id="93"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4" dur="500" fill="hold"/>
                                            <p:tgtEl>
                                              <p:spTgt spid="1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500"/>
                                            <p:tgtEl>
                                              <p:spTgt spid="25"/>
                                            </p:tgtEl>
                                            <p:attrNameLst>
                                              <p:attrName>ppt_x</p:attrName>
                                            </p:attrNameLst>
                                          </p:cBhvr>
                                          <p:tavLst>
                                            <p:tav tm="0">
                                              <p:val>
                                                <p:strVal val="#ppt_x-#ppt_w*1.125000"/>
                                              </p:val>
                                            </p:tav>
                                            <p:tav tm="100000">
                                              <p:val>
                                                <p:strVal val="#ppt_x"/>
                                              </p:val>
                                            </p:tav>
                                          </p:tavLst>
                                        </p:anim>
                                        <p:animEffect transition="in" filter="wipe(right)">
                                          <p:cBhvr>
                                            <p:cTn id="99" dur="500"/>
                                            <p:tgtEl>
                                              <p:spTgt spid="25"/>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500"/>
                                            <p:tgtEl>
                                              <p:spTgt spid="26"/>
                                            </p:tgtEl>
                                            <p:attrNameLst>
                                              <p:attrName>ppt_x</p:attrName>
                                            </p:attrNameLst>
                                          </p:cBhvr>
                                          <p:tavLst>
                                            <p:tav tm="0">
                                              <p:val>
                                                <p:strVal val="#ppt_x-#ppt_w*1.125000"/>
                                              </p:val>
                                            </p:tav>
                                            <p:tav tm="100000">
                                              <p:val>
                                                <p:strVal val="#ppt_x"/>
                                              </p:val>
                                            </p:tav>
                                          </p:tavLst>
                                        </p:anim>
                                        <p:animEffect transition="in" filter="wipe(right)">
                                          <p:cBhvr>
                                            <p:cTn id="103" dur="500"/>
                                            <p:tgtEl>
                                              <p:spTgt spid="26"/>
                                            </p:tgtEl>
                                          </p:cBhvr>
                                        </p:animEffect>
                                      </p:childTnLst>
                                    </p:cTn>
                                  </p:par>
                                  <p:par>
                                    <p:cTn id="104" presetID="12" presetClass="entr" presetSubtype="2" fill="hold" nodeType="with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p:tgtEl>
                                              <p:spTgt spid="33"/>
                                            </p:tgtEl>
                                            <p:attrNameLst>
                                              <p:attrName>ppt_x</p:attrName>
                                            </p:attrNameLst>
                                          </p:cBhvr>
                                          <p:tavLst>
                                            <p:tav tm="0">
                                              <p:val>
                                                <p:strVal val="#ppt_x+#ppt_w*1.125000"/>
                                              </p:val>
                                            </p:tav>
                                            <p:tav tm="100000">
                                              <p:val>
                                                <p:strVal val="#ppt_x"/>
                                              </p:val>
                                            </p:tav>
                                          </p:tavLst>
                                        </p:anim>
                                        <p:animEffect transition="in" filter="wipe(left)">
                                          <p:cBhvr>
                                            <p:cTn id="107" dur="500"/>
                                            <p:tgtEl>
                                              <p:spTgt spid="33"/>
                                            </p:tgtEl>
                                          </p:cBhvr>
                                        </p:animEffect>
                                      </p:childTnLst>
                                    </p:cTn>
                                  </p:par>
                                </p:childTnLst>
                              </p:cTn>
                            </p:par>
                            <p:par>
                              <p:cTn id="108" fill="hold">
                                <p:stCondLst>
                                  <p:cond delay="6000"/>
                                </p:stCondLst>
                                <p:childTnLst>
                                  <p:par>
                                    <p:cTn id="109" presetID="2" presetClass="entr" presetSubtype="4" fill="hold" grpId="0" nodeType="afterEffect" p14:presetBounceEnd="40000">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14:bounceEnd="40000">
                                          <p:cBhvr additive="base">
                                            <p:cTn id="111"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12" dur="500" fill="hold"/>
                                            <p:tgtEl>
                                              <p:spTgt spid="16"/>
                                            </p:tgtEl>
                                            <p:attrNameLst>
                                              <p:attrName>ppt_y</p:attrName>
                                            </p:attrNameLst>
                                          </p:cBhvr>
                                          <p:tavLst>
                                            <p:tav tm="0">
                                              <p:val>
                                                <p:strVal val="1+#ppt_h/2"/>
                                              </p:val>
                                            </p:tav>
                                            <p:tav tm="100000">
                                              <p:val>
                                                <p:strVal val="#ppt_y"/>
                                              </p:val>
                                            </p:tav>
                                          </p:tavLst>
                                        </p:anim>
                                      </p:childTnLst>
                                    </p:cTn>
                                  </p:par>
                                </p:childTnLst>
                              </p:cTn>
                            </p:par>
                            <p:par>
                              <p:cTn id="113" fill="hold">
                                <p:stCondLst>
                                  <p:cond delay="650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2"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p:tgtEl>
                                              <p:spTgt spid="34"/>
                                            </p:tgtEl>
                                            <p:attrNameLst>
                                              <p:attrName>ppt_x</p:attrName>
                                            </p:attrNameLst>
                                          </p:cBhvr>
                                          <p:tavLst>
                                            <p:tav tm="0">
                                              <p:val>
                                                <p:strVal val="#ppt_x+#ppt_w*1.125000"/>
                                              </p:val>
                                            </p:tav>
                                            <p:tav tm="100000">
                                              <p:val>
                                                <p:strVal val="#ppt_x"/>
                                              </p:val>
                                            </p:tav>
                                          </p:tavLst>
                                        </p:anim>
                                        <p:animEffect transition="in" filter="wipe(lef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12"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1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p:tgtEl>
                                              <p:spTgt spid="31"/>
                                            </p:tgtEl>
                                            <p:attrNameLst>
                                              <p:attrName>ppt_x</p:attrName>
                                            </p:attrNameLst>
                                          </p:cBhvr>
                                          <p:tavLst>
                                            <p:tav tm="0">
                                              <p:val>
                                                <p:strVal val="#ppt_x-#ppt_w*1.125000"/>
                                              </p:val>
                                            </p:tav>
                                            <p:tav tm="100000">
                                              <p:val>
                                                <p:strVal val="#ppt_x"/>
                                              </p:val>
                                            </p:tav>
                                          </p:tavLst>
                                        </p:anim>
                                        <p:animEffect transition="in" filter="wipe(right)">
                                          <p:cBhvr>
                                            <p:cTn id="53" dur="500"/>
                                            <p:tgtEl>
                                              <p:spTgt spid="31"/>
                                            </p:tgtEl>
                                          </p:cBhvr>
                                        </p:animEffect>
                                      </p:childTnLst>
                                    </p:cTn>
                                  </p:par>
                                </p:childTnLst>
                              </p:cTn>
                            </p:par>
                            <p:par>
                              <p:cTn id="54" fill="hold">
                                <p:stCondLst>
                                  <p:cond delay="3000"/>
                                </p:stCondLst>
                                <p:childTnLst>
                                  <p:par>
                                    <p:cTn id="55" presetID="2" presetClass="entr" presetSubtype="4"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ppt_x"/>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1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childTnLst>
                              </p:cTn>
                            </p:par>
                            <p:par>
                              <p:cTn id="72" fill="hold">
                                <p:stCondLst>
                                  <p:cond delay="4000"/>
                                </p:stCondLst>
                                <p:childTnLst>
                                  <p:par>
                                    <p:cTn id="73" presetID="2" presetClass="entr" presetSubtype="4"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ppt_x"/>
                                              </p:val>
                                            </p:tav>
                                            <p:tav tm="100000">
                                              <p:val>
                                                <p:strVal val="#ppt_x"/>
                                              </p:val>
                                            </p:tav>
                                          </p:tavLst>
                                        </p:anim>
                                        <p:anim calcmode="lin" valueType="num">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par>
                              <p:cTn id="77" fill="hold">
                                <p:stCondLst>
                                  <p:cond delay="4500"/>
                                </p:stCondLst>
                                <p:childTnLst>
                                  <p:par>
                                    <p:cTn id="78" presetID="1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right)">
                                          <p:cBhvr>
                                            <p:cTn id="81" dur="500"/>
                                            <p:tgtEl>
                                              <p:spTgt spid="23"/>
                                            </p:tgtEl>
                                          </p:cBhvr>
                                        </p:animEffect>
                                      </p:childTnLst>
                                    </p:cTn>
                                  </p:par>
                                  <p:par>
                                    <p:cTn id="82" presetID="12" presetClass="entr" presetSubtype="8" fill="hold"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p:tgtEl>
                                              <p:spTgt spid="32"/>
                                            </p:tgtEl>
                                            <p:attrNameLst>
                                              <p:attrName>ppt_x</p:attrName>
                                            </p:attrNameLst>
                                          </p:cBhvr>
                                          <p:tavLst>
                                            <p:tav tm="0">
                                              <p:val>
                                                <p:strVal val="#ppt_x-#ppt_w*1.125000"/>
                                              </p:val>
                                            </p:tav>
                                            <p:tav tm="100000">
                                              <p:val>
                                                <p:strVal val="#ppt_x"/>
                                              </p:val>
                                            </p:tav>
                                          </p:tavLst>
                                        </p:anim>
                                        <p:animEffect transition="in" filter="wipe(right)">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childTnLst>
                              </p:cTn>
                            </p:par>
                            <p:par>
                              <p:cTn id="90" fill="hold">
                                <p:stCondLst>
                                  <p:cond delay="5000"/>
                                </p:stCondLst>
                                <p:childTnLst>
                                  <p:par>
                                    <p:cTn id="91" presetID="2" presetClass="entr" presetSubtype="4" fill="hold" nodeType="after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additive="base">
                                            <p:cTn id="93" dur="500" fill="hold"/>
                                            <p:tgtEl>
                                              <p:spTgt spid="13"/>
                                            </p:tgtEl>
                                            <p:attrNameLst>
                                              <p:attrName>ppt_x</p:attrName>
                                            </p:attrNameLst>
                                          </p:cBhvr>
                                          <p:tavLst>
                                            <p:tav tm="0">
                                              <p:val>
                                                <p:strVal val="#ppt_x"/>
                                              </p:val>
                                            </p:tav>
                                            <p:tav tm="100000">
                                              <p:val>
                                                <p:strVal val="#ppt_x"/>
                                              </p:val>
                                            </p:tav>
                                          </p:tavLst>
                                        </p:anim>
                                        <p:anim calcmode="lin" valueType="num">
                                          <p:cBhvr additive="base">
                                            <p:cTn id="94" dur="500" fill="hold"/>
                                            <p:tgtEl>
                                              <p:spTgt spid="1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500"/>
                                            <p:tgtEl>
                                              <p:spTgt spid="25"/>
                                            </p:tgtEl>
                                            <p:attrNameLst>
                                              <p:attrName>ppt_x</p:attrName>
                                            </p:attrNameLst>
                                          </p:cBhvr>
                                          <p:tavLst>
                                            <p:tav tm="0">
                                              <p:val>
                                                <p:strVal val="#ppt_x-#ppt_w*1.125000"/>
                                              </p:val>
                                            </p:tav>
                                            <p:tav tm="100000">
                                              <p:val>
                                                <p:strVal val="#ppt_x"/>
                                              </p:val>
                                            </p:tav>
                                          </p:tavLst>
                                        </p:anim>
                                        <p:animEffect transition="in" filter="wipe(right)">
                                          <p:cBhvr>
                                            <p:cTn id="99" dur="500"/>
                                            <p:tgtEl>
                                              <p:spTgt spid="25"/>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500"/>
                                            <p:tgtEl>
                                              <p:spTgt spid="26"/>
                                            </p:tgtEl>
                                            <p:attrNameLst>
                                              <p:attrName>ppt_x</p:attrName>
                                            </p:attrNameLst>
                                          </p:cBhvr>
                                          <p:tavLst>
                                            <p:tav tm="0">
                                              <p:val>
                                                <p:strVal val="#ppt_x-#ppt_w*1.125000"/>
                                              </p:val>
                                            </p:tav>
                                            <p:tav tm="100000">
                                              <p:val>
                                                <p:strVal val="#ppt_x"/>
                                              </p:val>
                                            </p:tav>
                                          </p:tavLst>
                                        </p:anim>
                                        <p:animEffect transition="in" filter="wipe(right)">
                                          <p:cBhvr>
                                            <p:cTn id="103" dur="500"/>
                                            <p:tgtEl>
                                              <p:spTgt spid="26"/>
                                            </p:tgtEl>
                                          </p:cBhvr>
                                        </p:animEffect>
                                      </p:childTnLst>
                                    </p:cTn>
                                  </p:par>
                                  <p:par>
                                    <p:cTn id="104" presetID="12" presetClass="entr" presetSubtype="2" fill="hold" nodeType="with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p:tgtEl>
                                              <p:spTgt spid="33"/>
                                            </p:tgtEl>
                                            <p:attrNameLst>
                                              <p:attrName>ppt_x</p:attrName>
                                            </p:attrNameLst>
                                          </p:cBhvr>
                                          <p:tavLst>
                                            <p:tav tm="0">
                                              <p:val>
                                                <p:strVal val="#ppt_x+#ppt_w*1.125000"/>
                                              </p:val>
                                            </p:tav>
                                            <p:tav tm="100000">
                                              <p:val>
                                                <p:strVal val="#ppt_x"/>
                                              </p:val>
                                            </p:tav>
                                          </p:tavLst>
                                        </p:anim>
                                        <p:animEffect transition="in" filter="wipe(left)">
                                          <p:cBhvr>
                                            <p:cTn id="107" dur="500"/>
                                            <p:tgtEl>
                                              <p:spTgt spid="33"/>
                                            </p:tgtEl>
                                          </p:cBhvr>
                                        </p:animEffect>
                                      </p:childTnLst>
                                    </p:cTn>
                                  </p:par>
                                </p:childTnLst>
                              </p:cTn>
                            </p:par>
                            <p:par>
                              <p:cTn id="108" fill="hold">
                                <p:stCondLst>
                                  <p:cond delay="6000"/>
                                </p:stCondLst>
                                <p:childTnLst>
                                  <p:par>
                                    <p:cTn id="109" presetID="2" presetClass="entr" presetSubtype="4" fill="hold" grpId="0" nodeType="afterEffect">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cBhvr additive="base">
                                            <p:cTn id="111" dur="500" fill="hold"/>
                                            <p:tgtEl>
                                              <p:spTgt spid="16"/>
                                            </p:tgtEl>
                                            <p:attrNameLst>
                                              <p:attrName>ppt_x</p:attrName>
                                            </p:attrNameLst>
                                          </p:cBhvr>
                                          <p:tavLst>
                                            <p:tav tm="0">
                                              <p:val>
                                                <p:strVal val="#ppt_x"/>
                                              </p:val>
                                            </p:tav>
                                            <p:tav tm="100000">
                                              <p:val>
                                                <p:strVal val="#ppt_x"/>
                                              </p:val>
                                            </p:tav>
                                          </p:tavLst>
                                        </p:anim>
                                        <p:anim calcmode="lin" valueType="num">
                                          <p:cBhvr additive="base">
                                            <p:cTn id="112" dur="500" fill="hold"/>
                                            <p:tgtEl>
                                              <p:spTgt spid="16"/>
                                            </p:tgtEl>
                                            <p:attrNameLst>
                                              <p:attrName>ppt_y</p:attrName>
                                            </p:attrNameLst>
                                          </p:cBhvr>
                                          <p:tavLst>
                                            <p:tav tm="0">
                                              <p:val>
                                                <p:strVal val="1+#ppt_h/2"/>
                                              </p:val>
                                            </p:tav>
                                            <p:tav tm="100000">
                                              <p:val>
                                                <p:strVal val="#ppt_y"/>
                                              </p:val>
                                            </p:tav>
                                          </p:tavLst>
                                        </p:anim>
                                      </p:childTnLst>
                                    </p:cTn>
                                  </p:par>
                                </p:childTnLst>
                              </p:cTn>
                            </p:par>
                            <p:par>
                              <p:cTn id="113" fill="hold">
                                <p:stCondLst>
                                  <p:cond delay="650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2"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p:tgtEl>
                                              <p:spTgt spid="34"/>
                                            </p:tgtEl>
                                            <p:attrNameLst>
                                              <p:attrName>ppt_x</p:attrName>
                                            </p:attrNameLst>
                                          </p:cBhvr>
                                          <p:tavLst>
                                            <p:tav tm="0">
                                              <p:val>
                                                <p:strVal val="#ppt_x+#ppt_w*1.125000"/>
                                              </p:val>
                                            </p:tav>
                                            <p:tav tm="100000">
                                              <p:val>
                                                <p:strVal val="#ppt_x"/>
                                              </p:val>
                                            </p:tav>
                                          </p:tavLst>
                                        </p:anim>
                                        <p:animEffect transition="in" filter="wipe(lef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12"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14"/>
          <p:cNvSpPr>
            <a:spLocks noChangeArrowheads="1"/>
          </p:cNvSpPr>
          <p:nvPr/>
        </p:nvSpPr>
        <p:spPr bwMode="auto">
          <a:xfrm>
            <a:off x="5976526" y="1747559"/>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xmlns="">
                <a:solidFill>
                  <a:schemeClr val="bg2"/>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6471120" y="995574"/>
            <a:ext cx="1440000" cy="14400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7" name="组合 1"/>
          <p:cNvGrpSpPr/>
          <p:nvPr/>
        </p:nvGrpSpPr>
        <p:grpSpPr>
          <a:xfrm>
            <a:off x="478204" y="1053770"/>
            <a:ext cx="4175854" cy="3573567"/>
            <a:chOff x="1243649" y="1306887"/>
            <a:chExt cx="6153580" cy="5266736"/>
          </a:xfrm>
          <a:solidFill>
            <a:srgbClr val="0070C0"/>
          </a:solidFill>
        </p:grpSpPr>
        <p:sp>
          <p:nvSpPr>
            <p:cNvPr id="8" name="任意多边形 7"/>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任意多边形 8"/>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9"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40"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41" name="Text Box 15"/>
          <p:cNvSpPr txBox="1">
            <a:spLocks noChangeArrowheads="1"/>
          </p:cNvSpPr>
          <p:nvPr/>
        </p:nvSpPr>
        <p:spPr bwMode="auto">
          <a:xfrm>
            <a:off x="6765722" y="1311617"/>
            <a:ext cx="850795" cy="8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rgbClr val="0070C0"/>
                </a:solidFill>
                <a:latin typeface="微软雅黑" pitchFamily="34" charset="-122"/>
                <a:ea typeface="微软雅黑" pitchFamily="34" charset="-122"/>
              </a:rPr>
              <a:t>添加</a:t>
            </a:r>
            <a:endParaRPr lang="en-US" altLang="zh-CN" sz="2400" b="1" dirty="0" smtClean="0">
              <a:solidFill>
                <a:srgbClr val="0070C0"/>
              </a:solidFill>
              <a:latin typeface="微软雅黑" pitchFamily="34" charset="-122"/>
              <a:ea typeface="微软雅黑" pitchFamily="34" charset="-122"/>
            </a:endParaRPr>
          </a:p>
          <a:p>
            <a:pPr algn="ctr"/>
            <a:r>
              <a:rPr lang="zh-CN" altLang="en-US" sz="2400" b="1" dirty="0" smtClean="0">
                <a:solidFill>
                  <a:srgbClr val="0070C0"/>
                </a:solidFill>
                <a:latin typeface="微软雅黑" pitchFamily="34" charset="-122"/>
                <a:ea typeface="微软雅黑" pitchFamily="34" charset="-122"/>
              </a:rPr>
              <a:t>标题</a:t>
            </a:r>
            <a:endParaRPr lang="zh-CN" altLang="en-US" sz="2400" b="1" dirty="0">
              <a:solidFill>
                <a:srgbClr val="0070C0"/>
              </a:solidFill>
              <a:latin typeface="微软雅黑" pitchFamily="34" charset="-122"/>
              <a:ea typeface="微软雅黑" pitchFamily="34" charset="-122"/>
            </a:endParaRPr>
          </a:p>
        </p:txBody>
      </p:sp>
      <p:sp>
        <p:nvSpPr>
          <p:cNvPr id="42" name="Rectangle 16"/>
          <p:cNvSpPr>
            <a:spLocks noChangeArrowheads="1"/>
          </p:cNvSpPr>
          <p:nvPr/>
        </p:nvSpPr>
        <p:spPr bwMode="auto">
          <a:xfrm>
            <a:off x="6246832" y="2665531"/>
            <a:ext cx="1836183" cy="23544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266553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93927" y="299057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V="1">
            <a:off x="4193927" y="3314422"/>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V="1">
            <a:off x="4140343" y="3691850"/>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Rectangle 23"/>
          <p:cNvSpPr>
            <a:spLocks noChangeArrowheads="1"/>
          </p:cNvSpPr>
          <p:nvPr/>
        </p:nvSpPr>
        <p:spPr bwMode="auto">
          <a:xfrm>
            <a:off x="4572596" y="2357160"/>
            <a:ext cx="1026452" cy="2932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4"/>
          <p:cNvSpPr>
            <a:spLocks noChangeArrowheads="1"/>
          </p:cNvSpPr>
          <p:nvPr/>
        </p:nvSpPr>
        <p:spPr bwMode="auto">
          <a:xfrm>
            <a:off x="4572596" y="2720300"/>
            <a:ext cx="1026452" cy="2932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9" name="Rectangle 25"/>
          <p:cNvSpPr>
            <a:spLocks noChangeArrowheads="1"/>
          </p:cNvSpPr>
          <p:nvPr/>
        </p:nvSpPr>
        <p:spPr bwMode="auto">
          <a:xfrm>
            <a:off x="4572596" y="3044150"/>
            <a:ext cx="1026452" cy="2932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50" name="Rectangle 26"/>
          <p:cNvSpPr>
            <a:spLocks noChangeArrowheads="1"/>
          </p:cNvSpPr>
          <p:nvPr/>
        </p:nvSpPr>
        <p:spPr bwMode="auto">
          <a:xfrm>
            <a:off x="4572596" y="3421579"/>
            <a:ext cx="1026452" cy="2932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51" name="圆角矩形 53"/>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724228">
            <a:off x="3430648" y="2290474"/>
            <a:ext cx="161925" cy="157183"/>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圆角矩形 53"/>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724228">
            <a:off x="3543772" y="3154868"/>
            <a:ext cx="161925" cy="157183"/>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圆角矩形 53"/>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724228">
            <a:off x="3812888" y="3370371"/>
            <a:ext cx="161925" cy="157183"/>
          </a:xfrm>
          <a:prstGeom prst="rect">
            <a:avLst/>
          </a:prstGeom>
          <a:noFill/>
          <a:extLst>
            <a:ext uri="{909E8E84-426E-40DD-AFC4-6F175D3DCCD1}">
              <a14:hiddenFill xmlns:a14="http://schemas.microsoft.com/office/drawing/2010/main" xmlns="">
                <a:solidFill>
                  <a:srgbClr val="FFFFFF"/>
                </a:solidFill>
              </a14:hiddenFill>
            </a:ext>
          </a:extLst>
        </p:spPr>
      </p:pic>
      <p:pic>
        <p:nvPicPr>
          <p:cNvPr id="54" name="圆角矩形 53"/>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724228">
            <a:off x="3488996" y="3910915"/>
            <a:ext cx="161925" cy="157183"/>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Line 548"/>
          <p:cNvSpPr>
            <a:spLocks noChangeShapeType="1"/>
          </p:cNvSpPr>
          <p:nvPr/>
        </p:nvSpPr>
        <p:spPr bwMode="auto">
          <a:xfrm>
            <a:off x="3546143" y="2396451"/>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653313" y="2990572"/>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7" name="Line 548"/>
          <p:cNvSpPr>
            <a:spLocks noChangeShapeType="1"/>
          </p:cNvSpPr>
          <p:nvPr/>
        </p:nvSpPr>
        <p:spPr bwMode="auto">
          <a:xfrm flipV="1">
            <a:off x="3599729" y="3691850"/>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8" name="Line 548"/>
          <p:cNvSpPr>
            <a:spLocks noChangeShapeType="1"/>
          </p:cNvSpPr>
          <p:nvPr/>
        </p:nvSpPr>
        <p:spPr bwMode="auto">
          <a:xfrm flipV="1">
            <a:off x="3923620" y="3314422"/>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4816228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18" presetClass="entr" presetSubtype="1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downLeft)">
                                      <p:cBhvr>
                                        <p:cTn id="21" dur="2000"/>
                                        <p:tgtEl>
                                          <p:spTgt spid="7"/>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ppt_x</p:attrName>
                                        </p:attrNameLst>
                                      </p:cBhvr>
                                      <p:tavLst>
                                        <p:tav tm="0">
                                          <p:val>
                                            <p:strVal val="#ppt_x-.2"/>
                                          </p:val>
                                        </p:tav>
                                        <p:tav tm="100000">
                                          <p:val>
                                            <p:strVal val="#ppt_x"/>
                                          </p:val>
                                        </p:tav>
                                      </p:tavLst>
                                    </p:anim>
                                    <p:anim calcmode="lin" valueType="num">
                                      <p:cBhvr>
                                        <p:cTn id="26"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1"/>
                                        </p:tgtEl>
                                      </p:cBhvr>
                                    </p:animEffect>
                                  </p:childTnLst>
                                </p:cTn>
                              </p:par>
                              <p:par>
                                <p:cTn id="28" presetID="29" presetClass="entr" presetSubtype="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ppt_x</p:attrName>
                                        </p:attrNameLst>
                                      </p:cBhvr>
                                      <p:tavLst>
                                        <p:tav tm="0">
                                          <p:val>
                                            <p:strVal val="#ppt_x-.2"/>
                                          </p:val>
                                        </p:tav>
                                        <p:tav tm="100000">
                                          <p:val>
                                            <p:strVal val="#ppt_x"/>
                                          </p:val>
                                        </p:tav>
                                      </p:tavLst>
                                    </p:anim>
                                    <p:anim calcmode="lin" valueType="num">
                                      <p:cBhvr>
                                        <p:cTn id="31"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2"/>
                                        </p:tgtEl>
                                      </p:cBhvr>
                                    </p:animEffect>
                                  </p:childTnLst>
                                </p:cTn>
                              </p:par>
                              <p:par>
                                <p:cTn id="33" presetID="29" presetClass="entr" presetSubtype="0"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ppt_x</p:attrName>
                                        </p:attrNameLst>
                                      </p:cBhvr>
                                      <p:tavLst>
                                        <p:tav tm="0">
                                          <p:val>
                                            <p:strVal val="#ppt_x-.2"/>
                                          </p:val>
                                        </p:tav>
                                        <p:tav tm="100000">
                                          <p:val>
                                            <p:strVal val="#ppt_x"/>
                                          </p:val>
                                        </p:tav>
                                      </p:tavLst>
                                    </p:anim>
                                    <p:anim calcmode="lin" valueType="num">
                                      <p:cBhvr>
                                        <p:cTn id="36"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4"/>
                                        </p:tgtEl>
                                      </p:cBhvr>
                                    </p:animEffect>
                                  </p:childTnLst>
                                </p:cTn>
                              </p:par>
                              <p:par>
                                <p:cTn id="38" presetID="29" presetClass="entr" presetSubtype="0" fill="hold" nodeType="with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1000" fill="hold"/>
                                        <p:tgtEl>
                                          <p:spTgt spid="53"/>
                                        </p:tgtEl>
                                        <p:attrNameLst>
                                          <p:attrName>ppt_x</p:attrName>
                                        </p:attrNameLst>
                                      </p:cBhvr>
                                      <p:tavLst>
                                        <p:tav tm="0">
                                          <p:val>
                                            <p:strVal val="#ppt_x-.2"/>
                                          </p:val>
                                        </p:tav>
                                        <p:tav tm="100000">
                                          <p:val>
                                            <p:strVal val="#ppt_x"/>
                                          </p:val>
                                        </p:tav>
                                      </p:tavLst>
                                    </p:anim>
                                    <p:anim calcmode="lin" valueType="num">
                                      <p:cBhvr>
                                        <p:cTn id="41" dur="10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42" dur="1000"/>
                                        <p:tgtEl>
                                          <p:spTgt spid="53"/>
                                        </p:tgtEl>
                                      </p:cBhvr>
                                    </p:animEffect>
                                  </p:childTnLst>
                                </p:cTn>
                              </p:par>
                            </p:childTnLst>
                          </p:cTn>
                        </p:par>
                        <p:par>
                          <p:cTn id="43" fill="hold">
                            <p:stCondLst>
                              <p:cond delay="4000"/>
                            </p:stCondLst>
                            <p:childTnLst>
                              <p:par>
                                <p:cTn id="44" presetID="18" presetClass="entr" presetSubtype="6"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strips(downRight)">
                                      <p:cBhvr>
                                        <p:cTn id="46" dur="500"/>
                                        <p:tgtEl>
                                          <p:spTgt spid="55"/>
                                        </p:tgtEl>
                                      </p:cBhvr>
                                    </p:animEffect>
                                  </p:childTnLst>
                                </p:cTn>
                              </p:par>
                              <p:par>
                                <p:cTn id="47" presetID="18" presetClass="entr" presetSubtype="6"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strips(downRight)">
                                      <p:cBhvr>
                                        <p:cTn id="49" dur="500"/>
                                        <p:tgtEl>
                                          <p:spTgt spid="43"/>
                                        </p:tgtEl>
                                      </p:cBhvr>
                                    </p:animEffect>
                                  </p:childTnLst>
                                </p:cTn>
                              </p:par>
                            </p:childTnLst>
                          </p:cTn>
                        </p:par>
                        <p:par>
                          <p:cTn id="50" fill="hold">
                            <p:stCondLst>
                              <p:cond delay="4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47"/>
                                        </p:tgtEl>
                                        <p:attrNameLst>
                                          <p:attrName>ppt_y</p:attrName>
                                        </p:attrNameLst>
                                      </p:cBhvr>
                                      <p:tavLst>
                                        <p:tav tm="0">
                                          <p:val>
                                            <p:strVal val="#ppt_y"/>
                                          </p:val>
                                        </p:tav>
                                        <p:tav tm="100000">
                                          <p:val>
                                            <p:strVal val="#ppt_y"/>
                                          </p:val>
                                        </p:tav>
                                      </p:tavLst>
                                    </p:anim>
                                    <p:anim calcmode="lin" valueType="num">
                                      <p:cBhvr>
                                        <p:cTn id="55"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47"/>
                                        </p:tgtEl>
                                      </p:cBhvr>
                                    </p:animEffect>
                                  </p:childTnLst>
                                </p:cTn>
                              </p:par>
                            </p:childTnLst>
                          </p:cTn>
                        </p:par>
                        <p:par>
                          <p:cTn id="58" fill="hold">
                            <p:stCondLst>
                              <p:cond delay="5250"/>
                            </p:stCondLst>
                            <p:childTnLst>
                              <p:par>
                                <p:cTn id="59" presetID="18" presetClass="entr" presetSubtype="6"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strips(downRight)">
                                      <p:cBhvr>
                                        <p:cTn id="61" dur="500"/>
                                        <p:tgtEl>
                                          <p:spTgt spid="56"/>
                                        </p:tgtEl>
                                      </p:cBhvr>
                                    </p:animEffect>
                                  </p:childTnLst>
                                </p:cTn>
                              </p:par>
                              <p:par>
                                <p:cTn id="62" presetID="18" presetClass="entr" presetSubtype="6"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strips(downRight)">
                                      <p:cBhvr>
                                        <p:cTn id="64" dur="500"/>
                                        <p:tgtEl>
                                          <p:spTgt spid="44"/>
                                        </p:tgtEl>
                                      </p:cBhvr>
                                    </p:animEffect>
                                  </p:childTnLst>
                                </p:cTn>
                              </p:par>
                            </p:childTnLst>
                          </p:cTn>
                        </p:par>
                        <p:par>
                          <p:cTn id="65" fill="hold">
                            <p:stCondLst>
                              <p:cond delay="5750"/>
                            </p:stCondLst>
                            <p:childTnLst>
                              <p:par>
                                <p:cTn id="66" presetID="41" presetClass="entr" presetSubtype="0" fill="hold" nodeType="afterEffect">
                                  <p:stCondLst>
                                    <p:cond delay="0"/>
                                  </p:stCondLst>
                                  <p:iterate type="lt">
                                    <p:tmPct val="10000"/>
                                  </p:iterate>
                                  <p:childTnLst>
                                    <p:set>
                                      <p:cBhvr>
                                        <p:cTn id="67" dur="1" fill="hold">
                                          <p:stCondLst>
                                            <p:cond delay="0"/>
                                          </p:stCondLst>
                                        </p:cTn>
                                        <p:tgtEl>
                                          <p:spTgt spid="48">
                                            <p:txEl>
                                              <p:pRg st="0" end="0"/>
                                            </p:txEl>
                                          </p:spTgt>
                                        </p:tgtEl>
                                        <p:attrNameLst>
                                          <p:attrName>style.visibility</p:attrName>
                                        </p:attrNameLst>
                                      </p:cBhvr>
                                      <p:to>
                                        <p:strVal val="visible"/>
                                      </p:to>
                                    </p:set>
                                    <p:anim calcmode="lin" valueType="num">
                                      <p:cBhvr>
                                        <p:cTn id="68" dur="500" fill="hold"/>
                                        <p:tgtEl>
                                          <p:spTgt spid="4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8">
                                            <p:txEl>
                                              <p:pRg st="0" end="0"/>
                                            </p:txEl>
                                          </p:spTgt>
                                        </p:tgtEl>
                                        <p:attrNameLst>
                                          <p:attrName>ppt_y</p:attrName>
                                        </p:attrNameLst>
                                      </p:cBhvr>
                                      <p:tavLst>
                                        <p:tav tm="0">
                                          <p:val>
                                            <p:strVal val="#ppt_y"/>
                                          </p:val>
                                        </p:tav>
                                        <p:tav tm="100000">
                                          <p:val>
                                            <p:strVal val="#ppt_y"/>
                                          </p:val>
                                        </p:tav>
                                      </p:tavLst>
                                    </p:anim>
                                    <p:anim calcmode="lin" valueType="num">
                                      <p:cBhvr>
                                        <p:cTn id="70" dur="500" fill="hold"/>
                                        <p:tgtEl>
                                          <p:spTgt spid="4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8">
                                            <p:txEl>
                                              <p:pRg st="0" end="0"/>
                                            </p:txEl>
                                          </p:spTgt>
                                        </p:tgtEl>
                                      </p:cBhvr>
                                    </p:animEffect>
                                  </p:childTnLst>
                                </p:cTn>
                              </p:par>
                            </p:childTnLst>
                          </p:cTn>
                        </p:par>
                        <p:par>
                          <p:cTn id="73" fill="hold">
                            <p:stCondLst>
                              <p:cond delay="6500"/>
                            </p:stCondLst>
                            <p:childTnLst>
                              <p:par>
                                <p:cTn id="74" presetID="18" presetClass="entr" presetSubtype="6"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strips(downRight)">
                                      <p:cBhvr>
                                        <p:cTn id="76" dur="500"/>
                                        <p:tgtEl>
                                          <p:spTgt spid="58"/>
                                        </p:tgtEl>
                                      </p:cBhvr>
                                    </p:animEffect>
                                  </p:childTnLst>
                                </p:cTn>
                              </p:par>
                              <p:par>
                                <p:cTn id="77" presetID="18" presetClass="entr" presetSubtype="6"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strips(downRight)">
                                      <p:cBhvr>
                                        <p:cTn id="79" dur="500"/>
                                        <p:tgtEl>
                                          <p:spTgt spid="45"/>
                                        </p:tgtEl>
                                      </p:cBhvr>
                                    </p:animEffect>
                                  </p:childTnLst>
                                </p:cTn>
                              </p:par>
                            </p:childTnLst>
                          </p:cTn>
                        </p:par>
                        <p:par>
                          <p:cTn id="80" fill="hold">
                            <p:stCondLst>
                              <p:cond delay="7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9"/>
                                        </p:tgtEl>
                                        <p:attrNameLst>
                                          <p:attrName>ppt_y</p:attrName>
                                        </p:attrNameLst>
                                      </p:cBhvr>
                                      <p:tavLst>
                                        <p:tav tm="0">
                                          <p:val>
                                            <p:strVal val="#ppt_y"/>
                                          </p:val>
                                        </p:tav>
                                        <p:tav tm="100000">
                                          <p:val>
                                            <p:strVal val="#ppt_y"/>
                                          </p:val>
                                        </p:tav>
                                      </p:tavLst>
                                    </p:anim>
                                    <p:anim calcmode="lin" valueType="num">
                                      <p:cBhvr>
                                        <p:cTn id="8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9"/>
                                        </p:tgtEl>
                                      </p:cBhvr>
                                    </p:animEffect>
                                  </p:childTnLst>
                                </p:cTn>
                              </p:par>
                            </p:childTnLst>
                          </p:cTn>
                        </p:par>
                        <p:par>
                          <p:cTn id="88" fill="hold">
                            <p:stCondLst>
                              <p:cond delay="7750"/>
                            </p:stCondLst>
                            <p:childTnLst>
                              <p:par>
                                <p:cTn id="89" presetID="18" presetClass="entr" presetSubtype="6"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strips(downRight)">
                                      <p:cBhvr>
                                        <p:cTn id="91" dur="500"/>
                                        <p:tgtEl>
                                          <p:spTgt spid="57"/>
                                        </p:tgtEl>
                                      </p:cBhvr>
                                    </p:animEffect>
                                  </p:childTnLst>
                                </p:cTn>
                              </p:par>
                              <p:par>
                                <p:cTn id="92" presetID="18" presetClass="entr" presetSubtype="6"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strips(downRight)">
                                      <p:cBhvr>
                                        <p:cTn id="94" dur="500"/>
                                        <p:tgtEl>
                                          <p:spTgt spid="46"/>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50"/>
                                        </p:tgtEl>
                                        <p:attrNameLst>
                                          <p:attrName>style.visibility</p:attrName>
                                        </p:attrNameLst>
                                      </p:cBhvr>
                                      <p:to>
                                        <p:strVal val="visible"/>
                                      </p:to>
                                    </p:set>
                                    <p:anim calcmode="lin" valueType="num">
                                      <p:cBhvr>
                                        <p:cTn id="9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50"/>
                                        </p:tgtEl>
                                        <p:attrNameLst>
                                          <p:attrName>ppt_y</p:attrName>
                                        </p:attrNameLst>
                                      </p:cBhvr>
                                      <p:tavLst>
                                        <p:tav tm="0">
                                          <p:val>
                                            <p:strVal val="#ppt_y"/>
                                          </p:val>
                                        </p:tav>
                                        <p:tav tm="100000">
                                          <p:val>
                                            <p:strVal val="#ppt_y"/>
                                          </p:val>
                                        </p:tav>
                                      </p:tavLst>
                                    </p:anim>
                                    <p:anim calcmode="lin" valueType="num">
                                      <p:cBhvr>
                                        <p:cTn id="10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50"/>
                                        </p:tgtEl>
                                      </p:cBhvr>
                                    </p:animEffect>
                                  </p:childTnLst>
                                </p:cTn>
                              </p:par>
                              <p:par>
                                <p:cTn id="103" presetID="52" presetClass="entr" presetSubtype="0" fill="hold" grpId="0" nodeType="withEffect">
                                  <p:stCondLst>
                                    <p:cond delay="0"/>
                                  </p:stCondLst>
                                  <p:childTnLst>
                                    <p:set>
                                      <p:cBhvr>
                                        <p:cTn id="104" dur="1" fill="hold">
                                          <p:stCondLst>
                                            <p:cond delay="0"/>
                                          </p:stCondLst>
                                        </p:cTn>
                                        <p:tgtEl>
                                          <p:spTgt spid="5"/>
                                        </p:tgtEl>
                                        <p:attrNameLst>
                                          <p:attrName>style.visibility</p:attrName>
                                        </p:attrNameLst>
                                      </p:cBhvr>
                                      <p:to>
                                        <p:strVal val="visible"/>
                                      </p:to>
                                    </p:set>
                                    <p:animScale>
                                      <p:cBhvr>
                                        <p:cTn id="10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5"/>
                                        </p:tgtEl>
                                        <p:attrNameLst>
                                          <p:attrName>ppt_x</p:attrName>
                                          <p:attrName>ppt_y</p:attrName>
                                        </p:attrNameLst>
                                      </p:cBhvr>
                                    </p:animMotion>
                                    <p:animEffect transition="in" filter="fade">
                                      <p:cBhvr>
                                        <p:cTn id="107" dur="1000"/>
                                        <p:tgtEl>
                                          <p:spTgt spid="5"/>
                                        </p:tgtEl>
                                      </p:cBhvr>
                                    </p:animEffect>
                                  </p:childTnLst>
                                </p:cTn>
                              </p:par>
                            </p:childTnLst>
                          </p:cTn>
                        </p:par>
                        <p:par>
                          <p:cTn id="108" fill="hold">
                            <p:stCondLst>
                              <p:cond delay="9250"/>
                            </p:stCondLst>
                            <p:childTnLst>
                              <p:par>
                                <p:cTn id="109" presetID="18" presetClass="entr" presetSubtype="12" fill="hold" nodeType="after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strips(downLeft)">
                                      <p:cBhvr>
                                        <p:cTn id="111" dur="500"/>
                                        <p:tgtEl>
                                          <p:spTgt spid="6"/>
                                        </p:tgtEl>
                                      </p:cBhvr>
                                    </p:animEffect>
                                  </p:childTnLst>
                                </p:cTn>
                              </p:par>
                            </p:childTnLst>
                          </p:cTn>
                        </p:par>
                        <p:par>
                          <p:cTn id="112" fill="hold">
                            <p:stCondLst>
                              <p:cond delay="9750"/>
                            </p:stCondLst>
                            <p:childTnLst>
                              <p:par>
                                <p:cTn id="113" presetID="49" presetClass="entr" presetSubtype="0" decel="100000"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p:cTn id="115" dur="500" fill="hold"/>
                                        <p:tgtEl>
                                          <p:spTgt spid="41"/>
                                        </p:tgtEl>
                                        <p:attrNameLst>
                                          <p:attrName>ppt_w</p:attrName>
                                        </p:attrNameLst>
                                      </p:cBhvr>
                                      <p:tavLst>
                                        <p:tav tm="0">
                                          <p:val>
                                            <p:fltVal val="0"/>
                                          </p:val>
                                        </p:tav>
                                        <p:tav tm="100000">
                                          <p:val>
                                            <p:strVal val="#ppt_w"/>
                                          </p:val>
                                        </p:tav>
                                      </p:tavLst>
                                    </p:anim>
                                    <p:anim calcmode="lin" valueType="num">
                                      <p:cBhvr>
                                        <p:cTn id="116" dur="500" fill="hold"/>
                                        <p:tgtEl>
                                          <p:spTgt spid="41"/>
                                        </p:tgtEl>
                                        <p:attrNameLst>
                                          <p:attrName>ppt_h</p:attrName>
                                        </p:attrNameLst>
                                      </p:cBhvr>
                                      <p:tavLst>
                                        <p:tav tm="0">
                                          <p:val>
                                            <p:fltVal val="0"/>
                                          </p:val>
                                        </p:tav>
                                        <p:tav tm="100000">
                                          <p:val>
                                            <p:strVal val="#ppt_h"/>
                                          </p:val>
                                        </p:tav>
                                      </p:tavLst>
                                    </p:anim>
                                    <p:anim calcmode="lin" valueType="num">
                                      <p:cBhvr>
                                        <p:cTn id="117" dur="500" fill="hold"/>
                                        <p:tgtEl>
                                          <p:spTgt spid="41"/>
                                        </p:tgtEl>
                                        <p:attrNameLst>
                                          <p:attrName>style.rotation</p:attrName>
                                        </p:attrNameLst>
                                      </p:cBhvr>
                                      <p:tavLst>
                                        <p:tav tm="0">
                                          <p:val>
                                            <p:fltVal val="360"/>
                                          </p:val>
                                        </p:tav>
                                        <p:tav tm="100000">
                                          <p:val>
                                            <p:fltVal val="0"/>
                                          </p:val>
                                        </p:tav>
                                      </p:tavLst>
                                    </p:anim>
                                    <p:animEffect transition="in" filter="fade">
                                      <p:cBhvr>
                                        <p:cTn id="118" dur="500"/>
                                        <p:tgtEl>
                                          <p:spTgt spid="41"/>
                                        </p:tgtEl>
                                      </p:cBhvr>
                                    </p:animEffect>
                                  </p:childTnLst>
                                </p:cTn>
                              </p:par>
                            </p:childTnLst>
                          </p:cTn>
                        </p:par>
                        <p:par>
                          <p:cTn id="119" fill="hold">
                            <p:stCondLst>
                              <p:cond delay="10250"/>
                            </p:stCondLst>
                            <p:childTnLst>
                              <p:par>
                                <p:cTn id="120" presetID="29" presetClass="entr" presetSubtype="0"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1000" fill="hold"/>
                                        <p:tgtEl>
                                          <p:spTgt spid="42"/>
                                        </p:tgtEl>
                                        <p:attrNameLst>
                                          <p:attrName>ppt_x</p:attrName>
                                        </p:attrNameLst>
                                      </p:cBhvr>
                                      <p:tavLst>
                                        <p:tav tm="0">
                                          <p:val>
                                            <p:strVal val="#ppt_x-.2"/>
                                          </p:val>
                                        </p:tav>
                                        <p:tav tm="100000">
                                          <p:val>
                                            <p:strVal val="#ppt_x"/>
                                          </p:val>
                                        </p:tav>
                                      </p:tavLst>
                                    </p:anim>
                                    <p:anim calcmode="lin" valueType="num">
                                      <p:cBhvr>
                                        <p:cTn id="123"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124"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41" grpId="0"/>
      <p:bldP spid="42" grpId="0"/>
      <p:bldP spid="43" grpId="0" animBg="1"/>
      <p:bldP spid="44" grpId="0" animBg="1"/>
      <p:bldP spid="45" grpId="0" animBg="1"/>
      <p:bldP spid="46" grpId="0" animBg="1"/>
      <p:bldP spid="47" grpId="0"/>
      <p:bldP spid="49" grpId="0"/>
      <p:bldP spid="50" grpId="0"/>
      <p:bldP spid="55" grpId="0" animBg="1"/>
      <p:bldP spid="56" grpId="0" animBg="1"/>
      <p:bldP spid="57" grpId="0" animBg="1"/>
      <p:bldP spid="5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75247"/>
            <a:ext cx="1954381" cy="400110"/>
          </a:xfrm>
          <a:prstGeom prst="rect">
            <a:avLst/>
          </a:prstGeom>
          <a:noFill/>
        </p:spPr>
        <p:txBody>
          <a:bodyPr wrap="none" rtlCol="0">
            <a:spAutoFit/>
          </a:bodyPr>
          <a:lstStyle/>
          <a:p>
            <a:r>
              <a:rPr lang="zh-CN" altLang="en-US" sz="2000" b="1" spc="300" dirty="0" smtClean="0">
                <a:latin typeface="微软雅黑" pitchFamily="34" charset="-122"/>
                <a:ea typeface="微软雅黑" pitchFamily="34" charset="-122"/>
              </a:rPr>
              <a:t>年度</a:t>
            </a:r>
            <a:r>
              <a:rPr lang="zh-CN" altLang="en-US" sz="2000" b="1" spc="300" dirty="0">
                <a:latin typeface="微软雅黑" pitchFamily="34" charset="-122"/>
                <a:ea typeface="微软雅黑" pitchFamily="34" charset="-122"/>
              </a:rPr>
              <a:t>工作概述</a:t>
            </a: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954361" y="2050800"/>
              <a:ext cx="1080000" cy="1080000"/>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3212071" y="2183450"/>
              <a:ext cx="564578" cy="830997"/>
            </a:xfrm>
            <a:prstGeom prst="rect">
              <a:avLst/>
            </a:prstGeom>
            <a:noFill/>
          </p:spPr>
          <p:txBody>
            <a:bodyPr wrap="none" rtlCol="0">
              <a:spAutoFit/>
            </a:bodyPr>
            <a:lstStyle/>
            <a:p>
              <a:pPr algn="ctr"/>
              <a:r>
                <a:rPr lang="en-US" altLang="zh-CN" sz="4800" b="1" dirty="0" smtClean="0">
                  <a:solidFill>
                    <a:schemeClr val="bg1"/>
                  </a:solidFill>
                  <a:latin typeface="微软雅黑" pitchFamily="34" charset="-122"/>
                  <a:ea typeface="微软雅黑" pitchFamily="34" charset="-122"/>
                </a:rPr>
                <a:t>1</a:t>
              </a:r>
              <a:endParaRPr lang="zh-CN" altLang="en-US" sz="4800" b="1" dirty="0">
                <a:solidFill>
                  <a:schemeClr val="bg1"/>
                </a:solidFill>
                <a:latin typeface="微软雅黑" pitchFamily="34" charset="-122"/>
                <a:ea typeface="微软雅黑" pitchFamily="34" charset="-122"/>
              </a:endParaRPr>
            </a:p>
          </p:txBody>
        </p:sp>
      </p:grpSp>
      <p:cxnSp>
        <p:nvCxnSpPr>
          <p:cNvPr id="59" name="直接连接符 58"/>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88024" y="2469044"/>
            <a:ext cx="2016224"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此处添加</a:t>
            </a:r>
            <a:r>
              <a:rPr lang="zh-CN" altLang="en-US" sz="1400" dirty="0">
                <a:latin typeface="微软雅黑" pitchFamily="34" charset="-122"/>
                <a:ea typeface="微软雅黑" pitchFamily="34" charset="-122"/>
              </a:rPr>
              <a:t>文本</a:t>
            </a:r>
            <a:r>
              <a:rPr lang="zh-CN" altLang="en-US" sz="1400" dirty="0" smtClean="0">
                <a:latin typeface="微软雅黑" pitchFamily="34" charset="-122"/>
                <a:ea typeface="微软雅黑" pitchFamily="34" charset="-122"/>
              </a:rPr>
              <a:t>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此处添加文本内容</a:t>
            </a:r>
            <a:endParaRPr lang="en-US" altLang="zh-CN" sz="1400"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230207622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Group 3"/>
          <p:cNvGrpSpPr>
            <a:grpSpLocks/>
          </p:cNvGrpSpPr>
          <p:nvPr/>
        </p:nvGrpSpPr>
        <p:grpSpPr bwMode="auto">
          <a:xfrm>
            <a:off x="613145" y="1409568"/>
            <a:ext cx="4379219" cy="2891359"/>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10" name="KSO_GN4"/>
          <p:cNvSpPr>
            <a:spLocks noChangeArrowheads="1"/>
          </p:cNvSpPr>
          <p:nvPr/>
        </p:nvSpPr>
        <p:spPr bwMode="auto">
          <a:xfrm>
            <a:off x="725005" y="1526223"/>
            <a:ext cx="1664817" cy="1665299"/>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rgbClr val="0070C0"/>
                </a:solidFill>
                <a:latin typeface="Impact" pitchFamily="34" charset="0"/>
              </a:rPr>
              <a:t>04</a:t>
            </a:r>
          </a:p>
        </p:txBody>
      </p:sp>
      <p:sp>
        <p:nvSpPr>
          <p:cNvPr id="11" name="KSO_GN3"/>
          <p:cNvSpPr>
            <a:spLocks noChangeArrowheads="1"/>
          </p:cNvSpPr>
          <p:nvPr/>
        </p:nvSpPr>
        <p:spPr bwMode="auto">
          <a:xfrm>
            <a:off x="2257732" y="2746331"/>
            <a:ext cx="1178105" cy="1178446"/>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rgbClr val="0070C0"/>
                </a:solidFill>
                <a:latin typeface="Impact" pitchFamily="34" charset="0"/>
              </a:rPr>
              <a:t>03</a:t>
            </a:r>
          </a:p>
        </p:txBody>
      </p:sp>
      <p:sp>
        <p:nvSpPr>
          <p:cNvPr id="12" name="KSO_GN2"/>
          <p:cNvSpPr>
            <a:spLocks noChangeArrowheads="1"/>
          </p:cNvSpPr>
          <p:nvPr/>
        </p:nvSpPr>
        <p:spPr bwMode="auto">
          <a:xfrm rot="10800000" flipV="1">
            <a:off x="3479867" y="3397452"/>
            <a:ext cx="840144" cy="840387"/>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rgbClr val="0070C0"/>
                </a:solidFill>
                <a:latin typeface="Impact" pitchFamily="34" charset="0"/>
              </a:rPr>
              <a:t>02</a:t>
            </a:r>
            <a:endParaRPr lang="en-US" altLang="zh-CN" sz="1500">
              <a:solidFill>
                <a:srgbClr val="0070C0"/>
              </a:solidFill>
              <a:latin typeface="Impact" pitchFamily="34" charset="0"/>
            </a:endParaRPr>
          </a:p>
        </p:txBody>
      </p:sp>
      <p:sp>
        <p:nvSpPr>
          <p:cNvPr id="13" name="KSO_GN1"/>
          <p:cNvSpPr>
            <a:spLocks noChangeArrowheads="1"/>
          </p:cNvSpPr>
          <p:nvPr/>
        </p:nvSpPr>
        <p:spPr bwMode="auto">
          <a:xfrm>
            <a:off x="4280741" y="4015243"/>
            <a:ext cx="579532" cy="579700"/>
          </a:xfrm>
          <a:prstGeom prst="ellipse">
            <a:avLst/>
          </a:prstGeom>
          <a:gradFill>
            <a:gsLst>
              <a:gs pos="0">
                <a:schemeClr val="bg1"/>
              </a:gs>
              <a:gs pos="50000">
                <a:schemeClr val="bg1">
                  <a:lumMod val="95000"/>
                </a:schemeClr>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rgbClr val="0070C0"/>
                </a:solidFill>
                <a:latin typeface="Impact" pitchFamily="34" charset="0"/>
              </a:rPr>
              <a:t>01</a:t>
            </a:r>
          </a:p>
        </p:txBody>
      </p:sp>
      <p:sp>
        <p:nvSpPr>
          <p:cNvPr id="14" name="文本框 11"/>
          <p:cNvSpPr txBox="1">
            <a:spLocks noChangeArrowheads="1"/>
          </p:cNvSpPr>
          <p:nvPr/>
        </p:nvSpPr>
        <p:spPr bwMode="auto">
          <a:xfrm>
            <a:off x="2397229" y="1131590"/>
            <a:ext cx="4199621" cy="78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2"/>
          <p:cNvSpPr txBox="1">
            <a:spLocks noChangeArrowheads="1"/>
          </p:cNvSpPr>
          <p:nvPr/>
        </p:nvSpPr>
        <p:spPr bwMode="auto">
          <a:xfrm>
            <a:off x="3330509" y="2263904"/>
            <a:ext cx="3934995" cy="549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6" name="文本框 13"/>
          <p:cNvSpPr txBox="1">
            <a:spLocks noChangeArrowheads="1"/>
          </p:cNvSpPr>
          <p:nvPr/>
        </p:nvSpPr>
        <p:spPr bwMode="auto">
          <a:xfrm>
            <a:off x="4302111" y="3181793"/>
            <a:ext cx="3816742" cy="549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7" name="文本框 14"/>
          <p:cNvSpPr txBox="1">
            <a:spLocks noChangeArrowheads="1"/>
          </p:cNvSpPr>
          <p:nvPr/>
        </p:nvSpPr>
        <p:spPr bwMode="auto">
          <a:xfrm>
            <a:off x="4988167" y="3991696"/>
            <a:ext cx="3848086" cy="549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xmlns="" val="849112"/>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2750"/>
                                        <p:tgtEl>
                                          <p:spTgt spid="5"/>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4"/>
                                        </p:tgtEl>
                                        <p:attrNameLst>
                                          <p:attrName>ppt_y</p:attrName>
                                        </p:attrNameLst>
                                      </p:cBhvr>
                                      <p:tavLst>
                                        <p:tav tm="0">
                                          <p:val>
                                            <p:strVal val="#ppt_y"/>
                                          </p:val>
                                        </p:tav>
                                        <p:tav tm="100000">
                                          <p:val>
                                            <p:strVal val="#ppt_y"/>
                                          </p:val>
                                        </p:tav>
                                      </p:tavLst>
                                    </p:anim>
                                    <p:anim calcmode="lin" valueType="num">
                                      <p:cBhvr>
                                        <p:cTn id="4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4"/>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5"/>
                                        </p:tgtEl>
                                        <p:attrNameLst>
                                          <p:attrName>ppt_y</p:attrName>
                                        </p:attrNameLst>
                                      </p:cBhvr>
                                      <p:tavLst>
                                        <p:tav tm="0">
                                          <p:val>
                                            <p:strVal val="#ppt_y"/>
                                          </p:val>
                                        </p:tav>
                                        <p:tav tm="100000">
                                          <p:val>
                                            <p:strVal val="#ppt_y"/>
                                          </p:val>
                                        </p:tav>
                                      </p:tavLst>
                                    </p:anim>
                                    <p:anim calcmode="lin" valueType="num">
                                      <p:cBhvr>
                                        <p:cTn id="4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5"/>
                                        </p:tgtEl>
                                      </p:cBhvr>
                                    </p:animEffect>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
                                        </p:tgtEl>
                                        <p:attrNameLst>
                                          <p:attrName>ppt_y</p:attrName>
                                        </p:attrNameLst>
                                      </p:cBhvr>
                                      <p:tavLst>
                                        <p:tav tm="0">
                                          <p:val>
                                            <p:strVal val="#ppt_y"/>
                                          </p:val>
                                        </p:tav>
                                        <p:tav tm="100000">
                                          <p:val>
                                            <p:strVal val="#ppt_y"/>
                                          </p:val>
                                        </p:tav>
                                      </p:tavLst>
                                    </p:anim>
                                    <p:anim calcmode="lin" valueType="num">
                                      <p:cBhvr>
                                        <p:cTn id="5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7"/>
                                        </p:tgtEl>
                                        <p:attrNameLst>
                                          <p:attrName>ppt_y</p:attrName>
                                        </p:attrNameLst>
                                      </p:cBhvr>
                                      <p:tavLst>
                                        <p:tav tm="0">
                                          <p:val>
                                            <p:strVal val="#ppt_y"/>
                                          </p:val>
                                        </p:tav>
                                        <p:tav tm="100000">
                                          <p:val>
                                            <p:strVal val="#ppt_y"/>
                                          </p:val>
                                        </p:tav>
                                      </p:tavLst>
                                    </p:anim>
                                    <p:anim calcmode="lin" valueType="num">
                                      <p:cBhvr>
                                        <p:cTn id="6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autoUpdateAnimBg="0"/>
      <p:bldP spid="11" grpId="0" animBg="1" autoUpdateAnimBg="0"/>
      <p:bldP spid="12" grpId="0" animBg="1" autoUpdateAnimBg="0"/>
      <p:bldP spid="13" grpId="0" animBg="1" autoUpdateAnimBg="0"/>
      <p:bldP spid="14" grpId="0"/>
      <p:bldP spid="15" grpId="0"/>
      <p:bldP spid="16"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AutoShape 28"/>
          <p:cNvSpPr>
            <a:spLocks noChangeArrowheads="1"/>
          </p:cNvSpPr>
          <p:nvPr/>
        </p:nvSpPr>
        <p:spPr bwMode="auto">
          <a:xfrm>
            <a:off x="3413263" y="1885562"/>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05148" y="1597818"/>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3091947" y="2577703"/>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3524201"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57824" y="348853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Oval 53"/>
          <p:cNvSpPr>
            <a:spLocks noChangeArrowheads="1"/>
          </p:cNvSpPr>
          <p:nvPr/>
        </p:nvSpPr>
        <p:spPr bwMode="auto">
          <a:xfrm>
            <a:off x="5123418" y="2516980"/>
            <a:ext cx="766775" cy="767081"/>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1" name="Oval 53"/>
          <p:cNvSpPr>
            <a:spLocks noChangeArrowheads="1"/>
          </p:cNvSpPr>
          <p:nvPr/>
        </p:nvSpPr>
        <p:spPr bwMode="auto">
          <a:xfrm>
            <a:off x="4664968" y="1565672"/>
            <a:ext cx="766775" cy="767080"/>
          </a:xfrm>
          <a:prstGeom prst="ellipse">
            <a:avLst/>
          </a:prstGeom>
          <a:solidFill>
            <a:srgbClr val="0070C0"/>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898421" y="3179772"/>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flipH="1">
            <a:off x="5412583" y="4152512"/>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Line 548"/>
          <p:cNvSpPr>
            <a:spLocks noChangeShapeType="1"/>
          </p:cNvSpPr>
          <p:nvPr/>
        </p:nvSpPr>
        <p:spPr bwMode="auto">
          <a:xfrm flipH="1">
            <a:off x="5466168" y="2154643"/>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5" name="Line 548"/>
          <p:cNvSpPr>
            <a:spLocks noChangeShapeType="1"/>
          </p:cNvSpPr>
          <p:nvPr/>
        </p:nvSpPr>
        <p:spPr bwMode="auto">
          <a:xfrm>
            <a:off x="1739027" y="2154643"/>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6" name="Rectangle 42"/>
          <p:cNvSpPr>
            <a:spLocks noChangeArrowheads="1"/>
          </p:cNvSpPr>
          <p:nvPr/>
        </p:nvSpPr>
        <p:spPr bwMode="auto">
          <a:xfrm>
            <a:off x="1739026" y="1722447"/>
            <a:ext cx="1836183" cy="3924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5"/>
          <p:cNvSpPr>
            <a:spLocks noChangeArrowheads="1"/>
          </p:cNvSpPr>
          <p:nvPr/>
        </p:nvSpPr>
        <p:spPr bwMode="auto">
          <a:xfrm>
            <a:off x="5466168" y="3773893"/>
            <a:ext cx="2538743" cy="3924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6"/>
          <p:cNvSpPr>
            <a:spLocks noChangeArrowheads="1"/>
          </p:cNvSpPr>
          <p:nvPr/>
        </p:nvSpPr>
        <p:spPr bwMode="auto">
          <a:xfrm>
            <a:off x="6060368" y="2801153"/>
            <a:ext cx="1944543" cy="3924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9" name="Rectangle 47"/>
          <p:cNvSpPr>
            <a:spLocks noChangeArrowheads="1"/>
          </p:cNvSpPr>
          <p:nvPr/>
        </p:nvSpPr>
        <p:spPr bwMode="auto">
          <a:xfrm>
            <a:off x="5573338" y="1778406"/>
            <a:ext cx="1782598" cy="3924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0" name="Rectangle 49"/>
          <p:cNvSpPr>
            <a:spLocks noChangeArrowheads="1"/>
          </p:cNvSpPr>
          <p:nvPr/>
        </p:nvSpPr>
        <p:spPr bwMode="auto">
          <a:xfrm>
            <a:off x="2657117" y="1419622"/>
            <a:ext cx="863316" cy="354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1" name="Line 548"/>
          <p:cNvSpPr>
            <a:spLocks noChangeShapeType="1"/>
          </p:cNvSpPr>
          <p:nvPr/>
        </p:nvSpPr>
        <p:spPr bwMode="auto">
          <a:xfrm>
            <a:off x="1306773" y="317977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2" name="Rectangle 51"/>
          <p:cNvSpPr>
            <a:spLocks noChangeArrowheads="1"/>
          </p:cNvSpPr>
          <p:nvPr/>
        </p:nvSpPr>
        <p:spPr bwMode="auto">
          <a:xfrm>
            <a:off x="1306774" y="2749956"/>
            <a:ext cx="1836183" cy="3924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3" name="Rectangle 52"/>
          <p:cNvSpPr>
            <a:spLocks noChangeArrowheads="1"/>
          </p:cNvSpPr>
          <p:nvPr/>
        </p:nvSpPr>
        <p:spPr bwMode="auto">
          <a:xfrm>
            <a:off x="2171279" y="2445940"/>
            <a:ext cx="918092" cy="354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4" name="Line 548"/>
          <p:cNvSpPr>
            <a:spLocks noChangeShapeType="1"/>
          </p:cNvSpPr>
          <p:nvPr/>
        </p:nvSpPr>
        <p:spPr bwMode="auto">
          <a:xfrm>
            <a:off x="1792611" y="4152512"/>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xmlns="">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5" name="Rectangle 54"/>
          <p:cNvSpPr>
            <a:spLocks noChangeArrowheads="1"/>
          </p:cNvSpPr>
          <p:nvPr/>
        </p:nvSpPr>
        <p:spPr bwMode="auto">
          <a:xfrm>
            <a:off x="1792612" y="3773893"/>
            <a:ext cx="1836183" cy="3924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6" name="Rectangle 55"/>
          <p:cNvSpPr>
            <a:spLocks noChangeArrowheads="1"/>
          </p:cNvSpPr>
          <p:nvPr/>
        </p:nvSpPr>
        <p:spPr bwMode="auto">
          <a:xfrm>
            <a:off x="2602938" y="3452018"/>
            <a:ext cx="972271" cy="354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59"/>
          <p:cNvSpPr>
            <a:spLocks noChangeArrowheads="1"/>
          </p:cNvSpPr>
          <p:nvPr/>
        </p:nvSpPr>
        <p:spPr bwMode="auto">
          <a:xfrm>
            <a:off x="5574529" y="1454149"/>
            <a:ext cx="1241983" cy="3924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8" name="Rectangle 60"/>
          <p:cNvSpPr>
            <a:spLocks noChangeArrowheads="1"/>
          </p:cNvSpPr>
          <p:nvPr/>
        </p:nvSpPr>
        <p:spPr bwMode="auto">
          <a:xfrm>
            <a:off x="6060367" y="2479278"/>
            <a:ext cx="1080037" cy="354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9" name="Rectangle 61"/>
          <p:cNvSpPr>
            <a:spLocks noChangeArrowheads="1"/>
          </p:cNvSpPr>
          <p:nvPr/>
        </p:nvSpPr>
        <p:spPr bwMode="auto">
          <a:xfrm>
            <a:off x="5466167" y="3472259"/>
            <a:ext cx="1133623" cy="354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30" name="Freeform 34"/>
          <p:cNvSpPr>
            <a:spLocks noEditPoints="1"/>
          </p:cNvSpPr>
          <p:nvPr/>
        </p:nvSpPr>
        <p:spPr bwMode="auto">
          <a:xfrm>
            <a:off x="3765734" y="1851034"/>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31"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a:off x="3318001" y="2802343"/>
            <a:ext cx="320320" cy="323850"/>
          </a:xfrm>
          <a:prstGeom prst="rect">
            <a:avLst/>
          </a:prstGeom>
          <a:noFill/>
          <a:extLst>
            <a:ext uri="{909E8E84-426E-40DD-AFC4-6F175D3DCCD1}">
              <a14:hiddenFill xmlns:a14="http://schemas.microsoft.com/office/drawing/2010/main" xmlns="">
                <a:solidFill>
                  <a:srgbClr val="333333"/>
                </a:solidFill>
              </a14:hiddenFill>
            </a:ext>
          </a:extLst>
        </p:spPr>
      </p:pic>
      <p:pic>
        <p:nvPicPr>
          <p:cNvPr id="32" name="Group 22"/>
          <p:cNvPicPr>
            <a:picLocks noChangeArrowheads="1"/>
          </p:cNvPicPr>
          <p:nvPr/>
        </p:nvPicPr>
        <p:blipFill>
          <a:blip r:embed="rId3" cstate="print">
            <a:clrChange>
              <a:clrFrom>
                <a:srgbClr val="000000"/>
              </a:clrFrom>
              <a:clrTo>
                <a:srgbClr val="000000">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a:off x="4852916" y="3714362"/>
            <a:ext cx="375095" cy="388144"/>
          </a:xfrm>
          <a:prstGeom prst="rect">
            <a:avLst/>
          </a:prstGeom>
          <a:noFill/>
          <a:extLst>
            <a:ext uri="{909E8E84-426E-40DD-AFC4-6F175D3DCCD1}">
              <a14:hiddenFill xmlns:a14="http://schemas.microsoft.com/office/drawing/2010/main" xmlns="">
                <a:solidFill>
                  <a:srgbClr val="333333"/>
                </a:solidFill>
              </a14:hiddenFill>
            </a:ext>
          </a:extLst>
        </p:spPr>
      </p:pic>
      <p:pic>
        <p:nvPicPr>
          <p:cNvPr id="33"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a:off x="4925553" y="1830793"/>
            <a:ext cx="267926" cy="285750"/>
          </a:xfrm>
          <a:prstGeom prst="rect">
            <a:avLst/>
          </a:prstGeom>
          <a:noFill/>
          <a:extLst>
            <a:ext uri="{909E8E84-426E-40DD-AFC4-6F175D3DCCD1}">
              <a14:hiddenFill xmlns:a14="http://schemas.microsoft.com/office/drawing/2010/main" xmlns="">
                <a:solidFill>
                  <a:srgbClr val="333333"/>
                </a:solidFill>
              </a14:hiddenFill>
            </a:ext>
          </a:extLst>
        </p:spPr>
      </p:pic>
      <p:pic>
        <p:nvPicPr>
          <p:cNvPr id="34" name="Group 65"/>
          <p:cNvPicPr>
            <a:picLocks noChangeArrowheads="1"/>
          </p:cNvPicPr>
          <p:nvPr/>
        </p:nvPicPr>
        <p:blipFill>
          <a:blip r:embed="rId5" cstate="print">
            <a:clrChange>
              <a:clrFrom>
                <a:srgbClr val="000000"/>
              </a:clrFrom>
              <a:clrTo>
                <a:srgbClr val="000000">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a:off x="3721675" y="3752462"/>
            <a:ext cx="370332" cy="302419"/>
          </a:xfrm>
          <a:prstGeom prst="rect">
            <a:avLst/>
          </a:prstGeom>
          <a:noFill/>
          <a:extLst>
            <a:ext uri="{909E8E84-426E-40DD-AFC4-6F175D3DCCD1}">
              <a14:hiddenFill xmlns:a14="http://schemas.microsoft.com/office/drawing/2010/main" xmlns="">
                <a:solidFill>
                  <a:srgbClr val="333333"/>
                </a:solidFill>
              </a14:hiddenFill>
            </a:ext>
          </a:extLst>
        </p:spPr>
      </p:pic>
      <p:pic>
        <p:nvPicPr>
          <p:cNvPr id="35" name="Group 30"/>
          <p:cNvPicPr>
            <a:picLocks noChangeArrowheads="1"/>
          </p:cNvPicPr>
          <p:nvPr/>
        </p:nvPicPr>
        <p:blipFill>
          <a:blip r:embed="rId6" cstate="print">
            <a:clrChange>
              <a:clrFrom>
                <a:srgbClr val="000000"/>
              </a:clrFrom>
              <a:clrTo>
                <a:srgbClr val="000000">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a:off x="5330419" y="2728525"/>
            <a:ext cx="370333" cy="370285"/>
          </a:xfrm>
          <a:prstGeom prst="rect">
            <a:avLst/>
          </a:prstGeom>
          <a:noFill/>
          <a:extLst>
            <a:ext uri="{909E8E84-426E-40DD-AFC4-6F175D3DCCD1}">
              <a14:hiddenFill xmlns:a14="http://schemas.microsoft.com/office/drawing/2010/main" xmlns="">
                <a:solidFill>
                  <a:srgbClr val="333333"/>
                </a:solidFill>
              </a14:hiddenFill>
            </a:ext>
          </a:extLst>
        </p:spPr>
      </p:pic>
      <p:grpSp>
        <p:nvGrpSpPr>
          <p:cNvPr id="36" name="Group 99"/>
          <p:cNvGrpSpPr>
            <a:grpSpLocks/>
          </p:cNvGrpSpPr>
          <p:nvPr/>
        </p:nvGrpSpPr>
        <p:grpSpPr bwMode="auto">
          <a:xfrm>
            <a:off x="3590689" y="2154644"/>
            <a:ext cx="1767118" cy="1774031"/>
            <a:chOff x="3840" y="1570"/>
            <a:chExt cx="1770" cy="1776"/>
          </a:xfrm>
        </p:grpSpPr>
        <p:grpSp>
          <p:nvGrpSpPr>
            <p:cNvPr id="37" name="组合 54"/>
            <p:cNvGrpSpPr>
              <a:grpSpLocks/>
            </p:cNvGrpSpPr>
            <p:nvPr/>
          </p:nvGrpSpPr>
          <p:grpSpPr bwMode="auto">
            <a:xfrm>
              <a:off x="4334" y="1994"/>
              <a:ext cx="776" cy="776"/>
              <a:chOff x="4619504" y="2380975"/>
              <a:chExt cx="3138274" cy="3138274"/>
            </a:xfrm>
          </p:grpSpPr>
          <p:grpSp>
            <p:nvGrpSpPr>
              <p:cNvPr id="46" name="椭圆 56"/>
              <p:cNvGrpSpPr>
                <a:grpSpLocks/>
              </p:cNvGrpSpPr>
              <p:nvPr/>
            </p:nvGrpSpPr>
            <p:grpSpPr bwMode="auto">
              <a:xfrm>
                <a:off x="4603676" y="2372160"/>
                <a:ext cx="3169927" cy="3155901"/>
                <a:chOff x="5407152" y="2743200"/>
                <a:chExt cx="1377696" cy="1371600"/>
              </a:xfrm>
            </p:grpSpPr>
            <p:pic>
              <p:nvPicPr>
                <p:cNvPr id="48" name="椭圆 56"/>
                <p:cNvPicPr>
                  <a:picLocks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xmlns="">
                      <a:solidFill>
                        <a:srgbClr val="FFFFFF"/>
                      </a:solidFill>
                    </a14:hiddenFill>
                  </a:ext>
                </a:extLst>
              </p:spPr>
            </p:pic>
            <p:sp>
              <p:nvSpPr>
                <p:cNvPr id="49"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xmlns=""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8"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4"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5"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9" name="组合 54"/>
            <p:cNvGrpSpPr>
              <a:grpSpLocks/>
            </p:cNvGrpSpPr>
            <p:nvPr/>
          </p:nvGrpSpPr>
          <p:grpSpPr bwMode="auto">
            <a:xfrm>
              <a:off x="4289" y="1949"/>
              <a:ext cx="866" cy="866"/>
              <a:chOff x="4619504" y="2380975"/>
              <a:chExt cx="3138274" cy="3138274"/>
            </a:xfrm>
          </p:grpSpPr>
          <p:grpSp>
            <p:nvGrpSpPr>
              <p:cNvPr id="40" name="椭圆 56"/>
              <p:cNvGrpSpPr>
                <a:grpSpLocks/>
              </p:cNvGrpSpPr>
              <p:nvPr/>
            </p:nvGrpSpPr>
            <p:grpSpPr bwMode="auto">
              <a:xfrm>
                <a:off x="4603676" y="2372160"/>
                <a:ext cx="3169927" cy="3155901"/>
                <a:chOff x="5407152" y="2743200"/>
                <a:chExt cx="1377696" cy="1371600"/>
              </a:xfrm>
            </p:grpSpPr>
            <p:pic>
              <p:nvPicPr>
                <p:cNvPr id="42" name="椭圆 56"/>
                <p:cNvPicPr>
                  <a:picLocks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xmlns="">
                      <a:solidFill>
                        <a:srgbClr val="FFFFFF"/>
                      </a:solidFill>
                    </a14:hiddenFill>
                  </a:ext>
                </a:extLst>
              </p:spPr>
            </p:pic>
            <p:sp>
              <p:nvSpPr>
                <p:cNvPr id="43"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xmlns=""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xmlns="" val="253646369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6"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80">
                                          <p:stCondLst>
                                            <p:cond delay="0"/>
                                          </p:stCondLst>
                                        </p:cTn>
                                        <p:tgtEl>
                                          <p:spTgt spid="5"/>
                                        </p:tgtEl>
                                      </p:cBhvr>
                                    </p:animEffect>
                                    <p:anim calcmode="lin" valueType="num">
                                      <p:cBhvr>
                                        <p:cTn id="2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7" dur="26">
                                          <p:stCondLst>
                                            <p:cond delay="650"/>
                                          </p:stCondLst>
                                        </p:cTn>
                                        <p:tgtEl>
                                          <p:spTgt spid="5"/>
                                        </p:tgtEl>
                                      </p:cBhvr>
                                      <p:to x="100000" y="60000"/>
                                    </p:animScale>
                                    <p:animScale>
                                      <p:cBhvr>
                                        <p:cTn id="28" dur="166" decel="50000">
                                          <p:stCondLst>
                                            <p:cond delay="676"/>
                                          </p:stCondLst>
                                        </p:cTn>
                                        <p:tgtEl>
                                          <p:spTgt spid="5"/>
                                        </p:tgtEl>
                                      </p:cBhvr>
                                      <p:to x="100000" y="100000"/>
                                    </p:animScale>
                                    <p:animScale>
                                      <p:cBhvr>
                                        <p:cTn id="29" dur="26">
                                          <p:stCondLst>
                                            <p:cond delay="1312"/>
                                          </p:stCondLst>
                                        </p:cTn>
                                        <p:tgtEl>
                                          <p:spTgt spid="5"/>
                                        </p:tgtEl>
                                      </p:cBhvr>
                                      <p:to x="100000" y="80000"/>
                                    </p:animScale>
                                    <p:animScale>
                                      <p:cBhvr>
                                        <p:cTn id="30" dur="166" decel="50000">
                                          <p:stCondLst>
                                            <p:cond delay="1338"/>
                                          </p:stCondLst>
                                        </p:cTn>
                                        <p:tgtEl>
                                          <p:spTgt spid="5"/>
                                        </p:tgtEl>
                                      </p:cBhvr>
                                      <p:to x="100000" y="100000"/>
                                    </p:animScale>
                                    <p:animScale>
                                      <p:cBhvr>
                                        <p:cTn id="31" dur="26">
                                          <p:stCondLst>
                                            <p:cond delay="1642"/>
                                          </p:stCondLst>
                                        </p:cTn>
                                        <p:tgtEl>
                                          <p:spTgt spid="5"/>
                                        </p:tgtEl>
                                      </p:cBhvr>
                                      <p:to x="100000" y="90000"/>
                                    </p:animScale>
                                    <p:animScale>
                                      <p:cBhvr>
                                        <p:cTn id="32" dur="166" decel="50000">
                                          <p:stCondLst>
                                            <p:cond delay="1668"/>
                                          </p:stCondLst>
                                        </p:cTn>
                                        <p:tgtEl>
                                          <p:spTgt spid="5"/>
                                        </p:tgtEl>
                                      </p:cBhvr>
                                      <p:to x="100000" y="100000"/>
                                    </p:animScale>
                                    <p:animScale>
                                      <p:cBhvr>
                                        <p:cTn id="33" dur="26">
                                          <p:stCondLst>
                                            <p:cond delay="1808"/>
                                          </p:stCondLst>
                                        </p:cTn>
                                        <p:tgtEl>
                                          <p:spTgt spid="5"/>
                                        </p:tgtEl>
                                      </p:cBhvr>
                                      <p:to x="100000" y="95000"/>
                                    </p:animScale>
                                    <p:animScale>
                                      <p:cBhvr>
                                        <p:cTn id="34" dur="166" decel="50000">
                                          <p:stCondLst>
                                            <p:cond delay="1834"/>
                                          </p:stCondLst>
                                        </p:cTn>
                                        <p:tgtEl>
                                          <p:spTgt spid="5"/>
                                        </p:tgtEl>
                                      </p:cBhvr>
                                      <p:to x="100000" y="100000"/>
                                    </p:animScale>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 calcmode="lin" valueType="num">
                                      <p:cBhvr>
                                        <p:cTn id="40" dur="500" fill="hold"/>
                                        <p:tgtEl>
                                          <p:spTgt spid="36"/>
                                        </p:tgtEl>
                                        <p:attrNameLst>
                                          <p:attrName>style.rotation</p:attrName>
                                        </p:attrNameLst>
                                      </p:cBhvr>
                                      <p:tavLst>
                                        <p:tav tm="0">
                                          <p:val>
                                            <p:fltVal val="360"/>
                                          </p:val>
                                        </p:tav>
                                        <p:tav tm="100000">
                                          <p:val>
                                            <p:fltVal val="0"/>
                                          </p:val>
                                        </p:tav>
                                      </p:tavLst>
                                    </p:anim>
                                    <p:animEffect transition="in" filter="fade">
                                      <p:cBhvr>
                                        <p:cTn id="41" dur="500"/>
                                        <p:tgtEl>
                                          <p:spTgt spid="36"/>
                                        </p:tgtEl>
                                      </p:cBhvr>
                                    </p:animEffect>
                                  </p:childTnLst>
                                </p:cTn>
                              </p:par>
                            </p:childTnLst>
                          </p:cTn>
                        </p:par>
                        <p:par>
                          <p:cTn id="42" fill="hold">
                            <p:stCondLst>
                              <p:cond delay="3500"/>
                            </p:stCondLst>
                            <p:childTnLst>
                              <p:par>
                                <p:cTn id="43" presetID="14" presetClass="entr" presetSubtype="10"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randombar(horizontal)">
                                      <p:cBhvr>
                                        <p:cTn id="45" dur="500"/>
                                        <p:tgtEl>
                                          <p:spTgt spid="6"/>
                                        </p:tgtEl>
                                      </p:cBhvr>
                                    </p:animEffect>
                                  </p:childTnLst>
                                </p:cTn>
                              </p:par>
                            </p:childTnLst>
                          </p:cTn>
                        </p:par>
                        <p:par>
                          <p:cTn id="46" fill="hold">
                            <p:stCondLst>
                              <p:cond delay="4000"/>
                            </p:stCondLst>
                            <p:childTnLst>
                              <p:par>
                                <p:cTn id="47" presetID="14" presetClass="entr" presetSubtype="1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randombar(horizontal)">
                                      <p:cBhvr>
                                        <p:cTn id="49" dur="500"/>
                                        <p:tgtEl>
                                          <p:spTgt spid="11"/>
                                        </p:tgtEl>
                                      </p:cBhvr>
                                    </p:animEffect>
                                  </p:childTnLst>
                                </p:cTn>
                              </p:par>
                            </p:childTnLst>
                          </p:cTn>
                        </p:par>
                        <p:par>
                          <p:cTn id="50" fill="hold">
                            <p:stCondLst>
                              <p:cond delay="4500"/>
                            </p:stCondLst>
                            <p:childTnLst>
                              <p:par>
                                <p:cTn id="51" presetID="14" presetClass="entr" presetSubtype="1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randombar(horizontal)">
                                      <p:cBhvr>
                                        <p:cTn id="53" dur="500"/>
                                        <p:tgtEl>
                                          <p:spTgt spid="10"/>
                                        </p:tgtEl>
                                      </p:cBhvr>
                                    </p:animEffect>
                                  </p:childTnLst>
                                </p:cTn>
                              </p:par>
                            </p:childTnLst>
                          </p:cTn>
                        </p:par>
                        <p:par>
                          <p:cTn id="54" fill="hold">
                            <p:stCondLst>
                              <p:cond delay="5000"/>
                            </p:stCondLst>
                            <p:childTnLst>
                              <p:par>
                                <p:cTn id="55" presetID="14" presetClass="entr" presetSubtype="1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randombar(horizontal)">
                                      <p:cBhvr>
                                        <p:cTn id="57" dur="500"/>
                                        <p:tgtEl>
                                          <p:spTgt spid="7"/>
                                        </p:tgtEl>
                                      </p:cBhvr>
                                    </p:animEffect>
                                  </p:childTnLst>
                                </p:cTn>
                              </p:par>
                            </p:childTnLst>
                          </p:cTn>
                        </p:par>
                        <p:par>
                          <p:cTn id="58" fill="hold">
                            <p:stCondLst>
                              <p:cond delay="5500"/>
                            </p:stCondLst>
                            <p:childTnLst>
                              <p:par>
                                <p:cTn id="59" presetID="14" presetClass="entr" presetSubtype="1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randombar(horizontal)">
                                      <p:cBhvr>
                                        <p:cTn id="61" dur="500"/>
                                        <p:tgtEl>
                                          <p:spTgt spid="8"/>
                                        </p:tgtEl>
                                      </p:cBhvr>
                                    </p:animEffect>
                                  </p:childTnLst>
                                </p:cTn>
                              </p:par>
                            </p:childTnLst>
                          </p:cTn>
                        </p:par>
                        <p:par>
                          <p:cTn id="62" fill="hold">
                            <p:stCondLst>
                              <p:cond delay="6000"/>
                            </p:stCondLst>
                            <p:childTnLst>
                              <p:par>
                                <p:cTn id="63" presetID="14" presetClass="entr" presetSubtype="1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randombar(horizontal)">
                                      <p:cBhvr>
                                        <p:cTn id="65" dur="500"/>
                                        <p:tgtEl>
                                          <p:spTgt spid="9"/>
                                        </p:tgtEl>
                                      </p:cBhvr>
                                    </p:animEffect>
                                  </p:childTnLst>
                                </p:cTn>
                              </p:par>
                            </p:childTnLst>
                          </p:cTn>
                        </p:par>
                        <p:par>
                          <p:cTn id="66" fill="hold">
                            <p:stCondLst>
                              <p:cond delay="6500"/>
                            </p:stCondLst>
                            <p:childTnLst>
                              <p:par>
                                <p:cTn id="67" presetID="49" presetClass="entr" presetSubtype="0" decel="100000" fill="hold" nodeType="after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ppt_w</p:attrName>
                                        </p:attrNameLst>
                                      </p:cBhvr>
                                      <p:tavLst>
                                        <p:tav tm="0">
                                          <p:val>
                                            <p:fltVal val="0"/>
                                          </p:val>
                                        </p:tav>
                                        <p:tav tm="100000">
                                          <p:val>
                                            <p:strVal val="#ppt_w"/>
                                          </p:val>
                                        </p:tav>
                                      </p:tavLst>
                                    </p:anim>
                                    <p:anim calcmode="lin" valueType="num">
                                      <p:cBhvr>
                                        <p:cTn id="70" dur="500" fill="hold"/>
                                        <p:tgtEl>
                                          <p:spTgt spid="34"/>
                                        </p:tgtEl>
                                        <p:attrNameLst>
                                          <p:attrName>ppt_h</p:attrName>
                                        </p:attrNameLst>
                                      </p:cBhvr>
                                      <p:tavLst>
                                        <p:tav tm="0">
                                          <p:val>
                                            <p:fltVal val="0"/>
                                          </p:val>
                                        </p:tav>
                                        <p:tav tm="100000">
                                          <p:val>
                                            <p:strVal val="#ppt_h"/>
                                          </p:val>
                                        </p:tav>
                                      </p:tavLst>
                                    </p:anim>
                                    <p:anim calcmode="lin" valueType="num">
                                      <p:cBhvr>
                                        <p:cTn id="71" dur="500" fill="hold"/>
                                        <p:tgtEl>
                                          <p:spTgt spid="34"/>
                                        </p:tgtEl>
                                        <p:attrNameLst>
                                          <p:attrName>style.rotation</p:attrName>
                                        </p:attrNameLst>
                                      </p:cBhvr>
                                      <p:tavLst>
                                        <p:tav tm="0">
                                          <p:val>
                                            <p:fltVal val="360"/>
                                          </p:val>
                                        </p:tav>
                                        <p:tav tm="100000">
                                          <p:val>
                                            <p:fltVal val="0"/>
                                          </p:val>
                                        </p:tav>
                                      </p:tavLst>
                                    </p:anim>
                                    <p:animEffect transition="in" filter="fade">
                                      <p:cBhvr>
                                        <p:cTn id="72" dur="500"/>
                                        <p:tgtEl>
                                          <p:spTgt spid="34"/>
                                        </p:tgtEl>
                                      </p:cBhvr>
                                    </p:animEffect>
                                  </p:childTnLst>
                                </p:cTn>
                              </p:par>
                              <p:par>
                                <p:cTn id="73" presetID="49" presetClass="entr" presetSubtype="0" decel="100000" fill="hold"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 calcmode="lin" valueType="num">
                                      <p:cBhvr>
                                        <p:cTn id="77" dur="500" fill="hold"/>
                                        <p:tgtEl>
                                          <p:spTgt spid="32"/>
                                        </p:tgtEl>
                                        <p:attrNameLst>
                                          <p:attrName>style.rotation</p:attrName>
                                        </p:attrNameLst>
                                      </p:cBhvr>
                                      <p:tavLst>
                                        <p:tav tm="0">
                                          <p:val>
                                            <p:fltVal val="360"/>
                                          </p:val>
                                        </p:tav>
                                        <p:tav tm="100000">
                                          <p:val>
                                            <p:fltVal val="0"/>
                                          </p:val>
                                        </p:tav>
                                      </p:tavLst>
                                    </p:anim>
                                    <p:animEffect transition="in" filter="fade">
                                      <p:cBhvr>
                                        <p:cTn id="78" dur="500"/>
                                        <p:tgtEl>
                                          <p:spTgt spid="32"/>
                                        </p:tgtEl>
                                      </p:cBhvr>
                                    </p:animEffect>
                                  </p:childTnLst>
                                </p:cTn>
                              </p:par>
                              <p:par>
                                <p:cTn id="79" presetID="49" presetClass="entr" presetSubtype="0" decel="100000" fill="hold" nodeType="with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500" fill="hold"/>
                                        <p:tgtEl>
                                          <p:spTgt spid="35"/>
                                        </p:tgtEl>
                                        <p:attrNameLst>
                                          <p:attrName>ppt_w</p:attrName>
                                        </p:attrNameLst>
                                      </p:cBhvr>
                                      <p:tavLst>
                                        <p:tav tm="0">
                                          <p:val>
                                            <p:fltVal val="0"/>
                                          </p:val>
                                        </p:tav>
                                        <p:tav tm="100000">
                                          <p:val>
                                            <p:strVal val="#ppt_w"/>
                                          </p:val>
                                        </p:tav>
                                      </p:tavLst>
                                    </p:anim>
                                    <p:anim calcmode="lin" valueType="num">
                                      <p:cBhvr>
                                        <p:cTn id="82" dur="500" fill="hold"/>
                                        <p:tgtEl>
                                          <p:spTgt spid="35"/>
                                        </p:tgtEl>
                                        <p:attrNameLst>
                                          <p:attrName>ppt_h</p:attrName>
                                        </p:attrNameLst>
                                      </p:cBhvr>
                                      <p:tavLst>
                                        <p:tav tm="0">
                                          <p:val>
                                            <p:fltVal val="0"/>
                                          </p:val>
                                        </p:tav>
                                        <p:tav tm="100000">
                                          <p:val>
                                            <p:strVal val="#ppt_h"/>
                                          </p:val>
                                        </p:tav>
                                      </p:tavLst>
                                    </p:anim>
                                    <p:anim calcmode="lin" valueType="num">
                                      <p:cBhvr>
                                        <p:cTn id="83" dur="500" fill="hold"/>
                                        <p:tgtEl>
                                          <p:spTgt spid="35"/>
                                        </p:tgtEl>
                                        <p:attrNameLst>
                                          <p:attrName>style.rotation</p:attrName>
                                        </p:attrNameLst>
                                      </p:cBhvr>
                                      <p:tavLst>
                                        <p:tav tm="0">
                                          <p:val>
                                            <p:fltVal val="360"/>
                                          </p:val>
                                        </p:tav>
                                        <p:tav tm="100000">
                                          <p:val>
                                            <p:fltVal val="0"/>
                                          </p:val>
                                        </p:tav>
                                      </p:tavLst>
                                    </p:anim>
                                    <p:animEffect transition="in" filter="fade">
                                      <p:cBhvr>
                                        <p:cTn id="84" dur="500"/>
                                        <p:tgtEl>
                                          <p:spTgt spid="35"/>
                                        </p:tgtEl>
                                      </p:cBhvr>
                                    </p:animEffect>
                                  </p:childTnLst>
                                </p:cTn>
                              </p:par>
                              <p:par>
                                <p:cTn id="85" presetID="49" presetClass="entr" presetSubtype="0" decel="100000" fill="hold" nodeType="with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 calcmode="lin" valueType="num">
                                      <p:cBhvr>
                                        <p:cTn id="89" dur="500" fill="hold"/>
                                        <p:tgtEl>
                                          <p:spTgt spid="33"/>
                                        </p:tgtEl>
                                        <p:attrNameLst>
                                          <p:attrName>style.rotation</p:attrName>
                                        </p:attrNameLst>
                                      </p:cBhvr>
                                      <p:tavLst>
                                        <p:tav tm="0">
                                          <p:val>
                                            <p:fltVal val="360"/>
                                          </p:val>
                                        </p:tav>
                                        <p:tav tm="100000">
                                          <p:val>
                                            <p:fltVal val="0"/>
                                          </p:val>
                                        </p:tav>
                                      </p:tavLst>
                                    </p:anim>
                                    <p:animEffect transition="in" filter="fade">
                                      <p:cBhvr>
                                        <p:cTn id="90" dur="500"/>
                                        <p:tgtEl>
                                          <p:spTgt spid="33"/>
                                        </p:tgtEl>
                                      </p:cBhvr>
                                    </p:animEffect>
                                  </p:childTnLst>
                                </p:cTn>
                              </p:par>
                              <p:par>
                                <p:cTn id="91" presetID="49" presetClass="entr" presetSubtype="0" decel="100000" fill="hold"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fltVal val="0"/>
                                          </p:val>
                                        </p:tav>
                                        <p:tav tm="100000">
                                          <p:val>
                                            <p:strVal val="#ppt_h"/>
                                          </p:val>
                                        </p:tav>
                                      </p:tavLst>
                                    </p:anim>
                                    <p:anim calcmode="lin" valueType="num">
                                      <p:cBhvr>
                                        <p:cTn id="95" dur="500" fill="hold"/>
                                        <p:tgtEl>
                                          <p:spTgt spid="31"/>
                                        </p:tgtEl>
                                        <p:attrNameLst>
                                          <p:attrName>style.rotation</p:attrName>
                                        </p:attrNameLst>
                                      </p:cBhvr>
                                      <p:tavLst>
                                        <p:tav tm="0">
                                          <p:val>
                                            <p:fltVal val="360"/>
                                          </p:val>
                                        </p:tav>
                                        <p:tav tm="100000">
                                          <p:val>
                                            <p:fltVal val="0"/>
                                          </p:val>
                                        </p:tav>
                                      </p:tavLst>
                                    </p:anim>
                                    <p:animEffect transition="in" filter="fade">
                                      <p:cBhvr>
                                        <p:cTn id="96" dur="500"/>
                                        <p:tgtEl>
                                          <p:spTgt spid="31"/>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500" fill="hold"/>
                                        <p:tgtEl>
                                          <p:spTgt spid="30"/>
                                        </p:tgtEl>
                                        <p:attrNameLst>
                                          <p:attrName>ppt_w</p:attrName>
                                        </p:attrNameLst>
                                      </p:cBhvr>
                                      <p:tavLst>
                                        <p:tav tm="0">
                                          <p:val>
                                            <p:fltVal val="0"/>
                                          </p:val>
                                        </p:tav>
                                        <p:tav tm="100000">
                                          <p:val>
                                            <p:strVal val="#ppt_w"/>
                                          </p:val>
                                        </p:tav>
                                      </p:tavLst>
                                    </p:anim>
                                    <p:anim calcmode="lin" valueType="num">
                                      <p:cBhvr>
                                        <p:cTn id="100" dur="500" fill="hold"/>
                                        <p:tgtEl>
                                          <p:spTgt spid="30"/>
                                        </p:tgtEl>
                                        <p:attrNameLst>
                                          <p:attrName>ppt_h</p:attrName>
                                        </p:attrNameLst>
                                      </p:cBhvr>
                                      <p:tavLst>
                                        <p:tav tm="0">
                                          <p:val>
                                            <p:fltVal val="0"/>
                                          </p:val>
                                        </p:tav>
                                        <p:tav tm="100000">
                                          <p:val>
                                            <p:strVal val="#ppt_h"/>
                                          </p:val>
                                        </p:tav>
                                      </p:tavLst>
                                    </p:anim>
                                    <p:anim calcmode="lin" valueType="num">
                                      <p:cBhvr>
                                        <p:cTn id="101" dur="500" fill="hold"/>
                                        <p:tgtEl>
                                          <p:spTgt spid="30"/>
                                        </p:tgtEl>
                                        <p:attrNameLst>
                                          <p:attrName>style.rotation</p:attrName>
                                        </p:attrNameLst>
                                      </p:cBhvr>
                                      <p:tavLst>
                                        <p:tav tm="0">
                                          <p:val>
                                            <p:fltVal val="360"/>
                                          </p:val>
                                        </p:tav>
                                        <p:tav tm="100000">
                                          <p:val>
                                            <p:fltVal val="0"/>
                                          </p:val>
                                        </p:tav>
                                      </p:tavLst>
                                    </p:anim>
                                    <p:animEffect transition="in" filter="fade">
                                      <p:cBhvr>
                                        <p:cTn id="102" dur="500"/>
                                        <p:tgtEl>
                                          <p:spTgt spid="30"/>
                                        </p:tgtEl>
                                      </p:cBhvr>
                                    </p:animEffect>
                                  </p:childTnLst>
                                </p:cTn>
                              </p:par>
                            </p:childTnLst>
                          </p:cTn>
                        </p:par>
                        <p:par>
                          <p:cTn id="103" fill="hold">
                            <p:stCondLst>
                              <p:cond delay="7000"/>
                            </p:stCondLst>
                            <p:childTnLst>
                              <p:par>
                                <p:cTn id="104" presetID="2" presetClass="entr" presetSubtype="8" fill="hold" grpId="0" nodeType="after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additive="base">
                                        <p:cTn id="106" dur="500" fill="hold"/>
                                        <p:tgtEl>
                                          <p:spTgt spid="15"/>
                                        </p:tgtEl>
                                        <p:attrNameLst>
                                          <p:attrName>ppt_x</p:attrName>
                                        </p:attrNameLst>
                                      </p:cBhvr>
                                      <p:tavLst>
                                        <p:tav tm="0">
                                          <p:val>
                                            <p:strVal val="0-#ppt_w/2"/>
                                          </p:val>
                                        </p:tav>
                                        <p:tav tm="100000">
                                          <p:val>
                                            <p:strVal val="#ppt_x"/>
                                          </p:val>
                                        </p:tav>
                                      </p:tavLst>
                                    </p:anim>
                                    <p:anim calcmode="lin" valueType="num">
                                      <p:cBhvr additive="base">
                                        <p:cTn id="107" dur="500" fill="hold"/>
                                        <p:tgtEl>
                                          <p:spTgt spid="15"/>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0"/>
                                  </p:stCondLst>
                                  <p:childTnLst>
                                    <p:set>
                                      <p:cBhvr>
                                        <p:cTn id="109" dur="1" fill="hold">
                                          <p:stCondLst>
                                            <p:cond delay="0"/>
                                          </p:stCondLst>
                                        </p:cTn>
                                        <p:tgtEl>
                                          <p:spTgt spid="16"/>
                                        </p:tgtEl>
                                        <p:attrNameLst>
                                          <p:attrName>style.visibility</p:attrName>
                                        </p:attrNameLst>
                                      </p:cBhvr>
                                      <p:to>
                                        <p:strVal val="visible"/>
                                      </p:to>
                                    </p:set>
                                    <p:anim calcmode="lin" valueType="num">
                                      <p:cBhvr additive="base">
                                        <p:cTn id="110" dur="500" fill="hold"/>
                                        <p:tgtEl>
                                          <p:spTgt spid="16"/>
                                        </p:tgtEl>
                                        <p:attrNameLst>
                                          <p:attrName>ppt_x</p:attrName>
                                        </p:attrNameLst>
                                      </p:cBhvr>
                                      <p:tavLst>
                                        <p:tav tm="0">
                                          <p:val>
                                            <p:strVal val="0-#ppt_w/2"/>
                                          </p:val>
                                        </p:tav>
                                        <p:tav tm="100000">
                                          <p:val>
                                            <p:strVal val="#ppt_x"/>
                                          </p:val>
                                        </p:tav>
                                      </p:tavLst>
                                    </p:anim>
                                    <p:anim calcmode="lin" valueType="num">
                                      <p:cBhvr additive="base">
                                        <p:cTn id="111" dur="500" fill="hold"/>
                                        <p:tgtEl>
                                          <p:spTgt spid="16"/>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additive="base">
                                        <p:cTn id="114" dur="500" fill="hold"/>
                                        <p:tgtEl>
                                          <p:spTgt spid="20"/>
                                        </p:tgtEl>
                                        <p:attrNameLst>
                                          <p:attrName>ppt_x</p:attrName>
                                        </p:attrNameLst>
                                      </p:cBhvr>
                                      <p:tavLst>
                                        <p:tav tm="0">
                                          <p:val>
                                            <p:strVal val="0-#ppt_w/2"/>
                                          </p:val>
                                        </p:tav>
                                        <p:tav tm="100000">
                                          <p:val>
                                            <p:strVal val="#ppt_x"/>
                                          </p:val>
                                        </p:tav>
                                      </p:tavLst>
                                    </p:anim>
                                    <p:anim calcmode="lin" valueType="num">
                                      <p:cBhvr additive="base">
                                        <p:cTn id="115" dur="500" fill="hold"/>
                                        <p:tgtEl>
                                          <p:spTgt spid="20"/>
                                        </p:tgtEl>
                                        <p:attrNameLst>
                                          <p:attrName>ppt_y</p:attrName>
                                        </p:attrNameLst>
                                      </p:cBhvr>
                                      <p:tavLst>
                                        <p:tav tm="0">
                                          <p:val>
                                            <p:strVal val="#ppt_y"/>
                                          </p:val>
                                        </p:tav>
                                        <p:tav tm="100000">
                                          <p:val>
                                            <p:strVal val="#ppt_y"/>
                                          </p:val>
                                        </p:tav>
                                      </p:tavLst>
                                    </p:anim>
                                  </p:childTnLst>
                                </p:cTn>
                              </p:par>
                            </p:childTnLst>
                          </p:cTn>
                        </p:par>
                        <p:par>
                          <p:cTn id="116" fill="hold">
                            <p:stCondLst>
                              <p:cond delay="7500"/>
                            </p:stCondLst>
                            <p:childTnLst>
                              <p:par>
                                <p:cTn id="117" presetID="2" presetClass="entr" presetSubtype="8" fill="hold" grpId="0" nodeType="afterEffect">
                                  <p:stCondLst>
                                    <p:cond delay="0"/>
                                  </p:stCondLst>
                                  <p:childTnLst>
                                    <p:set>
                                      <p:cBhvr>
                                        <p:cTn id="118" dur="1" fill="hold">
                                          <p:stCondLst>
                                            <p:cond delay="0"/>
                                          </p:stCondLst>
                                        </p:cTn>
                                        <p:tgtEl>
                                          <p:spTgt spid="21"/>
                                        </p:tgtEl>
                                        <p:attrNameLst>
                                          <p:attrName>style.visibility</p:attrName>
                                        </p:attrNameLst>
                                      </p:cBhvr>
                                      <p:to>
                                        <p:strVal val="visible"/>
                                      </p:to>
                                    </p:set>
                                    <p:anim calcmode="lin" valueType="num">
                                      <p:cBhvr additive="base">
                                        <p:cTn id="119" dur="500" fill="hold"/>
                                        <p:tgtEl>
                                          <p:spTgt spid="21"/>
                                        </p:tgtEl>
                                        <p:attrNameLst>
                                          <p:attrName>ppt_x</p:attrName>
                                        </p:attrNameLst>
                                      </p:cBhvr>
                                      <p:tavLst>
                                        <p:tav tm="0">
                                          <p:val>
                                            <p:strVal val="0-#ppt_w/2"/>
                                          </p:val>
                                        </p:tav>
                                        <p:tav tm="100000">
                                          <p:val>
                                            <p:strVal val="#ppt_x"/>
                                          </p:val>
                                        </p:tav>
                                      </p:tavLst>
                                    </p:anim>
                                    <p:anim calcmode="lin" valueType="num">
                                      <p:cBhvr additive="base">
                                        <p:cTn id="120" dur="500" fill="hold"/>
                                        <p:tgtEl>
                                          <p:spTgt spid="21"/>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22"/>
                                        </p:tgtEl>
                                        <p:attrNameLst>
                                          <p:attrName>style.visibility</p:attrName>
                                        </p:attrNameLst>
                                      </p:cBhvr>
                                      <p:to>
                                        <p:strVal val="visible"/>
                                      </p:to>
                                    </p:set>
                                    <p:anim calcmode="lin" valueType="num">
                                      <p:cBhvr additive="base">
                                        <p:cTn id="123" dur="500" fill="hold"/>
                                        <p:tgtEl>
                                          <p:spTgt spid="22"/>
                                        </p:tgtEl>
                                        <p:attrNameLst>
                                          <p:attrName>ppt_x</p:attrName>
                                        </p:attrNameLst>
                                      </p:cBhvr>
                                      <p:tavLst>
                                        <p:tav tm="0">
                                          <p:val>
                                            <p:strVal val="0-#ppt_w/2"/>
                                          </p:val>
                                        </p:tav>
                                        <p:tav tm="100000">
                                          <p:val>
                                            <p:strVal val="#ppt_x"/>
                                          </p:val>
                                        </p:tav>
                                      </p:tavLst>
                                    </p:anim>
                                    <p:anim calcmode="lin" valueType="num">
                                      <p:cBhvr additive="base">
                                        <p:cTn id="124" dur="500" fill="hold"/>
                                        <p:tgtEl>
                                          <p:spTgt spid="22"/>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additive="base">
                                        <p:cTn id="127" dur="500" fill="hold"/>
                                        <p:tgtEl>
                                          <p:spTgt spid="23"/>
                                        </p:tgtEl>
                                        <p:attrNameLst>
                                          <p:attrName>ppt_x</p:attrName>
                                        </p:attrNameLst>
                                      </p:cBhvr>
                                      <p:tavLst>
                                        <p:tav tm="0">
                                          <p:val>
                                            <p:strVal val="0-#ppt_w/2"/>
                                          </p:val>
                                        </p:tav>
                                        <p:tav tm="100000">
                                          <p:val>
                                            <p:strVal val="#ppt_x"/>
                                          </p:val>
                                        </p:tav>
                                      </p:tavLst>
                                    </p:anim>
                                    <p:anim calcmode="lin" valueType="num">
                                      <p:cBhvr additive="base">
                                        <p:cTn id="128" dur="500" fill="hold"/>
                                        <p:tgtEl>
                                          <p:spTgt spid="23"/>
                                        </p:tgtEl>
                                        <p:attrNameLst>
                                          <p:attrName>ppt_y</p:attrName>
                                        </p:attrNameLst>
                                      </p:cBhvr>
                                      <p:tavLst>
                                        <p:tav tm="0">
                                          <p:val>
                                            <p:strVal val="#ppt_y"/>
                                          </p:val>
                                        </p:tav>
                                        <p:tav tm="100000">
                                          <p:val>
                                            <p:strVal val="#ppt_y"/>
                                          </p:val>
                                        </p:tav>
                                      </p:tavLst>
                                    </p:anim>
                                  </p:childTnLst>
                                </p:cTn>
                              </p:par>
                            </p:childTnLst>
                          </p:cTn>
                        </p:par>
                        <p:par>
                          <p:cTn id="129" fill="hold">
                            <p:stCondLst>
                              <p:cond delay="8000"/>
                            </p:stCondLst>
                            <p:childTnLst>
                              <p:par>
                                <p:cTn id="130" presetID="2" presetClass="entr" presetSubtype="4"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 calcmode="lin" valueType="num">
                                      <p:cBhvr additive="base">
                                        <p:cTn id="132" dur="500" fill="hold"/>
                                        <p:tgtEl>
                                          <p:spTgt spid="24"/>
                                        </p:tgtEl>
                                        <p:attrNameLst>
                                          <p:attrName>ppt_x</p:attrName>
                                        </p:attrNameLst>
                                      </p:cBhvr>
                                      <p:tavLst>
                                        <p:tav tm="0">
                                          <p:val>
                                            <p:strVal val="#ppt_x"/>
                                          </p:val>
                                        </p:tav>
                                        <p:tav tm="100000">
                                          <p:val>
                                            <p:strVal val="#ppt_x"/>
                                          </p:val>
                                        </p:tav>
                                      </p:tavLst>
                                    </p:anim>
                                    <p:anim calcmode="lin" valueType="num">
                                      <p:cBhvr additive="base">
                                        <p:cTn id="133" dur="500" fill="hold"/>
                                        <p:tgtEl>
                                          <p:spTgt spid="24"/>
                                        </p:tgtEl>
                                        <p:attrNameLst>
                                          <p:attrName>ppt_y</p:attrName>
                                        </p:attrNameLst>
                                      </p:cBhvr>
                                      <p:tavLst>
                                        <p:tav tm="0">
                                          <p:val>
                                            <p:strVal val="1+#ppt_h/2"/>
                                          </p:val>
                                        </p:tav>
                                        <p:tav tm="100000">
                                          <p:val>
                                            <p:strVal val="#ppt_y"/>
                                          </p:val>
                                        </p:tav>
                                      </p:tavLst>
                                    </p:anim>
                                  </p:childTnLst>
                                </p:cTn>
                              </p:par>
                              <p:par>
                                <p:cTn id="134" presetID="2" presetClass="entr" presetSubtype="4" fill="hold" grpId="0" nodeType="with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500" fill="hold"/>
                                        <p:tgtEl>
                                          <p:spTgt spid="25"/>
                                        </p:tgtEl>
                                        <p:attrNameLst>
                                          <p:attrName>ppt_x</p:attrName>
                                        </p:attrNameLst>
                                      </p:cBhvr>
                                      <p:tavLst>
                                        <p:tav tm="0">
                                          <p:val>
                                            <p:strVal val="#ppt_x"/>
                                          </p:val>
                                        </p:tav>
                                        <p:tav tm="100000">
                                          <p:val>
                                            <p:strVal val="#ppt_x"/>
                                          </p:val>
                                        </p:tav>
                                      </p:tavLst>
                                    </p:anim>
                                    <p:anim calcmode="lin" valueType="num">
                                      <p:cBhvr additive="base">
                                        <p:cTn id="137" dur="500" fill="hold"/>
                                        <p:tgtEl>
                                          <p:spTgt spid="25"/>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26"/>
                                        </p:tgtEl>
                                        <p:attrNameLst>
                                          <p:attrName>style.visibility</p:attrName>
                                        </p:attrNameLst>
                                      </p:cBhvr>
                                      <p:to>
                                        <p:strVal val="visible"/>
                                      </p:to>
                                    </p:set>
                                    <p:anim calcmode="lin" valueType="num">
                                      <p:cBhvr additive="base">
                                        <p:cTn id="140" dur="500" fill="hold"/>
                                        <p:tgtEl>
                                          <p:spTgt spid="26"/>
                                        </p:tgtEl>
                                        <p:attrNameLst>
                                          <p:attrName>ppt_x</p:attrName>
                                        </p:attrNameLst>
                                      </p:cBhvr>
                                      <p:tavLst>
                                        <p:tav tm="0">
                                          <p:val>
                                            <p:strVal val="#ppt_x"/>
                                          </p:val>
                                        </p:tav>
                                        <p:tav tm="100000">
                                          <p:val>
                                            <p:strVal val="#ppt_x"/>
                                          </p:val>
                                        </p:tav>
                                      </p:tavLst>
                                    </p:anim>
                                    <p:anim calcmode="lin" valueType="num">
                                      <p:cBhvr additive="base">
                                        <p:cTn id="141" dur="500" fill="hold"/>
                                        <p:tgtEl>
                                          <p:spTgt spid="26"/>
                                        </p:tgtEl>
                                        <p:attrNameLst>
                                          <p:attrName>ppt_y</p:attrName>
                                        </p:attrNameLst>
                                      </p:cBhvr>
                                      <p:tavLst>
                                        <p:tav tm="0">
                                          <p:val>
                                            <p:strVal val="1+#ppt_h/2"/>
                                          </p:val>
                                        </p:tav>
                                        <p:tav tm="100000">
                                          <p:val>
                                            <p:strVal val="#ppt_y"/>
                                          </p:val>
                                        </p:tav>
                                      </p:tavLst>
                                    </p:anim>
                                  </p:childTnLst>
                                </p:cTn>
                              </p:par>
                            </p:childTnLst>
                          </p:cTn>
                        </p:par>
                        <p:par>
                          <p:cTn id="142" fill="hold">
                            <p:stCondLst>
                              <p:cond delay="8500"/>
                            </p:stCondLst>
                            <p:childTnLst>
                              <p:par>
                                <p:cTn id="143" presetID="2" presetClass="entr" presetSubtype="2" fill="hold" grpId="0" nodeType="afterEffect">
                                  <p:stCondLst>
                                    <p:cond delay="0"/>
                                  </p:stCondLst>
                                  <p:childTnLst>
                                    <p:set>
                                      <p:cBhvr>
                                        <p:cTn id="144" dur="1" fill="hold">
                                          <p:stCondLst>
                                            <p:cond delay="0"/>
                                          </p:stCondLst>
                                        </p:cTn>
                                        <p:tgtEl>
                                          <p:spTgt spid="14"/>
                                        </p:tgtEl>
                                        <p:attrNameLst>
                                          <p:attrName>style.visibility</p:attrName>
                                        </p:attrNameLst>
                                      </p:cBhvr>
                                      <p:to>
                                        <p:strVal val="visible"/>
                                      </p:to>
                                    </p:set>
                                    <p:anim calcmode="lin" valueType="num">
                                      <p:cBhvr additive="base">
                                        <p:cTn id="145" dur="500" fill="hold"/>
                                        <p:tgtEl>
                                          <p:spTgt spid="14"/>
                                        </p:tgtEl>
                                        <p:attrNameLst>
                                          <p:attrName>ppt_x</p:attrName>
                                        </p:attrNameLst>
                                      </p:cBhvr>
                                      <p:tavLst>
                                        <p:tav tm="0">
                                          <p:val>
                                            <p:strVal val="1+#ppt_w/2"/>
                                          </p:val>
                                        </p:tav>
                                        <p:tav tm="100000">
                                          <p:val>
                                            <p:strVal val="#ppt_x"/>
                                          </p:val>
                                        </p:tav>
                                      </p:tavLst>
                                    </p:anim>
                                    <p:anim calcmode="lin" valueType="num">
                                      <p:cBhvr additive="base">
                                        <p:cTn id="146" dur="500" fill="hold"/>
                                        <p:tgtEl>
                                          <p:spTgt spid="14"/>
                                        </p:tgtEl>
                                        <p:attrNameLst>
                                          <p:attrName>ppt_y</p:attrName>
                                        </p:attrNameLst>
                                      </p:cBhvr>
                                      <p:tavLst>
                                        <p:tav tm="0">
                                          <p:val>
                                            <p:strVal val="#ppt_y"/>
                                          </p:val>
                                        </p:tav>
                                        <p:tav tm="100000">
                                          <p:val>
                                            <p:strVal val="#ppt_y"/>
                                          </p:val>
                                        </p:tav>
                                      </p:tavLst>
                                    </p:anim>
                                  </p:childTnLst>
                                </p:cTn>
                              </p:par>
                              <p:par>
                                <p:cTn id="147" presetID="2" presetClass="entr" presetSubtype="2" fill="hold" grpId="0" nodeType="withEffect">
                                  <p:stCondLst>
                                    <p:cond delay="0"/>
                                  </p:stCondLst>
                                  <p:childTnLst>
                                    <p:set>
                                      <p:cBhvr>
                                        <p:cTn id="148" dur="1" fill="hold">
                                          <p:stCondLst>
                                            <p:cond delay="0"/>
                                          </p:stCondLst>
                                        </p:cTn>
                                        <p:tgtEl>
                                          <p:spTgt spid="19"/>
                                        </p:tgtEl>
                                        <p:attrNameLst>
                                          <p:attrName>style.visibility</p:attrName>
                                        </p:attrNameLst>
                                      </p:cBhvr>
                                      <p:to>
                                        <p:strVal val="visible"/>
                                      </p:to>
                                    </p:set>
                                    <p:anim calcmode="lin" valueType="num">
                                      <p:cBhvr additive="base">
                                        <p:cTn id="149" dur="500" fill="hold"/>
                                        <p:tgtEl>
                                          <p:spTgt spid="19"/>
                                        </p:tgtEl>
                                        <p:attrNameLst>
                                          <p:attrName>ppt_x</p:attrName>
                                        </p:attrNameLst>
                                      </p:cBhvr>
                                      <p:tavLst>
                                        <p:tav tm="0">
                                          <p:val>
                                            <p:strVal val="1+#ppt_w/2"/>
                                          </p:val>
                                        </p:tav>
                                        <p:tav tm="100000">
                                          <p:val>
                                            <p:strVal val="#ppt_x"/>
                                          </p:val>
                                        </p:tav>
                                      </p:tavLst>
                                    </p:anim>
                                    <p:anim calcmode="lin" valueType="num">
                                      <p:cBhvr additive="base">
                                        <p:cTn id="150" dur="500" fill="hold"/>
                                        <p:tgtEl>
                                          <p:spTgt spid="19"/>
                                        </p:tgtEl>
                                        <p:attrNameLst>
                                          <p:attrName>ppt_y</p:attrName>
                                        </p:attrNameLst>
                                      </p:cBhvr>
                                      <p:tavLst>
                                        <p:tav tm="0">
                                          <p:val>
                                            <p:strVal val="#ppt_y"/>
                                          </p:val>
                                        </p:tav>
                                        <p:tav tm="100000">
                                          <p:val>
                                            <p:strVal val="#ppt_y"/>
                                          </p:val>
                                        </p:tav>
                                      </p:tavLst>
                                    </p:anim>
                                  </p:childTnLst>
                                </p:cTn>
                              </p:par>
                              <p:par>
                                <p:cTn id="151" presetID="2" presetClass="entr" presetSubtype="2" fill="hold" grpId="0" nodeType="withEffect">
                                  <p:stCondLst>
                                    <p:cond delay="0"/>
                                  </p:stCondLst>
                                  <p:childTnLst>
                                    <p:set>
                                      <p:cBhvr>
                                        <p:cTn id="152" dur="1" fill="hold">
                                          <p:stCondLst>
                                            <p:cond delay="0"/>
                                          </p:stCondLst>
                                        </p:cTn>
                                        <p:tgtEl>
                                          <p:spTgt spid="27"/>
                                        </p:tgtEl>
                                        <p:attrNameLst>
                                          <p:attrName>style.visibility</p:attrName>
                                        </p:attrNameLst>
                                      </p:cBhvr>
                                      <p:to>
                                        <p:strVal val="visible"/>
                                      </p:to>
                                    </p:set>
                                    <p:anim calcmode="lin" valueType="num">
                                      <p:cBhvr additive="base">
                                        <p:cTn id="153" dur="500" fill="hold"/>
                                        <p:tgtEl>
                                          <p:spTgt spid="27"/>
                                        </p:tgtEl>
                                        <p:attrNameLst>
                                          <p:attrName>ppt_x</p:attrName>
                                        </p:attrNameLst>
                                      </p:cBhvr>
                                      <p:tavLst>
                                        <p:tav tm="0">
                                          <p:val>
                                            <p:strVal val="1+#ppt_w/2"/>
                                          </p:val>
                                        </p:tav>
                                        <p:tav tm="100000">
                                          <p:val>
                                            <p:strVal val="#ppt_x"/>
                                          </p:val>
                                        </p:tav>
                                      </p:tavLst>
                                    </p:anim>
                                    <p:anim calcmode="lin" valueType="num">
                                      <p:cBhvr additive="base">
                                        <p:cTn id="154" dur="500" fill="hold"/>
                                        <p:tgtEl>
                                          <p:spTgt spid="27"/>
                                        </p:tgtEl>
                                        <p:attrNameLst>
                                          <p:attrName>ppt_y</p:attrName>
                                        </p:attrNameLst>
                                      </p:cBhvr>
                                      <p:tavLst>
                                        <p:tav tm="0">
                                          <p:val>
                                            <p:strVal val="#ppt_y"/>
                                          </p:val>
                                        </p:tav>
                                        <p:tav tm="100000">
                                          <p:val>
                                            <p:strVal val="#ppt_y"/>
                                          </p:val>
                                        </p:tav>
                                      </p:tavLst>
                                    </p:anim>
                                  </p:childTnLst>
                                </p:cTn>
                              </p:par>
                            </p:childTnLst>
                          </p:cTn>
                        </p:par>
                        <p:par>
                          <p:cTn id="155" fill="hold">
                            <p:stCondLst>
                              <p:cond delay="9000"/>
                            </p:stCondLst>
                            <p:childTnLst>
                              <p:par>
                                <p:cTn id="156" presetID="2" presetClass="entr" presetSubtype="2" fill="hold" grpId="0" nodeType="afterEffect">
                                  <p:stCondLst>
                                    <p:cond delay="0"/>
                                  </p:stCondLst>
                                  <p:childTnLst>
                                    <p:set>
                                      <p:cBhvr>
                                        <p:cTn id="157" dur="1" fill="hold">
                                          <p:stCondLst>
                                            <p:cond delay="0"/>
                                          </p:stCondLst>
                                        </p:cTn>
                                        <p:tgtEl>
                                          <p:spTgt spid="12"/>
                                        </p:tgtEl>
                                        <p:attrNameLst>
                                          <p:attrName>style.visibility</p:attrName>
                                        </p:attrNameLst>
                                      </p:cBhvr>
                                      <p:to>
                                        <p:strVal val="visible"/>
                                      </p:to>
                                    </p:set>
                                    <p:anim calcmode="lin" valueType="num">
                                      <p:cBhvr additive="base">
                                        <p:cTn id="158" dur="500" fill="hold"/>
                                        <p:tgtEl>
                                          <p:spTgt spid="12"/>
                                        </p:tgtEl>
                                        <p:attrNameLst>
                                          <p:attrName>ppt_x</p:attrName>
                                        </p:attrNameLst>
                                      </p:cBhvr>
                                      <p:tavLst>
                                        <p:tav tm="0">
                                          <p:val>
                                            <p:strVal val="1+#ppt_w/2"/>
                                          </p:val>
                                        </p:tav>
                                        <p:tav tm="100000">
                                          <p:val>
                                            <p:strVal val="#ppt_x"/>
                                          </p:val>
                                        </p:tav>
                                      </p:tavLst>
                                    </p:anim>
                                    <p:anim calcmode="lin" valueType="num">
                                      <p:cBhvr additive="base">
                                        <p:cTn id="159" dur="500" fill="hold"/>
                                        <p:tgtEl>
                                          <p:spTgt spid="12"/>
                                        </p:tgtEl>
                                        <p:attrNameLst>
                                          <p:attrName>ppt_y</p:attrName>
                                        </p:attrNameLst>
                                      </p:cBhvr>
                                      <p:tavLst>
                                        <p:tav tm="0">
                                          <p:val>
                                            <p:strVal val="#ppt_y"/>
                                          </p:val>
                                        </p:tav>
                                        <p:tav tm="100000">
                                          <p:val>
                                            <p:strVal val="#ppt_y"/>
                                          </p:val>
                                        </p:tav>
                                      </p:tavLst>
                                    </p:anim>
                                  </p:childTnLst>
                                </p:cTn>
                              </p:par>
                              <p:par>
                                <p:cTn id="160" presetID="2" presetClass="entr" presetSubtype="2" fill="hold" grpId="0" nodeType="withEffect">
                                  <p:stCondLst>
                                    <p:cond delay="0"/>
                                  </p:stCondLst>
                                  <p:childTnLst>
                                    <p:set>
                                      <p:cBhvr>
                                        <p:cTn id="161" dur="1" fill="hold">
                                          <p:stCondLst>
                                            <p:cond delay="0"/>
                                          </p:stCondLst>
                                        </p:cTn>
                                        <p:tgtEl>
                                          <p:spTgt spid="18"/>
                                        </p:tgtEl>
                                        <p:attrNameLst>
                                          <p:attrName>style.visibility</p:attrName>
                                        </p:attrNameLst>
                                      </p:cBhvr>
                                      <p:to>
                                        <p:strVal val="visible"/>
                                      </p:to>
                                    </p:set>
                                    <p:anim calcmode="lin" valueType="num">
                                      <p:cBhvr additive="base">
                                        <p:cTn id="162" dur="500" fill="hold"/>
                                        <p:tgtEl>
                                          <p:spTgt spid="18"/>
                                        </p:tgtEl>
                                        <p:attrNameLst>
                                          <p:attrName>ppt_x</p:attrName>
                                        </p:attrNameLst>
                                      </p:cBhvr>
                                      <p:tavLst>
                                        <p:tav tm="0">
                                          <p:val>
                                            <p:strVal val="1+#ppt_w/2"/>
                                          </p:val>
                                        </p:tav>
                                        <p:tav tm="100000">
                                          <p:val>
                                            <p:strVal val="#ppt_x"/>
                                          </p:val>
                                        </p:tav>
                                      </p:tavLst>
                                    </p:anim>
                                    <p:anim calcmode="lin" valueType="num">
                                      <p:cBhvr additive="base">
                                        <p:cTn id="163" dur="500" fill="hold"/>
                                        <p:tgtEl>
                                          <p:spTgt spid="18"/>
                                        </p:tgtEl>
                                        <p:attrNameLst>
                                          <p:attrName>ppt_y</p:attrName>
                                        </p:attrNameLst>
                                      </p:cBhvr>
                                      <p:tavLst>
                                        <p:tav tm="0">
                                          <p:val>
                                            <p:strVal val="#ppt_y"/>
                                          </p:val>
                                        </p:tav>
                                        <p:tav tm="100000">
                                          <p:val>
                                            <p:strVal val="#ppt_y"/>
                                          </p:val>
                                        </p:tav>
                                      </p:tavLst>
                                    </p:anim>
                                  </p:childTnLst>
                                </p:cTn>
                              </p:par>
                              <p:par>
                                <p:cTn id="164" presetID="2" presetClass="entr" presetSubtype="2" fill="hold" grpId="0" nodeType="withEffect">
                                  <p:stCondLst>
                                    <p:cond delay="0"/>
                                  </p:stCondLst>
                                  <p:childTnLst>
                                    <p:set>
                                      <p:cBhvr>
                                        <p:cTn id="165" dur="1" fill="hold">
                                          <p:stCondLst>
                                            <p:cond delay="0"/>
                                          </p:stCondLst>
                                        </p:cTn>
                                        <p:tgtEl>
                                          <p:spTgt spid="28"/>
                                        </p:tgtEl>
                                        <p:attrNameLst>
                                          <p:attrName>style.visibility</p:attrName>
                                        </p:attrNameLst>
                                      </p:cBhvr>
                                      <p:to>
                                        <p:strVal val="visible"/>
                                      </p:to>
                                    </p:set>
                                    <p:anim calcmode="lin" valueType="num">
                                      <p:cBhvr additive="base">
                                        <p:cTn id="166" dur="500" fill="hold"/>
                                        <p:tgtEl>
                                          <p:spTgt spid="28"/>
                                        </p:tgtEl>
                                        <p:attrNameLst>
                                          <p:attrName>ppt_x</p:attrName>
                                        </p:attrNameLst>
                                      </p:cBhvr>
                                      <p:tavLst>
                                        <p:tav tm="0">
                                          <p:val>
                                            <p:strVal val="1+#ppt_w/2"/>
                                          </p:val>
                                        </p:tav>
                                        <p:tav tm="100000">
                                          <p:val>
                                            <p:strVal val="#ppt_x"/>
                                          </p:val>
                                        </p:tav>
                                      </p:tavLst>
                                    </p:anim>
                                    <p:anim calcmode="lin" valueType="num">
                                      <p:cBhvr additive="base">
                                        <p:cTn id="167" dur="500" fill="hold"/>
                                        <p:tgtEl>
                                          <p:spTgt spid="28"/>
                                        </p:tgtEl>
                                        <p:attrNameLst>
                                          <p:attrName>ppt_y</p:attrName>
                                        </p:attrNameLst>
                                      </p:cBhvr>
                                      <p:tavLst>
                                        <p:tav tm="0">
                                          <p:val>
                                            <p:strVal val="#ppt_y"/>
                                          </p:val>
                                        </p:tav>
                                        <p:tav tm="100000">
                                          <p:val>
                                            <p:strVal val="#ppt_y"/>
                                          </p:val>
                                        </p:tav>
                                      </p:tavLst>
                                    </p:anim>
                                  </p:childTnLst>
                                </p:cTn>
                              </p:par>
                            </p:childTnLst>
                          </p:cTn>
                        </p:par>
                        <p:par>
                          <p:cTn id="168" fill="hold">
                            <p:stCondLst>
                              <p:cond delay="9500"/>
                            </p:stCondLst>
                            <p:childTnLst>
                              <p:par>
                                <p:cTn id="169" presetID="2" presetClass="entr" presetSubtype="4" fill="hold" grpId="0" nodeType="afterEffect">
                                  <p:stCondLst>
                                    <p:cond delay="0"/>
                                  </p:stCondLst>
                                  <p:childTnLst>
                                    <p:set>
                                      <p:cBhvr>
                                        <p:cTn id="170" dur="1" fill="hold">
                                          <p:stCondLst>
                                            <p:cond delay="0"/>
                                          </p:stCondLst>
                                        </p:cTn>
                                        <p:tgtEl>
                                          <p:spTgt spid="13"/>
                                        </p:tgtEl>
                                        <p:attrNameLst>
                                          <p:attrName>style.visibility</p:attrName>
                                        </p:attrNameLst>
                                      </p:cBhvr>
                                      <p:to>
                                        <p:strVal val="visible"/>
                                      </p:to>
                                    </p:set>
                                    <p:anim calcmode="lin" valueType="num">
                                      <p:cBhvr additive="base">
                                        <p:cTn id="171" dur="500" fill="hold"/>
                                        <p:tgtEl>
                                          <p:spTgt spid="13"/>
                                        </p:tgtEl>
                                        <p:attrNameLst>
                                          <p:attrName>ppt_x</p:attrName>
                                        </p:attrNameLst>
                                      </p:cBhvr>
                                      <p:tavLst>
                                        <p:tav tm="0">
                                          <p:val>
                                            <p:strVal val="#ppt_x"/>
                                          </p:val>
                                        </p:tav>
                                        <p:tav tm="100000">
                                          <p:val>
                                            <p:strVal val="#ppt_x"/>
                                          </p:val>
                                        </p:tav>
                                      </p:tavLst>
                                    </p:anim>
                                    <p:anim calcmode="lin" valueType="num">
                                      <p:cBhvr additive="base">
                                        <p:cTn id="172" dur="500" fill="hold"/>
                                        <p:tgtEl>
                                          <p:spTgt spid="13"/>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17"/>
                                        </p:tgtEl>
                                        <p:attrNameLst>
                                          <p:attrName>style.visibility</p:attrName>
                                        </p:attrNameLst>
                                      </p:cBhvr>
                                      <p:to>
                                        <p:strVal val="visible"/>
                                      </p:to>
                                    </p:set>
                                    <p:anim calcmode="lin" valueType="num">
                                      <p:cBhvr additive="base">
                                        <p:cTn id="175" dur="500" fill="hold"/>
                                        <p:tgtEl>
                                          <p:spTgt spid="17"/>
                                        </p:tgtEl>
                                        <p:attrNameLst>
                                          <p:attrName>ppt_x</p:attrName>
                                        </p:attrNameLst>
                                      </p:cBhvr>
                                      <p:tavLst>
                                        <p:tav tm="0">
                                          <p:val>
                                            <p:strVal val="#ppt_x"/>
                                          </p:val>
                                        </p:tav>
                                        <p:tav tm="100000">
                                          <p:val>
                                            <p:strVal val="#ppt_x"/>
                                          </p:val>
                                        </p:tav>
                                      </p:tavLst>
                                    </p:anim>
                                    <p:anim calcmode="lin" valueType="num">
                                      <p:cBhvr additive="base">
                                        <p:cTn id="176" dur="500" fill="hold"/>
                                        <p:tgtEl>
                                          <p:spTgt spid="17"/>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29"/>
                                        </p:tgtEl>
                                        <p:attrNameLst>
                                          <p:attrName>style.visibility</p:attrName>
                                        </p:attrNameLst>
                                      </p:cBhvr>
                                      <p:to>
                                        <p:strVal val="visible"/>
                                      </p:to>
                                    </p:set>
                                    <p:anim calcmode="lin" valueType="num">
                                      <p:cBhvr additive="base">
                                        <p:cTn id="179" dur="500" fill="hold"/>
                                        <p:tgtEl>
                                          <p:spTgt spid="29"/>
                                        </p:tgtEl>
                                        <p:attrNameLst>
                                          <p:attrName>ppt_x</p:attrName>
                                        </p:attrNameLst>
                                      </p:cBhvr>
                                      <p:tavLst>
                                        <p:tav tm="0">
                                          <p:val>
                                            <p:strVal val="#ppt_x"/>
                                          </p:val>
                                        </p:tav>
                                        <p:tav tm="100000">
                                          <p:val>
                                            <p:strVal val="#ppt_x"/>
                                          </p:val>
                                        </p:tav>
                                      </p:tavLst>
                                    </p:anim>
                                    <p:anim calcmode="lin" valueType="num">
                                      <p:cBhvr additive="base">
                                        <p:cTn id="18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2" grpId="0" animBg="1"/>
      <p:bldP spid="13" grpId="0" animBg="1"/>
      <p:bldP spid="14" grpId="0" animBg="1"/>
      <p:bldP spid="15" grpId="0" animBg="1"/>
      <p:bldP spid="16" grpId="0"/>
      <p:bldP spid="17" grpId="0"/>
      <p:bldP spid="18" grpId="0"/>
      <p:bldP spid="19" grpId="0"/>
      <p:bldP spid="20" grpId="0"/>
      <p:bldP spid="21" grpId="0" animBg="1"/>
      <p:bldP spid="22" grpId="0"/>
      <p:bldP spid="23" grpId="0"/>
      <p:bldP spid="24" grpId="0" animBg="1"/>
      <p:bldP spid="25" grpId="0"/>
      <p:bldP spid="26" grpId="0"/>
      <p:bldP spid="27" grpId="0"/>
      <p:bldP spid="28" grpId="0"/>
      <p:bldP spid="29" grpId="0"/>
      <p:bldP spid="3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 name="直接连接符 4"/>
          <p:cNvCxnSpPr>
            <a:stCxn id="15" idx="2"/>
          </p:cNvCxnSpPr>
          <p:nvPr/>
        </p:nvCxnSpPr>
        <p:spPr>
          <a:xfrm flipH="1">
            <a:off x="3184409" y="2692992"/>
            <a:ext cx="323925" cy="0"/>
          </a:xfrm>
          <a:prstGeom prst="line">
            <a:avLst/>
          </a:prstGeom>
          <a:noFill/>
          <a:ln w="9525" cap="flat" cmpd="sng" algn="ctr">
            <a:solidFill>
              <a:srgbClr val="0070C0"/>
            </a:solidFill>
            <a:prstDash val="solid"/>
          </a:ln>
          <a:effectLst/>
        </p:spPr>
      </p:cxnSp>
      <p:cxnSp>
        <p:nvCxnSpPr>
          <p:cNvPr id="6" name="直接连接符 5"/>
          <p:cNvCxnSpPr/>
          <p:nvPr/>
        </p:nvCxnSpPr>
        <p:spPr>
          <a:xfrm flipH="1">
            <a:off x="7217559" y="3528334"/>
            <a:ext cx="596" cy="381713"/>
          </a:xfrm>
          <a:prstGeom prst="line">
            <a:avLst/>
          </a:prstGeom>
          <a:noFill/>
          <a:ln w="9525" cap="flat" cmpd="sng" algn="ctr">
            <a:solidFill>
              <a:srgbClr val="0070C0"/>
            </a:solidFill>
            <a:prstDash val="solid"/>
          </a:ln>
          <a:effectLst/>
        </p:spPr>
      </p:cxnSp>
      <p:cxnSp>
        <p:nvCxnSpPr>
          <p:cNvPr id="7" name="直接连接符 6"/>
          <p:cNvCxnSpPr>
            <a:stCxn id="16" idx="4"/>
          </p:cNvCxnSpPr>
          <p:nvPr/>
        </p:nvCxnSpPr>
        <p:spPr>
          <a:xfrm>
            <a:off x="3670296" y="3818480"/>
            <a:ext cx="0" cy="549047"/>
          </a:xfrm>
          <a:prstGeom prst="line">
            <a:avLst/>
          </a:prstGeom>
          <a:noFill/>
          <a:ln w="9525" cap="flat" cmpd="sng" algn="ctr">
            <a:solidFill>
              <a:srgbClr val="0070C0"/>
            </a:solidFill>
            <a:prstDash val="solid"/>
          </a:ln>
          <a:effectLst/>
        </p:spPr>
      </p:cxnSp>
      <p:cxnSp>
        <p:nvCxnSpPr>
          <p:cNvPr id="8" name="直接连接符 7"/>
          <p:cNvCxnSpPr/>
          <p:nvPr/>
        </p:nvCxnSpPr>
        <p:spPr>
          <a:xfrm>
            <a:off x="5041023" y="3881602"/>
            <a:ext cx="0" cy="647900"/>
          </a:xfrm>
          <a:prstGeom prst="line">
            <a:avLst/>
          </a:prstGeom>
          <a:noFill/>
          <a:ln w="9525" cap="flat" cmpd="sng" algn="ctr">
            <a:solidFill>
              <a:srgbClr val="0070C0"/>
            </a:solidFill>
            <a:prstDash val="solid"/>
          </a:ln>
          <a:effectLst/>
        </p:spPr>
      </p:cxnSp>
      <p:sp>
        <p:nvSpPr>
          <p:cNvPr id="9" name="TextBox 19"/>
          <p:cNvSpPr txBox="1">
            <a:spLocks noChangeArrowheads="1"/>
          </p:cNvSpPr>
          <p:nvPr/>
        </p:nvSpPr>
        <p:spPr bwMode="auto">
          <a:xfrm>
            <a:off x="3670315" y="4151418"/>
            <a:ext cx="1296479" cy="272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10" name="直接连接符 9"/>
          <p:cNvCxnSpPr>
            <a:stCxn id="11" idx="6"/>
            <a:endCxn id="14" idx="2"/>
          </p:cNvCxnSpPr>
          <p:nvPr/>
        </p:nvCxnSpPr>
        <p:spPr>
          <a:xfrm>
            <a:off x="2535369" y="3152120"/>
            <a:ext cx="4321778" cy="54190"/>
          </a:xfrm>
          <a:prstGeom prst="line">
            <a:avLst/>
          </a:prstGeom>
          <a:noFill/>
          <a:ln w="38100" cap="flat" cmpd="sng" algn="ctr">
            <a:solidFill>
              <a:srgbClr val="0070C0"/>
            </a:solidFill>
            <a:prstDash val="solid"/>
          </a:ln>
          <a:effectLst/>
        </p:spPr>
      </p:cxnSp>
      <p:sp>
        <p:nvSpPr>
          <p:cNvPr id="11" name="椭圆 10"/>
          <p:cNvSpPr/>
          <p:nvPr/>
        </p:nvSpPr>
        <p:spPr>
          <a:xfrm>
            <a:off x="1833927" y="2800777"/>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3994221" y="2665599"/>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3" name="椭圆 12"/>
          <p:cNvSpPr/>
          <p:nvPr/>
        </p:nvSpPr>
        <p:spPr>
          <a:xfrm>
            <a:off x="5723409" y="2697160"/>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4" name="椭圆 13"/>
          <p:cNvSpPr/>
          <p:nvPr/>
        </p:nvSpPr>
        <p:spPr>
          <a:xfrm>
            <a:off x="6857146" y="2882360"/>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3508334" y="2369042"/>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6" name="椭圆 15"/>
          <p:cNvSpPr/>
          <p:nvPr/>
        </p:nvSpPr>
        <p:spPr>
          <a:xfrm>
            <a:off x="3346371" y="3169389"/>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7" name="椭圆 16"/>
          <p:cNvSpPr/>
          <p:nvPr/>
        </p:nvSpPr>
        <p:spPr>
          <a:xfrm>
            <a:off x="4715907" y="3232512"/>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8" name="组合 17"/>
          <p:cNvGrpSpPr/>
          <p:nvPr/>
        </p:nvGrpSpPr>
        <p:grpSpPr>
          <a:xfrm>
            <a:off x="2067962" y="1126149"/>
            <a:ext cx="1296890" cy="1073989"/>
            <a:chOff x="7307974" y="1772816"/>
            <a:chExt cx="1728787" cy="1431543"/>
          </a:xfrm>
        </p:grpSpPr>
        <p:sp>
          <p:nvSpPr>
            <p:cNvPr id="19"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0" name="TextBox 19"/>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1" name="组合 19"/>
          <p:cNvGrpSpPr/>
          <p:nvPr/>
        </p:nvGrpSpPr>
        <p:grpSpPr>
          <a:xfrm>
            <a:off x="4066646" y="1126149"/>
            <a:ext cx="1296890" cy="1073989"/>
            <a:chOff x="7307974" y="1772816"/>
            <a:chExt cx="1728787" cy="1431543"/>
          </a:xfrm>
        </p:grpSpPr>
        <p:sp>
          <p:nvSpPr>
            <p:cNvPr id="22"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3" name="TextBox 22"/>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4" name="组合 22"/>
          <p:cNvGrpSpPr/>
          <p:nvPr/>
        </p:nvGrpSpPr>
        <p:grpSpPr>
          <a:xfrm>
            <a:off x="5849257" y="1126149"/>
            <a:ext cx="1296890" cy="1073989"/>
            <a:chOff x="7307974" y="1772816"/>
            <a:chExt cx="1728787" cy="1431543"/>
          </a:xfrm>
        </p:grpSpPr>
        <p:sp>
          <p:nvSpPr>
            <p:cNvPr id="25"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6" name="TextBox 25"/>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7" name="TextBox 19"/>
          <p:cNvSpPr txBox="1">
            <a:spLocks noChangeArrowheads="1"/>
          </p:cNvSpPr>
          <p:nvPr/>
        </p:nvSpPr>
        <p:spPr bwMode="auto">
          <a:xfrm>
            <a:off x="1941722" y="2515382"/>
            <a:ext cx="1296479" cy="272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8" name="TextBox 27"/>
          <p:cNvSpPr txBox="1">
            <a:spLocks noChangeArrowheads="1"/>
          </p:cNvSpPr>
          <p:nvPr/>
        </p:nvSpPr>
        <p:spPr bwMode="auto">
          <a:xfrm>
            <a:off x="5020777" y="4313486"/>
            <a:ext cx="1296479" cy="272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9" name="TextBox 19"/>
          <p:cNvSpPr txBox="1">
            <a:spLocks noChangeArrowheads="1"/>
          </p:cNvSpPr>
          <p:nvPr/>
        </p:nvSpPr>
        <p:spPr bwMode="auto">
          <a:xfrm>
            <a:off x="6155166" y="3773259"/>
            <a:ext cx="1296479" cy="272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xmlns="" val="70529259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1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nodeType="withEffect">
                                  <p:stCondLst>
                                    <p:cond delay="50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10" presetClass="entr" presetSubtype="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53" presetClass="entr" presetSubtype="16" fill="hold" grpId="0" nodeType="withEffect">
                                  <p:stCondLst>
                                    <p:cond delay="10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childTnLst>
                          </p:cTn>
                        </p:par>
                        <p:par>
                          <p:cTn id="69" fill="hold">
                            <p:stCondLst>
                              <p:cond delay="500"/>
                            </p:stCondLst>
                            <p:childTnLst>
                              <p:par>
                                <p:cTn id="70" presetID="22" presetClass="entr" presetSubtype="2"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right)">
                                      <p:cBhvr>
                                        <p:cTn id="72" dur="500"/>
                                        <p:tgtEl>
                                          <p:spTgt spid="5"/>
                                        </p:tgtEl>
                                      </p:cBhvr>
                                    </p:animEffect>
                                  </p:childTnLst>
                                </p:cTn>
                              </p:par>
                              <p:par>
                                <p:cTn id="73" presetID="22" presetClass="entr" presetSubtype="1"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up)">
                                      <p:cBhvr>
                                        <p:cTn id="75" dur="500"/>
                                        <p:tgtEl>
                                          <p:spTgt spid="7"/>
                                        </p:tgtEl>
                                      </p:cBhvr>
                                    </p:animEffect>
                                  </p:childTnLst>
                                </p:cTn>
                              </p:par>
                              <p:par>
                                <p:cTn id="76" presetID="22" presetClass="entr" presetSubtype="1"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up)">
                                      <p:cBhvr>
                                        <p:cTn id="78" dur="500"/>
                                        <p:tgtEl>
                                          <p:spTgt spid="8"/>
                                        </p:tgtEl>
                                      </p:cBhvr>
                                    </p:animEffect>
                                  </p:childTnLst>
                                </p:cTn>
                              </p:par>
                              <p:par>
                                <p:cTn id="79" presetID="22" presetClass="entr" presetSubtype="1" fill="hold" nodeType="with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up)">
                                      <p:cBhvr>
                                        <p:cTn id="81" dur="500"/>
                                        <p:tgtEl>
                                          <p:spTgt spid="6"/>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1" grpId="0" animBg="1"/>
      <p:bldP spid="12" grpId="0" animBg="1"/>
      <p:bldP spid="13" grpId="0" animBg="1"/>
      <p:bldP spid="14" grpId="0" animBg="1"/>
      <p:bldP spid="15" grpId="0" animBg="1"/>
      <p:bldP spid="16" grpId="0" animBg="1"/>
      <p:bldP spid="17" grpId="0" animBg="1"/>
      <p:bldP spid="27" grpId="0"/>
      <p:bldP spid="28" grpId="0"/>
      <p:bldP spid="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33"/>
          <p:cNvGrpSpPr>
            <a:grpSpLocks/>
          </p:cNvGrpSpPr>
          <p:nvPr/>
        </p:nvGrpSpPr>
        <p:grpSpPr bwMode="auto">
          <a:xfrm>
            <a:off x="7048500" y="2223616"/>
            <a:ext cx="1485900" cy="1217612"/>
            <a:chOff x="7647017" y="2699415"/>
            <a:chExt cx="2617944" cy="2145185"/>
          </a:xfrm>
        </p:grpSpPr>
        <p:sp>
          <p:nvSpPr>
            <p:cNvPr id="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7" name="Oval 19"/>
            <p:cNvSpPr>
              <a:spLocks noChangeArrowheads="1"/>
            </p:cNvSpPr>
            <p:nvPr/>
          </p:nvSpPr>
          <p:spPr bwMode="auto">
            <a:xfrm>
              <a:off x="8011516" y="2699415"/>
              <a:ext cx="1931237" cy="1931674"/>
            </a:xfrm>
            <a:prstGeom prst="ellipse">
              <a:avLst/>
            </a:prstGeom>
            <a:gradFill>
              <a:gsLst>
                <a:gs pos="50000">
                  <a:schemeClr val="bg1">
                    <a:lumMod val="95000"/>
                  </a:schemeClr>
                </a:gs>
                <a:gs pos="0">
                  <a:schemeClr val="bg1"/>
                </a:gs>
                <a:gs pos="100000">
                  <a:schemeClr val="bg1">
                    <a:lumMod val="85000"/>
                  </a:schemeClr>
                </a:gs>
              </a:gsLst>
              <a:lin ang="162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xmlns=""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8" name="AutoShape 7"/>
          <p:cNvSpPr>
            <a:spLocks noChangeArrowheads="1"/>
          </p:cNvSpPr>
          <p:nvPr/>
        </p:nvSpPr>
        <p:spPr bwMode="auto">
          <a:xfrm>
            <a:off x="851694" y="2367014"/>
            <a:ext cx="5916612" cy="809625"/>
          </a:xfrm>
          <a:prstGeom prst="homePlate">
            <a:avLst>
              <a:gd name="adj" fmla="val 40030"/>
            </a:avLst>
          </a:prstGeom>
          <a:gradFill rotWithShape="1">
            <a:gsLst>
              <a:gs pos="50000">
                <a:schemeClr val="bg1">
                  <a:lumMod val="95000"/>
                </a:schemeClr>
              </a:gs>
              <a:gs pos="0">
                <a:schemeClr val="bg1"/>
              </a:gs>
              <a:gs pos="100000">
                <a:schemeClr val="bg1">
                  <a:lumMod val="85000"/>
                </a:schemeClr>
              </a:gs>
            </a:gsLst>
            <a:lin ang="16200000" scaled="0"/>
          </a:gradFill>
          <a:ln w="9525">
            <a:no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chemeClr val="tx1">
                  <a:lumMod val="65000"/>
                  <a:lumOff val="35000"/>
                </a:schemeClr>
              </a:solidFill>
              <a:latin typeface="Arial" pitchFamily="34" charset="0"/>
            </a:endParaRPr>
          </a:p>
        </p:txBody>
      </p:sp>
      <p:sp>
        <p:nvSpPr>
          <p:cNvPr id="9" name="AutoShape 8"/>
          <p:cNvSpPr>
            <a:spLocks noChangeArrowheads="1"/>
          </p:cNvSpPr>
          <p:nvPr/>
        </p:nvSpPr>
        <p:spPr bwMode="auto">
          <a:xfrm>
            <a:off x="4840288" y="2391891"/>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0" name="AutoShape 8"/>
          <p:cNvSpPr>
            <a:spLocks noChangeArrowheads="1"/>
          </p:cNvSpPr>
          <p:nvPr/>
        </p:nvSpPr>
        <p:spPr bwMode="auto">
          <a:xfrm>
            <a:off x="3260725"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1" name="AutoShape 8"/>
          <p:cNvSpPr>
            <a:spLocks noChangeArrowheads="1"/>
          </p:cNvSpPr>
          <p:nvPr/>
        </p:nvSpPr>
        <p:spPr bwMode="auto">
          <a:xfrm>
            <a:off x="1679575" y="2391891"/>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2" name="AutoShape 8"/>
          <p:cNvSpPr>
            <a:spLocks noChangeArrowheads="1"/>
          </p:cNvSpPr>
          <p:nvPr/>
        </p:nvSpPr>
        <p:spPr bwMode="auto">
          <a:xfrm>
            <a:off x="6421438" y="2391891"/>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sp>
        <p:nvSpPr>
          <p:cNvPr id="13" name="TextBox 12"/>
          <p:cNvSpPr txBox="1"/>
          <p:nvPr/>
        </p:nvSpPr>
        <p:spPr>
          <a:xfrm>
            <a:off x="852488" y="2644303"/>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2013</a:t>
            </a:r>
            <a:endParaRPr lang="zh-CN" altLang="en-US" sz="1800" i="1" dirty="0">
              <a:solidFill>
                <a:schemeClr val="tx1">
                  <a:lumMod val="65000"/>
                  <a:lumOff val="35000"/>
                </a:schemeClr>
              </a:solidFill>
              <a:latin typeface="Impact" pitchFamily="34" charset="0"/>
            </a:endParaRPr>
          </a:p>
        </p:txBody>
      </p:sp>
      <p:sp>
        <p:nvSpPr>
          <p:cNvPr id="14" name="TextBox 13"/>
          <p:cNvSpPr txBox="1"/>
          <p:nvPr/>
        </p:nvSpPr>
        <p:spPr>
          <a:xfrm>
            <a:off x="2433638" y="2644303"/>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2014</a:t>
            </a:r>
            <a:endParaRPr lang="zh-CN" altLang="en-US" sz="1800" i="1" dirty="0">
              <a:solidFill>
                <a:schemeClr val="tx1">
                  <a:lumMod val="65000"/>
                  <a:lumOff val="35000"/>
                </a:schemeClr>
              </a:solidFill>
              <a:latin typeface="Impact" pitchFamily="34" charset="0"/>
            </a:endParaRPr>
          </a:p>
        </p:txBody>
      </p:sp>
      <p:sp>
        <p:nvSpPr>
          <p:cNvPr id="15" name="TextBox 14"/>
          <p:cNvSpPr txBox="1"/>
          <p:nvPr/>
        </p:nvSpPr>
        <p:spPr>
          <a:xfrm>
            <a:off x="4013200" y="2644303"/>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2015</a:t>
            </a:r>
            <a:endParaRPr lang="zh-CN" altLang="en-US" sz="1800" i="1" dirty="0">
              <a:solidFill>
                <a:schemeClr val="tx1">
                  <a:lumMod val="65000"/>
                  <a:lumOff val="35000"/>
                </a:schemeClr>
              </a:solidFill>
              <a:latin typeface="Impact" pitchFamily="34" charset="0"/>
            </a:endParaRPr>
          </a:p>
        </p:txBody>
      </p:sp>
      <p:sp>
        <p:nvSpPr>
          <p:cNvPr id="16" name="TextBox 15"/>
          <p:cNvSpPr txBox="1"/>
          <p:nvPr/>
        </p:nvSpPr>
        <p:spPr>
          <a:xfrm>
            <a:off x="5592763" y="2644303"/>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chemeClr val="tx1">
                    <a:lumMod val="65000"/>
                    <a:lumOff val="35000"/>
                  </a:schemeClr>
                </a:solidFill>
                <a:latin typeface="Impact" pitchFamily="34" charset="0"/>
              </a:rPr>
              <a:t>2018</a:t>
            </a:r>
            <a:endParaRPr lang="zh-CN" altLang="en-US" sz="1800" i="1" dirty="0">
              <a:solidFill>
                <a:schemeClr val="tx1">
                  <a:lumMod val="65000"/>
                  <a:lumOff val="35000"/>
                </a:schemeClr>
              </a:solidFill>
              <a:latin typeface="Impact" pitchFamily="34" charset="0"/>
            </a:endParaRPr>
          </a:p>
        </p:txBody>
      </p:sp>
      <p:grpSp>
        <p:nvGrpSpPr>
          <p:cNvPr id="17" name="组合 13"/>
          <p:cNvGrpSpPr>
            <a:grpSpLocks/>
          </p:cNvGrpSpPr>
          <p:nvPr/>
        </p:nvGrpSpPr>
        <p:grpSpPr bwMode="auto">
          <a:xfrm>
            <a:off x="1085850" y="3077691"/>
            <a:ext cx="2419350" cy="1417637"/>
            <a:chOff x="941884" y="3983470"/>
            <a:chExt cx="1925931" cy="1602874"/>
          </a:xfrm>
        </p:grpSpPr>
        <p:cxnSp>
          <p:nvCxnSpPr>
            <p:cNvPr id="18"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xmlns="">
                  <a:noFill/>
                </a14:hiddenFill>
              </a:ext>
            </a:extLst>
          </p:spPr>
        </p:cxnSp>
        <p:sp>
          <p:nvSpPr>
            <p:cNvPr id="19" name="TextBox 18"/>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0" name="组合 14"/>
          <p:cNvGrpSpPr>
            <a:grpSpLocks/>
          </p:cNvGrpSpPr>
          <p:nvPr/>
        </p:nvGrpSpPr>
        <p:grpSpPr bwMode="auto">
          <a:xfrm>
            <a:off x="2667000" y="1248891"/>
            <a:ext cx="2286000" cy="1330325"/>
            <a:chOff x="2293144" y="1916832"/>
            <a:chExt cx="1925931" cy="1502549"/>
          </a:xfrm>
        </p:grpSpPr>
        <p:cxnSp>
          <p:nvCxnSpPr>
            <p:cNvPr id="21"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xmlns="">
                  <a:noFill/>
                </a14:hiddenFill>
              </a:ext>
            </a:extLst>
          </p:spPr>
        </p:cxnSp>
        <p:sp>
          <p:nvSpPr>
            <p:cNvPr id="22" name="TextBox 21"/>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3" name="组合 15"/>
          <p:cNvGrpSpPr>
            <a:grpSpLocks/>
          </p:cNvGrpSpPr>
          <p:nvPr/>
        </p:nvGrpSpPr>
        <p:grpSpPr bwMode="auto">
          <a:xfrm>
            <a:off x="4214813" y="3096741"/>
            <a:ext cx="2109787" cy="1419225"/>
            <a:chOff x="3641104" y="3980384"/>
            <a:chExt cx="1925931" cy="1603059"/>
          </a:xfrm>
        </p:grpSpPr>
        <p:cxnSp>
          <p:nvCxnSpPr>
            <p:cNvPr id="24"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xmlns="">
                  <a:noFill/>
                </a14:hiddenFill>
              </a:ext>
            </a:extLst>
          </p:spPr>
        </p:cxnSp>
        <p:sp>
          <p:nvSpPr>
            <p:cNvPr id="25" name="TextBox 24"/>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6" name="组合 16"/>
          <p:cNvGrpSpPr>
            <a:grpSpLocks/>
          </p:cNvGrpSpPr>
          <p:nvPr/>
        </p:nvGrpSpPr>
        <p:grpSpPr bwMode="auto">
          <a:xfrm>
            <a:off x="5822950" y="1248891"/>
            <a:ext cx="2178050" cy="1330325"/>
            <a:chOff x="5044092" y="1916832"/>
            <a:chExt cx="1925931" cy="1502549"/>
          </a:xfrm>
        </p:grpSpPr>
        <p:cxnSp>
          <p:nvCxnSpPr>
            <p:cNvPr id="27"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xmlns="">
                  <a:noFill/>
                </a14:hiddenFill>
              </a:ext>
            </a:extLst>
          </p:spPr>
        </p:cxnSp>
        <p:sp>
          <p:nvSpPr>
            <p:cNvPr id="28" name="TextBox 27"/>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9" name="Group 13"/>
          <p:cNvGrpSpPr>
            <a:grpSpLocks/>
          </p:cNvGrpSpPr>
          <p:nvPr/>
        </p:nvGrpSpPr>
        <p:grpSpPr bwMode="auto">
          <a:xfrm rot="-1693754" flipH="1" flipV="1">
            <a:off x="7513638" y="3091978"/>
            <a:ext cx="904875" cy="195263"/>
            <a:chOff x="1565" y="2568"/>
            <a:chExt cx="1118" cy="279"/>
          </a:xfrm>
        </p:grpSpPr>
        <p:sp>
          <p:nvSpPr>
            <p:cNvPr id="30"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1"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2"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3"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grpSp>
        <p:nvGrpSpPr>
          <p:cNvPr id="34" name="Group 18"/>
          <p:cNvGrpSpPr>
            <a:grpSpLocks/>
          </p:cNvGrpSpPr>
          <p:nvPr/>
        </p:nvGrpSpPr>
        <p:grpSpPr bwMode="auto">
          <a:xfrm rot="-340214" flipH="1" flipV="1">
            <a:off x="7321550" y="3122141"/>
            <a:ext cx="903288" cy="196850"/>
            <a:chOff x="1565" y="2568"/>
            <a:chExt cx="1118" cy="279"/>
          </a:xfrm>
        </p:grpSpPr>
        <p:sp>
          <p:nvSpPr>
            <p:cNvPr id="35" name="AutoShape 19"/>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6"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7"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38"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grpSp>
      <p:sp>
        <p:nvSpPr>
          <p:cNvPr id="39" name="Rectangle 162"/>
          <p:cNvSpPr>
            <a:spLocks noChangeArrowheads="1"/>
          </p:cNvSpPr>
          <p:nvPr/>
        </p:nvSpPr>
        <p:spPr bwMode="auto">
          <a:xfrm>
            <a:off x="7297543" y="2562089"/>
            <a:ext cx="1011815" cy="419474"/>
          </a:xfrm>
          <a:prstGeom prst="rect">
            <a:avLst/>
          </a:prstGeom>
          <a:noFill/>
          <a:ln>
            <a:noFill/>
          </a:ln>
          <a:effectLst/>
          <a:extLst>
            <a:ext uri="{909E8E84-426E-40DD-AFC4-6F175D3DCCD1}">
              <a14:hiddenFill xmlns:a14="http://schemas.microsoft.com/office/drawing/2010/main" xmlns="">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rgbClr val="0070C0"/>
                </a:solidFill>
              </a:rPr>
              <a:t>添加标题</a:t>
            </a:r>
            <a:endParaRPr lang="en-US" altLang="zh-CN" sz="1600" b="1" dirty="0">
              <a:solidFill>
                <a:srgbClr val="0070C0"/>
              </a:solidFill>
            </a:endParaRPr>
          </a:p>
        </p:txBody>
      </p:sp>
    </p:spTree>
    <p:extLst>
      <p:ext uri="{BB962C8B-B14F-4D97-AF65-F5344CB8AC3E}">
        <p14:creationId xmlns:p14="http://schemas.microsoft.com/office/powerpoint/2010/main" xmlns="" val="227702533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9" presetClass="entr" presetSubtype="0" decel="10000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style.rotation</p:attrName>
                                        </p:attrNameLst>
                                      </p:cBhvr>
                                      <p:tavLst>
                                        <p:tav tm="0">
                                          <p:val>
                                            <p:fltVal val="360"/>
                                          </p:val>
                                        </p:tav>
                                        <p:tav tm="100000">
                                          <p:val>
                                            <p:fltVal val="0"/>
                                          </p:val>
                                        </p:tav>
                                      </p:tavLst>
                                    </p:anim>
                                    <p:animEffect transition="in" filter="fade">
                                      <p:cBhvr>
                                        <p:cTn id="52" dur="500"/>
                                        <p:tgtEl>
                                          <p:spTgt spid="14"/>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 calcmode="lin" valueType="num">
                                      <p:cBhvr>
                                        <p:cTn id="57" dur="500" fill="hold"/>
                                        <p:tgtEl>
                                          <p:spTgt spid="15"/>
                                        </p:tgtEl>
                                        <p:attrNameLst>
                                          <p:attrName>style.rotation</p:attrName>
                                        </p:attrNameLst>
                                      </p:cBhvr>
                                      <p:tavLst>
                                        <p:tav tm="0">
                                          <p:val>
                                            <p:fltVal val="360"/>
                                          </p:val>
                                        </p:tav>
                                        <p:tav tm="100000">
                                          <p:val>
                                            <p:fltVal val="0"/>
                                          </p:val>
                                        </p:tav>
                                      </p:tavLst>
                                    </p:anim>
                                    <p:animEffect transition="in" filter="fade">
                                      <p:cBhvr>
                                        <p:cTn id="58" dur="500"/>
                                        <p:tgtEl>
                                          <p:spTgt spid="15"/>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 calcmode="lin" valueType="num">
                                      <p:cBhvr>
                                        <p:cTn id="63" dur="500" fill="hold"/>
                                        <p:tgtEl>
                                          <p:spTgt spid="16"/>
                                        </p:tgtEl>
                                        <p:attrNameLst>
                                          <p:attrName>style.rotation</p:attrName>
                                        </p:attrNameLst>
                                      </p:cBhvr>
                                      <p:tavLst>
                                        <p:tav tm="0">
                                          <p:val>
                                            <p:fltVal val="360"/>
                                          </p:val>
                                        </p:tav>
                                        <p:tav tm="100000">
                                          <p:val>
                                            <p:fltVal val="0"/>
                                          </p:val>
                                        </p:tav>
                                      </p:tavLst>
                                    </p:anim>
                                    <p:animEffect transition="in" filter="fade">
                                      <p:cBhvr>
                                        <p:cTn id="64" dur="500"/>
                                        <p:tgtEl>
                                          <p:spTgt spid="16"/>
                                        </p:tgtEl>
                                      </p:cBhvr>
                                    </p:animEffect>
                                  </p:childTnLst>
                                </p:cTn>
                              </p:par>
                            </p:childTnLst>
                          </p:cTn>
                        </p:par>
                        <p:par>
                          <p:cTn id="65" fill="hold">
                            <p:stCondLst>
                              <p:cond delay="2500"/>
                            </p:stCondLst>
                            <p:childTnLst>
                              <p:par>
                                <p:cTn id="66" presetID="47" presetClass="entr" presetSubtype="0"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fade">
                                      <p:cBhvr>
                                        <p:cTn id="68" dur="1000"/>
                                        <p:tgtEl>
                                          <p:spTgt spid="5"/>
                                        </p:tgtEl>
                                      </p:cBhvr>
                                    </p:animEffect>
                                    <p:anim calcmode="lin" valueType="num">
                                      <p:cBhvr>
                                        <p:cTn id="69" dur="1000" fill="hold"/>
                                        <p:tgtEl>
                                          <p:spTgt spid="5"/>
                                        </p:tgtEl>
                                        <p:attrNameLst>
                                          <p:attrName>ppt_x</p:attrName>
                                        </p:attrNameLst>
                                      </p:cBhvr>
                                      <p:tavLst>
                                        <p:tav tm="0">
                                          <p:val>
                                            <p:strVal val="#ppt_x"/>
                                          </p:val>
                                        </p:tav>
                                        <p:tav tm="100000">
                                          <p:val>
                                            <p:strVal val="#ppt_x"/>
                                          </p:val>
                                        </p:tav>
                                      </p:tavLst>
                                    </p:anim>
                                    <p:anim calcmode="lin" valueType="num">
                                      <p:cBhvr>
                                        <p:cTn id="70" dur="1000" fill="hold"/>
                                        <p:tgtEl>
                                          <p:spTgt spid="5"/>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23" presetClass="entr" presetSubtype="16"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childTnLst>
                                </p:cTn>
                              </p:par>
                              <p:par>
                                <p:cTn id="76" presetID="42" presetClass="entr" presetSubtype="0" fill="hold"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1000"/>
                                        <p:tgtEl>
                                          <p:spTgt spid="26"/>
                                        </p:tgtEl>
                                      </p:cBhvr>
                                    </p:animEffect>
                                    <p:anim calcmode="lin" valueType="num">
                                      <p:cBhvr>
                                        <p:cTn id="84" dur="1000" fill="hold"/>
                                        <p:tgtEl>
                                          <p:spTgt spid="26"/>
                                        </p:tgtEl>
                                        <p:attrNameLst>
                                          <p:attrName>ppt_x</p:attrName>
                                        </p:attrNameLst>
                                      </p:cBhvr>
                                      <p:tavLst>
                                        <p:tav tm="0">
                                          <p:val>
                                            <p:strVal val="#ppt_x"/>
                                          </p:val>
                                        </p:tav>
                                        <p:tav tm="100000">
                                          <p:val>
                                            <p:strVal val="#ppt_x"/>
                                          </p:val>
                                        </p:tav>
                                      </p:tavLst>
                                    </p:anim>
                                    <p:anim calcmode="lin" valueType="num">
                                      <p:cBhvr>
                                        <p:cTn id="85" dur="1000" fill="hold"/>
                                        <p:tgtEl>
                                          <p:spTgt spid="26"/>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1000"/>
                                        <p:tgtEl>
                                          <p:spTgt spid="17"/>
                                        </p:tgtEl>
                                      </p:cBhvr>
                                    </p:animEffect>
                                    <p:anim calcmode="lin" valueType="num">
                                      <p:cBhvr>
                                        <p:cTn id="89" dur="1000" fill="hold"/>
                                        <p:tgtEl>
                                          <p:spTgt spid="17"/>
                                        </p:tgtEl>
                                        <p:attrNameLst>
                                          <p:attrName>ppt_x</p:attrName>
                                        </p:attrNameLst>
                                      </p:cBhvr>
                                      <p:tavLst>
                                        <p:tav tm="0">
                                          <p:val>
                                            <p:strVal val="#ppt_x"/>
                                          </p:val>
                                        </p:tav>
                                        <p:tav tm="100000">
                                          <p:val>
                                            <p:strVal val="#ppt_x"/>
                                          </p:val>
                                        </p:tav>
                                      </p:tavLst>
                                    </p:anim>
                                    <p:anim calcmode="lin" valueType="num">
                                      <p:cBhvr>
                                        <p:cTn id="90" dur="1000" fill="hold"/>
                                        <p:tgtEl>
                                          <p:spTgt spid="17"/>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anim calcmode="lin" valueType="num">
                                      <p:cBhvr>
                                        <p:cTn id="94" dur="1000" fill="hold"/>
                                        <p:tgtEl>
                                          <p:spTgt spid="23"/>
                                        </p:tgtEl>
                                        <p:attrNameLst>
                                          <p:attrName>ppt_x</p:attrName>
                                        </p:attrNameLst>
                                      </p:cBhvr>
                                      <p:tavLst>
                                        <p:tav tm="0">
                                          <p:val>
                                            <p:strVal val="#ppt_x"/>
                                          </p:val>
                                        </p:tav>
                                        <p:tav tm="100000">
                                          <p:val>
                                            <p:strVal val="#ppt_x"/>
                                          </p:val>
                                        </p:tav>
                                      </p:tavLst>
                                    </p:anim>
                                    <p:anim calcmode="lin" valueType="num">
                                      <p:cBhvr>
                                        <p:cTn id="9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P spid="10" grpId="0" animBg="1"/>
      <p:bldP spid="11" grpId="0" animBg="1"/>
      <p:bldP spid="12" grpId="0" animBg="1"/>
      <p:bldP spid="13" grpId="0"/>
      <p:bldP spid="14" grpId="0"/>
      <p:bldP spid="15" grpId="0"/>
      <p:bldP spid="16" grpId="0"/>
      <p:bldP spid="3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明 年 工 作 计 划</a:t>
            </a: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54"/>
          <p:cNvSpPr/>
          <p:nvPr/>
        </p:nvSpPr>
        <p:spPr>
          <a:xfrm>
            <a:off x="2908055" y="183675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1573312" y="1656483"/>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7" name="直接连接符 6"/>
          <p:cNvCxnSpPr/>
          <p:nvPr/>
        </p:nvCxnSpPr>
        <p:spPr>
          <a:xfrm flipV="1">
            <a:off x="2711031" y="1832770"/>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125810" y="1832770"/>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98646" y="1832771"/>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624959" y="1832771"/>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624958" y="1832770"/>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24958" y="1832769"/>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926415" y="248929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3707904" y="321985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4960244" y="318611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5713686" y="2392437"/>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6012160" y="1524722"/>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8" name="椭圆 17"/>
          <p:cNvSpPr/>
          <p:nvPr/>
        </p:nvSpPr>
        <p:spPr>
          <a:xfrm>
            <a:off x="2645698" y="1513319"/>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07504" y="1935772"/>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1992493" y="2808611"/>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611560" y="3087900"/>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2805092" y="374471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1524316" y="402400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5508104" y="3764369"/>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5256076" y="4044283"/>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336196" y="282940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084168" y="310931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804248" y="1806152"/>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9" name="TextBox 28"/>
          <p:cNvSpPr txBox="1"/>
          <p:nvPr/>
        </p:nvSpPr>
        <p:spPr>
          <a:xfrm>
            <a:off x="6552220" y="2086066"/>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30" name="组合 29"/>
          <p:cNvGrpSpPr/>
          <p:nvPr/>
        </p:nvGrpSpPr>
        <p:grpSpPr>
          <a:xfrm>
            <a:off x="3923779" y="1131590"/>
            <a:ext cx="1402358" cy="1402358"/>
            <a:chOff x="3851771" y="1163107"/>
            <a:chExt cx="1402358" cy="1402358"/>
          </a:xfrm>
        </p:grpSpPr>
        <p:grpSp>
          <p:nvGrpSpPr>
            <p:cNvPr id="31" name="组合 3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2" name="TextBox 31"/>
            <p:cNvSpPr txBox="1"/>
            <p:nvPr/>
          </p:nvSpPr>
          <p:spPr>
            <a:xfrm>
              <a:off x="4204137" y="1520959"/>
              <a:ext cx="697627" cy="707886"/>
            </a:xfrm>
            <a:prstGeom prst="rect">
              <a:avLst/>
            </a:prstGeom>
            <a:noFill/>
          </p:spPr>
          <p:txBody>
            <a:bodyPr wrap="none" rtlCol="0">
              <a:spAutoFit/>
            </a:bodyPr>
            <a:lstStyle/>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添加</a:t>
              </a:r>
              <a:endParaRPr lang="en-US" altLang="zh-CN" sz="2000" b="1" dirty="0" smtClean="0">
                <a:solidFill>
                  <a:srgbClr val="0070C0"/>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rgbClr val="0070C0"/>
                  </a:solidFill>
                  <a:latin typeface="微软雅黑" pitchFamily="34" charset="-122"/>
                  <a:ea typeface="微软雅黑" pitchFamily="34" charset="-122"/>
                </a:rPr>
                <a:t>标题</a:t>
              </a:r>
              <a:endParaRPr lang="zh-CN" altLang="en-US" sz="2000" b="1"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91633643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14:presetBounceEnd="44000">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14:bounceEnd="44000">
                                          <p:cBhvr additive="base">
                                            <p:cTn id="21" dur="500" fill="hold"/>
                                            <p:tgtEl>
                                              <p:spTgt spid="30"/>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8" presetClass="entr" presetSubtype="1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18" presetClass="entr" presetSubtype="1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par>
                                    <p:cTn id="33" presetID="18" presetClass="entr" presetSubtype="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trips(downRight)">
                                          <p:cBhvr>
                                            <p:cTn id="35" dur="500"/>
                                            <p:tgtEl>
                                              <p:spTgt spid="10"/>
                                            </p:tgtEl>
                                          </p:cBhvr>
                                        </p:animEffect>
                                      </p:childTnLst>
                                    </p:cTn>
                                  </p:par>
                                  <p:par>
                                    <p:cTn id="36" presetID="18" presetClass="entr" presetSubtype="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Right)">
                                          <p:cBhvr>
                                            <p:cTn id="38" dur="500"/>
                                            <p:tgtEl>
                                              <p:spTgt spid="11"/>
                                            </p:tgtEl>
                                          </p:cBhvr>
                                        </p:animEffect>
                                      </p:childTnLst>
                                    </p:cTn>
                                  </p:par>
                                  <p:par>
                                    <p:cTn id="39" presetID="18" presetClass="entr" presetSubtype="6"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trips(downRight)">
                                          <p:cBhvr>
                                            <p:cTn id="41" dur="500"/>
                                            <p:tgtEl>
                                              <p:spTgt spid="12"/>
                                            </p:tgtEl>
                                          </p:cBhvr>
                                        </p:animEffect>
                                      </p:childTnLst>
                                    </p:cTn>
                                  </p:par>
                                  <p:par>
                                    <p:cTn id="42" presetID="53" presetClass="entr" presetSubtype="16" fill="hold" grpId="0"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3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3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30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2300"/>
                                </p:stCondLst>
                                <p:childTnLst>
                                  <p:par>
                                    <p:cTn id="73" presetID="12" presetClass="entr" presetSubtype="2"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ppt_x</p:attrName>
                                            </p:attrNameLst>
                                          </p:cBhvr>
                                          <p:tavLst>
                                            <p:tav tm="0">
                                              <p:val>
                                                <p:strVal val="#ppt_x+#ppt_w*1.125000"/>
                                              </p:val>
                                            </p:tav>
                                            <p:tav tm="100000">
                                              <p:val>
                                                <p:strVal val="#ppt_x"/>
                                              </p:val>
                                            </p:tav>
                                          </p:tavLst>
                                        </p:anim>
                                        <p:animEffect transition="in" filter="wipe(left)">
                                          <p:cBhvr>
                                            <p:cTn id="76" dur="500"/>
                                            <p:tgtEl>
                                              <p:spTgt spid="6"/>
                                            </p:tgtEl>
                                          </p:cBhvr>
                                        </p:animEffect>
                                      </p:childTnLst>
                                    </p:cTn>
                                  </p:par>
                                  <p:par>
                                    <p:cTn id="77" presetID="18" presetClass="entr" presetSubtype="3"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strips(upRight)">
                                          <p:cBhvr>
                                            <p:cTn id="79" dur="500"/>
                                            <p:tgtEl>
                                              <p:spTgt spid="19"/>
                                            </p:tgtEl>
                                          </p:cBhvr>
                                        </p:animEffect>
                                      </p:childTnLst>
                                    </p:cTn>
                                  </p:par>
                                </p:childTnLst>
                              </p:cTn>
                            </p:par>
                            <p:par>
                              <p:cTn id="80" fill="hold">
                                <p:stCondLst>
                                  <p:cond delay="2800"/>
                                </p:stCondLst>
                                <p:childTnLst>
                                  <p:par>
                                    <p:cTn id="81" presetID="12" presetClass="entr" presetSubtype="2"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ppt_x</p:attrName>
                                            </p:attrNameLst>
                                          </p:cBhvr>
                                          <p:tavLst>
                                            <p:tav tm="0">
                                              <p:val>
                                                <p:strVal val="#ppt_x+#ppt_w*1.125000"/>
                                              </p:val>
                                            </p:tav>
                                            <p:tav tm="100000">
                                              <p:val>
                                                <p:strVal val="#ppt_x"/>
                                              </p:val>
                                            </p:tav>
                                          </p:tavLst>
                                        </p:anim>
                                        <p:animEffect transition="in" filter="wipe(left)">
                                          <p:cBhvr>
                                            <p:cTn id="84" dur="500"/>
                                            <p:tgtEl>
                                              <p:spTgt spid="20"/>
                                            </p:tgtEl>
                                          </p:cBhvr>
                                        </p:animEffect>
                                      </p:childTnLst>
                                    </p:cTn>
                                  </p:par>
                                  <p:par>
                                    <p:cTn id="85" presetID="18" presetClass="entr" presetSubtype="3"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strips(upRight)">
                                          <p:cBhvr>
                                            <p:cTn id="87" dur="500"/>
                                            <p:tgtEl>
                                              <p:spTgt spid="21"/>
                                            </p:tgtEl>
                                          </p:cBhvr>
                                        </p:animEffect>
                                      </p:childTnLst>
                                    </p:cTn>
                                  </p:par>
                                </p:childTnLst>
                              </p:cTn>
                            </p:par>
                            <p:par>
                              <p:cTn id="88" fill="hold">
                                <p:stCondLst>
                                  <p:cond delay="3300"/>
                                </p:stCondLst>
                                <p:childTnLst>
                                  <p:par>
                                    <p:cTn id="89" presetID="12" presetClass="entr" presetSubtype="2"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left)">
                                          <p:cBhvr>
                                            <p:cTn id="92" dur="500"/>
                                            <p:tgtEl>
                                              <p:spTgt spid="2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strips(upRight)">
                                          <p:cBhvr>
                                            <p:cTn id="95" dur="500"/>
                                            <p:tgtEl>
                                              <p:spTgt spid="23"/>
                                            </p:tgtEl>
                                          </p:cBhvr>
                                        </p:animEffect>
                                      </p:childTnLst>
                                    </p:cTn>
                                  </p:par>
                                </p:childTnLst>
                              </p:cTn>
                            </p:par>
                            <p:par>
                              <p:cTn id="96" fill="hold">
                                <p:stCondLst>
                                  <p:cond delay="3800"/>
                                </p:stCondLst>
                                <p:childTnLst>
                                  <p:par>
                                    <p:cTn id="97" presetID="12" presetClass="entr" presetSubtype="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p:tgtEl>
                                              <p:spTgt spid="24"/>
                                            </p:tgtEl>
                                            <p:attrNameLst>
                                              <p:attrName>ppt_x</p:attrName>
                                            </p:attrNameLst>
                                          </p:cBhvr>
                                          <p:tavLst>
                                            <p:tav tm="0">
                                              <p:val>
                                                <p:strVal val="#ppt_x+#ppt_w*1.125000"/>
                                              </p:val>
                                            </p:tav>
                                            <p:tav tm="100000">
                                              <p:val>
                                                <p:strVal val="#ppt_x"/>
                                              </p:val>
                                            </p:tav>
                                          </p:tavLst>
                                        </p:anim>
                                        <p:animEffect transition="in" filter="wipe(left)">
                                          <p:cBhvr>
                                            <p:cTn id="100" dur="500"/>
                                            <p:tgtEl>
                                              <p:spTgt spid="24"/>
                                            </p:tgtEl>
                                          </p:cBhvr>
                                        </p:animEffect>
                                      </p:childTnLst>
                                    </p:cTn>
                                  </p:par>
                                  <p:par>
                                    <p:cTn id="101" presetID="18" presetClass="entr" presetSubtype="3"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strips(upRight)">
                                          <p:cBhvr>
                                            <p:cTn id="103" dur="500"/>
                                            <p:tgtEl>
                                              <p:spTgt spid="25"/>
                                            </p:tgtEl>
                                          </p:cBhvr>
                                        </p:animEffect>
                                      </p:childTnLst>
                                    </p:cTn>
                                  </p:par>
                                </p:childTnLst>
                              </p:cTn>
                            </p:par>
                            <p:par>
                              <p:cTn id="104" fill="hold">
                                <p:stCondLst>
                                  <p:cond delay="4300"/>
                                </p:stCondLst>
                                <p:childTnLst>
                                  <p:par>
                                    <p:cTn id="105" presetID="12" presetClass="entr" presetSubtype="2"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500"/>
                                            <p:tgtEl>
                                              <p:spTgt spid="26"/>
                                            </p:tgtEl>
                                            <p:attrNameLst>
                                              <p:attrName>ppt_x</p:attrName>
                                            </p:attrNameLst>
                                          </p:cBhvr>
                                          <p:tavLst>
                                            <p:tav tm="0">
                                              <p:val>
                                                <p:strVal val="#ppt_x+#ppt_w*1.125000"/>
                                              </p:val>
                                            </p:tav>
                                            <p:tav tm="100000">
                                              <p:val>
                                                <p:strVal val="#ppt_x"/>
                                              </p:val>
                                            </p:tav>
                                          </p:tavLst>
                                        </p:anim>
                                        <p:animEffect transition="in" filter="wipe(left)">
                                          <p:cBhvr>
                                            <p:cTn id="108" dur="500"/>
                                            <p:tgtEl>
                                              <p:spTgt spid="26"/>
                                            </p:tgtEl>
                                          </p:cBhvr>
                                        </p:animEffect>
                                      </p:childTnLst>
                                    </p:cTn>
                                  </p:par>
                                  <p:par>
                                    <p:cTn id="109" presetID="18" presetClass="entr" presetSubtype="3"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strips(upRight)">
                                          <p:cBhvr>
                                            <p:cTn id="111" dur="500"/>
                                            <p:tgtEl>
                                              <p:spTgt spid="27"/>
                                            </p:tgtEl>
                                          </p:cBhvr>
                                        </p:animEffect>
                                      </p:childTnLst>
                                    </p:cTn>
                                  </p:par>
                                </p:childTnLst>
                              </p:cTn>
                            </p:par>
                            <p:par>
                              <p:cTn id="112" fill="hold">
                                <p:stCondLst>
                                  <p:cond delay="4800"/>
                                </p:stCondLst>
                                <p:childTnLst>
                                  <p:par>
                                    <p:cTn id="113" presetID="12" presetClass="entr" presetSubtype="2"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left)">
                                          <p:cBhvr>
                                            <p:cTn id="116" dur="500"/>
                                            <p:tgtEl>
                                              <p:spTgt spid="28"/>
                                            </p:tgtEl>
                                          </p:cBhvr>
                                        </p:animEffect>
                                      </p:childTnLst>
                                    </p:cTn>
                                  </p:par>
                                  <p:par>
                                    <p:cTn id="117" presetID="18" presetClass="entr" presetSubtype="3"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strips(upRight)">
                                          <p:cBhvr>
                                            <p:cTn id="119" dur="500"/>
                                            <p:tgtEl>
                                              <p:spTgt spid="29"/>
                                            </p:tgtEl>
                                          </p:cBhvr>
                                        </p:animEffect>
                                      </p:childTnLst>
                                    </p:cTn>
                                  </p:par>
                                </p:childTnLst>
                              </p:cTn>
                            </p:par>
                            <p:par>
                              <p:cTn id="120" fill="hold">
                                <p:stCondLst>
                                  <p:cond delay="5300"/>
                                </p:stCondLst>
                                <p:childTnLst>
                                  <p:par>
                                    <p:cTn id="121" presetID="21" presetClass="entr" presetSubtype="1" fill="hold" grpId="0"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wheel(1)">
                                          <p:cBhvr>
                                            <p:cTn id="1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8" presetClass="entr" presetSubtype="1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cTn>
                                  </p:par>
                                  <p:par>
                                    <p:cTn id="27" presetID="18" presetClass="entr" presetSubtype="1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18" presetClass="entr" presetSubtype="1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par>
                                    <p:cTn id="33" presetID="18" presetClass="entr" presetSubtype="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trips(downRight)">
                                          <p:cBhvr>
                                            <p:cTn id="35" dur="500"/>
                                            <p:tgtEl>
                                              <p:spTgt spid="10"/>
                                            </p:tgtEl>
                                          </p:cBhvr>
                                        </p:animEffect>
                                      </p:childTnLst>
                                    </p:cTn>
                                  </p:par>
                                  <p:par>
                                    <p:cTn id="36" presetID="18" presetClass="entr" presetSubtype="6"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Right)">
                                          <p:cBhvr>
                                            <p:cTn id="38" dur="500"/>
                                            <p:tgtEl>
                                              <p:spTgt spid="11"/>
                                            </p:tgtEl>
                                          </p:cBhvr>
                                        </p:animEffect>
                                      </p:childTnLst>
                                    </p:cTn>
                                  </p:par>
                                  <p:par>
                                    <p:cTn id="39" presetID="18" presetClass="entr" presetSubtype="6"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strips(downRight)">
                                          <p:cBhvr>
                                            <p:cTn id="41" dur="500"/>
                                            <p:tgtEl>
                                              <p:spTgt spid="12"/>
                                            </p:tgtEl>
                                          </p:cBhvr>
                                        </p:animEffect>
                                      </p:childTnLst>
                                    </p:cTn>
                                  </p:par>
                                  <p:par>
                                    <p:cTn id="42" presetID="53" presetClass="entr" presetSubtype="16" fill="hold" grpId="0"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3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3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30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2300"/>
                                </p:stCondLst>
                                <p:childTnLst>
                                  <p:par>
                                    <p:cTn id="73" presetID="12" presetClass="entr" presetSubtype="2"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ppt_x</p:attrName>
                                            </p:attrNameLst>
                                          </p:cBhvr>
                                          <p:tavLst>
                                            <p:tav tm="0">
                                              <p:val>
                                                <p:strVal val="#ppt_x+#ppt_w*1.125000"/>
                                              </p:val>
                                            </p:tav>
                                            <p:tav tm="100000">
                                              <p:val>
                                                <p:strVal val="#ppt_x"/>
                                              </p:val>
                                            </p:tav>
                                          </p:tavLst>
                                        </p:anim>
                                        <p:animEffect transition="in" filter="wipe(left)">
                                          <p:cBhvr>
                                            <p:cTn id="76" dur="500"/>
                                            <p:tgtEl>
                                              <p:spTgt spid="6"/>
                                            </p:tgtEl>
                                          </p:cBhvr>
                                        </p:animEffect>
                                      </p:childTnLst>
                                    </p:cTn>
                                  </p:par>
                                  <p:par>
                                    <p:cTn id="77" presetID="18" presetClass="entr" presetSubtype="3"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strips(upRight)">
                                          <p:cBhvr>
                                            <p:cTn id="79" dur="500"/>
                                            <p:tgtEl>
                                              <p:spTgt spid="19"/>
                                            </p:tgtEl>
                                          </p:cBhvr>
                                        </p:animEffect>
                                      </p:childTnLst>
                                    </p:cTn>
                                  </p:par>
                                </p:childTnLst>
                              </p:cTn>
                            </p:par>
                            <p:par>
                              <p:cTn id="80" fill="hold">
                                <p:stCondLst>
                                  <p:cond delay="2800"/>
                                </p:stCondLst>
                                <p:childTnLst>
                                  <p:par>
                                    <p:cTn id="81" presetID="12" presetClass="entr" presetSubtype="2"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ppt_x</p:attrName>
                                            </p:attrNameLst>
                                          </p:cBhvr>
                                          <p:tavLst>
                                            <p:tav tm="0">
                                              <p:val>
                                                <p:strVal val="#ppt_x+#ppt_w*1.125000"/>
                                              </p:val>
                                            </p:tav>
                                            <p:tav tm="100000">
                                              <p:val>
                                                <p:strVal val="#ppt_x"/>
                                              </p:val>
                                            </p:tav>
                                          </p:tavLst>
                                        </p:anim>
                                        <p:animEffect transition="in" filter="wipe(left)">
                                          <p:cBhvr>
                                            <p:cTn id="84" dur="500"/>
                                            <p:tgtEl>
                                              <p:spTgt spid="20"/>
                                            </p:tgtEl>
                                          </p:cBhvr>
                                        </p:animEffect>
                                      </p:childTnLst>
                                    </p:cTn>
                                  </p:par>
                                  <p:par>
                                    <p:cTn id="85" presetID="18" presetClass="entr" presetSubtype="3"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strips(upRight)">
                                          <p:cBhvr>
                                            <p:cTn id="87" dur="500"/>
                                            <p:tgtEl>
                                              <p:spTgt spid="21"/>
                                            </p:tgtEl>
                                          </p:cBhvr>
                                        </p:animEffect>
                                      </p:childTnLst>
                                    </p:cTn>
                                  </p:par>
                                </p:childTnLst>
                              </p:cTn>
                            </p:par>
                            <p:par>
                              <p:cTn id="88" fill="hold">
                                <p:stCondLst>
                                  <p:cond delay="3300"/>
                                </p:stCondLst>
                                <p:childTnLst>
                                  <p:par>
                                    <p:cTn id="89" presetID="12" presetClass="entr" presetSubtype="2"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left)">
                                          <p:cBhvr>
                                            <p:cTn id="92" dur="500"/>
                                            <p:tgtEl>
                                              <p:spTgt spid="2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strips(upRight)">
                                          <p:cBhvr>
                                            <p:cTn id="95" dur="500"/>
                                            <p:tgtEl>
                                              <p:spTgt spid="23"/>
                                            </p:tgtEl>
                                          </p:cBhvr>
                                        </p:animEffect>
                                      </p:childTnLst>
                                    </p:cTn>
                                  </p:par>
                                </p:childTnLst>
                              </p:cTn>
                            </p:par>
                            <p:par>
                              <p:cTn id="96" fill="hold">
                                <p:stCondLst>
                                  <p:cond delay="3800"/>
                                </p:stCondLst>
                                <p:childTnLst>
                                  <p:par>
                                    <p:cTn id="97" presetID="12" presetClass="entr" presetSubtype="2"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p:tgtEl>
                                              <p:spTgt spid="24"/>
                                            </p:tgtEl>
                                            <p:attrNameLst>
                                              <p:attrName>ppt_x</p:attrName>
                                            </p:attrNameLst>
                                          </p:cBhvr>
                                          <p:tavLst>
                                            <p:tav tm="0">
                                              <p:val>
                                                <p:strVal val="#ppt_x+#ppt_w*1.125000"/>
                                              </p:val>
                                            </p:tav>
                                            <p:tav tm="100000">
                                              <p:val>
                                                <p:strVal val="#ppt_x"/>
                                              </p:val>
                                            </p:tav>
                                          </p:tavLst>
                                        </p:anim>
                                        <p:animEffect transition="in" filter="wipe(left)">
                                          <p:cBhvr>
                                            <p:cTn id="100" dur="500"/>
                                            <p:tgtEl>
                                              <p:spTgt spid="24"/>
                                            </p:tgtEl>
                                          </p:cBhvr>
                                        </p:animEffect>
                                      </p:childTnLst>
                                    </p:cTn>
                                  </p:par>
                                  <p:par>
                                    <p:cTn id="101" presetID="18" presetClass="entr" presetSubtype="3"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strips(upRight)">
                                          <p:cBhvr>
                                            <p:cTn id="103" dur="500"/>
                                            <p:tgtEl>
                                              <p:spTgt spid="25"/>
                                            </p:tgtEl>
                                          </p:cBhvr>
                                        </p:animEffect>
                                      </p:childTnLst>
                                    </p:cTn>
                                  </p:par>
                                </p:childTnLst>
                              </p:cTn>
                            </p:par>
                            <p:par>
                              <p:cTn id="104" fill="hold">
                                <p:stCondLst>
                                  <p:cond delay="4300"/>
                                </p:stCondLst>
                                <p:childTnLst>
                                  <p:par>
                                    <p:cTn id="105" presetID="12" presetClass="entr" presetSubtype="2"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500"/>
                                            <p:tgtEl>
                                              <p:spTgt spid="26"/>
                                            </p:tgtEl>
                                            <p:attrNameLst>
                                              <p:attrName>ppt_x</p:attrName>
                                            </p:attrNameLst>
                                          </p:cBhvr>
                                          <p:tavLst>
                                            <p:tav tm="0">
                                              <p:val>
                                                <p:strVal val="#ppt_x+#ppt_w*1.125000"/>
                                              </p:val>
                                            </p:tav>
                                            <p:tav tm="100000">
                                              <p:val>
                                                <p:strVal val="#ppt_x"/>
                                              </p:val>
                                            </p:tav>
                                          </p:tavLst>
                                        </p:anim>
                                        <p:animEffect transition="in" filter="wipe(left)">
                                          <p:cBhvr>
                                            <p:cTn id="108" dur="500"/>
                                            <p:tgtEl>
                                              <p:spTgt spid="26"/>
                                            </p:tgtEl>
                                          </p:cBhvr>
                                        </p:animEffect>
                                      </p:childTnLst>
                                    </p:cTn>
                                  </p:par>
                                  <p:par>
                                    <p:cTn id="109" presetID="18" presetClass="entr" presetSubtype="3"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strips(upRight)">
                                          <p:cBhvr>
                                            <p:cTn id="111" dur="500"/>
                                            <p:tgtEl>
                                              <p:spTgt spid="27"/>
                                            </p:tgtEl>
                                          </p:cBhvr>
                                        </p:animEffect>
                                      </p:childTnLst>
                                    </p:cTn>
                                  </p:par>
                                </p:childTnLst>
                              </p:cTn>
                            </p:par>
                            <p:par>
                              <p:cTn id="112" fill="hold">
                                <p:stCondLst>
                                  <p:cond delay="4800"/>
                                </p:stCondLst>
                                <p:childTnLst>
                                  <p:par>
                                    <p:cTn id="113" presetID="12" presetClass="entr" presetSubtype="2"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left)">
                                          <p:cBhvr>
                                            <p:cTn id="116" dur="500"/>
                                            <p:tgtEl>
                                              <p:spTgt spid="28"/>
                                            </p:tgtEl>
                                          </p:cBhvr>
                                        </p:animEffect>
                                      </p:childTnLst>
                                    </p:cTn>
                                  </p:par>
                                  <p:par>
                                    <p:cTn id="117" presetID="18" presetClass="entr" presetSubtype="3"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strips(upRight)">
                                          <p:cBhvr>
                                            <p:cTn id="119" dur="500"/>
                                            <p:tgtEl>
                                              <p:spTgt spid="29"/>
                                            </p:tgtEl>
                                          </p:cBhvr>
                                        </p:animEffect>
                                      </p:childTnLst>
                                    </p:cTn>
                                  </p:par>
                                </p:childTnLst>
                              </p:cTn>
                            </p:par>
                            <p:par>
                              <p:cTn id="120" fill="hold">
                                <p:stCondLst>
                                  <p:cond delay="5300"/>
                                </p:stCondLst>
                                <p:childTnLst>
                                  <p:par>
                                    <p:cTn id="121" presetID="21" presetClass="entr" presetSubtype="1" fill="hold" grpId="0"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wheel(1)">
                                          <p:cBhvr>
                                            <p:cTn id="1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37760" y="3973001"/>
            <a:ext cx="3262432" cy="830997"/>
          </a:xfrm>
          <a:prstGeom prst="rect">
            <a:avLst/>
          </a:prstGeom>
          <a:noFill/>
        </p:spPr>
        <p:txBody>
          <a:bodyPr wrap="none" rtlCol="0">
            <a:spAutoFit/>
          </a:bodyPr>
          <a:lstStyle/>
          <a:p>
            <a:r>
              <a:rPr lang="zh-CN" alt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rPr>
              <a:t>感谢欣赏！</a:t>
            </a:r>
            <a:endParaRPr lang="en-US" altLang="zh-CN"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xmlns="" val="2073718290"/>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
                                          </p:val>
                                        </p:tav>
                                        <p:tav tm="100000">
                                          <p:val>
                                            <p:strVal val="#ppt_x"/>
                                          </p:val>
                                        </p:tav>
                                      </p:tavLst>
                                    </p:anim>
                                    <p:anim calcmode="lin" valueType="num">
                                      <p:cBhvr>
                                        <p:cTn id="9" dur="3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Freeform 42"/>
          <p:cNvSpPr>
            <a:spLocks/>
          </p:cNvSpPr>
          <p:nvPr/>
        </p:nvSpPr>
        <p:spPr bwMode="auto">
          <a:xfrm>
            <a:off x="1576758" y="1291195"/>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a:off x="4838561" y="1291195"/>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43" tIns="34272" rIns="68543" bIns="34272"/>
          <a:lstStyle/>
          <a:p>
            <a:endParaRPr lang="zh-CN" altLang="en-US"/>
          </a:p>
        </p:txBody>
      </p:sp>
      <p:sp>
        <p:nvSpPr>
          <p:cNvPr id="7" name="Freeform 42"/>
          <p:cNvSpPr>
            <a:spLocks/>
          </p:cNvSpPr>
          <p:nvPr/>
        </p:nvSpPr>
        <p:spPr bwMode="auto">
          <a:xfrm flipV="1">
            <a:off x="1576758" y="3789738"/>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43" tIns="34272" rIns="68543" bIns="34272"/>
          <a:lstStyle/>
          <a:p>
            <a:endParaRPr lang="zh-CN" altLang="en-US"/>
          </a:p>
        </p:txBody>
      </p:sp>
      <p:sp>
        <p:nvSpPr>
          <p:cNvPr id="8" name="Freeform 42"/>
          <p:cNvSpPr>
            <a:spLocks/>
          </p:cNvSpPr>
          <p:nvPr/>
        </p:nvSpPr>
        <p:spPr bwMode="auto">
          <a:xfrm flipH="1" flipV="1">
            <a:off x="4838561" y="3789738"/>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43" tIns="34272" rIns="68543" bIns="34272"/>
          <a:lstStyle/>
          <a:p>
            <a:endParaRPr lang="zh-CN" altLang="en-US"/>
          </a:p>
        </p:txBody>
      </p:sp>
      <p:sp>
        <p:nvSpPr>
          <p:cNvPr id="9" name="矩形 32"/>
          <p:cNvSpPr>
            <a:spLocks noChangeArrowheads="1"/>
          </p:cNvSpPr>
          <p:nvPr/>
        </p:nvSpPr>
        <p:spPr bwMode="auto">
          <a:xfrm>
            <a:off x="1" y="2439882"/>
            <a:ext cx="9142810" cy="863003"/>
          </a:xfrm>
          <a:prstGeom prst="rect">
            <a:avLst/>
          </a:prstGeom>
          <a:solidFill>
            <a:srgbClr val="0070C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0" name="TextBox 33"/>
          <p:cNvSpPr txBox="1">
            <a:spLocks noChangeArrowheads="1"/>
          </p:cNvSpPr>
          <p:nvPr/>
        </p:nvSpPr>
        <p:spPr bwMode="auto">
          <a:xfrm>
            <a:off x="2792384" y="2685094"/>
            <a:ext cx="3559233" cy="376990"/>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b="1" dirty="0">
                <a:solidFill>
                  <a:schemeClr val="bg1"/>
                </a:solidFill>
                <a:latin typeface="微软雅黑" pitchFamily="34" charset="-122"/>
              </a:rPr>
              <a:t>20XX</a:t>
            </a:r>
            <a:r>
              <a:rPr lang="zh-CN" altLang="en-US" b="1" dirty="0">
                <a:solidFill>
                  <a:schemeClr val="bg1"/>
                </a:solidFill>
                <a:latin typeface="微软雅黑" pitchFamily="34" charset="-122"/>
              </a:rPr>
              <a:t>年</a:t>
            </a:r>
            <a:r>
              <a:rPr lang="en-US" altLang="zh-CN" b="1" dirty="0">
                <a:solidFill>
                  <a:schemeClr val="bg1"/>
                </a:solidFill>
                <a:latin typeface="微软雅黑" pitchFamily="34" charset="-122"/>
              </a:rPr>
              <a:t>X</a:t>
            </a:r>
            <a:r>
              <a:rPr lang="zh-CN" altLang="en-US"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156686" y="1792332"/>
            <a:ext cx="865134" cy="866574"/>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175726" y="2973158"/>
            <a:ext cx="865134" cy="866574"/>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6804450" y="1816139"/>
            <a:ext cx="866324" cy="866574"/>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6840150" y="2995775"/>
            <a:ext cx="865134" cy="866574"/>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093219" y="951945"/>
            <a:ext cx="1318526"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chemeClr val="tx1"/>
                </a:solidFill>
                <a:latin typeface="微软雅黑" pitchFamily="34" charset="-122"/>
              </a:rPr>
              <a:t>添加标题</a:t>
            </a:r>
            <a:endParaRPr lang="en-US" altLang="zh-CN" sz="1600" b="1" dirty="0">
              <a:solidFill>
                <a:schemeClr val="tx1"/>
              </a:solidFill>
              <a:latin typeface="微软雅黑" pitchFamily="34" charset="-122"/>
            </a:endParaRPr>
          </a:p>
        </p:txBody>
      </p:sp>
      <p:sp>
        <p:nvSpPr>
          <p:cNvPr id="24" name="TextBox 47"/>
          <p:cNvSpPr txBox="1">
            <a:spLocks noChangeArrowheads="1"/>
          </p:cNvSpPr>
          <p:nvPr/>
        </p:nvSpPr>
        <p:spPr bwMode="auto">
          <a:xfrm>
            <a:off x="2036100" y="1338808"/>
            <a:ext cx="1943278" cy="8078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5395484" y="951945"/>
            <a:ext cx="1319716"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6" name="TextBox 49"/>
          <p:cNvSpPr txBox="1">
            <a:spLocks noChangeArrowheads="1"/>
          </p:cNvSpPr>
          <p:nvPr/>
        </p:nvSpPr>
        <p:spPr bwMode="auto">
          <a:xfrm>
            <a:off x="4843321" y="1338808"/>
            <a:ext cx="1943279" cy="8078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093219" y="4382532"/>
            <a:ext cx="1318526"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28" name="TextBox 51"/>
          <p:cNvSpPr txBox="1">
            <a:spLocks noChangeArrowheads="1"/>
          </p:cNvSpPr>
          <p:nvPr/>
        </p:nvSpPr>
        <p:spPr bwMode="auto">
          <a:xfrm>
            <a:off x="2036100" y="3429062"/>
            <a:ext cx="1943278" cy="8078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5395484" y="4382532"/>
            <a:ext cx="1319716" cy="315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600" b="1">
                <a:solidFill>
                  <a:schemeClr val="tx1"/>
                </a:solidFill>
                <a:latin typeface="微软雅黑" pitchFamily="34" charset="-122"/>
              </a:rPr>
              <a:t>添加标题</a:t>
            </a:r>
            <a:endParaRPr lang="en-US" altLang="zh-CN" sz="1600" b="1">
              <a:solidFill>
                <a:schemeClr val="tx1"/>
              </a:solidFill>
              <a:latin typeface="微软雅黑" pitchFamily="34" charset="-122"/>
            </a:endParaRPr>
          </a:p>
        </p:txBody>
      </p:sp>
      <p:sp>
        <p:nvSpPr>
          <p:cNvPr id="30" name="TextBox 53"/>
          <p:cNvSpPr txBox="1">
            <a:spLocks noChangeArrowheads="1"/>
          </p:cNvSpPr>
          <p:nvPr/>
        </p:nvSpPr>
        <p:spPr bwMode="auto">
          <a:xfrm>
            <a:off x="4843321" y="3429062"/>
            <a:ext cx="1943279" cy="8078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xmlns="" val="832379036"/>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1200"/>
                            </p:stCondLst>
                            <p:childTnLst>
                              <p:par>
                                <p:cTn id="32" presetID="1"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20"/>
                                        </p:tgtEl>
                                        <p:attrNameLst>
                                          <p:attrName>ppt_x,ppt_y</p:attrName>
                                        </p:attrNameLst>
                                      </p:cBhvr>
                                      <p:rCtr x="-15500" y="-53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11"/>
                                        </p:tgtEl>
                                        <p:attrNameLst>
                                          <p:attrName>ppt_x,ppt_y</p:attrName>
                                        </p:attrNameLst>
                                      </p:cBhvr>
                                      <p:rCtr x="15400" y="63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14"/>
                                        </p:tgtEl>
                                        <p:attrNameLst>
                                          <p:attrName>ppt_x,ppt_y</p:attrName>
                                        </p:attrNameLst>
                                      </p:cBhvr>
                                      <p:rCtr x="15300" y="-5100"/>
                                    </p:animMotion>
                                  </p:childTnLst>
                                </p:cTn>
                              </p:par>
                              <p:par>
                                <p:cTn id="46" presetID="56" presetClass="path" presetSubtype="0" accel="50000" decel="50000" fill="hold" nodeType="withEffect">
                                  <p:stCondLst>
                                    <p:cond delay="0"/>
                                  </p:stCondLst>
                                  <p:childTnLst>
                                    <p:animMotion origin="layout" path="M 4.06791E-6 -4.81481E-6 L -0.30923 0.12084 " pathEditMode="relative" rAng="0" ptsTypes="AA">
                                      <p:cBhvr>
                                        <p:cTn id="47" dur="1000" spd="-99900" fill="hold"/>
                                        <p:tgtEl>
                                          <p:spTgt spid="17"/>
                                        </p:tgtEl>
                                        <p:attrNameLst>
                                          <p:attrName>ppt_x,ppt_y</p:attrName>
                                        </p:attrNameLst>
                                      </p:cBhvr>
                                      <p:rCtr x="-15400" y="6000"/>
                                    </p:animMotion>
                                  </p:childTnLst>
                                </p:cTn>
                              </p:par>
                            </p:childTnLst>
                          </p:cTn>
                        </p:par>
                        <p:par>
                          <p:cTn id="48" fill="hold">
                            <p:stCondLst>
                              <p:cond delay="2200"/>
                            </p:stCondLst>
                            <p:childTnLst>
                              <p:par>
                                <p:cTn id="49" presetID="22" presetClass="entr" presetSubtype="8"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right)">
                                      <p:cBhvr>
                                        <p:cTn id="54" dur="500"/>
                                        <p:tgtEl>
                                          <p:spTgt spid="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right)">
                                      <p:cBhvr>
                                        <p:cTn id="57" dur="500"/>
                                        <p:tgtEl>
                                          <p:spTgt spid="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childTnLst>
                          </p:cTn>
                        </p:par>
                        <p:par>
                          <p:cTn id="61" fill="hold">
                            <p:stCondLst>
                              <p:cond delay="2700"/>
                            </p:stCondLst>
                            <p:childTnLst>
                              <p:par>
                                <p:cTn id="62" presetID="47"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1000"/>
                                        <p:tgtEl>
                                          <p:spTgt spid="23"/>
                                        </p:tgtEl>
                                      </p:cBhvr>
                                    </p:animEffect>
                                    <p:anim calcmode="lin" valueType="num">
                                      <p:cBhvr>
                                        <p:cTn id="65" dur="1000" fill="hold"/>
                                        <p:tgtEl>
                                          <p:spTgt spid="23"/>
                                        </p:tgtEl>
                                        <p:attrNameLst>
                                          <p:attrName>ppt_x</p:attrName>
                                        </p:attrNameLst>
                                      </p:cBhvr>
                                      <p:tavLst>
                                        <p:tav tm="0">
                                          <p:val>
                                            <p:strVal val="#ppt_x"/>
                                          </p:val>
                                        </p:tav>
                                        <p:tav tm="100000">
                                          <p:val>
                                            <p:strVal val="#ppt_x"/>
                                          </p:val>
                                        </p:tav>
                                      </p:tavLst>
                                    </p:anim>
                                    <p:anim calcmode="lin" valueType="num">
                                      <p:cBhvr>
                                        <p:cTn id="66" dur="1000" fill="hold"/>
                                        <p:tgtEl>
                                          <p:spTgt spid="23"/>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3700"/>
                            </p:stCondLst>
                            <p:childTnLst>
                              <p:par>
                                <p:cTn id="83" presetID="22" presetClass="entr" presetSubtype="1"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up)">
                                      <p:cBhvr>
                                        <p:cTn id="85" dur="500"/>
                                        <p:tgtEl>
                                          <p:spTgt spid="2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up)">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500"/>
                                        <p:tgtEl>
                                          <p:spTgt spid="28"/>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ipe(down)">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autoUpdateAnimBg="0"/>
      <p:bldP spid="10" grpId="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18" name="组合 17"/>
          <p:cNvGrpSpPr/>
          <p:nvPr/>
        </p:nvGrpSpPr>
        <p:grpSpPr>
          <a:xfrm>
            <a:off x="1760021" y="1906552"/>
            <a:ext cx="5939315" cy="1716502"/>
            <a:chOff x="2347913" y="2421930"/>
            <a:chExt cx="7923212" cy="2289200"/>
          </a:xfrm>
        </p:grpSpPr>
        <p:sp>
          <p:nvSpPr>
            <p:cNvPr id="19"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0"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2"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3"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4"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25" name="Line 12"/>
          <p:cNvSpPr>
            <a:spLocks noChangeShapeType="1"/>
          </p:cNvSpPr>
          <p:nvPr/>
        </p:nvSpPr>
        <p:spPr bwMode="auto">
          <a:xfrm rot="16200000" flipV="1">
            <a:off x="874913" y="2622563"/>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26" name="Rectangle 13"/>
          <p:cNvSpPr>
            <a:spLocks noChangeArrowheads="1"/>
          </p:cNvSpPr>
          <p:nvPr/>
        </p:nvSpPr>
        <p:spPr bwMode="auto">
          <a:xfrm>
            <a:off x="2598971"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7" name="Rectangle 14"/>
          <p:cNvSpPr>
            <a:spLocks noChangeArrowheads="1"/>
          </p:cNvSpPr>
          <p:nvPr/>
        </p:nvSpPr>
        <p:spPr bwMode="auto">
          <a:xfrm>
            <a:off x="3409365" y="2137496"/>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8" name="Rectangle 15"/>
          <p:cNvSpPr>
            <a:spLocks noChangeArrowheads="1"/>
          </p:cNvSpPr>
          <p:nvPr/>
        </p:nvSpPr>
        <p:spPr bwMode="auto">
          <a:xfrm>
            <a:off x="4219759" y="2651726"/>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29" name="Rectangle 16"/>
          <p:cNvSpPr>
            <a:spLocks noChangeArrowheads="1"/>
          </p:cNvSpPr>
          <p:nvPr/>
        </p:nvSpPr>
        <p:spPr bwMode="auto">
          <a:xfrm>
            <a:off x="5031343" y="1851813"/>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0" name="Rectangle 17"/>
          <p:cNvSpPr>
            <a:spLocks noChangeArrowheads="1"/>
          </p:cNvSpPr>
          <p:nvPr/>
        </p:nvSpPr>
        <p:spPr bwMode="auto">
          <a:xfrm>
            <a:off x="5841737" y="2366045"/>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1" name="Rectangle 18"/>
          <p:cNvSpPr>
            <a:spLocks noChangeArrowheads="1"/>
          </p:cNvSpPr>
          <p:nvPr/>
        </p:nvSpPr>
        <p:spPr bwMode="auto">
          <a:xfrm>
            <a:off x="6653320" y="1280445"/>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2" name="未知"/>
          <p:cNvSpPr>
            <a:spLocks/>
          </p:cNvSpPr>
          <p:nvPr/>
        </p:nvSpPr>
        <p:spPr bwMode="auto">
          <a:xfrm>
            <a:off x="2756052" y="988476"/>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33" name="组合 32"/>
          <p:cNvGrpSpPr/>
          <p:nvPr/>
        </p:nvGrpSpPr>
        <p:grpSpPr>
          <a:xfrm>
            <a:off x="1441283" y="1796176"/>
            <a:ext cx="590642" cy="1633614"/>
            <a:chOff x="1922711" y="2214181"/>
            <a:chExt cx="787932" cy="2178657"/>
          </a:xfrm>
        </p:grpSpPr>
        <p:sp>
          <p:nvSpPr>
            <p:cNvPr id="34" name="TextBox 33"/>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35" name="TextBox 34"/>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36" name="TextBox 35"/>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37" name="TextBox 36"/>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8" name="TextBox 37"/>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39" name="组合 38"/>
          <p:cNvGrpSpPr/>
          <p:nvPr/>
        </p:nvGrpSpPr>
        <p:grpSpPr>
          <a:xfrm>
            <a:off x="2489496" y="3699152"/>
            <a:ext cx="4720574" cy="296334"/>
            <a:chOff x="3321054" y="4752074"/>
            <a:chExt cx="6297377" cy="395205"/>
          </a:xfrm>
        </p:grpSpPr>
        <p:sp>
          <p:nvSpPr>
            <p:cNvPr id="40" name="TextBox 39"/>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41" name="TextBox 40"/>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4" name="TextBox 43"/>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5" name="TextBox 44"/>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6" name="TextBox 45"/>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063440" y="4195453"/>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xmlns="" val="4244002666"/>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42"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2" presetClass="entr" presetSubtype="4"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down)">
                                      <p:cBhvr>
                                        <p:cTn id="45" dur="500"/>
                                        <p:tgtEl>
                                          <p:spTgt spid="2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500"/>
                                        <p:tgtEl>
                                          <p:spTgt spid="2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down)">
                                      <p:cBhvr>
                                        <p:cTn id="54" dur="500"/>
                                        <p:tgtEl>
                                          <p:spTgt spid="31"/>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iterate type="wd">
                                    <p:tmPct val="10000"/>
                                  </p:iterate>
                                  <p:childTnLst>
                                    <p:set>
                                      <p:cBhvr>
                                        <p:cTn id="62" dur="1" fill="hold">
                                          <p:stCondLst>
                                            <p:cond delay="0"/>
                                          </p:stCondLst>
                                        </p:cTn>
                                        <p:tgtEl>
                                          <p:spTgt spid="47"/>
                                        </p:tgtEl>
                                        <p:attrNameLst>
                                          <p:attrName>style.visibility</p:attrName>
                                        </p:attrNameLst>
                                      </p:cBhvr>
                                      <p:to>
                                        <p:strVal val="visible"/>
                                      </p:to>
                                    </p:set>
                                    <p:animEffect transition="in" filter="fade">
                                      <p:cBhvr>
                                        <p:cTn id="63" dur="250"/>
                                        <p:tgtEl>
                                          <p:spTgt spid="47"/>
                                        </p:tgtEl>
                                      </p:cBhvr>
                                    </p:animEffect>
                                    <p:anim calcmode="lin" valueType="num">
                                      <p:cBhvr>
                                        <p:cTn id="64" dur="250" fill="hold"/>
                                        <p:tgtEl>
                                          <p:spTgt spid="47"/>
                                        </p:tgtEl>
                                        <p:attrNameLst>
                                          <p:attrName>ppt_x</p:attrName>
                                        </p:attrNameLst>
                                      </p:cBhvr>
                                      <p:tavLst>
                                        <p:tav tm="0">
                                          <p:val>
                                            <p:strVal val="#ppt_x"/>
                                          </p:val>
                                        </p:tav>
                                        <p:tav tm="100000">
                                          <p:val>
                                            <p:strVal val="#ppt_x"/>
                                          </p:val>
                                        </p:tav>
                                      </p:tavLst>
                                    </p:anim>
                                    <p:anim calcmode="lin" valueType="num">
                                      <p:cBhvr>
                                        <p:cTn id="65"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1" nodeType="clickEffect">
                                  <p:stCondLst>
                                    <p:cond delay="0"/>
                                  </p:stCondLst>
                                  <p:iterate type="wd">
                                    <p:tmAbs val="0"/>
                                  </p:iterate>
                                  <p:childTnLst>
                                    <p:set>
                                      <p:cBhvr>
                                        <p:cTn id="69"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5" grpId="0" animBg="1"/>
      <p:bldP spid="26" grpId="0" animBg="1" autoUpdateAnimBg="0"/>
      <p:bldP spid="27" grpId="0" animBg="1" autoUpdateAnimBg="0"/>
      <p:bldP spid="28" grpId="0" animBg="1" autoUpdateAnimBg="0"/>
      <p:bldP spid="29" grpId="0" animBg="1" autoUpdateAnimBg="0"/>
      <p:bldP spid="30" grpId="0" animBg="1" autoUpdateAnimBg="0"/>
      <p:bldP spid="31" grpId="0" animBg="1" autoUpdateAnimBg="0"/>
      <p:bldP spid="32" grpId="0" animBg="1"/>
      <p:bldP spid="47" grpId="0"/>
      <p:bldP spid="4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AutoShape 10"/>
          <p:cNvSpPr>
            <a:spLocks noChangeArrowheads="1"/>
          </p:cNvSpPr>
          <p:nvPr/>
        </p:nvSpPr>
        <p:spPr bwMode="auto">
          <a:xfrm rot="16200000">
            <a:off x="3936867" y="-1011120"/>
            <a:ext cx="1398833" cy="7676197"/>
          </a:xfrm>
          <a:prstGeom prst="downArrow">
            <a:avLst>
              <a:gd name="adj1" fmla="val 49065"/>
              <a:gd name="adj2" fmla="val 44827"/>
            </a:avLst>
          </a:prstGeom>
          <a:solidFill>
            <a:srgbClr val="0070C0"/>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78" name="组合 41"/>
          <p:cNvGrpSpPr>
            <a:grpSpLocks/>
          </p:cNvGrpSpPr>
          <p:nvPr/>
        </p:nvGrpSpPr>
        <p:grpSpPr bwMode="auto">
          <a:xfrm>
            <a:off x="2632409" y="2092731"/>
            <a:ext cx="1701613" cy="1539687"/>
            <a:chOff x="1214414" y="2786058"/>
            <a:chExt cx="1935848" cy="1751017"/>
          </a:xfrm>
        </p:grpSpPr>
        <p:grpSp>
          <p:nvGrpSpPr>
            <p:cNvPr id="79" name="Group 6"/>
            <p:cNvGrpSpPr>
              <a:grpSpLocks/>
            </p:cNvGrpSpPr>
            <p:nvPr/>
          </p:nvGrpSpPr>
          <p:grpSpPr bwMode="auto">
            <a:xfrm>
              <a:off x="1295400" y="2786058"/>
              <a:ext cx="1753450" cy="1751017"/>
              <a:chOff x="1823" y="2371"/>
              <a:chExt cx="1801" cy="1801"/>
            </a:xfrm>
          </p:grpSpPr>
          <p:sp>
            <p:nvSpPr>
              <p:cNvPr id="8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二季度</a:t>
              </a:r>
              <a:endParaRPr lang="zh-CN" altLang="en-US" sz="2000" b="1" dirty="0">
                <a:solidFill>
                  <a:srgbClr val="0070C0"/>
                </a:solidFill>
                <a:latin typeface="微软雅黑" pitchFamily="34" charset="-122"/>
                <a:ea typeface="微软雅黑" pitchFamily="34" charset="-122"/>
              </a:endParaRPr>
            </a:p>
          </p:txBody>
        </p:sp>
      </p:grpSp>
      <p:grpSp>
        <p:nvGrpSpPr>
          <p:cNvPr id="83" name="组合 46"/>
          <p:cNvGrpSpPr>
            <a:grpSpLocks/>
          </p:cNvGrpSpPr>
          <p:nvPr/>
        </p:nvGrpSpPr>
        <p:grpSpPr bwMode="auto">
          <a:xfrm>
            <a:off x="4334022" y="2092731"/>
            <a:ext cx="1701612" cy="1539687"/>
            <a:chOff x="1214414" y="2786058"/>
            <a:chExt cx="1935848" cy="1751017"/>
          </a:xfrm>
        </p:grpSpPr>
        <p:grpSp>
          <p:nvGrpSpPr>
            <p:cNvPr id="84" name="Group 6"/>
            <p:cNvGrpSpPr>
              <a:grpSpLocks/>
            </p:cNvGrpSpPr>
            <p:nvPr/>
          </p:nvGrpSpPr>
          <p:grpSpPr bwMode="auto">
            <a:xfrm>
              <a:off x="1295400" y="2786058"/>
              <a:ext cx="1753450" cy="1751017"/>
              <a:chOff x="1823" y="2371"/>
              <a:chExt cx="1801" cy="1801"/>
            </a:xfrm>
          </p:grpSpPr>
          <p:sp>
            <p:nvSpPr>
              <p:cNvPr id="8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7"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8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三季度</a:t>
              </a:r>
              <a:endParaRPr lang="zh-CN" altLang="en-US" sz="2000" b="1" dirty="0">
                <a:solidFill>
                  <a:srgbClr val="0070C0"/>
                </a:solidFill>
                <a:latin typeface="微软雅黑" pitchFamily="34" charset="-122"/>
                <a:ea typeface="微软雅黑" pitchFamily="34" charset="-122"/>
              </a:endParaRPr>
            </a:p>
          </p:txBody>
        </p:sp>
      </p:grpSp>
      <p:grpSp>
        <p:nvGrpSpPr>
          <p:cNvPr id="88" name="组合 51"/>
          <p:cNvGrpSpPr>
            <a:grpSpLocks/>
          </p:cNvGrpSpPr>
          <p:nvPr/>
        </p:nvGrpSpPr>
        <p:grpSpPr bwMode="auto">
          <a:xfrm>
            <a:off x="6052385" y="2092731"/>
            <a:ext cx="1701613" cy="1539687"/>
            <a:chOff x="1214414" y="2786058"/>
            <a:chExt cx="1935848" cy="1751017"/>
          </a:xfrm>
        </p:grpSpPr>
        <p:grpSp>
          <p:nvGrpSpPr>
            <p:cNvPr id="89" name="Group 6"/>
            <p:cNvGrpSpPr>
              <a:grpSpLocks/>
            </p:cNvGrpSpPr>
            <p:nvPr/>
          </p:nvGrpSpPr>
          <p:grpSpPr bwMode="auto">
            <a:xfrm>
              <a:off x="1295400" y="2786058"/>
              <a:ext cx="1753450" cy="1751017"/>
              <a:chOff x="1823" y="2371"/>
              <a:chExt cx="1801" cy="1801"/>
            </a:xfrm>
          </p:grpSpPr>
          <p:sp>
            <p:nvSpPr>
              <p:cNvPr id="9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2" name="Oval 8"/>
              <p:cNvSpPr>
                <a:spLocks noChangeArrowheads="1"/>
              </p:cNvSpPr>
              <p:nvPr/>
            </p:nvSpPr>
            <p:spPr bwMode="auto">
              <a:xfrm>
                <a:off x="1945"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9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四季度</a:t>
              </a:r>
              <a:endParaRPr lang="zh-CN" altLang="en-US" sz="2000" b="1" dirty="0">
                <a:solidFill>
                  <a:srgbClr val="0070C0"/>
                </a:solidFill>
                <a:latin typeface="微软雅黑" pitchFamily="34" charset="-122"/>
                <a:ea typeface="微软雅黑" pitchFamily="34" charset="-122"/>
              </a:endParaRPr>
            </a:p>
          </p:txBody>
        </p:sp>
      </p:grpSp>
      <p:grpSp>
        <p:nvGrpSpPr>
          <p:cNvPr id="93" name="组合 40"/>
          <p:cNvGrpSpPr>
            <a:grpSpLocks/>
          </p:cNvGrpSpPr>
          <p:nvPr/>
        </p:nvGrpSpPr>
        <p:grpSpPr bwMode="auto">
          <a:xfrm>
            <a:off x="892708" y="2092731"/>
            <a:ext cx="1701613" cy="1539687"/>
            <a:chOff x="1128105" y="2786058"/>
            <a:chExt cx="1935848" cy="1751017"/>
          </a:xfrm>
        </p:grpSpPr>
        <p:grpSp>
          <p:nvGrpSpPr>
            <p:cNvPr id="94" name="Group 6"/>
            <p:cNvGrpSpPr>
              <a:grpSpLocks/>
            </p:cNvGrpSpPr>
            <p:nvPr/>
          </p:nvGrpSpPr>
          <p:grpSpPr bwMode="auto">
            <a:xfrm>
              <a:off x="1295400" y="2786058"/>
              <a:ext cx="1753450" cy="1751017"/>
              <a:chOff x="1823" y="2371"/>
              <a:chExt cx="1801" cy="1801"/>
            </a:xfrm>
          </p:grpSpPr>
          <p:sp>
            <p:nvSpPr>
              <p:cNvPr id="9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97" name="Oval 8"/>
              <p:cNvSpPr>
                <a:spLocks noChangeArrowheads="1"/>
              </p:cNvSpPr>
              <p:nvPr/>
            </p:nvSpPr>
            <p:spPr bwMode="auto">
              <a:xfrm>
                <a:off x="1946" y="2493"/>
                <a:ext cx="1556" cy="1556"/>
              </a:xfrm>
              <a:prstGeom prst="ellipse">
                <a:avLst/>
              </a:prstGeom>
              <a:gradFill>
                <a:gsLst>
                  <a:gs pos="50000">
                    <a:srgbClr val="EEEEEE"/>
                  </a:gs>
                  <a:gs pos="0">
                    <a:schemeClr val="bg1"/>
                  </a:gs>
                  <a:gs pos="100000">
                    <a:schemeClr val="bg1">
                      <a:lumMod val="75000"/>
                    </a:schemeClr>
                  </a:gs>
                </a:gsLst>
                <a:lin ang="18900000" scaled="1"/>
              </a:gradFill>
              <a:ln w="3810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endParaRPr lang="zh-CN" altLang="en-US" sz="2000">
                  <a:solidFill>
                    <a:schemeClr val="bg1"/>
                  </a:solidFill>
                  <a:latin typeface="微软雅黑" pitchFamily="34" charset="-122"/>
                  <a:ea typeface="微软雅黑" pitchFamily="34" charset="-122"/>
                </a:endParaRPr>
              </a:p>
            </p:txBody>
          </p:sp>
        </p:grpSp>
        <p:sp>
          <p:nvSpPr>
            <p:cNvPr id="95"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0070C0"/>
                  </a:solidFill>
                  <a:latin typeface="微软雅黑" pitchFamily="34" charset="-122"/>
                  <a:ea typeface="微软雅黑" pitchFamily="34" charset="-122"/>
                </a:rPr>
                <a:t>一季度</a:t>
              </a:r>
              <a:endParaRPr lang="zh-CN" altLang="en-US" sz="2000" b="1" dirty="0">
                <a:solidFill>
                  <a:srgbClr val="0070C0"/>
                </a:solidFill>
                <a:latin typeface="微软雅黑" pitchFamily="34" charset="-122"/>
                <a:ea typeface="微软雅黑" pitchFamily="34" charset="-122"/>
              </a:endParaRPr>
            </a:p>
          </p:txBody>
        </p:sp>
      </p:grpSp>
      <p:sp>
        <p:nvSpPr>
          <p:cNvPr id="98" name="矩形标注 97"/>
          <p:cNvSpPr/>
          <p:nvPr/>
        </p:nvSpPr>
        <p:spPr>
          <a:xfrm>
            <a:off x="2964076"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9" name="矩形标注 98"/>
          <p:cNvSpPr/>
          <p:nvPr/>
        </p:nvSpPr>
        <p:spPr>
          <a:xfrm>
            <a:off x="1272918"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0" name="Rectangle 28"/>
          <p:cNvSpPr>
            <a:spLocks noChangeArrowheads="1"/>
          </p:cNvSpPr>
          <p:nvPr/>
        </p:nvSpPr>
        <p:spPr bwMode="auto">
          <a:xfrm>
            <a:off x="2943727" y="3948619"/>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1" name="Rectangle 28"/>
          <p:cNvSpPr>
            <a:spLocks noChangeArrowheads="1"/>
          </p:cNvSpPr>
          <p:nvPr/>
        </p:nvSpPr>
        <p:spPr bwMode="auto">
          <a:xfrm>
            <a:off x="1339990" y="1203598"/>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2" name="矩形标注 101"/>
          <p:cNvSpPr/>
          <p:nvPr/>
        </p:nvSpPr>
        <p:spPr>
          <a:xfrm>
            <a:off x="4585286" y="1746111"/>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3" name="Rectangle 28"/>
          <p:cNvSpPr>
            <a:spLocks noChangeArrowheads="1"/>
          </p:cNvSpPr>
          <p:nvPr/>
        </p:nvSpPr>
        <p:spPr bwMode="auto">
          <a:xfrm>
            <a:off x="4652358" y="1203598"/>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04" name="矩形标注 103"/>
          <p:cNvSpPr/>
          <p:nvPr/>
        </p:nvSpPr>
        <p:spPr>
          <a:xfrm>
            <a:off x="6420460" y="3910515"/>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Rectangle 28"/>
          <p:cNvSpPr>
            <a:spLocks noChangeArrowheads="1"/>
          </p:cNvSpPr>
          <p:nvPr/>
        </p:nvSpPr>
        <p:spPr bwMode="auto">
          <a:xfrm>
            <a:off x="6400111" y="3948619"/>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xmlns="" val="257241739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left)">
                                      <p:cBhvr>
                                        <p:cTn id="21" dur="500"/>
                                        <p:tgtEl>
                                          <p:spTgt spid="77"/>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1000" fill="hold"/>
                                        <p:tgtEl>
                                          <p:spTgt spid="93"/>
                                        </p:tgtEl>
                                        <p:attrNameLst>
                                          <p:attrName>ppt_w</p:attrName>
                                        </p:attrNameLst>
                                      </p:cBhvr>
                                      <p:tavLst>
                                        <p:tav tm="0">
                                          <p:val>
                                            <p:fltVal val="0"/>
                                          </p:val>
                                        </p:tav>
                                        <p:tav tm="100000">
                                          <p:val>
                                            <p:strVal val="#ppt_w"/>
                                          </p:val>
                                        </p:tav>
                                      </p:tavLst>
                                    </p:anim>
                                    <p:anim calcmode="lin" valueType="num">
                                      <p:cBhvr>
                                        <p:cTn id="26" dur="1000" fill="hold"/>
                                        <p:tgtEl>
                                          <p:spTgt spid="93"/>
                                        </p:tgtEl>
                                        <p:attrNameLst>
                                          <p:attrName>ppt_h</p:attrName>
                                        </p:attrNameLst>
                                      </p:cBhvr>
                                      <p:tavLst>
                                        <p:tav tm="0">
                                          <p:val>
                                            <p:fltVal val="0"/>
                                          </p:val>
                                        </p:tav>
                                        <p:tav tm="100000">
                                          <p:val>
                                            <p:strVal val="#ppt_h"/>
                                          </p:val>
                                        </p:tav>
                                      </p:tavLst>
                                    </p:anim>
                                    <p:anim calcmode="lin" valueType="num">
                                      <p:cBhvr>
                                        <p:cTn id="27" dur="1000" fill="hold"/>
                                        <p:tgtEl>
                                          <p:spTgt spid="93"/>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3"/>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78"/>
                                        </p:tgtEl>
                                        <p:attrNameLst>
                                          <p:attrName>style.visibility</p:attrName>
                                        </p:attrNameLst>
                                      </p:cBhvr>
                                      <p:to>
                                        <p:strVal val="visible"/>
                                      </p:to>
                                    </p:set>
                                    <p:anim calcmode="lin" valueType="num">
                                      <p:cBhvr>
                                        <p:cTn id="31" dur="1000" fill="hold"/>
                                        <p:tgtEl>
                                          <p:spTgt spid="78"/>
                                        </p:tgtEl>
                                        <p:attrNameLst>
                                          <p:attrName>ppt_w</p:attrName>
                                        </p:attrNameLst>
                                      </p:cBhvr>
                                      <p:tavLst>
                                        <p:tav tm="0">
                                          <p:val>
                                            <p:fltVal val="0"/>
                                          </p:val>
                                        </p:tav>
                                        <p:tav tm="100000">
                                          <p:val>
                                            <p:strVal val="#ppt_w"/>
                                          </p:val>
                                        </p:tav>
                                      </p:tavLst>
                                    </p:anim>
                                    <p:anim calcmode="lin" valueType="num">
                                      <p:cBhvr>
                                        <p:cTn id="32" dur="1000" fill="hold"/>
                                        <p:tgtEl>
                                          <p:spTgt spid="78"/>
                                        </p:tgtEl>
                                        <p:attrNameLst>
                                          <p:attrName>ppt_h</p:attrName>
                                        </p:attrNameLst>
                                      </p:cBhvr>
                                      <p:tavLst>
                                        <p:tav tm="0">
                                          <p:val>
                                            <p:fltVal val="0"/>
                                          </p:val>
                                        </p:tav>
                                        <p:tav tm="100000">
                                          <p:val>
                                            <p:strVal val="#ppt_h"/>
                                          </p:val>
                                        </p:tav>
                                      </p:tavLst>
                                    </p:anim>
                                    <p:anim calcmode="lin" valueType="num">
                                      <p:cBhvr>
                                        <p:cTn id="33" dur="1000" fill="hold"/>
                                        <p:tgtEl>
                                          <p:spTgt spid="7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8"/>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83"/>
                                        </p:tgtEl>
                                        <p:attrNameLst>
                                          <p:attrName>style.visibility</p:attrName>
                                        </p:attrNameLst>
                                      </p:cBhvr>
                                      <p:to>
                                        <p:strVal val="visible"/>
                                      </p:to>
                                    </p:set>
                                    <p:anim calcmode="lin" valueType="num">
                                      <p:cBhvr>
                                        <p:cTn id="37" dur="1000" fill="hold"/>
                                        <p:tgtEl>
                                          <p:spTgt spid="83"/>
                                        </p:tgtEl>
                                        <p:attrNameLst>
                                          <p:attrName>ppt_w</p:attrName>
                                        </p:attrNameLst>
                                      </p:cBhvr>
                                      <p:tavLst>
                                        <p:tav tm="0">
                                          <p:val>
                                            <p:fltVal val="0"/>
                                          </p:val>
                                        </p:tav>
                                        <p:tav tm="100000">
                                          <p:val>
                                            <p:strVal val="#ppt_w"/>
                                          </p:val>
                                        </p:tav>
                                      </p:tavLst>
                                    </p:anim>
                                    <p:anim calcmode="lin" valueType="num">
                                      <p:cBhvr>
                                        <p:cTn id="38" dur="1000" fill="hold"/>
                                        <p:tgtEl>
                                          <p:spTgt spid="83"/>
                                        </p:tgtEl>
                                        <p:attrNameLst>
                                          <p:attrName>ppt_h</p:attrName>
                                        </p:attrNameLst>
                                      </p:cBhvr>
                                      <p:tavLst>
                                        <p:tav tm="0">
                                          <p:val>
                                            <p:fltVal val="0"/>
                                          </p:val>
                                        </p:tav>
                                        <p:tav tm="100000">
                                          <p:val>
                                            <p:strVal val="#ppt_h"/>
                                          </p:val>
                                        </p:tav>
                                      </p:tavLst>
                                    </p:anim>
                                    <p:anim calcmode="lin" valueType="num">
                                      <p:cBhvr>
                                        <p:cTn id="39" dur="1000" fill="hold"/>
                                        <p:tgtEl>
                                          <p:spTgt spid="8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83"/>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88"/>
                                        </p:tgtEl>
                                        <p:attrNameLst>
                                          <p:attrName>style.visibility</p:attrName>
                                        </p:attrNameLst>
                                      </p:cBhvr>
                                      <p:to>
                                        <p:strVal val="visible"/>
                                      </p:to>
                                    </p:set>
                                    <p:anim calcmode="lin" valueType="num">
                                      <p:cBhvr>
                                        <p:cTn id="43" dur="1000" fill="hold"/>
                                        <p:tgtEl>
                                          <p:spTgt spid="88"/>
                                        </p:tgtEl>
                                        <p:attrNameLst>
                                          <p:attrName>ppt_w</p:attrName>
                                        </p:attrNameLst>
                                      </p:cBhvr>
                                      <p:tavLst>
                                        <p:tav tm="0">
                                          <p:val>
                                            <p:fltVal val="0"/>
                                          </p:val>
                                        </p:tav>
                                        <p:tav tm="100000">
                                          <p:val>
                                            <p:strVal val="#ppt_w"/>
                                          </p:val>
                                        </p:tav>
                                      </p:tavLst>
                                    </p:anim>
                                    <p:anim calcmode="lin" valueType="num">
                                      <p:cBhvr>
                                        <p:cTn id="44" dur="1000" fill="hold"/>
                                        <p:tgtEl>
                                          <p:spTgt spid="88"/>
                                        </p:tgtEl>
                                        <p:attrNameLst>
                                          <p:attrName>ppt_h</p:attrName>
                                        </p:attrNameLst>
                                      </p:cBhvr>
                                      <p:tavLst>
                                        <p:tav tm="0">
                                          <p:val>
                                            <p:fltVal val="0"/>
                                          </p:val>
                                        </p:tav>
                                        <p:tav tm="100000">
                                          <p:val>
                                            <p:strVal val="#ppt_h"/>
                                          </p:val>
                                        </p:tav>
                                      </p:tavLst>
                                    </p:anim>
                                    <p:anim calcmode="lin" valueType="num">
                                      <p:cBhvr>
                                        <p:cTn id="45"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88"/>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additive="base">
                                        <p:cTn id="50" dur="500" fill="hold"/>
                                        <p:tgtEl>
                                          <p:spTgt spid="99"/>
                                        </p:tgtEl>
                                        <p:attrNameLst>
                                          <p:attrName>ppt_x</p:attrName>
                                        </p:attrNameLst>
                                      </p:cBhvr>
                                      <p:tavLst>
                                        <p:tav tm="0">
                                          <p:val>
                                            <p:strVal val="#ppt_x"/>
                                          </p:val>
                                        </p:tav>
                                        <p:tav tm="100000">
                                          <p:val>
                                            <p:strVal val="#ppt_x"/>
                                          </p:val>
                                        </p:tav>
                                      </p:tavLst>
                                    </p:anim>
                                    <p:anim calcmode="lin" valueType="num">
                                      <p:cBhvr additive="base">
                                        <p:cTn id="51" dur="500" fill="hold"/>
                                        <p:tgtEl>
                                          <p:spTgt spid="99"/>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99"/>
                                        </p:tgtEl>
                                        <p:attrNameLst>
                                          <p:attrName>r</p:attrName>
                                        </p:attrNameLst>
                                      </p:cBhvr>
                                    </p:animRot>
                                    <p:animRot by="-240000">
                                      <p:cBhvr>
                                        <p:cTn id="55" dur="100" fill="hold">
                                          <p:stCondLst>
                                            <p:cond delay="100"/>
                                          </p:stCondLst>
                                        </p:cTn>
                                        <p:tgtEl>
                                          <p:spTgt spid="99"/>
                                        </p:tgtEl>
                                        <p:attrNameLst>
                                          <p:attrName>r</p:attrName>
                                        </p:attrNameLst>
                                      </p:cBhvr>
                                    </p:animRot>
                                    <p:animRot by="240000">
                                      <p:cBhvr>
                                        <p:cTn id="56" dur="100" fill="hold">
                                          <p:stCondLst>
                                            <p:cond delay="200"/>
                                          </p:stCondLst>
                                        </p:cTn>
                                        <p:tgtEl>
                                          <p:spTgt spid="99"/>
                                        </p:tgtEl>
                                        <p:attrNameLst>
                                          <p:attrName>r</p:attrName>
                                        </p:attrNameLst>
                                      </p:cBhvr>
                                    </p:animRot>
                                    <p:animRot by="-240000">
                                      <p:cBhvr>
                                        <p:cTn id="57" dur="100" fill="hold">
                                          <p:stCondLst>
                                            <p:cond delay="300"/>
                                          </p:stCondLst>
                                        </p:cTn>
                                        <p:tgtEl>
                                          <p:spTgt spid="99"/>
                                        </p:tgtEl>
                                        <p:attrNameLst>
                                          <p:attrName>r</p:attrName>
                                        </p:attrNameLst>
                                      </p:cBhvr>
                                    </p:animRot>
                                    <p:animRot by="120000">
                                      <p:cBhvr>
                                        <p:cTn id="58" dur="100" fill="hold">
                                          <p:stCondLst>
                                            <p:cond delay="400"/>
                                          </p:stCondLst>
                                        </p:cTn>
                                        <p:tgtEl>
                                          <p:spTgt spid="99"/>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strips(upLeft)">
                                      <p:cBhvr>
                                        <p:cTn id="62" dur="500"/>
                                        <p:tgtEl>
                                          <p:spTgt spid="101"/>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98"/>
                                        </p:tgtEl>
                                        <p:attrNameLst>
                                          <p:attrName>style.visibility</p:attrName>
                                        </p:attrNameLst>
                                      </p:cBhvr>
                                      <p:to>
                                        <p:strVal val="visible"/>
                                      </p:to>
                                    </p:set>
                                    <p:anim calcmode="lin" valueType="num">
                                      <p:cBhvr additive="base">
                                        <p:cTn id="66" dur="500" fill="hold"/>
                                        <p:tgtEl>
                                          <p:spTgt spid="98"/>
                                        </p:tgtEl>
                                        <p:attrNameLst>
                                          <p:attrName>ppt_x</p:attrName>
                                        </p:attrNameLst>
                                      </p:cBhvr>
                                      <p:tavLst>
                                        <p:tav tm="0">
                                          <p:val>
                                            <p:strVal val="#ppt_x"/>
                                          </p:val>
                                        </p:tav>
                                        <p:tav tm="100000">
                                          <p:val>
                                            <p:strVal val="#ppt_x"/>
                                          </p:val>
                                        </p:tav>
                                      </p:tavLst>
                                    </p:anim>
                                    <p:anim calcmode="lin" valueType="num">
                                      <p:cBhvr additive="base">
                                        <p:cTn id="67" dur="500" fill="hold"/>
                                        <p:tgtEl>
                                          <p:spTgt spid="98"/>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98"/>
                                        </p:tgtEl>
                                        <p:attrNameLst>
                                          <p:attrName>r</p:attrName>
                                        </p:attrNameLst>
                                      </p:cBhvr>
                                    </p:animRot>
                                    <p:animRot by="-240000">
                                      <p:cBhvr>
                                        <p:cTn id="71" dur="100" fill="hold">
                                          <p:stCondLst>
                                            <p:cond delay="100"/>
                                          </p:stCondLst>
                                        </p:cTn>
                                        <p:tgtEl>
                                          <p:spTgt spid="98"/>
                                        </p:tgtEl>
                                        <p:attrNameLst>
                                          <p:attrName>r</p:attrName>
                                        </p:attrNameLst>
                                      </p:cBhvr>
                                    </p:animRot>
                                    <p:animRot by="240000">
                                      <p:cBhvr>
                                        <p:cTn id="72" dur="100" fill="hold">
                                          <p:stCondLst>
                                            <p:cond delay="200"/>
                                          </p:stCondLst>
                                        </p:cTn>
                                        <p:tgtEl>
                                          <p:spTgt spid="98"/>
                                        </p:tgtEl>
                                        <p:attrNameLst>
                                          <p:attrName>r</p:attrName>
                                        </p:attrNameLst>
                                      </p:cBhvr>
                                    </p:animRot>
                                    <p:animRot by="-240000">
                                      <p:cBhvr>
                                        <p:cTn id="73" dur="100" fill="hold">
                                          <p:stCondLst>
                                            <p:cond delay="300"/>
                                          </p:stCondLst>
                                        </p:cTn>
                                        <p:tgtEl>
                                          <p:spTgt spid="98"/>
                                        </p:tgtEl>
                                        <p:attrNameLst>
                                          <p:attrName>r</p:attrName>
                                        </p:attrNameLst>
                                      </p:cBhvr>
                                    </p:animRot>
                                    <p:animRot by="120000">
                                      <p:cBhvr>
                                        <p:cTn id="74" dur="100" fill="hold">
                                          <p:stCondLst>
                                            <p:cond delay="400"/>
                                          </p:stCondLst>
                                        </p:cTn>
                                        <p:tgtEl>
                                          <p:spTgt spid="98"/>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100"/>
                                        </p:tgtEl>
                                        <p:attrNameLst>
                                          <p:attrName>style.visibility</p:attrName>
                                        </p:attrNameLst>
                                      </p:cBhvr>
                                      <p:to>
                                        <p:strVal val="visible"/>
                                      </p:to>
                                    </p:set>
                                    <p:animEffect transition="in" filter="strips(upLeft)">
                                      <p:cBhvr>
                                        <p:cTn id="78" dur="500"/>
                                        <p:tgtEl>
                                          <p:spTgt spid="100"/>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cBhvr additive="base">
                                        <p:cTn id="82" dur="500" fill="hold"/>
                                        <p:tgtEl>
                                          <p:spTgt spid="102"/>
                                        </p:tgtEl>
                                        <p:attrNameLst>
                                          <p:attrName>ppt_x</p:attrName>
                                        </p:attrNameLst>
                                      </p:cBhvr>
                                      <p:tavLst>
                                        <p:tav tm="0">
                                          <p:val>
                                            <p:strVal val="#ppt_x"/>
                                          </p:val>
                                        </p:tav>
                                        <p:tav tm="100000">
                                          <p:val>
                                            <p:strVal val="#ppt_x"/>
                                          </p:val>
                                        </p:tav>
                                      </p:tavLst>
                                    </p:anim>
                                    <p:anim calcmode="lin" valueType="num">
                                      <p:cBhvr additive="base">
                                        <p:cTn id="83" dur="500" fill="hold"/>
                                        <p:tgtEl>
                                          <p:spTgt spid="102"/>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102"/>
                                        </p:tgtEl>
                                        <p:attrNameLst>
                                          <p:attrName>r</p:attrName>
                                        </p:attrNameLst>
                                      </p:cBhvr>
                                    </p:animRot>
                                    <p:animRot by="-240000">
                                      <p:cBhvr>
                                        <p:cTn id="87" dur="100" fill="hold">
                                          <p:stCondLst>
                                            <p:cond delay="100"/>
                                          </p:stCondLst>
                                        </p:cTn>
                                        <p:tgtEl>
                                          <p:spTgt spid="102"/>
                                        </p:tgtEl>
                                        <p:attrNameLst>
                                          <p:attrName>r</p:attrName>
                                        </p:attrNameLst>
                                      </p:cBhvr>
                                    </p:animRot>
                                    <p:animRot by="240000">
                                      <p:cBhvr>
                                        <p:cTn id="88" dur="100" fill="hold">
                                          <p:stCondLst>
                                            <p:cond delay="200"/>
                                          </p:stCondLst>
                                        </p:cTn>
                                        <p:tgtEl>
                                          <p:spTgt spid="102"/>
                                        </p:tgtEl>
                                        <p:attrNameLst>
                                          <p:attrName>r</p:attrName>
                                        </p:attrNameLst>
                                      </p:cBhvr>
                                    </p:animRot>
                                    <p:animRot by="-240000">
                                      <p:cBhvr>
                                        <p:cTn id="89" dur="100" fill="hold">
                                          <p:stCondLst>
                                            <p:cond delay="300"/>
                                          </p:stCondLst>
                                        </p:cTn>
                                        <p:tgtEl>
                                          <p:spTgt spid="102"/>
                                        </p:tgtEl>
                                        <p:attrNameLst>
                                          <p:attrName>r</p:attrName>
                                        </p:attrNameLst>
                                      </p:cBhvr>
                                    </p:animRot>
                                    <p:animRot by="120000">
                                      <p:cBhvr>
                                        <p:cTn id="90" dur="100" fill="hold">
                                          <p:stCondLst>
                                            <p:cond delay="400"/>
                                          </p:stCondLst>
                                        </p:cTn>
                                        <p:tgtEl>
                                          <p:spTgt spid="102"/>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103"/>
                                        </p:tgtEl>
                                        <p:attrNameLst>
                                          <p:attrName>style.visibility</p:attrName>
                                        </p:attrNameLst>
                                      </p:cBhvr>
                                      <p:to>
                                        <p:strVal val="visible"/>
                                      </p:to>
                                    </p:set>
                                    <p:animEffect transition="in" filter="strips(upLeft)">
                                      <p:cBhvr>
                                        <p:cTn id="94" dur="500"/>
                                        <p:tgtEl>
                                          <p:spTgt spid="103"/>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104"/>
                                        </p:tgtEl>
                                        <p:attrNameLst>
                                          <p:attrName>r</p:attrName>
                                        </p:attrNameLst>
                                      </p:cBhvr>
                                    </p:animRot>
                                    <p:animRot by="-240000">
                                      <p:cBhvr>
                                        <p:cTn id="103" dur="100" fill="hold">
                                          <p:stCondLst>
                                            <p:cond delay="100"/>
                                          </p:stCondLst>
                                        </p:cTn>
                                        <p:tgtEl>
                                          <p:spTgt spid="104"/>
                                        </p:tgtEl>
                                        <p:attrNameLst>
                                          <p:attrName>r</p:attrName>
                                        </p:attrNameLst>
                                      </p:cBhvr>
                                    </p:animRot>
                                    <p:animRot by="240000">
                                      <p:cBhvr>
                                        <p:cTn id="104" dur="100" fill="hold">
                                          <p:stCondLst>
                                            <p:cond delay="200"/>
                                          </p:stCondLst>
                                        </p:cTn>
                                        <p:tgtEl>
                                          <p:spTgt spid="104"/>
                                        </p:tgtEl>
                                        <p:attrNameLst>
                                          <p:attrName>r</p:attrName>
                                        </p:attrNameLst>
                                      </p:cBhvr>
                                    </p:animRot>
                                    <p:animRot by="-240000">
                                      <p:cBhvr>
                                        <p:cTn id="105" dur="100" fill="hold">
                                          <p:stCondLst>
                                            <p:cond delay="300"/>
                                          </p:stCondLst>
                                        </p:cTn>
                                        <p:tgtEl>
                                          <p:spTgt spid="104"/>
                                        </p:tgtEl>
                                        <p:attrNameLst>
                                          <p:attrName>r</p:attrName>
                                        </p:attrNameLst>
                                      </p:cBhvr>
                                    </p:animRot>
                                    <p:animRot by="120000">
                                      <p:cBhvr>
                                        <p:cTn id="106" dur="100" fill="hold">
                                          <p:stCondLst>
                                            <p:cond delay="400"/>
                                          </p:stCondLst>
                                        </p:cTn>
                                        <p:tgtEl>
                                          <p:spTgt spid="104"/>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105"/>
                                        </p:tgtEl>
                                        <p:attrNameLst>
                                          <p:attrName>style.visibility</p:attrName>
                                        </p:attrNameLst>
                                      </p:cBhvr>
                                      <p:to>
                                        <p:strVal val="visible"/>
                                      </p:to>
                                    </p:set>
                                    <p:animEffect transition="in" filter="strips(upLeft)">
                                      <p:cBhvr>
                                        <p:cTn id="110" dur="500"/>
                                        <p:tgtEl>
                                          <p:spTgt spid="105"/>
                                        </p:tgtEl>
                                      </p:cBhvr>
                                    </p:animEffect>
                                  </p:childTnLst>
                                </p:cTn>
                              </p:par>
                            </p:childTnLst>
                          </p:cTn>
                        </p:par>
                        <p:par>
                          <p:cTn id="111" fill="hold">
                            <p:stCondLst>
                              <p:cond delay="9250"/>
                            </p:stCondLst>
                            <p:childTnLst>
                              <p:par>
                                <p:cTn id="112" presetID="2" presetClass="exit" presetSubtype="2" fill="hold" grpId="1" nodeType="afterEffect">
                                  <p:stCondLst>
                                    <p:cond delay="0"/>
                                  </p:stCondLst>
                                  <p:childTnLst>
                                    <p:anim calcmode="lin" valueType="num">
                                      <p:cBhvr additive="base">
                                        <p:cTn id="113" dur="500"/>
                                        <p:tgtEl>
                                          <p:spTgt spid="77"/>
                                        </p:tgtEl>
                                        <p:attrNameLst>
                                          <p:attrName>ppt_x</p:attrName>
                                        </p:attrNameLst>
                                      </p:cBhvr>
                                      <p:tavLst>
                                        <p:tav tm="0">
                                          <p:val>
                                            <p:strVal val="ppt_x"/>
                                          </p:val>
                                        </p:tav>
                                        <p:tav tm="100000">
                                          <p:val>
                                            <p:strVal val="1+ppt_w/2"/>
                                          </p:val>
                                        </p:tav>
                                      </p:tavLst>
                                    </p:anim>
                                    <p:anim calcmode="lin" valueType="num">
                                      <p:cBhvr additive="base">
                                        <p:cTn id="114" dur="500"/>
                                        <p:tgtEl>
                                          <p:spTgt spid="77"/>
                                        </p:tgtEl>
                                        <p:attrNameLst>
                                          <p:attrName>ppt_y</p:attrName>
                                        </p:attrNameLst>
                                      </p:cBhvr>
                                      <p:tavLst>
                                        <p:tav tm="0">
                                          <p:val>
                                            <p:strVal val="ppt_y"/>
                                          </p:val>
                                        </p:tav>
                                        <p:tav tm="100000">
                                          <p:val>
                                            <p:strVal val="ppt_y"/>
                                          </p:val>
                                        </p:tav>
                                      </p:tavLst>
                                    </p:anim>
                                    <p:set>
                                      <p:cBhvr>
                                        <p:cTn id="115" dur="1" fill="hold">
                                          <p:stCondLst>
                                            <p:cond delay="499"/>
                                          </p:stCondLst>
                                        </p:cTn>
                                        <p:tgtEl>
                                          <p:spTgt spid="77"/>
                                        </p:tgtEl>
                                        <p:attrNameLst>
                                          <p:attrName>style.visibility</p:attrName>
                                        </p:attrNameLst>
                                      </p:cBhvr>
                                      <p:to>
                                        <p:strVal val="hidden"/>
                                      </p:to>
                                    </p:set>
                                  </p:childTnLst>
                                </p:cTn>
                              </p:par>
                            </p:childTnLst>
                          </p:cTn>
                        </p:par>
                        <p:par>
                          <p:cTn id="116" fill="hold">
                            <p:stCondLst>
                              <p:cond delay="9750"/>
                            </p:stCondLst>
                            <p:childTnLst>
                              <p:par>
                                <p:cTn id="117" presetID="52" presetClass="exit" presetSubtype="0" fill="hold" nodeType="afterEffect">
                                  <p:stCondLst>
                                    <p:cond delay="0"/>
                                  </p:stCondLst>
                                  <p:childTnLst>
                                    <p:animScale>
                                      <p:cBhvr>
                                        <p:cTn id="118" dur="1000" accel="50000">
                                          <p:stCondLst>
                                            <p:cond delay="0"/>
                                          </p:stCondLst>
                                        </p:cTn>
                                        <p:tgtEl>
                                          <p:spTgt spid="9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93"/>
                                        </p:tgtEl>
                                        <p:attrNameLst>
                                          <p:attrName>ppt_x</p:attrName>
                                          <p:attrName>ppt_y</p:attrName>
                                        </p:attrNameLst>
                                      </p:cBhvr>
                                    </p:animMotion>
                                    <p:animEffect transition="out" filter="fade">
                                      <p:cBhvr>
                                        <p:cTn id="120" dur="1000"/>
                                        <p:tgtEl>
                                          <p:spTgt spid="93"/>
                                        </p:tgtEl>
                                      </p:cBhvr>
                                    </p:animEffect>
                                    <p:set>
                                      <p:cBhvr>
                                        <p:cTn id="121" dur="1" fill="hold">
                                          <p:stCondLst>
                                            <p:cond delay="999"/>
                                          </p:stCondLst>
                                        </p:cTn>
                                        <p:tgtEl>
                                          <p:spTgt spid="93"/>
                                        </p:tgtEl>
                                        <p:attrNameLst>
                                          <p:attrName>style.visibility</p:attrName>
                                        </p:attrNameLst>
                                      </p:cBhvr>
                                      <p:to>
                                        <p:strVal val="hidden"/>
                                      </p:to>
                                    </p:set>
                                  </p:childTnLst>
                                </p:cTn>
                              </p:par>
                              <p:par>
                                <p:cTn id="122" presetID="52" presetClass="exit" presetSubtype="0" fill="hold" nodeType="withEffect">
                                  <p:stCondLst>
                                    <p:cond delay="250"/>
                                  </p:stCondLst>
                                  <p:childTnLst>
                                    <p:animScale>
                                      <p:cBhvr>
                                        <p:cTn id="123" dur="1000" accel="50000">
                                          <p:stCondLst>
                                            <p:cond delay="0"/>
                                          </p:stCondLst>
                                        </p:cTn>
                                        <p:tgtEl>
                                          <p:spTgt spid="7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78"/>
                                        </p:tgtEl>
                                        <p:attrNameLst>
                                          <p:attrName>ppt_x</p:attrName>
                                          <p:attrName>ppt_y</p:attrName>
                                        </p:attrNameLst>
                                      </p:cBhvr>
                                    </p:animMotion>
                                    <p:animEffect transition="out" filter="fade">
                                      <p:cBhvr>
                                        <p:cTn id="125" dur="1000"/>
                                        <p:tgtEl>
                                          <p:spTgt spid="78"/>
                                        </p:tgtEl>
                                      </p:cBhvr>
                                    </p:animEffect>
                                    <p:set>
                                      <p:cBhvr>
                                        <p:cTn id="126" dur="1" fill="hold">
                                          <p:stCondLst>
                                            <p:cond delay="999"/>
                                          </p:stCondLst>
                                        </p:cTn>
                                        <p:tgtEl>
                                          <p:spTgt spid="78"/>
                                        </p:tgtEl>
                                        <p:attrNameLst>
                                          <p:attrName>style.visibility</p:attrName>
                                        </p:attrNameLst>
                                      </p:cBhvr>
                                      <p:to>
                                        <p:strVal val="hidden"/>
                                      </p:to>
                                    </p:set>
                                  </p:childTnLst>
                                </p:cTn>
                              </p:par>
                              <p:par>
                                <p:cTn id="127" presetID="52" presetClass="exit" presetSubtype="0" fill="hold" nodeType="withEffect">
                                  <p:stCondLst>
                                    <p:cond delay="500"/>
                                  </p:stCondLst>
                                  <p:childTnLst>
                                    <p:animScale>
                                      <p:cBhvr>
                                        <p:cTn id="128" dur="1000" accel="50000">
                                          <p:stCondLst>
                                            <p:cond delay="0"/>
                                          </p:stCondLst>
                                        </p:cTn>
                                        <p:tgtEl>
                                          <p:spTgt spid="8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83"/>
                                        </p:tgtEl>
                                        <p:attrNameLst>
                                          <p:attrName>ppt_x</p:attrName>
                                          <p:attrName>ppt_y</p:attrName>
                                        </p:attrNameLst>
                                      </p:cBhvr>
                                    </p:animMotion>
                                    <p:animEffect transition="out" filter="fade">
                                      <p:cBhvr>
                                        <p:cTn id="130" dur="1000"/>
                                        <p:tgtEl>
                                          <p:spTgt spid="83"/>
                                        </p:tgtEl>
                                      </p:cBhvr>
                                    </p:animEffect>
                                    <p:set>
                                      <p:cBhvr>
                                        <p:cTn id="131" dur="1" fill="hold">
                                          <p:stCondLst>
                                            <p:cond delay="999"/>
                                          </p:stCondLst>
                                        </p:cTn>
                                        <p:tgtEl>
                                          <p:spTgt spid="83"/>
                                        </p:tgtEl>
                                        <p:attrNameLst>
                                          <p:attrName>style.visibility</p:attrName>
                                        </p:attrNameLst>
                                      </p:cBhvr>
                                      <p:to>
                                        <p:strVal val="hidden"/>
                                      </p:to>
                                    </p:set>
                                  </p:childTnLst>
                                </p:cTn>
                              </p:par>
                              <p:par>
                                <p:cTn id="132" presetID="52" presetClass="exit" presetSubtype="0" fill="hold" nodeType="withEffect">
                                  <p:stCondLst>
                                    <p:cond delay="750"/>
                                  </p:stCondLst>
                                  <p:childTnLst>
                                    <p:animScale>
                                      <p:cBhvr>
                                        <p:cTn id="133" dur="1000" accel="50000">
                                          <p:stCondLst>
                                            <p:cond delay="0"/>
                                          </p:stCondLst>
                                        </p:cTn>
                                        <p:tgtEl>
                                          <p:spTgt spid="8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88"/>
                                        </p:tgtEl>
                                        <p:attrNameLst>
                                          <p:attrName>ppt_x</p:attrName>
                                          <p:attrName>ppt_y</p:attrName>
                                        </p:attrNameLst>
                                      </p:cBhvr>
                                    </p:animMotion>
                                    <p:animEffect transition="out" filter="fade">
                                      <p:cBhvr>
                                        <p:cTn id="135" dur="1000"/>
                                        <p:tgtEl>
                                          <p:spTgt spid="88"/>
                                        </p:tgtEl>
                                      </p:cBhvr>
                                    </p:animEffect>
                                    <p:set>
                                      <p:cBhvr>
                                        <p:cTn id="136" dur="1" fill="hold">
                                          <p:stCondLst>
                                            <p:cond delay="999"/>
                                          </p:stCondLst>
                                        </p:cTn>
                                        <p:tgtEl>
                                          <p:spTgt spid="88"/>
                                        </p:tgtEl>
                                        <p:attrNameLst>
                                          <p:attrName>style.visibility</p:attrName>
                                        </p:attrNameLst>
                                      </p:cBhvr>
                                      <p:to>
                                        <p:strVal val="hidden"/>
                                      </p:to>
                                    </p:set>
                                  </p:childTnLst>
                                </p:cTn>
                              </p:par>
                            </p:childTnLst>
                          </p:cTn>
                        </p:par>
                        <p:par>
                          <p:cTn id="137" fill="hold">
                            <p:stCondLst>
                              <p:cond delay="11500"/>
                            </p:stCondLst>
                            <p:childTnLst>
                              <p:par>
                                <p:cTn id="138" presetID="2" presetClass="exit" presetSubtype="4" fill="hold" grpId="2" nodeType="afterEffect">
                                  <p:stCondLst>
                                    <p:cond delay="0"/>
                                  </p:stCondLst>
                                  <p:childTnLst>
                                    <p:anim calcmode="lin" valueType="num">
                                      <p:cBhvr additive="base">
                                        <p:cTn id="139" dur="500"/>
                                        <p:tgtEl>
                                          <p:spTgt spid="99"/>
                                        </p:tgtEl>
                                        <p:attrNameLst>
                                          <p:attrName>ppt_x</p:attrName>
                                        </p:attrNameLst>
                                      </p:cBhvr>
                                      <p:tavLst>
                                        <p:tav tm="0">
                                          <p:val>
                                            <p:strVal val="ppt_x"/>
                                          </p:val>
                                        </p:tav>
                                        <p:tav tm="100000">
                                          <p:val>
                                            <p:strVal val="ppt_x"/>
                                          </p:val>
                                        </p:tav>
                                      </p:tavLst>
                                    </p:anim>
                                    <p:anim calcmode="lin" valueType="num">
                                      <p:cBhvr additive="base">
                                        <p:cTn id="140" dur="500"/>
                                        <p:tgtEl>
                                          <p:spTgt spid="99"/>
                                        </p:tgtEl>
                                        <p:attrNameLst>
                                          <p:attrName>ppt_y</p:attrName>
                                        </p:attrNameLst>
                                      </p:cBhvr>
                                      <p:tavLst>
                                        <p:tav tm="0">
                                          <p:val>
                                            <p:strVal val="ppt_y"/>
                                          </p:val>
                                        </p:tav>
                                        <p:tav tm="100000">
                                          <p:val>
                                            <p:strVal val="1+ppt_h/2"/>
                                          </p:val>
                                        </p:tav>
                                      </p:tavLst>
                                    </p:anim>
                                    <p:set>
                                      <p:cBhvr>
                                        <p:cTn id="141" dur="1" fill="hold">
                                          <p:stCondLst>
                                            <p:cond delay="499"/>
                                          </p:stCondLst>
                                        </p:cTn>
                                        <p:tgtEl>
                                          <p:spTgt spid="99"/>
                                        </p:tgtEl>
                                        <p:attrNameLst>
                                          <p:attrName>style.visibility</p:attrName>
                                        </p:attrNameLst>
                                      </p:cBhvr>
                                      <p:to>
                                        <p:strVal val="hidden"/>
                                      </p:to>
                                    </p:set>
                                  </p:childTnLst>
                                </p:cTn>
                              </p:par>
                              <p:par>
                                <p:cTn id="142" presetID="2" presetClass="exit" presetSubtype="4" fill="hold" grpId="1" nodeType="withEffect">
                                  <p:stCondLst>
                                    <p:cond delay="0"/>
                                  </p:stCondLst>
                                  <p:childTnLst>
                                    <p:anim calcmode="lin" valueType="num">
                                      <p:cBhvr additive="base">
                                        <p:cTn id="143" dur="500"/>
                                        <p:tgtEl>
                                          <p:spTgt spid="101"/>
                                        </p:tgtEl>
                                        <p:attrNameLst>
                                          <p:attrName>ppt_x</p:attrName>
                                        </p:attrNameLst>
                                      </p:cBhvr>
                                      <p:tavLst>
                                        <p:tav tm="0">
                                          <p:val>
                                            <p:strVal val="ppt_x"/>
                                          </p:val>
                                        </p:tav>
                                        <p:tav tm="100000">
                                          <p:val>
                                            <p:strVal val="ppt_x"/>
                                          </p:val>
                                        </p:tav>
                                      </p:tavLst>
                                    </p:anim>
                                    <p:anim calcmode="lin" valueType="num">
                                      <p:cBhvr additive="base">
                                        <p:cTn id="144" dur="500"/>
                                        <p:tgtEl>
                                          <p:spTgt spid="101"/>
                                        </p:tgtEl>
                                        <p:attrNameLst>
                                          <p:attrName>ppt_y</p:attrName>
                                        </p:attrNameLst>
                                      </p:cBhvr>
                                      <p:tavLst>
                                        <p:tav tm="0">
                                          <p:val>
                                            <p:strVal val="ppt_y"/>
                                          </p:val>
                                        </p:tav>
                                        <p:tav tm="100000">
                                          <p:val>
                                            <p:strVal val="1+ppt_h/2"/>
                                          </p:val>
                                        </p:tav>
                                      </p:tavLst>
                                    </p:anim>
                                    <p:set>
                                      <p:cBhvr>
                                        <p:cTn id="145" dur="1" fill="hold">
                                          <p:stCondLst>
                                            <p:cond delay="499"/>
                                          </p:stCondLst>
                                        </p:cTn>
                                        <p:tgtEl>
                                          <p:spTgt spid="101"/>
                                        </p:tgtEl>
                                        <p:attrNameLst>
                                          <p:attrName>style.visibility</p:attrName>
                                        </p:attrNameLst>
                                      </p:cBhvr>
                                      <p:to>
                                        <p:strVal val="hidden"/>
                                      </p:to>
                                    </p:set>
                                  </p:childTnLst>
                                </p:cTn>
                              </p:par>
                              <p:par>
                                <p:cTn id="146" presetID="2" presetClass="exit" presetSubtype="4" fill="hold" grpId="2" nodeType="withEffect">
                                  <p:stCondLst>
                                    <p:cond delay="0"/>
                                  </p:stCondLst>
                                  <p:childTnLst>
                                    <p:anim calcmode="lin" valueType="num">
                                      <p:cBhvr additive="base">
                                        <p:cTn id="147" dur="500"/>
                                        <p:tgtEl>
                                          <p:spTgt spid="102"/>
                                        </p:tgtEl>
                                        <p:attrNameLst>
                                          <p:attrName>ppt_x</p:attrName>
                                        </p:attrNameLst>
                                      </p:cBhvr>
                                      <p:tavLst>
                                        <p:tav tm="0">
                                          <p:val>
                                            <p:strVal val="ppt_x"/>
                                          </p:val>
                                        </p:tav>
                                        <p:tav tm="100000">
                                          <p:val>
                                            <p:strVal val="ppt_x"/>
                                          </p:val>
                                        </p:tav>
                                      </p:tavLst>
                                    </p:anim>
                                    <p:anim calcmode="lin" valueType="num">
                                      <p:cBhvr additive="base">
                                        <p:cTn id="148" dur="500"/>
                                        <p:tgtEl>
                                          <p:spTgt spid="102"/>
                                        </p:tgtEl>
                                        <p:attrNameLst>
                                          <p:attrName>ppt_y</p:attrName>
                                        </p:attrNameLst>
                                      </p:cBhvr>
                                      <p:tavLst>
                                        <p:tav tm="0">
                                          <p:val>
                                            <p:strVal val="ppt_y"/>
                                          </p:val>
                                        </p:tav>
                                        <p:tav tm="100000">
                                          <p:val>
                                            <p:strVal val="1+ppt_h/2"/>
                                          </p:val>
                                        </p:tav>
                                      </p:tavLst>
                                    </p:anim>
                                    <p:set>
                                      <p:cBhvr>
                                        <p:cTn id="149" dur="1" fill="hold">
                                          <p:stCondLst>
                                            <p:cond delay="499"/>
                                          </p:stCondLst>
                                        </p:cTn>
                                        <p:tgtEl>
                                          <p:spTgt spid="102"/>
                                        </p:tgtEl>
                                        <p:attrNameLst>
                                          <p:attrName>style.visibility</p:attrName>
                                        </p:attrNameLst>
                                      </p:cBhvr>
                                      <p:to>
                                        <p:strVal val="hidden"/>
                                      </p:to>
                                    </p:set>
                                  </p:childTnLst>
                                </p:cTn>
                              </p:par>
                              <p:par>
                                <p:cTn id="150" presetID="2" presetClass="exit" presetSubtype="4" fill="hold" grpId="1" nodeType="withEffect">
                                  <p:stCondLst>
                                    <p:cond delay="0"/>
                                  </p:stCondLst>
                                  <p:childTnLst>
                                    <p:anim calcmode="lin" valueType="num">
                                      <p:cBhvr additive="base">
                                        <p:cTn id="151" dur="500"/>
                                        <p:tgtEl>
                                          <p:spTgt spid="103"/>
                                        </p:tgtEl>
                                        <p:attrNameLst>
                                          <p:attrName>ppt_x</p:attrName>
                                        </p:attrNameLst>
                                      </p:cBhvr>
                                      <p:tavLst>
                                        <p:tav tm="0">
                                          <p:val>
                                            <p:strVal val="ppt_x"/>
                                          </p:val>
                                        </p:tav>
                                        <p:tav tm="100000">
                                          <p:val>
                                            <p:strVal val="ppt_x"/>
                                          </p:val>
                                        </p:tav>
                                      </p:tavLst>
                                    </p:anim>
                                    <p:anim calcmode="lin" valueType="num">
                                      <p:cBhvr additive="base">
                                        <p:cTn id="152" dur="500"/>
                                        <p:tgtEl>
                                          <p:spTgt spid="103"/>
                                        </p:tgtEl>
                                        <p:attrNameLst>
                                          <p:attrName>ppt_y</p:attrName>
                                        </p:attrNameLst>
                                      </p:cBhvr>
                                      <p:tavLst>
                                        <p:tav tm="0">
                                          <p:val>
                                            <p:strVal val="ppt_y"/>
                                          </p:val>
                                        </p:tav>
                                        <p:tav tm="100000">
                                          <p:val>
                                            <p:strVal val="1+ppt_h/2"/>
                                          </p:val>
                                        </p:tav>
                                      </p:tavLst>
                                    </p:anim>
                                    <p:set>
                                      <p:cBhvr>
                                        <p:cTn id="153" dur="1" fill="hold">
                                          <p:stCondLst>
                                            <p:cond delay="499"/>
                                          </p:stCondLst>
                                        </p:cTn>
                                        <p:tgtEl>
                                          <p:spTgt spid="103"/>
                                        </p:tgtEl>
                                        <p:attrNameLst>
                                          <p:attrName>style.visibility</p:attrName>
                                        </p:attrNameLst>
                                      </p:cBhvr>
                                      <p:to>
                                        <p:strVal val="hidden"/>
                                      </p:to>
                                    </p:set>
                                  </p:childTnLst>
                                </p:cTn>
                              </p:par>
                              <p:par>
                                <p:cTn id="154" presetID="2" presetClass="exit" presetSubtype="1" fill="hold" grpId="2" nodeType="withEffect">
                                  <p:stCondLst>
                                    <p:cond delay="0"/>
                                  </p:stCondLst>
                                  <p:childTnLst>
                                    <p:anim calcmode="lin" valueType="num">
                                      <p:cBhvr additive="base">
                                        <p:cTn id="155" dur="500"/>
                                        <p:tgtEl>
                                          <p:spTgt spid="98"/>
                                        </p:tgtEl>
                                        <p:attrNameLst>
                                          <p:attrName>ppt_x</p:attrName>
                                        </p:attrNameLst>
                                      </p:cBhvr>
                                      <p:tavLst>
                                        <p:tav tm="0">
                                          <p:val>
                                            <p:strVal val="ppt_x"/>
                                          </p:val>
                                        </p:tav>
                                        <p:tav tm="100000">
                                          <p:val>
                                            <p:strVal val="ppt_x"/>
                                          </p:val>
                                        </p:tav>
                                      </p:tavLst>
                                    </p:anim>
                                    <p:anim calcmode="lin" valueType="num">
                                      <p:cBhvr additive="base">
                                        <p:cTn id="156" dur="500"/>
                                        <p:tgtEl>
                                          <p:spTgt spid="98"/>
                                        </p:tgtEl>
                                        <p:attrNameLst>
                                          <p:attrName>ppt_y</p:attrName>
                                        </p:attrNameLst>
                                      </p:cBhvr>
                                      <p:tavLst>
                                        <p:tav tm="0">
                                          <p:val>
                                            <p:strVal val="ppt_y"/>
                                          </p:val>
                                        </p:tav>
                                        <p:tav tm="100000">
                                          <p:val>
                                            <p:strVal val="0-ppt_h/2"/>
                                          </p:val>
                                        </p:tav>
                                      </p:tavLst>
                                    </p:anim>
                                    <p:set>
                                      <p:cBhvr>
                                        <p:cTn id="157" dur="1" fill="hold">
                                          <p:stCondLst>
                                            <p:cond delay="499"/>
                                          </p:stCondLst>
                                        </p:cTn>
                                        <p:tgtEl>
                                          <p:spTgt spid="98"/>
                                        </p:tgtEl>
                                        <p:attrNameLst>
                                          <p:attrName>style.visibility</p:attrName>
                                        </p:attrNameLst>
                                      </p:cBhvr>
                                      <p:to>
                                        <p:strVal val="hidden"/>
                                      </p:to>
                                    </p:set>
                                  </p:childTnLst>
                                </p:cTn>
                              </p:par>
                              <p:par>
                                <p:cTn id="158" presetID="2" presetClass="exit" presetSubtype="1" fill="hold" grpId="1" nodeType="withEffect">
                                  <p:stCondLst>
                                    <p:cond delay="0"/>
                                  </p:stCondLst>
                                  <p:childTnLst>
                                    <p:anim calcmode="lin" valueType="num">
                                      <p:cBhvr additive="base">
                                        <p:cTn id="159" dur="500"/>
                                        <p:tgtEl>
                                          <p:spTgt spid="100"/>
                                        </p:tgtEl>
                                        <p:attrNameLst>
                                          <p:attrName>ppt_x</p:attrName>
                                        </p:attrNameLst>
                                      </p:cBhvr>
                                      <p:tavLst>
                                        <p:tav tm="0">
                                          <p:val>
                                            <p:strVal val="ppt_x"/>
                                          </p:val>
                                        </p:tav>
                                        <p:tav tm="100000">
                                          <p:val>
                                            <p:strVal val="ppt_x"/>
                                          </p:val>
                                        </p:tav>
                                      </p:tavLst>
                                    </p:anim>
                                    <p:anim calcmode="lin" valueType="num">
                                      <p:cBhvr additive="base">
                                        <p:cTn id="160" dur="500"/>
                                        <p:tgtEl>
                                          <p:spTgt spid="100"/>
                                        </p:tgtEl>
                                        <p:attrNameLst>
                                          <p:attrName>ppt_y</p:attrName>
                                        </p:attrNameLst>
                                      </p:cBhvr>
                                      <p:tavLst>
                                        <p:tav tm="0">
                                          <p:val>
                                            <p:strVal val="ppt_y"/>
                                          </p:val>
                                        </p:tav>
                                        <p:tav tm="100000">
                                          <p:val>
                                            <p:strVal val="0-ppt_h/2"/>
                                          </p:val>
                                        </p:tav>
                                      </p:tavLst>
                                    </p:anim>
                                    <p:set>
                                      <p:cBhvr>
                                        <p:cTn id="161" dur="1" fill="hold">
                                          <p:stCondLst>
                                            <p:cond delay="499"/>
                                          </p:stCondLst>
                                        </p:cTn>
                                        <p:tgtEl>
                                          <p:spTgt spid="100"/>
                                        </p:tgtEl>
                                        <p:attrNameLst>
                                          <p:attrName>style.visibility</p:attrName>
                                        </p:attrNameLst>
                                      </p:cBhvr>
                                      <p:to>
                                        <p:strVal val="hidden"/>
                                      </p:to>
                                    </p:set>
                                  </p:childTnLst>
                                </p:cTn>
                              </p:par>
                              <p:par>
                                <p:cTn id="162" presetID="2" presetClass="exit" presetSubtype="1" fill="hold" grpId="2" nodeType="withEffect">
                                  <p:stCondLst>
                                    <p:cond delay="0"/>
                                  </p:stCondLst>
                                  <p:childTnLst>
                                    <p:anim calcmode="lin" valueType="num">
                                      <p:cBhvr additive="base">
                                        <p:cTn id="163" dur="500"/>
                                        <p:tgtEl>
                                          <p:spTgt spid="104"/>
                                        </p:tgtEl>
                                        <p:attrNameLst>
                                          <p:attrName>ppt_x</p:attrName>
                                        </p:attrNameLst>
                                      </p:cBhvr>
                                      <p:tavLst>
                                        <p:tav tm="0">
                                          <p:val>
                                            <p:strVal val="ppt_x"/>
                                          </p:val>
                                        </p:tav>
                                        <p:tav tm="100000">
                                          <p:val>
                                            <p:strVal val="ppt_x"/>
                                          </p:val>
                                        </p:tav>
                                      </p:tavLst>
                                    </p:anim>
                                    <p:anim calcmode="lin" valueType="num">
                                      <p:cBhvr additive="base">
                                        <p:cTn id="164" dur="500"/>
                                        <p:tgtEl>
                                          <p:spTgt spid="104"/>
                                        </p:tgtEl>
                                        <p:attrNameLst>
                                          <p:attrName>ppt_y</p:attrName>
                                        </p:attrNameLst>
                                      </p:cBhvr>
                                      <p:tavLst>
                                        <p:tav tm="0">
                                          <p:val>
                                            <p:strVal val="ppt_y"/>
                                          </p:val>
                                        </p:tav>
                                        <p:tav tm="100000">
                                          <p:val>
                                            <p:strVal val="0-ppt_h/2"/>
                                          </p:val>
                                        </p:tav>
                                      </p:tavLst>
                                    </p:anim>
                                    <p:set>
                                      <p:cBhvr>
                                        <p:cTn id="165" dur="1" fill="hold">
                                          <p:stCondLst>
                                            <p:cond delay="499"/>
                                          </p:stCondLst>
                                        </p:cTn>
                                        <p:tgtEl>
                                          <p:spTgt spid="104"/>
                                        </p:tgtEl>
                                        <p:attrNameLst>
                                          <p:attrName>style.visibility</p:attrName>
                                        </p:attrNameLst>
                                      </p:cBhvr>
                                      <p:to>
                                        <p:strVal val="hidden"/>
                                      </p:to>
                                    </p:set>
                                  </p:childTnLst>
                                </p:cTn>
                              </p:par>
                              <p:par>
                                <p:cTn id="166" presetID="2" presetClass="exit" presetSubtype="1" fill="hold" grpId="1" nodeType="withEffect">
                                  <p:stCondLst>
                                    <p:cond delay="0"/>
                                  </p:stCondLst>
                                  <p:childTnLst>
                                    <p:anim calcmode="lin" valueType="num">
                                      <p:cBhvr additive="base">
                                        <p:cTn id="167" dur="500"/>
                                        <p:tgtEl>
                                          <p:spTgt spid="105"/>
                                        </p:tgtEl>
                                        <p:attrNameLst>
                                          <p:attrName>ppt_x</p:attrName>
                                        </p:attrNameLst>
                                      </p:cBhvr>
                                      <p:tavLst>
                                        <p:tav tm="0">
                                          <p:val>
                                            <p:strVal val="ppt_x"/>
                                          </p:val>
                                        </p:tav>
                                        <p:tav tm="100000">
                                          <p:val>
                                            <p:strVal val="ppt_x"/>
                                          </p:val>
                                        </p:tav>
                                      </p:tavLst>
                                    </p:anim>
                                    <p:anim calcmode="lin" valueType="num">
                                      <p:cBhvr additive="base">
                                        <p:cTn id="168" dur="500"/>
                                        <p:tgtEl>
                                          <p:spTgt spid="105"/>
                                        </p:tgtEl>
                                        <p:attrNameLst>
                                          <p:attrName>ppt_y</p:attrName>
                                        </p:attrNameLst>
                                      </p:cBhvr>
                                      <p:tavLst>
                                        <p:tav tm="0">
                                          <p:val>
                                            <p:strVal val="ppt_y"/>
                                          </p:val>
                                        </p:tav>
                                        <p:tav tm="100000">
                                          <p:val>
                                            <p:strVal val="0-ppt_h/2"/>
                                          </p:val>
                                        </p:tav>
                                      </p:tavLst>
                                    </p:anim>
                                    <p:set>
                                      <p:cBhvr>
                                        <p:cTn id="169" dur="1" fill="hold">
                                          <p:stCondLst>
                                            <p:cond delay="499"/>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77" grpId="0" animBg="1"/>
      <p:bldP spid="77" grpId="1" animBg="1"/>
      <p:bldP spid="98" grpId="0" animBg="1"/>
      <p:bldP spid="98" grpId="1" animBg="1"/>
      <p:bldP spid="98" grpId="2" animBg="1"/>
      <p:bldP spid="99" grpId="0" animBg="1"/>
      <p:bldP spid="99" grpId="1" animBg="1"/>
      <p:bldP spid="99" grpId="2" animBg="1"/>
      <p:bldP spid="100" grpId="0"/>
      <p:bldP spid="100" grpId="1"/>
      <p:bldP spid="101" grpId="0"/>
      <p:bldP spid="101" grpId="1"/>
      <p:bldP spid="102" grpId="0" animBg="1"/>
      <p:bldP spid="102" grpId="1" animBg="1"/>
      <p:bldP spid="102" grpId="2" animBg="1"/>
      <p:bldP spid="103" grpId="0"/>
      <p:bldP spid="103" grpId="1"/>
      <p:bldP spid="104" grpId="0" animBg="1"/>
      <p:bldP spid="104" grpId="1" animBg="1"/>
      <p:bldP spid="104" grpId="2" animBg="1"/>
      <p:bldP spid="105" grpId="0"/>
      <p:bldP spid="10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8" name="组合 97"/>
          <p:cNvGrpSpPr/>
          <p:nvPr/>
        </p:nvGrpSpPr>
        <p:grpSpPr>
          <a:xfrm>
            <a:off x="1648408" y="1246720"/>
            <a:ext cx="1692851" cy="3170157"/>
            <a:chOff x="2472883" y="1303551"/>
            <a:chExt cx="1692851" cy="3170157"/>
          </a:xfrm>
        </p:grpSpPr>
        <p:sp>
          <p:nvSpPr>
            <p:cNvPr id="99"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同侧圆角矩形 99"/>
            <p:cNvSpPr/>
            <p:nvPr/>
          </p:nvSpPr>
          <p:spPr>
            <a:xfrm>
              <a:off x="2500162"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1"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02"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03"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04" name="组合 103"/>
          <p:cNvGrpSpPr/>
          <p:nvPr/>
        </p:nvGrpSpPr>
        <p:grpSpPr>
          <a:xfrm>
            <a:off x="3846728" y="1246721"/>
            <a:ext cx="1711085" cy="3170156"/>
            <a:chOff x="4671203" y="1303552"/>
            <a:chExt cx="1711085" cy="3170156"/>
          </a:xfrm>
        </p:grpSpPr>
        <p:sp>
          <p:nvSpPr>
            <p:cNvPr id="105"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同侧圆角矩形 105"/>
            <p:cNvSpPr/>
            <p:nvPr/>
          </p:nvSpPr>
          <p:spPr>
            <a:xfrm>
              <a:off x="4702271"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7" name="Rectangle 17"/>
            <p:cNvSpPr/>
            <p:nvPr/>
          </p:nvSpPr>
          <p:spPr>
            <a:xfrm>
              <a:off x="4674920" y="2393518"/>
              <a:ext cx="1707368"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08" name="Group 41"/>
            <p:cNvGrpSpPr/>
            <p:nvPr/>
          </p:nvGrpSpPr>
          <p:grpSpPr>
            <a:xfrm>
              <a:off x="4962960" y="1456521"/>
              <a:ext cx="1134126" cy="810433"/>
              <a:chOff x="-6467475" y="914401"/>
              <a:chExt cx="5765799" cy="3913187"/>
            </a:xfrm>
            <a:solidFill>
              <a:srgbClr val="0070C0"/>
            </a:solidFill>
          </p:grpSpPr>
          <p:sp>
            <p:nvSpPr>
              <p:cNvPr id="110"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1"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2"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3"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4"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5"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6"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7"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8"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19"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0"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1"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2"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23"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09"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124" name="组合 123"/>
          <p:cNvGrpSpPr/>
          <p:nvPr/>
        </p:nvGrpSpPr>
        <p:grpSpPr>
          <a:xfrm>
            <a:off x="6063284" y="1246721"/>
            <a:ext cx="1691062" cy="3170156"/>
            <a:chOff x="6887759" y="1303552"/>
            <a:chExt cx="1691062" cy="3170156"/>
          </a:xfrm>
        </p:grpSpPr>
        <p:sp>
          <p:nvSpPr>
            <p:cNvPr id="125"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同侧圆角矩形 125"/>
            <p:cNvSpPr/>
            <p:nvPr/>
          </p:nvSpPr>
          <p:spPr>
            <a:xfrm>
              <a:off x="6918825" y="2392952"/>
              <a:ext cx="1639070" cy="350533"/>
            </a:xfrm>
            <a:prstGeom prst="round2SameRect">
              <a:avLst/>
            </a:prstGeom>
            <a:solidFill>
              <a:srgbClr val="0070C0"/>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7"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128"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129"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4150995799"/>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par>
                                <p:cTn id="18" presetID="2" presetClass="entr" presetSubtype="4" fill="hold" nodeType="withEffect">
                                  <p:stCondLst>
                                    <p:cond delay="0"/>
                                  </p:stCondLst>
                                  <p:childTnLst>
                                    <p:set>
                                      <p:cBhvr>
                                        <p:cTn id="19" dur="1" fill="hold">
                                          <p:stCondLst>
                                            <p:cond delay="0"/>
                                          </p:stCondLst>
                                        </p:cTn>
                                        <p:tgtEl>
                                          <p:spTgt spid="98"/>
                                        </p:tgtEl>
                                        <p:attrNameLst>
                                          <p:attrName>style.visibility</p:attrName>
                                        </p:attrNameLst>
                                      </p:cBhvr>
                                      <p:to>
                                        <p:strVal val="visible"/>
                                      </p:to>
                                    </p:set>
                                    <p:anim calcmode="lin" valueType="num">
                                      <p:cBhvr additive="base">
                                        <p:cTn id="20" dur="700" fill="hold"/>
                                        <p:tgtEl>
                                          <p:spTgt spid="98"/>
                                        </p:tgtEl>
                                        <p:attrNameLst>
                                          <p:attrName>ppt_x</p:attrName>
                                        </p:attrNameLst>
                                      </p:cBhvr>
                                      <p:tavLst>
                                        <p:tav tm="0">
                                          <p:val>
                                            <p:strVal val="#ppt_x"/>
                                          </p:val>
                                        </p:tav>
                                        <p:tav tm="100000">
                                          <p:val>
                                            <p:strVal val="#ppt_x"/>
                                          </p:val>
                                        </p:tav>
                                      </p:tavLst>
                                    </p:anim>
                                    <p:anim calcmode="lin" valueType="num">
                                      <p:cBhvr additive="base">
                                        <p:cTn id="21" dur="700" fill="hold"/>
                                        <p:tgtEl>
                                          <p:spTgt spid="98"/>
                                        </p:tgtEl>
                                        <p:attrNameLst>
                                          <p:attrName>ppt_y</p:attrName>
                                        </p:attrNameLst>
                                      </p:cBhvr>
                                      <p:tavLst>
                                        <p:tav tm="0">
                                          <p:val>
                                            <p:strVal val="1+#ppt_h/2"/>
                                          </p:val>
                                        </p:tav>
                                        <p:tav tm="100000">
                                          <p:val>
                                            <p:strVal val="#ppt_y"/>
                                          </p:val>
                                        </p:tav>
                                      </p:tavLst>
                                    </p:anim>
                                  </p:childTnLst>
                                </p:cTn>
                              </p:par>
                            </p:childTnLst>
                          </p:cTn>
                        </p:par>
                        <p:par>
                          <p:cTn id="22" fill="hold">
                            <p:stCondLst>
                              <p:cond delay="1200"/>
                            </p:stCondLst>
                            <p:childTnLst>
                              <p:par>
                                <p:cTn id="23" presetID="2" presetClass="entr" presetSubtype="4" fill="hold" nodeType="afterEffect">
                                  <p:stCondLst>
                                    <p:cond delay="0"/>
                                  </p:stCondLst>
                                  <p:childTnLst>
                                    <p:set>
                                      <p:cBhvr>
                                        <p:cTn id="24" dur="1" fill="hold">
                                          <p:stCondLst>
                                            <p:cond delay="0"/>
                                          </p:stCondLst>
                                        </p:cTn>
                                        <p:tgtEl>
                                          <p:spTgt spid="104"/>
                                        </p:tgtEl>
                                        <p:attrNameLst>
                                          <p:attrName>style.visibility</p:attrName>
                                        </p:attrNameLst>
                                      </p:cBhvr>
                                      <p:to>
                                        <p:strVal val="visible"/>
                                      </p:to>
                                    </p:set>
                                    <p:anim calcmode="lin" valueType="num">
                                      <p:cBhvr additive="base">
                                        <p:cTn id="25" dur="700" fill="hold"/>
                                        <p:tgtEl>
                                          <p:spTgt spid="104"/>
                                        </p:tgtEl>
                                        <p:attrNameLst>
                                          <p:attrName>ppt_x</p:attrName>
                                        </p:attrNameLst>
                                      </p:cBhvr>
                                      <p:tavLst>
                                        <p:tav tm="0">
                                          <p:val>
                                            <p:strVal val="#ppt_x"/>
                                          </p:val>
                                        </p:tav>
                                        <p:tav tm="100000">
                                          <p:val>
                                            <p:strVal val="#ppt_x"/>
                                          </p:val>
                                        </p:tav>
                                      </p:tavLst>
                                    </p:anim>
                                    <p:anim calcmode="lin" valueType="num">
                                      <p:cBhvr additive="base">
                                        <p:cTn id="26" dur="700" fill="hold"/>
                                        <p:tgtEl>
                                          <p:spTgt spid="104"/>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4" fill="hold" nodeType="afterEffect">
                                  <p:stCondLst>
                                    <p:cond delay="0"/>
                                  </p:stCondLst>
                                  <p:childTnLst>
                                    <p:set>
                                      <p:cBhvr>
                                        <p:cTn id="29" dur="1" fill="hold">
                                          <p:stCondLst>
                                            <p:cond delay="0"/>
                                          </p:stCondLst>
                                        </p:cTn>
                                        <p:tgtEl>
                                          <p:spTgt spid="124"/>
                                        </p:tgtEl>
                                        <p:attrNameLst>
                                          <p:attrName>style.visibility</p:attrName>
                                        </p:attrNameLst>
                                      </p:cBhvr>
                                      <p:to>
                                        <p:strVal val="visible"/>
                                      </p:to>
                                    </p:set>
                                    <p:anim calcmode="lin" valueType="num">
                                      <p:cBhvr additive="base">
                                        <p:cTn id="30" dur="700" fill="hold"/>
                                        <p:tgtEl>
                                          <p:spTgt spid="124"/>
                                        </p:tgtEl>
                                        <p:attrNameLst>
                                          <p:attrName>ppt_x</p:attrName>
                                        </p:attrNameLst>
                                      </p:cBhvr>
                                      <p:tavLst>
                                        <p:tav tm="0">
                                          <p:val>
                                            <p:strVal val="#ppt_x"/>
                                          </p:val>
                                        </p:tav>
                                        <p:tav tm="100000">
                                          <p:val>
                                            <p:strVal val="#ppt_x"/>
                                          </p:val>
                                        </p:tav>
                                      </p:tavLst>
                                    </p:anim>
                                    <p:anim calcmode="lin" valueType="num">
                                      <p:cBhvr additive="base">
                                        <p:cTn id="31" dur="700" fill="hold"/>
                                        <p:tgtEl>
                                          <p:spTgt spid="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4186"/>
            <a:ext cx="2520280" cy="369332"/>
          </a:xfrm>
          <a:prstGeom prst="rect">
            <a:avLst/>
          </a:prstGeom>
          <a:noFill/>
        </p:spPr>
        <p:txBody>
          <a:bodyPr wrap="square" rtlCol="0">
            <a:spAutoFit/>
          </a:bodyPr>
          <a:lstStyle/>
          <a:p>
            <a:pPr defTabSz="432037">
              <a:defRPr/>
            </a:pPr>
            <a:r>
              <a:rPr lang="zh-CN" altLang="en-US" b="1" kern="0" dirty="0">
                <a:solidFill>
                  <a:schemeClr val="bg1"/>
                </a:solidFill>
                <a:latin typeface="Arial" pitchFamily="34" charset="0"/>
                <a:ea typeface="微软雅黑" pitchFamily="34" charset="-122"/>
                <a:cs typeface="Arial" pitchFamily="34" charset="0"/>
              </a:rPr>
              <a:t>年 度 工 作 概 述</a:t>
            </a:r>
            <a:endParaRPr lang="en-US" altLang="zh-CN" b="1" kern="0" dirty="0">
              <a:solidFill>
                <a:schemeClr val="bg1"/>
              </a:solidFill>
              <a:latin typeface="Arial" pitchFamily="34" charset="0"/>
              <a:ea typeface="微软雅黑" pitchFamily="34" charset="-122"/>
              <a:cs typeface="Arial" pitchFamily="34" charset="0"/>
            </a:endParaRPr>
          </a:p>
        </p:txBody>
      </p: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7"/>
          <p:cNvSpPr/>
          <p:nvPr/>
        </p:nvSpPr>
        <p:spPr>
          <a:xfrm>
            <a:off x="2559182" y="265457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6" name="直接连接符 5"/>
          <p:cNvCxnSpPr>
            <a:endCxn id="5" idx="1"/>
          </p:cNvCxnSpPr>
          <p:nvPr/>
        </p:nvCxnSpPr>
        <p:spPr>
          <a:xfrm>
            <a:off x="4484454" y="2205374"/>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24713" y="320993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1"/>
          <p:cNvSpPr txBox="1"/>
          <p:nvPr/>
        </p:nvSpPr>
        <p:spPr>
          <a:xfrm>
            <a:off x="2902855"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 name="TextBox 42"/>
          <p:cNvSpPr txBox="1"/>
          <p:nvPr/>
        </p:nvSpPr>
        <p:spPr>
          <a:xfrm>
            <a:off x="4662180" y="3981349"/>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0" name="TextBox 43"/>
          <p:cNvSpPr txBox="1"/>
          <p:nvPr/>
        </p:nvSpPr>
        <p:spPr>
          <a:xfrm>
            <a:off x="5927191" y="3256354"/>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699551" y="915566"/>
            <a:ext cx="1563386" cy="1563386"/>
            <a:chOff x="2848131" y="1860029"/>
            <a:chExt cx="3807502"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rgbClr val="0070C0"/>
                  </a:solidFill>
                  <a:latin typeface="微软雅黑" pitchFamily="34" charset="-122"/>
                  <a:ea typeface="微软雅黑" pitchFamily="34" charset="-122"/>
                </a:rPr>
                <a:t>您的标题</a:t>
              </a:r>
              <a:endParaRPr lang="en-US" altLang="zh-CN" sz="2100" b="1" dirty="0">
                <a:solidFill>
                  <a:srgbClr val="0070C0"/>
                </a:solidFill>
                <a:latin typeface="微软雅黑" pitchFamily="34" charset="-122"/>
                <a:ea typeface="微软雅黑" pitchFamily="34" charset="-122"/>
              </a:endParaRPr>
            </a:p>
          </p:txBody>
        </p:sp>
      </p:grpSp>
      <p:grpSp>
        <p:nvGrpSpPr>
          <p:cNvPr id="16" name="组合 15"/>
          <p:cNvGrpSpPr/>
          <p:nvPr/>
        </p:nvGrpSpPr>
        <p:grpSpPr>
          <a:xfrm>
            <a:off x="2078375" y="2230403"/>
            <a:ext cx="806358" cy="806358"/>
            <a:chOff x="2800449" y="3260788"/>
            <a:chExt cx="1075144" cy="1075144"/>
          </a:xfrm>
        </p:grpSpPr>
        <p:grpSp>
          <p:nvGrpSpPr>
            <p:cNvPr id="17" name="组合 16"/>
            <p:cNvGrpSpPr/>
            <p:nvPr/>
          </p:nvGrpSpPr>
          <p:grpSpPr>
            <a:xfrm>
              <a:off x="2800449" y="3260788"/>
              <a:ext cx="1075144" cy="1075144"/>
              <a:chOff x="3724322" y="1908536"/>
              <a:chExt cx="1329153" cy="1329153"/>
            </a:xfrm>
          </p:grpSpPr>
          <p:sp>
            <p:nvSpPr>
              <p:cNvPr id="19" name="椭圆 1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椭圆 1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18"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21" name="组合 20"/>
          <p:cNvGrpSpPr/>
          <p:nvPr/>
        </p:nvGrpSpPr>
        <p:grpSpPr>
          <a:xfrm>
            <a:off x="3187293" y="2892933"/>
            <a:ext cx="806358" cy="806358"/>
            <a:chOff x="4279007" y="4144161"/>
            <a:chExt cx="1075144" cy="1075144"/>
          </a:xfrm>
        </p:grpSpPr>
        <p:grpSp>
          <p:nvGrpSpPr>
            <p:cNvPr id="22" name="组合 21"/>
            <p:cNvGrpSpPr/>
            <p:nvPr/>
          </p:nvGrpSpPr>
          <p:grpSpPr>
            <a:xfrm>
              <a:off x="4279007" y="4144161"/>
              <a:ext cx="1075144" cy="1075144"/>
              <a:chOff x="3724322" y="1908536"/>
              <a:chExt cx="1329153" cy="1329153"/>
            </a:xfrm>
          </p:grpSpPr>
          <p:sp>
            <p:nvSpPr>
              <p:cNvPr id="24" name="椭圆 2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椭圆 2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3"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6" name="组合 25"/>
          <p:cNvGrpSpPr/>
          <p:nvPr/>
        </p:nvGrpSpPr>
        <p:grpSpPr>
          <a:xfrm>
            <a:off x="4866256" y="2961456"/>
            <a:ext cx="806358" cy="806358"/>
            <a:chOff x="6517624" y="4235525"/>
            <a:chExt cx="1075144" cy="1075144"/>
          </a:xfrm>
        </p:grpSpPr>
        <p:grpSp>
          <p:nvGrpSpPr>
            <p:cNvPr id="27" name="组合 26"/>
            <p:cNvGrpSpPr/>
            <p:nvPr/>
          </p:nvGrpSpPr>
          <p:grpSpPr>
            <a:xfrm>
              <a:off x="6517624" y="4235525"/>
              <a:ext cx="1075144" cy="1075144"/>
              <a:chOff x="3724322" y="1908536"/>
              <a:chExt cx="1329153" cy="1329153"/>
            </a:xfrm>
          </p:grpSpPr>
          <p:sp>
            <p:nvSpPr>
              <p:cNvPr id="29" name="椭圆 2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椭圆 29"/>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pic>
          <p:nvPicPr>
            <p:cNvPr id="28" name="Picture 10" descr="C:\Users\Jonahs\Dropbox\Projects SCOTT\MEET Windows Azure\source\Background\tile-icon-network.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1" name="组合 30"/>
          <p:cNvGrpSpPr/>
          <p:nvPr/>
        </p:nvGrpSpPr>
        <p:grpSpPr>
          <a:xfrm>
            <a:off x="6012082" y="2230403"/>
            <a:ext cx="806358" cy="806358"/>
            <a:chOff x="8045392" y="3260788"/>
            <a:chExt cx="1075144" cy="1075144"/>
          </a:xfrm>
        </p:grpSpPr>
        <p:grpSp>
          <p:nvGrpSpPr>
            <p:cNvPr id="32" name="组合 31"/>
            <p:cNvGrpSpPr/>
            <p:nvPr/>
          </p:nvGrpSpPr>
          <p:grpSpPr>
            <a:xfrm>
              <a:off x="8045392" y="3260788"/>
              <a:ext cx="1075144" cy="1075144"/>
              <a:chOff x="3724322" y="1908536"/>
              <a:chExt cx="1329153" cy="1329153"/>
            </a:xfrm>
          </p:grpSpPr>
          <p:sp>
            <p:nvSpPr>
              <p:cNvPr id="34" name="椭圆 3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椭圆 34"/>
              <p:cNvSpPr/>
              <p:nvPr/>
            </p:nvSpPr>
            <p:spPr>
              <a:xfrm>
                <a:off x="3839838" y="2024052"/>
                <a:ext cx="1098122" cy="109812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grpSp>
        <p:sp>
          <p:nvSpPr>
            <p:cNvPr id="33"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840432012"/>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par>
                                <p:cTn id="18" presetID="47"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1000"/>
                                        <p:tgtEl>
                                          <p:spTgt spid="10"/>
                                        </p:tgtEl>
                                      </p:cBhvr>
                                    </p:animEffect>
                                    <p:anim calcmode="lin" valueType="num">
                                      <p:cBhvr>
                                        <p:cTn id="70" dur="1000" fill="hold"/>
                                        <p:tgtEl>
                                          <p:spTgt spid="10"/>
                                        </p:tgtEl>
                                        <p:attrNameLst>
                                          <p:attrName>ppt_x</p:attrName>
                                        </p:attrNameLst>
                                      </p:cBhvr>
                                      <p:tavLst>
                                        <p:tav tm="0">
                                          <p:val>
                                            <p:strVal val="#ppt_x"/>
                                          </p:val>
                                        </p:tav>
                                        <p:tav tm="100000">
                                          <p:val>
                                            <p:strVal val="#ppt_x"/>
                                          </p:val>
                                        </p:tav>
                                      </p:tavLst>
                                    </p:anim>
                                    <p:anim calcmode="lin" valueType="num">
                                      <p:cBhvr>
                                        <p:cTn id="7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7416ab3169b4d2b6e219e80d68016f511bed39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TotalTime>
  <Words>5851</Words>
  <Application>Microsoft Office PowerPoint</Application>
  <PresentationFormat>全屏显示(16:9)</PresentationFormat>
  <Paragraphs>535</Paragraphs>
  <Slides>45</Slides>
  <Notes>0</Notes>
  <HiddenSlides>0</HiddenSlides>
  <MMClips>1</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35</cp:revision>
  <dcterms:created xsi:type="dcterms:W3CDTF">2015-11-19T08:09:26Z</dcterms:created>
  <dcterms:modified xsi:type="dcterms:W3CDTF">2016-10-09T07:58:12Z</dcterms:modified>
  <cp:category>https://800sucai.taobao.com</cp:category>
</cp:coreProperties>
</file>