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1.xml" ContentType="application/vnd.openxmlformats-officedocument.drawingml.chart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435" r:id="rId2"/>
    <p:sldId id="404" r:id="rId3"/>
    <p:sldId id="403" r:id="rId4"/>
    <p:sldId id="393" r:id="rId5"/>
    <p:sldId id="433" r:id="rId6"/>
    <p:sldId id="432" r:id="rId7"/>
    <p:sldId id="405" r:id="rId8"/>
    <p:sldId id="408" r:id="rId9"/>
    <p:sldId id="406" r:id="rId10"/>
    <p:sldId id="407" r:id="rId11"/>
    <p:sldId id="409" r:id="rId12"/>
    <p:sldId id="410" r:id="rId13"/>
    <p:sldId id="411" r:id="rId14"/>
    <p:sldId id="412" r:id="rId15"/>
    <p:sldId id="413" r:id="rId16"/>
    <p:sldId id="414" r:id="rId17"/>
    <p:sldId id="415" r:id="rId18"/>
    <p:sldId id="416" r:id="rId19"/>
    <p:sldId id="417" r:id="rId20"/>
    <p:sldId id="418" r:id="rId21"/>
    <p:sldId id="434" r:id="rId22"/>
    <p:sldId id="419" r:id="rId23"/>
    <p:sldId id="420" r:id="rId24"/>
    <p:sldId id="421" r:id="rId25"/>
    <p:sldId id="422" r:id="rId26"/>
    <p:sldId id="423" r:id="rId27"/>
    <p:sldId id="424" r:id="rId28"/>
    <p:sldId id="425" r:id="rId29"/>
    <p:sldId id="426" r:id="rId30"/>
    <p:sldId id="427" r:id="rId31"/>
    <p:sldId id="428" r:id="rId32"/>
    <p:sldId id="429" r:id="rId33"/>
    <p:sldId id="430" r:id="rId34"/>
    <p:sldId id="431" r:id="rId35"/>
    <p:sldId id="436" r:id="rId36"/>
  </p:sldIdLst>
  <p:sldSz cx="9144000" cy="5143500" type="screen16x9"/>
  <p:notesSz cx="6858000" cy="9144000"/>
  <p:custDataLst>
    <p:tags r:id="rId3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0808"/>
    <a:srgbClr val="333333"/>
    <a:srgbClr val="1C1C1C"/>
    <a:srgbClr val="000000"/>
    <a:srgbClr val="5F5F5F"/>
    <a:srgbClr val="FCFCFC"/>
    <a:srgbClr val="CCD0D1"/>
    <a:srgbClr val="EED56C"/>
    <a:srgbClr val="D43E01"/>
    <a:srgbClr val="E8EA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>
        <p:scale>
          <a:sx n="131" d="100"/>
          <a:sy n="131" d="100"/>
        </p:scale>
        <p:origin x="-1194" y="-72"/>
      </p:cViewPr>
      <p:guideLst>
        <p:guide orient="horz" pos="162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69476736"/>
        <c:axId val="971338112"/>
        <c:axId val="0"/>
      </c:bar3DChart>
      <c:catAx>
        <c:axId val="9694767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71338112"/>
        <c:crosses val="autoZero"/>
        <c:auto val="1"/>
        <c:lblAlgn val="ctr"/>
        <c:lblOffset val="100"/>
        <c:noMultiLvlLbl val="0"/>
      </c:catAx>
      <c:valAx>
        <c:axId val="97133811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69476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2016/7/22 Friday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0386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18861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53347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0623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9120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8658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3203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6084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5174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3105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6999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2446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2986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2254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4216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6141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801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50265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37308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7702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00955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9060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459395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98382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9925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27343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32731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0631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7753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30210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37356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96861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3429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8033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4E37400-0646-4690-B3CD-AFE7E0746041}" type="datetimeFigureOut">
              <a:rPr lang="zh-CN" altLang="en-US" smtClean="0"/>
              <a:pPr/>
              <a:t>2016/7/22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543FE73-A404-45C1-B77A-6DB3BD9EA9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0651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7" r:id="rId3"/>
    <p:sldLayoutId id="2147483658" r:id="rId4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" name="图片 59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5143500"/>
          </a:xfrm>
          <a:prstGeom prst="rect">
            <a:avLst/>
          </a:prstGeom>
        </p:spPr>
      </p:pic>
      <p:pic>
        <p:nvPicPr>
          <p:cNvPr id="390" name="背景三 一首节奏轻快的纯音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73088" y="5625365"/>
            <a:ext cx="609600" cy="609600"/>
          </a:xfrm>
          <a:prstGeom prst="rect">
            <a:avLst/>
          </a:prstGeom>
        </p:spPr>
      </p:pic>
      <p:grpSp>
        <p:nvGrpSpPr>
          <p:cNvPr id="568" name="组合 567"/>
          <p:cNvGrpSpPr/>
          <p:nvPr/>
        </p:nvGrpSpPr>
        <p:grpSpPr>
          <a:xfrm>
            <a:off x="6709236" y="755569"/>
            <a:ext cx="1200324" cy="1200324"/>
            <a:chOff x="6709236" y="1850758"/>
            <a:chExt cx="1200324" cy="1200324"/>
          </a:xfrm>
        </p:grpSpPr>
        <p:grpSp>
          <p:nvGrpSpPr>
            <p:cNvPr id="569" name="组合 568"/>
            <p:cNvGrpSpPr/>
            <p:nvPr/>
          </p:nvGrpSpPr>
          <p:grpSpPr>
            <a:xfrm>
              <a:off x="6709236" y="1850758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71" name="同心圆 57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2" name="椭圆 571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70" name="TextBox 198"/>
            <p:cNvSpPr txBox="1"/>
            <p:nvPr/>
          </p:nvSpPr>
          <p:spPr>
            <a:xfrm>
              <a:off x="6976873" y="2230585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</a:t>
              </a:r>
            </a:p>
          </p:txBody>
        </p:sp>
      </p:grpSp>
      <p:grpSp>
        <p:nvGrpSpPr>
          <p:cNvPr id="573" name="组合 572"/>
          <p:cNvGrpSpPr/>
          <p:nvPr/>
        </p:nvGrpSpPr>
        <p:grpSpPr>
          <a:xfrm>
            <a:off x="1225509" y="741101"/>
            <a:ext cx="1200324" cy="1200324"/>
            <a:chOff x="1225509" y="1836290"/>
            <a:chExt cx="1200324" cy="1200324"/>
          </a:xfrm>
        </p:grpSpPr>
        <p:grpSp>
          <p:nvGrpSpPr>
            <p:cNvPr id="574" name="组合 573"/>
            <p:cNvGrpSpPr/>
            <p:nvPr/>
          </p:nvGrpSpPr>
          <p:grpSpPr>
            <a:xfrm>
              <a:off x="1225509" y="1836290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76" name="同心圆 57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7" name="椭圆 576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75" name="TextBox 193"/>
            <p:cNvSpPr txBox="1"/>
            <p:nvPr/>
          </p:nvSpPr>
          <p:spPr>
            <a:xfrm>
              <a:off x="1451490" y="2238796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明天</a:t>
              </a:r>
              <a:endParaRPr lang="zh-CN" altLang="en-US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8" name="组合 577"/>
          <p:cNvGrpSpPr/>
          <p:nvPr/>
        </p:nvGrpSpPr>
        <p:grpSpPr>
          <a:xfrm>
            <a:off x="5234214" y="958131"/>
            <a:ext cx="1668414" cy="1668414"/>
            <a:chOff x="5234214" y="2053320"/>
            <a:chExt cx="1668414" cy="1668414"/>
          </a:xfrm>
        </p:grpSpPr>
        <p:grpSp>
          <p:nvGrpSpPr>
            <p:cNvPr id="579" name="组合 578"/>
            <p:cNvGrpSpPr/>
            <p:nvPr/>
          </p:nvGrpSpPr>
          <p:grpSpPr>
            <a:xfrm>
              <a:off x="5234214" y="2053320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81" name="同心圆 58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2" name="椭圆 581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80" name="TextBox 208"/>
            <p:cNvSpPr txBox="1"/>
            <p:nvPr/>
          </p:nvSpPr>
          <p:spPr>
            <a:xfrm>
              <a:off x="5667994" y="2586249"/>
              <a:ext cx="825867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引领</a:t>
              </a:r>
              <a:endParaRPr lang="zh-CN" altLang="en-US" sz="25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3" name="组合 582"/>
          <p:cNvGrpSpPr/>
          <p:nvPr/>
        </p:nvGrpSpPr>
        <p:grpSpPr>
          <a:xfrm>
            <a:off x="2198327" y="951382"/>
            <a:ext cx="1668414" cy="1668414"/>
            <a:chOff x="2198327" y="2046571"/>
            <a:chExt cx="1668414" cy="1668414"/>
          </a:xfrm>
        </p:grpSpPr>
        <p:grpSp>
          <p:nvGrpSpPr>
            <p:cNvPr id="584" name="组合 583"/>
            <p:cNvGrpSpPr/>
            <p:nvPr/>
          </p:nvGrpSpPr>
          <p:grpSpPr>
            <a:xfrm>
              <a:off x="2198327" y="2046571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86" name="同心圆 58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7" name="椭圆 586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85" name="TextBox 203"/>
            <p:cNvSpPr txBox="1"/>
            <p:nvPr/>
          </p:nvSpPr>
          <p:spPr>
            <a:xfrm>
              <a:off x="2570576" y="2574028"/>
              <a:ext cx="825867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共赢</a:t>
              </a:r>
              <a:endParaRPr lang="zh-CN" altLang="en-US" sz="25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8" name="组合 587"/>
          <p:cNvGrpSpPr/>
          <p:nvPr/>
        </p:nvGrpSpPr>
        <p:grpSpPr>
          <a:xfrm>
            <a:off x="3481448" y="1242860"/>
            <a:ext cx="2181104" cy="2181104"/>
            <a:chOff x="3481448" y="2338049"/>
            <a:chExt cx="2181104" cy="2181104"/>
          </a:xfrm>
        </p:grpSpPr>
        <p:grpSp>
          <p:nvGrpSpPr>
            <p:cNvPr id="589" name="组合 588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91" name="同心圆 59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2" name="椭圆 591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90" name="TextBox 213"/>
            <p:cNvSpPr txBox="1"/>
            <p:nvPr/>
          </p:nvSpPr>
          <p:spPr>
            <a:xfrm>
              <a:off x="3761520" y="2898377"/>
              <a:ext cx="1688283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rgbClr val="C00000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微软雅黑" panose="020B0503020204020204" pitchFamily="34" charset="-122"/>
                </a:rPr>
                <a:t>2018</a:t>
              </a:r>
              <a:endParaRPr lang="zh-CN" altLang="en-US" sz="6000" dirty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94" name="TextBox 7"/>
          <p:cNvSpPr>
            <a:spLocks noChangeArrowheads="1"/>
          </p:cNvSpPr>
          <p:nvPr/>
        </p:nvSpPr>
        <p:spPr bwMode="auto">
          <a:xfrm>
            <a:off x="1295756" y="3528848"/>
            <a:ext cx="6613804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3800" b="1" dirty="0" smtClean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新年工作计划</a:t>
            </a:r>
            <a:r>
              <a:rPr lang="zh-CN" altLang="en-US" sz="3800" dirty="0" smtClean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暨工作总结</a:t>
            </a:r>
            <a:endParaRPr lang="zh-CN" altLang="en-US" sz="3800" dirty="0">
              <a:solidFill>
                <a:srgbClr val="C0000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595" name="TextBox 7"/>
          <p:cNvSpPr>
            <a:spLocks noChangeArrowheads="1"/>
          </p:cNvSpPr>
          <p:nvPr/>
        </p:nvSpPr>
        <p:spPr bwMode="auto">
          <a:xfrm>
            <a:off x="2372223" y="4284005"/>
            <a:ext cx="446449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简洁实用、框架完整的年终总结、工作汇报与新年计划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cxnSp>
        <p:nvCxnSpPr>
          <p:cNvPr id="596" name="直接连接符 595"/>
          <p:cNvCxnSpPr/>
          <p:nvPr/>
        </p:nvCxnSpPr>
        <p:spPr>
          <a:xfrm>
            <a:off x="1861560" y="4205956"/>
            <a:ext cx="5447228" cy="0"/>
          </a:xfrm>
          <a:prstGeom prst="line">
            <a:avLst/>
          </a:prstGeom>
          <a:ln w="6350">
            <a:solidFill>
              <a:srgbClr val="08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9928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9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500" fill="hold"/>
                                            <p:tgtEl>
                                              <p:spTgt spid="5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5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5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5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5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5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5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5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5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5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5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6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5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2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5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5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100" showWhenStopped="0">
                    <p:cTn id="47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90"/>
                    </p:tgtEl>
                  </p:cMediaNode>
                </p:audio>
              </p:childTnLst>
            </p:cTn>
          </p:par>
        </p:tnLst>
        <p:bldLst>
          <p:bldP spid="594" grpId="0"/>
          <p:bldP spid="59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9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5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5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6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5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2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5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5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100" showWhenStopped="0">
                    <p:cTn id="47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90"/>
                    </p:tgtEl>
                  </p:cMediaNode>
                </p:audio>
              </p:childTnLst>
            </p:cTn>
          </p:par>
        </p:tnLst>
        <p:bldLst>
          <p:bldP spid="594" grpId="0"/>
          <p:bldP spid="595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7"/>
          <p:cNvSpPr/>
          <p:nvPr/>
        </p:nvSpPr>
        <p:spPr>
          <a:xfrm>
            <a:off x="0" y="2104333"/>
            <a:ext cx="6038850" cy="1225494"/>
          </a:xfrm>
          <a:custGeom>
            <a:avLst/>
            <a:gdLst>
              <a:gd name="connsiteX0" fmla="*/ 0 w 6781800"/>
              <a:gd name="connsiteY0" fmla="*/ 299838 h 1215160"/>
              <a:gd name="connsiteX1" fmla="*/ 2705100 w 6781800"/>
              <a:gd name="connsiteY1" fmla="*/ 52188 h 1215160"/>
              <a:gd name="connsiteX2" fmla="*/ 5619750 w 6781800"/>
              <a:gd name="connsiteY2" fmla="*/ 1195188 h 1215160"/>
              <a:gd name="connsiteX3" fmla="*/ 6781800 w 6781800"/>
              <a:gd name="connsiteY3" fmla="*/ 757038 h 1215160"/>
              <a:gd name="connsiteX0" fmla="*/ 0 w 6038850"/>
              <a:gd name="connsiteY0" fmla="*/ 299838 h 1304686"/>
              <a:gd name="connsiteX1" fmla="*/ 2705100 w 6038850"/>
              <a:gd name="connsiteY1" fmla="*/ 52188 h 1304686"/>
              <a:gd name="connsiteX2" fmla="*/ 5619750 w 6038850"/>
              <a:gd name="connsiteY2" fmla="*/ 1195188 h 1304686"/>
              <a:gd name="connsiteX3" fmla="*/ 6038850 w 6038850"/>
              <a:gd name="connsiteY3" fmla="*/ 1176138 h 1304686"/>
              <a:gd name="connsiteX0" fmla="*/ 0 w 6038850"/>
              <a:gd name="connsiteY0" fmla="*/ 287550 h 1218694"/>
              <a:gd name="connsiteX1" fmla="*/ 2705100 w 6038850"/>
              <a:gd name="connsiteY1" fmla="*/ 39900 h 1218694"/>
              <a:gd name="connsiteX2" fmla="*/ 4832350 w 6038850"/>
              <a:gd name="connsiteY2" fmla="*/ 1005100 h 1218694"/>
              <a:gd name="connsiteX3" fmla="*/ 6038850 w 6038850"/>
              <a:gd name="connsiteY3" fmla="*/ 1163850 h 1218694"/>
              <a:gd name="connsiteX0" fmla="*/ 0 w 6038850"/>
              <a:gd name="connsiteY0" fmla="*/ 287550 h 1225494"/>
              <a:gd name="connsiteX1" fmla="*/ 2705100 w 6038850"/>
              <a:gd name="connsiteY1" fmla="*/ 39900 h 1225494"/>
              <a:gd name="connsiteX2" fmla="*/ 4832350 w 6038850"/>
              <a:gd name="connsiteY2" fmla="*/ 1005100 h 1225494"/>
              <a:gd name="connsiteX3" fmla="*/ 6038850 w 6038850"/>
              <a:gd name="connsiteY3" fmla="*/ 1163850 h 122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8850" h="1225494">
                <a:moveTo>
                  <a:pt x="0" y="287550"/>
                </a:moveTo>
                <a:cubicBezTo>
                  <a:pt x="884237" y="89112"/>
                  <a:pt x="1899708" y="-79692"/>
                  <a:pt x="2705100" y="39900"/>
                </a:cubicBezTo>
                <a:cubicBezTo>
                  <a:pt x="3510492" y="159492"/>
                  <a:pt x="4371975" y="786025"/>
                  <a:pt x="4832350" y="1005100"/>
                </a:cubicBezTo>
                <a:cubicBezTo>
                  <a:pt x="5292725" y="1224175"/>
                  <a:pt x="5829300" y="1285558"/>
                  <a:pt x="6038850" y="1163850"/>
                </a:cubicBezTo>
              </a:path>
            </a:pathLst>
          </a:custGeom>
          <a:ln w="12700" cmpd="sng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054436" y="2523719"/>
            <a:ext cx="849821" cy="635481"/>
            <a:chOff x="6054436" y="2405136"/>
            <a:chExt cx="849821" cy="63548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Freeform 133"/>
            <p:cNvSpPr>
              <a:spLocks/>
            </p:cNvSpPr>
            <p:nvPr/>
          </p:nvSpPr>
          <p:spPr bwMode="auto">
            <a:xfrm rot="2700000" flipH="1">
              <a:off x="6116557" y="2789035"/>
              <a:ext cx="189461" cy="313703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7" name="Freeform 134"/>
            <p:cNvSpPr>
              <a:spLocks/>
            </p:cNvSpPr>
            <p:nvPr/>
          </p:nvSpPr>
          <p:spPr bwMode="auto">
            <a:xfrm rot="2700000" flipH="1">
              <a:off x="6176406" y="2803550"/>
              <a:ext cx="154413" cy="197568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rgbClr val="F7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8" name="Freeform 135"/>
            <p:cNvSpPr>
              <a:spLocks/>
            </p:cNvSpPr>
            <p:nvPr/>
          </p:nvSpPr>
          <p:spPr bwMode="auto">
            <a:xfrm rot="2700000" flipH="1">
              <a:off x="6216128" y="2815389"/>
              <a:ext cx="101140" cy="142811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9" name="Freeform 107"/>
            <p:cNvSpPr>
              <a:spLocks/>
            </p:cNvSpPr>
            <p:nvPr/>
          </p:nvSpPr>
          <p:spPr bwMode="auto">
            <a:xfrm rot="2700000" flipH="1">
              <a:off x="6219230" y="2554544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3000"/>
              </a:schemeClr>
            </a:solidFill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0" name="Freeform 107"/>
            <p:cNvSpPr>
              <a:spLocks/>
            </p:cNvSpPr>
            <p:nvPr/>
          </p:nvSpPr>
          <p:spPr bwMode="auto">
            <a:xfrm rot="2700000">
              <a:off x="6369742" y="2705056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3000"/>
              </a:schemeClr>
            </a:solidFill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1" name="Freeform 108"/>
            <p:cNvSpPr>
              <a:spLocks/>
            </p:cNvSpPr>
            <p:nvPr/>
          </p:nvSpPr>
          <p:spPr bwMode="auto">
            <a:xfrm rot="2700000">
              <a:off x="6407803" y="2259335"/>
              <a:ext cx="350653" cy="642255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2" name="Oval 113"/>
            <p:cNvSpPr>
              <a:spLocks noChangeArrowheads="1"/>
            </p:cNvSpPr>
            <p:nvPr/>
          </p:nvSpPr>
          <p:spPr bwMode="auto">
            <a:xfrm rot="2700000">
              <a:off x="6568043" y="2481147"/>
              <a:ext cx="117123" cy="114085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3" name="Oval 116"/>
            <p:cNvSpPr>
              <a:spLocks noChangeArrowheads="1"/>
            </p:cNvSpPr>
            <p:nvPr/>
          </p:nvSpPr>
          <p:spPr bwMode="auto">
            <a:xfrm rot="2700000">
              <a:off x="6500229" y="2593093"/>
              <a:ext cx="70303" cy="72640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4" name="Oval 119"/>
            <p:cNvSpPr>
              <a:spLocks noChangeArrowheads="1"/>
            </p:cNvSpPr>
            <p:nvPr/>
          </p:nvSpPr>
          <p:spPr bwMode="auto">
            <a:xfrm rot="2700000">
              <a:off x="6447912" y="2674106"/>
              <a:ext cx="43239" cy="42313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5" name="Rectangle 27"/>
            <p:cNvSpPr/>
            <p:nvPr/>
          </p:nvSpPr>
          <p:spPr>
            <a:xfrm rot="2700000">
              <a:off x="6301683" y="2797997"/>
              <a:ext cx="71523" cy="43830"/>
            </a:xfrm>
            <a:prstGeom prst="rect">
              <a:avLst/>
            </a:prstGeom>
            <a:solidFill>
              <a:srgbClr val="EB6949">
                <a:alpha val="73000"/>
              </a:srgb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776458" y="1732994"/>
            <a:ext cx="958136" cy="9581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9" name="Group 30"/>
          <p:cNvGrpSpPr/>
          <p:nvPr/>
        </p:nvGrpSpPr>
        <p:grpSpPr>
          <a:xfrm>
            <a:off x="4801394" y="3834127"/>
            <a:ext cx="317357" cy="278329"/>
            <a:chOff x="3175" y="-1587"/>
            <a:chExt cx="490538" cy="430212"/>
          </a:xfrm>
          <a:solidFill>
            <a:schemeClr val="accent1"/>
          </a:solidFill>
        </p:grpSpPr>
        <p:sp>
          <p:nvSpPr>
            <p:cNvPr id="20" name="Freeform 175"/>
            <p:cNvSpPr>
              <a:spLocks noEditPoints="1"/>
            </p:cNvSpPr>
            <p:nvPr/>
          </p:nvSpPr>
          <p:spPr bwMode="auto">
            <a:xfrm>
              <a:off x="3175" y="-1587"/>
              <a:ext cx="490538" cy="430212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</a:endParaRPr>
            </a:p>
          </p:txBody>
        </p:sp>
        <p:sp>
          <p:nvSpPr>
            <p:cNvPr id="21" name="Freeform 176"/>
            <p:cNvSpPr>
              <a:spLocks noEditPoints="1"/>
            </p:cNvSpPr>
            <p:nvPr/>
          </p:nvSpPr>
          <p:spPr bwMode="auto">
            <a:xfrm>
              <a:off x="60325" y="58738"/>
              <a:ext cx="374650" cy="277812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</a:endParaRPr>
            </a:p>
          </p:txBody>
        </p:sp>
      </p:grpSp>
      <p:sp>
        <p:nvSpPr>
          <p:cNvPr id="22" name="Freeform 50"/>
          <p:cNvSpPr>
            <a:spLocks noEditPoints="1"/>
          </p:cNvSpPr>
          <p:nvPr/>
        </p:nvSpPr>
        <p:spPr bwMode="auto">
          <a:xfrm>
            <a:off x="1055561" y="2894752"/>
            <a:ext cx="261823" cy="329775"/>
          </a:xfrm>
          <a:custGeom>
            <a:avLst/>
            <a:gdLst/>
            <a:ahLst/>
            <a:cxnLst>
              <a:cxn ang="0">
                <a:pos x="187" y="135"/>
              </a:cxn>
              <a:cxn ang="0">
                <a:pos x="44" y="135"/>
              </a:cxn>
              <a:cxn ang="0">
                <a:pos x="44" y="156"/>
              </a:cxn>
              <a:cxn ang="0">
                <a:pos x="187" y="156"/>
              </a:cxn>
              <a:cxn ang="0">
                <a:pos x="187" y="135"/>
              </a:cxn>
              <a:cxn ang="0">
                <a:pos x="187" y="95"/>
              </a:cxn>
              <a:cxn ang="0">
                <a:pos x="44" y="95"/>
              </a:cxn>
              <a:cxn ang="0">
                <a:pos x="44" y="115"/>
              </a:cxn>
              <a:cxn ang="0">
                <a:pos x="187" y="115"/>
              </a:cxn>
              <a:cxn ang="0">
                <a:pos x="187" y="95"/>
              </a:cxn>
              <a:cxn ang="0">
                <a:pos x="187" y="54"/>
              </a:cxn>
              <a:cxn ang="0">
                <a:pos x="44" y="54"/>
              </a:cxn>
              <a:cxn ang="0">
                <a:pos x="44" y="75"/>
              </a:cxn>
              <a:cxn ang="0">
                <a:pos x="187" y="75"/>
              </a:cxn>
              <a:cxn ang="0">
                <a:pos x="187" y="54"/>
              </a:cxn>
              <a:cxn ang="0">
                <a:pos x="44" y="196"/>
              </a:cxn>
              <a:cxn ang="0">
                <a:pos x="116" y="196"/>
              </a:cxn>
              <a:cxn ang="0">
                <a:pos x="116" y="176"/>
              </a:cxn>
              <a:cxn ang="0">
                <a:pos x="44" y="176"/>
              </a:cxn>
              <a:cxn ang="0">
                <a:pos x="44" y="196"/>
              </a:cxn>
              <a:cxn ang="0">
                <a:pos x="233" y="29"/>
              </a:cxn>
              <a:cxn ang="0">
                <a:pos x="233" y="0"/>
              </a:cxn>
              <a:cxn ang="0">
                <a:pos x="0" y="0"/>
              </a:cxn>
              <a:cxn ang="0">
                <a:pos x="0" y="301"/>
              </a:cxn>
              <a:cxn ang="0">
                <a:pos x="29" y="301"/>
              </a:cxn>
              <a:cxn ang="0">
                <a:pos x="29" y="330"/>
              </a:cxn>
              <a:cxn ang="0">
                <a:pos x="262" y="330"/>
              </a:cxn>
              <a:cxn ang="0">
                <a:pos x="262" y="29"/>
              </a:cxn>
              <a:cxn ang="0">
                <a:pos x="233" y="29"/>
              </a:cxn>
              <a:cxn ang="0">
                <a:pos x="15" y="286"/>
              </a:cxn>
              <a:cxn ang="0">
                <a:pos x="15" y="16"/>
              </a:cxn>
              <a:cxn ang="0">
                <a:pos x="216" y="16"/>
              </a:cxn>
              <a:cxn ang="0">
                <a:pos x="216" y="216"/>
              </a:cxn>
              <a:cxn ang="0">
                <a:pos x="148" y="216"/>
              </a:cxn>
              <a:cxn ang="0">
                <a:pos x="148" y="286"/>
              </a:cxn>
              <a:cxn ang="0">
                <a:pos x="15" y="286"/>
              </a:cxn>
              <a:cxn ang="0">
                <a:pos x="245" y="315"/>
              </a:cxn>
              <a:cxn ang="0">
                <a:pos x="44" y="315"/>
              </a:cxn>
              <a:cxn ang="0">
                <a:pos x="44" y="301"/>
              </a:cxn>
              <a:cxn ang="0">
                <a:pos x="155" y="301"/>
              </a:cxn>
              <a:cxn ang="0">
                <a:pos x="233" y="225"/>
              </a:cxn>
              <a:cxn ang="0">
                <a:pos x="233" y="45"/>
              </a:cxn>
              <a:cxn ang="0">
                <a:pos x="245" y="45"/>
              </a:cxn>
              <a:cxn ang="0">
                <a:pos x="245" y="315"/>
              </a:cxn>
            </a:cxnLst>
            <a:rect l="0" t="0" r="r" b="b"/>
            <a:pathLst>
              <a:path w="262" h="330">
                <a:moveTo>
                  <a:pt x="187" y="135"/>
                </a:moveTo>
                <a:lnTo>
                  <a:pt x="44" y="135"/>
                </a:lnTo>
                <a:lnTo>
                  <a:pt x="44" y="156"/>
                </a:lnTo>
                <a:lnTo>
                  <a:pt x="187" y="156"/>
                </a:lnTo>
                <a:lnTo>
                  <a:pt x="187" y="135"/>
                </a:lnTo>
                <a:close/>
                <a:moveTo>
                  <a:pt x="187" y="95"/>
                </a:moveTo>
                <a:lnTo>
                  <a:pt x="44" y="95"/>
                </a:lnTo>
                <a:lnTo>
                  <a:pt x="44" y="115"/>
                </a:lnTo>
                <a:lnTo>
                  <a:pt x="187" y="115"/>
                </a:lnTo>
                <a:lnTo>
                  <a:pt x="187" y="95"/>
                </a:lnTo>
                <a:close/>
                <a:moveTo>
                  <a:pt x="187" y="54"/>
                </a:moveTo>
                <a:lnTo>
                  <a:pt x="44" y="54"/>
                </a:lnTo>
                <a:lnTo>
                  <a:pt x="44" y="75"/>
                </a:lnTo>
                <a:lnTo>
                  <a:pt x="187" y="75"/>
                </a:lnTo>
                <a:lnTo>
                  <a:pt x="187" y="54"/>
                </a:lnTo>
                <a:close/>
                <a:moveTo>
                  <a:pt x="44" y="196"/>
                </a:moveTo>
                <a:lnTo>
                  <a:pt x="116" y="196"/>
                </a:lnTo>
                <a:lnTo>
                  <a:pt x="116" y="176"/>
                </a:lnTo>
                <a:lnTo>
                  <a:pt x="44" y="176"/>
                </a:lnTo>
                <a:lnTo>
                  <a:pt x="44" y="196"/>
                </a:lnTo>
                <a:close/>
                <a:moveTo>
                  <a:pt x="233" y="29"/>
                </a:moveTo>
                <a:lnTo>
                  <a:pt x="233" y="0"/>
                </a:lnTo>
                <a:lnTo>
                  <a:pt x="0" y="0"/>
                </a:lnTo>
                <a:lnTo>
                  <a:pt x="0" y="301"/>
                </a:lnTo>
                <a:lnTo>
                  <a:pt x="29" y="301"/>
                </a:lnTo>
                <a:lnTo>
                  <a:pt x="29" y="330"/>
                </a:lnTo>
                <a:lnTo>
                  <a:pt x="262" y="330"/>
                </a:lnTo>
                <a:lnTo>
                  <a:pt x="262" y="29"/>
                </a:lnTo>
                <a:lnTo>
                  <a:pt x="233" y="29"/>
                </a:lnTo>
                <a:close/>
                <a:moveTo>
                  <a:pt x="15" y="286"/>
                </a:moveTo>
                <a:lnTo>
                  <a:pt x="15" y="16"/>
                </a:lnTo>
                <a:lnTo>
                  <a:pt x="216" y="16"/>
                </a:lnTo>
                <a:lnTo>
                  <a:pt x="216" y="216"/>
                </a:lnTo>
                <a:lnTo>
                  <a:pt x="148" y="216"/>
                </a:lnTo>
                <a:lnTo>
                  <a:pt x="148" y="286"/>
                </a:lnTo>
                <a:lnTo>
                  <a:pt x="15" y="286"/>
                </a:lnTo>
                <a:close/>
                <a:moveTo>
                  <a:pt x="245" y="315"/>
                </a:moveTo>
                <a:lnTo>
                  <a:pt x="44" y="315"/>
                </a:lnTo>
                <a:lnTo>
                  <a:pt x="44" y="301"/>
                </a:lnTo>
                <a:lnTo>
                  <a:pt x="155" y="301"/>
                </a:lnTo>
                <a:lnTo>
                  <a:pt x="233" y="225"/>
                </a:lnTo>
                <a:lnTo>
                  <a:pt x="233" y="45"/>
                </a:lnTo>
                <a:lnTo>
                  <a:pt x="245" y="45"/>
                </a:lnTo>
                <a:lnTo>
                  <a:pt x="245" y="315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+mj-ea"/>
              <a:ea typeface="+mj-ea"/>
            </a:endParaRPr>
          </a:p>
        </p:txBody>
      </p:sp>
      <p:sp>
        <p:nvSpPr>
          <p:cNvPr id="23" name="Freeform 48"/>
          <p:cNvSpPr>
            <a:spLocks noEditPoints="1"/>
          </p:cNvSpPr>
          <p:nvPr/>
        </p:nvSpPr>
        <p:spPr bwMode="auto">
          <a:xfrm>
            <a:off x="2983620" y="3224527"/>
            <a:ext cx="242125" cy="354280"/>
          </a:xfrm>
          <a:custGeom>
            <a:avLst/>
            <a:gdLst/>
            <a:ahLst/>
            <a:cxnLst>
              <a:cxn ang="0">
                <a:pos x="76" y="31"/>
              </a:cxn>
              <a:cxn ang="0">
                <a:pos x="80" y="27"/>
              </a:cxn>
              <a:cxn ang="0">
                <a:pos x="76" y="23"/>
              </a:cxn>
              <a:cxn ang="0">
                <a:pos x="23" y="76"/>
              </a:cxn>
              <a:cxn ang="0">
                <a:pos x="27" y="80"/>
              </a:cxn>
              <a:cxn ang="0">
                <a:pos x="31" y="76"/>
              </a:cxn>
              <a:cxn ang="0">
                <a:pos x="76" y="31"/>
              </a:cxn>
              <a:cxn ang="0">
                <a:pos x="44" y="192"/>
              </a:cxn>
              <a:cxn ang="0">
                <a:pos x="45" y="203"/>
              </a:cxn>
              <a:cxn ang="0">
                <a:pos x="56" y="209"/>
              </a:cxn>
              <a:cxn ang="0">
                <a:pos x="57" y="216"/>
              </a:cxn>
              <a:cxn ang="0">
                <a:pos x="76" y="221"/>
              </a:cxn>
              <a:cxn ang="0">
                <a:pos x="95" y="216"/>
              </a:cxn>
              <a:cxn ang="0">
                <a:pos x="96" y="209"/>
              </a:cxn>
              <a:cxn ang="0">
                <a:pos x="106" y="203"/>
              </a:cxn>
              <a:cxn ang="0">
                <a:pos x="108" y="192"/>
              </a:cxn>
              <a:cxn ang="0">
                <a:pos x="76" y="197"/>
              </a:cxn>
              <a:cxn ang="0">
                <a:pos x="44" y="192"/>
              </a:cxn>
              <a:cxn ang="0">
                <a:pos x="41" y="170"/>
              </a:cxn>
              <a:cxn ang="0">
                <a:pos x="42" y="182"/>
              </a:cxn>
              <a:cxn ang="0">
                <a:pos x="76" y="188"/>
              </a:cxn>
              <a:cxn ang="0">
                <a:pos x="109" y="182"/>
              </a:cxn>
              <a:cxn ang="0">
                <a:pos x="111" y="170"/>
              </a:cxn>
              <a:cxn ang="0">
                <a:pos x="76" y="177"/>
              </a:cxn>
              <a:cxn ang="0">
                <a:pos x="41" y="170"/>
              </a:cxn>
              <a:cxn ang="0">
                <a:pos x="76" y="0"/>
              </a:cxn>
              <a:cxn ang="0">
                <a:pos x="0" y="76"/>
              </a:cxn>
              <a:cxn ang="0">
                <a:pos x="36" y="141"/>
              </a:cxn>
              <a:cxn ang="0">
                <a:pos x="39" y="160"/>
              </a:cxn>
              <a:cxn ang="0">
                <a:pos x="76" y="168"/>
              </a:cxn>
              <a:cxn ang="0">
                <a:pos x="113" y="160"/>
              </a:cxn>
              <a:cxn ang="0">
                <a:pos x="115" y="141"/>
              </a:cxn>
              <a:cxn ang="0">
                <a:pos x="152" y="76"/>
              </a:cxn>
              <a:cxn ang="0">
                <a:pos x="76" y="0"/>
              </a:cxn>
              <a:cxn ang="0">
                <a:pos x="104" y="132"/>
              </a:cxn>
              <a:cxn ang="0">
                <a:pos x="102" y="150"/>
              </a:cxn>
              <a:cxn ang="0">
                <a:pos x="76" y="154"/>
              </a:cxn>
              <a:cxn ang="0">
                <a:pos x="50" y="150"/>
              </a:cxn>
              <a:cxn ang="0">
                <a:pos x="48" y="132"/>
              </a:cxn>
              <a:cxn ang="0">
                <a:pos x="13" y="76"/>
              </a:cxn>
              <a:cxn ang="0">
                <a:pos x="76" y="14"/>
              </a:cxn>
              <a:cxn ang="0">
                <a:pos x="139" y="76"/>
              </a:cxn>
              <a:cxn ang="0">
                <a:pos x="104" y="132"/>
              </a:cxn>
              <a:cxn ang="0">
                <a:pos x="93" y="104"/>
              </a:cxn>
              <a:cxn ang="0">
                <a:pos x="76" y="74"/>
              </a:cxn>
              <a:cxn ang="0">
                <a:pos x="59" y="104"/>
              </a:cxn>
              <a:cxn ang="0">
                <a:pos x="52" y="89"/>
              </a:cxn>
              <a:cxn ang="0">
                <a:pos x="41" y="94"/>
              </a:cxn>
              <a:cxn ang="0">
                <a:pos x="58" y="131"/>
              </a:cxn>
              <a:cxn ang="0">
                <a:pos x="76" y="98"/>
              </a:cxn>
              <a:cxn ang="0">
                <a:pos x="94" y="131"/>
              </a:cxn>
              <a:cxn ang="0">
                <a:pos x="111" y="94"/>
              </a:cxn>
              <a:cxn ang="0">
                <a:pos x="100" y="89"/>
              </a:cxn>
              <a:cxn ang="0">
                <a:pos x="93" y="104"/>
              </a:cxn>
            </a:cxnLst>
            <a:rect l="0" t="0" r="r" b="b"/>
            <a:pathLst>
              <a:path w="152" h="221">
                <a:moveTo>
                  <a:pt x="76" y="31"/>
                </a:moveTo>
                <a:cubicBezTo>
                  <a:pt x="78" y="31"/>
                  <a:pt x="80" y="30"/>
                  <a:pt x="80" y="27"/>
                </a:cubicBezTo>
                <a:cubicBezTo>
                  <a:pt x="80" y="25"/>
                  <a:pt x="78" y="23"/>
                  <a:pt x="76" y="23"/>
                </a:cubicBezTo>
                <a:cubicBezTo>
                  <a:pt x="47" y="23"/>
                  <a:pt x="23" y="47"/>
                  <a:pt x="23" y="76"/>
                </a:cubicBezTo>
                <a:cubicBezTo>
                  <a:pt x="23" y="78"/>
                  <a:pt x="25" y="80"/>
                  <a:pt x="27" y="80"/>
                </a:cubicBezTo>
                <a:cubicBezTo>
                  <a:pt x="29" y="80"/>
                  <a:pt x="31" y="78"/>
                  <a:pt x="31" y="76"/>
                </a:cubicBezTo>
                <a:cubicBezTo>
                  <a:pt x="31" y="52"/>
                  <a:pt x="51" y="31"/>
                  <a:pt x="76" y="31"/>
                </a:cubicBezTo>
                <a:close/>
                <a:moveTo>
                  <a:pt x="44" y="192"/>
                </a:moveTo>
                <a:cubicBezTo>
                  <a:pt x="45" y="203"/>
                  <a:pt x="45" y="203"/>
                  <a:pt x="45" y="203"/>
                </a:cubicBezTo>
                <a:cubicBezTo>
                  <a:pt x="45" y="203"/>
                  <a:pt x="48" y="207"/>
                  <a:pt x="56" y="209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57" y="216"/>
                  <a:pt x="61" y="221"/>
                  <a:pt x="76" y="221"/>
                </a:cubicBezTo>
                <a:cubicBezTo>
                  <a:pt x="91" y="221"/>
                  <a:pt x="95" y="216"/>
                  <a:pt x="95" y="21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04" y="207"/>
                  <a:pt x="106" y="203"/>
                  <a:pt x="106" y="203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98" y="195"/>
                  <a:pt x="87" y="197"/>
                  <a:pt x="76" y="197"/>
                </a:cubicBezTo>
                <a:cubicBezTo>
                  <a:pt x="64" y="197"/>
                  <a:pt x="54" y="195"/>
                  <a:pt x="44" y="192"/>
                </a:cubicBezTo>
                <a:close/>
                <a:moveTo>
                  <a:pt x="41" y="170"/>
                </a:moveTo>
                <a:cubicBezTo>
                  <a:pt x="42" y="182"/>
                  <a:pt x="42" y="182"/>
                  <a:pt x="42" y="182"/>
                </a:cubicBezTo>
                <a:cubicBezTo>
                  <a:pt x="52" y="186"/>
                  <a:pt x="64" y="188"/>
                  <a:pt x="76" y="188"/>
                </a:cubicBezTo>
                <a:cubicBezTo>
                  <a:pt x="88" y="188"/>
                  <a:pt x="99" y="186"/>
                  <a:pt x="109" y="182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00" y="174"/>
                  <a:pt x="89" y="177"/>
                  <a:pt x="76" y="177"/>
                </a:cubicBezTo>
                <a:cubicBezTo>
                  <a:pt x="63" y="177"/>
                  <a:pt x="51" y="174"/>
                  <a:pt x="41" y="170"/>
                </a:cubicBezTo>
                <a:close/>
                <a:moveTo>
                  <a:pt x="76" y="0"/>
                </a:moveTo>
                <a:cubicBezTo>
                  <a:pt x="34" y="0"/>
                  <a:pt x="0" y="34"/>
                  <a:pt x="0" y="76"/>
                </a:cubicBezTo>
                <a:cubicBezTo>
                  <a:pt x="0" y="104"/>
                  <a:pt x="15" y="128"/>
                  <a:pt x="36" y="141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50" y="165"/>
                  <a:pt x="63" y="168"/>
                  <a:pt x="76" y="168"/>
                </a:cubicBezTo>
                <a:cubicBezTo>
                  <a:pt x="89" y="168"/>
                  <a:pt x="102" y="165"/>
                  <a:pt x="113" y="160"/>
                </a:cubicBezTo>
                <a:cubicBezTo>
                  <a:pt x="115" y="141"/>
                  <a:pt x="115" y="141"/>
                  <a:pt x="115" y="141"/>
                </a:cubicBezTo>
                <a:cubicBezTo>
                  <a:pt x="137" y="128"/>
                  <a:pt x="152" y="104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lose/>
                <a:moveTo>
                  <a:pt x="104" y="132"/>
                </a:moveTo>
                <a:cubicBezTo>
                  <a:pt x="102" y="150"/>
                  <a:pt x="102" y="150"/>
                  <a:pt x="102" y="150"/>
                </a:cubicBezTo>
                <a:cubicBezTo>
                  <a:pt x="102" y="150"/>
                  <a:pt x="95" y="154"/>
                  <a:pt x="76" y="154"/>
                </a:cubicBezTo>
                <a:cubicBezTo>
                  <a:pt x="57" y="154"/>
                  <a:pt x="50" y="150"/>
                  <a:pt x="50" y="150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27" y="122"/>
                  <a:pt x="13" y="101"/>
                  <a:pt x="13" y="76"/>
                </a:cubicBezTo>
                <a:cubicBezTo>
                  <a:pt x="13" y="42"/>
                  <a:pt x="41" y="14"/>
                  <a:pt x="76" y="14"/>
                </a:cubicBezTo>
                <a:cubicBezTo>
                  <a:pt x="110" y="14"/>
                  <a:pt x="139" y="42"/>
                  <a:pt x="139" y="76"/>
                </a:cubicBezTo>
                <a:cubicBezTo>
                  <a:pt x="139" y="101"/>
                  <a:pt x="124" y="122"/>
                  <a:pt x="104" y="132"/>
                </a:cubicBezTo>
                <a:close/>
                <a:moveTo>
                  <a:pt x="93" y="104"/>
                </a:moveTo>
                <a:cubicBezTo>
                  <a:pt x="76" y="74"/>
                  <a:pt x="76" y="74"/>
                  <a:pt x="76" y="74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2" y="89"/>
                  <a:pt x="52" y="89"/>
                  <a:pt x="52" y="89"/>
                </a:cubicBezTo>
                <a:cubicBezTo>
                  <a:pt x="41" y="94"/>
                  <a:pt x="41" y="94"/>
                  <a:pt x="41" y="94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76" y="98"/>
                  <a:pt x="76" y="98"/>
                  <a:pt x="76" y="98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00" y="89"/>
                  <a:pt x="100" y="89"/>
                  <a:pt x="100" y="89"/>
                </a:cubicBezTo>
                <a:lnTo>
                  <a:pt x="93" y="10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+mj-ea"/>
              <a:ea typeface="+mj-ea"/>
            </a:endParaRPr>
          </a:p>
        </p:txBody>
      </p:sp>
      <p:grpSp>
        <p:nvGrpSpPr>
          <p:cNvPr id="24" name="Group 18"/>
          <p:cNvGrpSpPr/>
          <p:nvPr/>
        </p:nvGrpSpPr>
        <p:grpSpPr>
          <a:xfrm>
            <a:off x="7429035" y="3182144"/>
            <a:ext cx="312268" cy="312268"/>
            <a:chOff x="6350" y="4763"/>
            <a:chExt cx="492125" cy="492125"/>
          </a:xfrm>
          <a:solidFill>
            <a:schemeClr val="accent1"/>
          </a:solidFill>
        </p:grpSpPr>
        <p:sp>
          <p:nvSpPr>
            <p:cNvPr id="25" name="Freeform 156"/>
            <p:cNvSpPr>
              <a:spLocks noEditPoints="1"/>
            </p:cNvSpPr>
            <p:nvPr/>
          </p:nvSpPr>
          <p:spPr bwMode="auto">
            <a:xfrm>
              <a:off x="6350" y="4763"/>
              <a:ext cx="492125" cy="492125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  <a:cs typeface="Roboto condensed"/>
              </a:endParaRPr>
            </a:p>
          </p:txBody>
        </p:sp>
        <p:sp>
          <p:nvSpPr>
            <p:cNvPr id="26" name="Freeform 157"/>
            <p:cNvSpPr>
              <a:spLocks noEditPoints="1"/>
            </p:cNvSpPr>
            <p:nvPr/>
          </p:nvSpPr>
          <p:spPr bwMode="auto">
            <a:xfrm>
              <a:off x="146050" y="144463"/>
              <a:ext cx="214313" cy="214313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  <a:cs typeface="Roboto condensed"/>
              </a:endParaRPr>
            </a:p>
          </p:txBody>
        </p:sp>
        <p:sp>
          <p:nvSpPr>
            <p:cNvPr id="27" name="Freeform 158"/>
            <p:cNvSpPr>
              <a:spLocks noEditPoints="1"/>
            </p:cNvSpPr>
            <p:nvPr/>
          </p:nvSpPr>
          <p:spPr bwMode="auto">
            <a:xfrm>
              <a:off x="192088" y="190501"/>
              <a:ext cx="122238" cy="122238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  <a:cs typeface="Roboto condensed"/>
              </a:endParaRPr>
            </a:p>
          </p:txBody>
        </p:sp>
      </p:grpSp>
      <p:sp>
        <p:nvSpPr>
          <p:cNvPr id="28" name="TextBox 26"/>
          <p:cNvSpPr txBox="1"/>
          <p:nvPr/>
        </p:nvSpPr>
        <p:spPr>
          <a:xfrm>
            <a:off x="229394" y="3303609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9" name="TextBox 27"/>
          <p:cNvSpPr txBox="1"/>
          <p:nvPr/>
        </p:nvSpPr>
        <p:spPr>
          <a:xfrm>
            <a:off x="2120662" y="3658278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30" name="TextBox 28"/>
          <p:cNvSpPr txBox="1"/>
          <p:nvPr/>
        </p:nvSpPr>
        <p:spPr>
          <a:xfrm>
            <a:off x="4024278" y="4215127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31" name="TextBox 29"/>
          <p:cNvSpPr txBox="1"/>
          <p:nvPr/>
        </p:nvSpPr>
        <p:spPr>
          <a:xfrm>
            <a:off x="6688574" y="3639528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677858" y="2649672"/>
            <a:ext cx="809336" cy="809336"/>
            <a:chOff x="4677858" y="2649672"/>
            <a:chExt cx="809336" cy="809336"/>
          </a:xfrm>
          <a:solidFill>
            <a:schemeClr val="accent1"/>
          </a:solidFill>
        </p:grpSpPr>
        <p:sp>
          <p:nvSpPr>
            <p:cNvPr id="33" name="椭圆 32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4719132" y="2696247"/>
              <a:ext cx="726788" cy="726784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39258" y="1763208"/>
            <a:ext cx="809336" cy="809336"/>
            <a:chOff x="4677858" y="2649672"/>
            <a:chExt cx="809336" cy="809336"/>
          </a:xfrm>
          <a:solidFill>
            <a:schemeClr val="accent1"/>
          </a:solidFill>
        </p:grpSpPr>
        <p:sp>
          <p:nvSpPr>
            <p:cNvPr id="36" name="椭圆 35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4719132" y="2696247"/>
              <a:ext cx="726788" cy="72678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pic>
        <p:nvPicPr>
          <p:cNvPr id="38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194" y="1200944"/>
            <a:ext cx="1789484" cy="178948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2071" y="958036"/>
            <a:ext cx="2028983" cy="2028983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矩形 39"/>
          <p:cNvSpPr/>
          <p:nvPr/>
        </p:nvSpPr>
        <p:spPr>
          <a:xfrm>
            <a:off x="7236296" y="1738043"/>
            <a:ext cx="1089477" cy="373510"/>
          </a:xfrm>
          <a:prstGeom prst="rect">
            <a:avLst/>
          </a:prstGeom>
        </p:spPr>
        <p:txBody>
          <a:bodyPr wrap="square" lIns="68589" tIns="34295" rIns="68589" bIns="34295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完成概述</a:t>
            </a:r>
            <a:endParaRPr lang="zh-CN" altLang="en-US" b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35640095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8" presetID="2" presetClass="entr" presetSubtype="12" accel="52000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0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1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accel="52000" fill="hold" nodeType="withEffect" p14:presetBounceEnd="5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4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5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6" accel="52000" fill="hold" nodeType="withEffect" p14:presetBounceEnd="54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8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9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2" grpId="0" animBg="1"/>
          <p:bldP spid="23" grpId="0" animBg="1"/>
          <p:bldP spid="28" grpId="0"/>
          <p:bldP spid="29" grpId="0"/>
          <p:bldP spid="30" grpId="0"/>
          <p:bldP spid="31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8" presetID="2" presetClass="entr" presetSubtype="12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accel="5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6" accel="52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2" grpId="0" animBg="1"/>
          <p:bldP spid="23" grpId="0" animBg="1"/>
          <p:bldP spid="28" grpId="0"/>
          <p:bldP spid="29" grpId="0"/>
          <p:bldP spid="30" grpId="0"/>
          <p:bldP spid="31" grpId="0"/>
          <p:bldP spid="40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25"/>
          <p:cNvCxnSpPr/>
          <p:nvPr/>
        </p:nvCxnSpPr>
        <p:spPr bwMode="auto">
          <a:xfrm>
            <a:off x="4912672" y="1344088"/>
            <a:ext cx="1766888" cy="0"/>
          </a:xfrm>
          <a:prstGeom prst="straightConnector1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5461335" y="3319194"/>
            <a:ext cx="1127107" cy="607317"/>
            <a:chOff x="7906533" y="4840050"/>
            <a:chExt cx="1125966" cy="606826"/>
          </a:xfrm>
        </p:grpSpPr>
        <p:cxnSp>
          <p:nvCxnSpPr>
            <p:cNvPr id="6" name="Straight Arrow Connector 42"/>
            <p:cNvCxnSpPr/>
            <p:nvPr/>
          </p:nvCxnSpPr>
          <p:spPr>
            <a:xfrm>
              <a:off x="8636025" y="5446875"/>
              <a:ext cx="396474" cy="0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5"/>
            <p:cNvCxnSpPr/>
            <p:nvPr/>
          </p:nvCxnSpPr>
          <p:spPr>
            <a:xfrm flipH="1" flipV="1">
              <a:off x="7906533" y="4840050"/>
              <a:ext cx="729493" cy="60682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5548468" y="2179850"/>
            <a:ext cx="1129509" cy="558411"/>
            <a:chOff x="7902901" y="3124000"/>
            <a:chExt cx="1129418" cy="558855"/>
          </a:xfrm>
        </p:grpSpPr>
        <p:cxnSp>
          <p:nvCxnSpPr>
            <p:cNvPr id="9" name="Straight Arrow Connector 38"/>
            <p:cNvCxnSpPr/>
            <p:nvPr/>
          </p:nvCxnSpPr>
          <p:spPr>
            <a:xfrm>
              <a:off x="8460865" y="3124000"/>
              <a:ext cx="571454" cy="558855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41"/>
            <p:cNvCxnSpPr/>
            <p:nvPr/>
          </p:nvCxnSpPr>
          <p:spPr>
            <a:xfrm flipH="1" flipV="1">
              <a:off x="7902901" y="3124000"/>
              <a:ext cx="557964" cy="2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2448036" y="1389859"/>
            <a:ext cx="1300163" cy="271463"/>
            <a:chOff x="3181205" y="2010025"/>
            <a:chExt cx="1299921" cy="271166"/>
          </a:xfrm>
        </p:grpSpPr>
        <p:cxnSp>
          <p:nvCxnSpPr>
            <p:cNvPr id="12" name="Straight Arrow Connector 70"/>
            <p:cNvCxnSpPr/>
            <p:nvPr/>
          </p:nvCxnSpPr>
          <p:spPr>
            <a:xfrm flipH="1">
              <a:off x="3181205" y="2010025"/>
              <a:ext cx="780905" cy="0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72"/>
            <p:cNvCxnSpPr/>
            <p:nvPr/>
          </p:nvCxnSpPr>
          <p:spPr>
            <a:xfrm>
              <a:off x="3962110" y="2010025"/>
              <a:ext cx="519016" cy="27116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2528500" y="3219820"/>
            <a:ext cx="960141" cy="833683"/>
            <a:chOff x="3243437" y="4210024"/>
            <a:chExt cx="960324" cy="834506"/>
          </a:xfrm>
        </p:grpSpPr>
        <p:cxnSp>
          <p:nvCxnSpPr>
            <p:cNvPr id="15" name="Straight Arrow Connector 57"/>
            <p:cNvCxnSpPr/>
            <p:nvPr/>
          </p:nvCxnSpPr>
          <p:spPr>
            <a:xfrm flipH="1">
              <a:off x="3243437" y="5044530"/>
              <a:ext cx="564561" cy="0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60"/>
            <p:cNvCxnSpPr/>
            <p:nvPr/>
          </p:nvCxnSpPr>
          <p:spPr>
            <a:xfrm flipH="1">
              <a:off x="3816345" y="4210024"/>
              <a:ext cx="387416" cy="83450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2564739" y="2721895"/>
            <a:ext cx="1871862" cy="325928"/>
            <a:chOff x="3279710" y="3713495"/>
            <a:chExt cx="1872464" cy="325928"/>
          </a:xfrm>
        </p:grpSpPr>
        <p:cxnSp>
          <p:nvCxnSpPr>
            <p:cNvPr id="18" name="Straight Arrow Connector 62"/>
            <p:cNvCxnSpPr/>
            <p:nvPr/>
          </p:nvCxnSpPr>
          <p:spPr>
            <a:xfrm flipH="1">
              <a:off x="3279710" y="3713495"/>
              <a:ext cx="1412285" cy="4452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64"/>
            <p:cNvCxnSpPr/>
            <p:nvPr/>
          </p:nvCxnSpPr>
          <p:spPr>
            <a:xfrm flipH="1" flipV="1">
              <a:off x="4690107" y="3717947"/>
              <a:ext cx="462067" cy="32147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59"/>
          <p:cNvSpPr txBox="1">
            <a:spLocks noChangeArrowheads="1"/>
          </p:cNvSpPr>
          <p:nvPr/>
        </p:nvSpPr>
        <p:spPr bwMode="auto">
          <a:xfrm flipH="1">
            <a:off x="497936" y="1233519"/>
            <a:ext cx="1786358" cy="32315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9143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 smtClean="0">
                <a:solidFill>
                  <a:prstClr val="black"/>
                </a:solidFill>
                <a:latin typeface="+mj-ea"/>
                <a:ea typeface="+mj-ea"/>
              </a:rPr>
              <a:t>核心产品一</a:t>
            </a:r>
            <a:endParaRPr lang="en-US" altLang="ko-KR" sz="15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1" name="矩形 17"/>
          <p:cNvSpPr>
            <a:spLocks noChangeArrowheads="1"/>
          </p:cNvSpPr>
          <p:nvPr/>
        </p:nvSpPr>
        <p:spPr bwMode="auto">
          <a:xfrm>
            <a:off x="467544" y="1583067"/>
            <a:ext cx="1822450" cy="650939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/>
          <a:p>
            <a:pPr algn="r" defTabSz="914332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2" name="TextBox 59"/>
          <p:cNvSpPr txBox="1">
            <a:spLocks noChangeArrowheads="1"/>
          </p:cNvSpPr>
          <p:nvPr/>
        </p:nvSpPr>
        <p:spPr bwMode="auto">
          <a:xfrm flipH="1">
            <a:off x="497936" y="2558000"/>
            <a:ext cx="1822450" cy="32315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9143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prstClr val="black"/>
                </a:solidFill>
                <a:latin typeface="+mj-ea"/>
                <a:ea typeface="+mj-ea"/>
              </a:rPr>
              <a:t>核心</a:t>
            </a:r>
            <a:r>
              <a:rPr lang="zh-CN" altLang="en-US" sz="1500" dirty="0" smtClean="0">
                <a:solidFill>
                  <a:prstClr val="black"/>
                </a:solidFill>
                <a:latin typeface="+mj-ea"/>
                <a:ea typeface="+mj-ea"/>
              </a:rPr>
              <a:t>产品二</a:t>
            </a:r>
            <a:endParaRPr lang="en-US" altLang="ko-KR" sz="15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3" name="矩形 17"/>
          <p:cNvSpPr>
            <a:spLocks noChangeArrowheads="1"/>
          </p:cNvSpPr>
          <p:nvPr/>
        </p:nvSpPr>
        <p:spPr bwMode="auto">
          <a:xfrm>
            <a:off x="474419" y="2868479"/>
            <a:ext cx="1822450" cy="650939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/>
          <a:p>
            <a:pPr algn="r" defTabSz="914332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4" name="TextBox 59"/>
          <p:cNvSpPr txBox="1">
            <a:spLocks noChangeArrowheads="1"/>
          </p:cNvSpPr>
          <p:nvPr/>
        </p:nvSpPr>
        <p:spPr bwMode="auto">
          <a:xfrm flipH="1">
            <a:off x="497936" y="3914072"/>
            <a:ext cx="1792058" cy="32315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9143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prstClr val="black"/>
                </a:solidFill>
                <a:latin typeface="+mj-ea"/>
                <a:ea typeface="+mj-ea"/>
              </a:rPr>
              <a:t>核心</a:t>
            </a:r>
            <a:r>
              <a:rPr lang="zh-CN" altLang="en-US" sz="1500" dirty="0" smtClean="0">
                <a:solidFill>
                  <a:prstClr val="black"/>
                </a:solidFill>
                <a:latin typeface="+mj-ea"/>
                <a:ea typeface="+mj-ea"/>
              </a:rPr>
              <a:t>产品三</a:t>
            </a:r>
            <a:endParaRPr lang="en-US" altLang="ko-KR" sz="15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5" name="矩形 17"/>
          <p:cNvSpPr>
            <a:spLocks noChangeArrowheads="1"/>
          </p:cNvSpPr>
          <p:nvPr/>
        </p:nvSpPr>
        <p:spPr bwMode="auto">
          <a:xfrm>
            <a:off x="497936" y="4240967"/>
            <a:ext cx="1822450" cy="650939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/>
          <a:p>
            <a:pPr algn="r" defTabSz="914332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  <a:sym typeface="微软雅黑" pitchFamily="34" charset="-122"/>
              </a:rPr>
              <a:t>在此录入上述图表的描述说明，在此录入图表的描述说明。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6" name="TextBox 59"/>
          <p:cNvSpPr txBox="1">
            <a:spLocks noChangeArrowheads="1"/>
          </p:cNvSpPr>
          <p:nvPr/>
        </p:nvSpPr>
        <p:spPr bwMode="auto">
          <a:xfrm flipH="1">
            <a:off x="6913327" y="1151935"/>
            <a:ext cx="1599745" cy="32315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9143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prstClr val="black"/>
                </a:solidFill>
                <a:latin typeface="+mj-ea"/>
                <a:ea typeface="+mj-ea"/>
              </a:rPr>
              <a:t>附属</a:t>
            </a:r>
            <a:r>
              <a:rPr lang="zh-CN" altLang="en-US" sz="1500" dirty="0" smtClean="0">
                <a:solidFill>
                  <a:prstClr val="black"/>
                </a:solidFill>
                <a:latin typeface="+mj-ea"/>
                <a:ea typeface="+mj-ea"/>
              </a:rPr>
              <a:t>产品</a:t>
            </a:r>
            <a:r>
              <a:rPr lang="zh-CN" altLang="en-US" sz="1500" dirty="0">
                <a:solidFill>
                  <a:prstClr val="black"/>
                </a:solidFill>
                <a:latin typeface="+mj-ea"/>
                <a:ea typeface="+mj-ea"/>
              </a:rPr>
              <a:t>一</a:t>
            </a:r>
            <a:endParaRPr lang="en-US" altLang="ko-KR" sz="15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7" name="矩形 17"/>
          <p:cNvSpPr>
            <a:spLocks noChangeArrowheads="1"/>
          </p:cNvSpPr>
          <p:nvPr/>
        </p:nvSpPr>
        <p:spPr bwMode="auto">
          <a:xfrm>
            <a:off x="6913328" y="1501237"/>
            <a:ext cx="1822450" cy="650939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/>
          <a:p>
            <a:pPr defTabSz="914332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8" name="TextBox 59"/>
          <p:cNvSpPr txBox="1">
            <a:spLocks noChangeArrowheads="1"/>
          </p:cNvSpPr>
          <p:nvPr/>
        </p:nvSpPr>
        <p:spPr bwMode="auto">
          <a:xfrm flipH="1">
            <a:off x="6913326" y="2571403"/>
            <a:ext cx="1599747" cy="32315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9143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prstClr val="black"/>
                </a:solidFill>
                <a:latin typeface="+mj-ea"/>
                <a:ea typeface="+mj-ea"/>
              </a:rPr>
              <a:t>附属</a:t>
            </a:r>
            <a:r>
              <a:rPr lang="zh-CN" altLang="en-US" sz="1500" dirty="0" smtClean="0">
                <a:solidFill>
                  <a:prstClr val="black"/>
                </a:solidFill>
                <a:latin typeface="+mj-ea"/>
                <a:ea typeface="+mj-ea"/>
              </a:rPr>
              <a:t>产品二</a:t>
            </a:r>
            <a:endParaRPr lang="en-US" altLang="ko-KR" sz="15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9" name="矩形 17"/>
          <p:cNvSpPr>
            <a:spLocks noChangeArrowheads="1"/>
          </p:cNvSpPr>
          <p:nvPr/>
        </p:nvSpPr>
        <p:spPr bwMode="auto">
          <a:xfrm>
            <a:off x="6913328" y="2893317"/>
            <a:ext cx="1822450" cy="650939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/>
          <a:p>
            <a:pPr defTabSz="914332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0" name="TextBox 59"/>
          <p:cNvSpPr txBox="1">
            <a:spLocks noChangeArrowheads="1"/>
          </p:cNvSpPr>
          <p:nvPr/>
        </p:nvSpPr>
        <p:spPr bwMode="auto">
          <a:xfrm flipH="1">
            <a:off x="6913327" y="3768210"/>
            <a:ext cx="1599745" cy="32315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9143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prstClr val="black"/>
                </a:solidFill>
                <a:latin typeface="+mj-ea"/>
                <a:ea typeface="+mj-ea"/>
              </a:rPr>
              <a:t>附属</a:t>
            </a:r>
            <a:r>
              <a:rPr lang="zh-CN" altLang="en-US" sz="1500" dirty="0" smtClean="0">
                <a:solidFill>
                  <a:prstClr val="black"/>
                </a:solidFill>
                <a:latin typeface="+mj-ea"/>
                <a:ea typeface="+mj-ea"/>
              </a:rPr>
              <a:t>产品三</a:t>
            </a:r>
            <a:endParaRPr lang="en-US" altLang="ko-KR" sz="15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1" name="矩形 17"/>
          <p:cNvSpPr>
            <a:spLocks noChangeArrowheads="1"/>
          </p:cNvSpPr>
          <p:nvPr/>
        </p:nvSpPr>
        <p:spPr bwMode="auto">
          <a:xfrm>
            <a:off x="6913328" y="4106258"/>
            <a:ext cx="1822450" cy="464735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/>
          <a:p>
            <a:pPr defTabSz="914332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在此录入上述图表的综合描述说明，在此录入。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2" name="Freeform 6"/>
          <p:cNvSpPr>
            <a:spLocks noEditPoints="1"/>
          </p:cNvSpPr>
          <p:nvPr/>
        </p:nvSpPr>
        <p:spPr bwMode="auto">
          <a:xfrm>
            <a:off x="3821328" y="3557729"/>
            <a:ext cx="1487760" cy="1585771"/>
          </a:xfrm>
          <a:custGeom>
            <a:avLst/>
            <a:gdLst>
              <a:gd name="T0" fmla="*/ 1459818 w 957"/>
              <a:gd name="T1" fmla="*/ 614910 h 1020"/>
              <a:gd name="T2" fmla="*/ 1485360 w 957"/>
              <a:gd name="T3" fmla="*/ 840835 h 1020"/>
              <a:gd name="T4" fmla="*/ 1383192 w 957"/>
              <a:gd name="T5" fmla="*/ 1007823 h 1020"/>
              <a:gd name="T6" fmla="*/ 1422488 w 957"/>
              <a:gd name="T7" fmla="*/ 669918 h 1020"/>
              <a:gd name="T8" fmla="*/ 1383192 w 957"/>
              <a:gd name="T9" fmla="*/ 298614 h 1020"/>
              <a:gd name="T10" fmla="*/ 1872418 w 957"/>
              <a:gd name="T11" fmla="*/ 1817225 h 1020"/>
              <a:gd name="T12" fmla="*/ 1383192 w 957"/>
              <a:gd name="T13" fmla="*/ 2003859 h 1020"/>
              <a:gd name="T14" fmla="*/ 939156 w 957"/>
              <a:gd name="T15" fmla="*/ 31433 h 1020"/>
              <a:gd name="T16" fmla="*/ 1383192 w 957"/>
              <a:gd name="T17" fmla="*/ 605087 h 1020"/>
              <a:gd name="T18" fmla="*/ 1334073 w 957"/>
              <a:gd name="T19" fmla="*/ 970496 h 1020"/>
              <a:gd name="T20" fmla="*/ 1383192 w 957"/>
              <a:gd name="T21" fmla="*/ 1007823 h 1020"/>
              <a:gd name="T22" fmla="*/ 1306567 w 957"/>
              <a:gd name="T23" fmla="*/ 1111946 h 1020"/>
              <a:gd name="T24" fmla="*/ 1343897 w 957"/>
              <a:gd name="T25" fmla="*/ 1420383 h 1020"/>
              <a:gd name="T26" fmla="*/ 1383192 w 957"/>
              <a:gd name="T27" fmla="*/ 2003859 h 1020"/>
              <a:gd name="T28" fmla="*/ 939156 w 957"/>
              <a:gd name="T29" fmla="*/ 1933135 h 1020"/>
              <a:gd name="T30" fmla="*/ 968628 w 957"/>
              <a:gd name="T31" fmla="*/ 1903666 h 1020"/>
              <a:gd name="T32" fmla="*/ 939156 w 957"/>
              <a:gd name="T33" fmla="*/ 1876162 h 1020"/>
              <a:gd name="T34" fmla="*/ 943086 w 957"/>
              <a:gd name="T35" fmla="*/ 1856516 h 1020"/>
              <a:gd name="T36" fmla="*/ 943086 w 957"/>
              <a:gd name="T37" fmla="*/ 1799544 h 1020"/>
              <a:gd name="T38" fmla="*/ 939156 w 957"/>
              <a:gd name="T39" fmla="*/ 1770076 h 1020"/>
              <a:gd name="T40" fmla="*/ 1157245 w 957"/>
              <a:gd name="T41" fmla="*/ 1302509 h 1020"/>
              <a:gd name="T42" fmla="*/ 941121 w 957"/>
              <a:gd name="T43" fmla="*/ 1392879 h 1020"/>
              <a:gd name="T44" fmla="*/ 939156 w 957"/>
              <a:gd name="T45" fmla="*/ 1204280 h 1020"/>
              <a:gd name="T46" fmla="*/ 1019712 w 957"/>
              <a:gd name="T47" fmla="*/ 1233749 h 1020"/>
              <a:gd name="T48" fmla="*/ 939156 w 957"/>
              <a:gd name="T49" fmla="*/ 1005859 h 1020"/>
              <a:gd name="T50" fmla="*/ 1153315 w 957"/>
              <a:gd name="T51" fmla="*/ 986213 h 1020"/>
              <a:gd name="T52" fmla="*/ 1304602 w 957"/>
              <a:gd name="T53" fmla="*/ 626697 h 1020"/>
              <a:gd name="T54" fmla="*/ 939156 w 957"/>
              <a:gd name="T55" fmla="*/ 31433 h 1020"/>
              <a:gd name="T56" fmla="*/ 776081 w 957"/>
              <a:gd name="T57" fmla="*/ 68760 h 1020"/>
              <a:gd name="T58" fmla="*/ 939156 w 957"/>
              <a:gd name="T59" fmla="*/ 31433 h 1020"/>
              <a:gd name="T60" fmla="*/ 835024 w 957"/>
              <a:gd name="T61" fmla="*/ 400772 h 1020"/>
              <a:gd name="T62" fmla="*/ 577640 w 957"/>
              <a:gd name="T63" fmla="*/ 557937 h 1020"/>
              <a:gd name="T64" fmla="*/ 711244 w 957"/>
              <a:gd name="T65" fmla="*/ 994071 h 1020"/>
              <a:gd name="T66" fmla="*/ 937191 w 957"/>
              <a:gd name="T67" fmla="*/ 939063 h 1020"/>
              <a:gd name="T68" fmla="*/ 939156 w 957"/>
              <a:gd name="T69" fmla="*/ 1005859 h 1020"/>
              <a:gd name="T70" fmla="*/ 860566 w 957"/>
              <a:gd name="T71" fmla="*/ 1233749 h 1020"/>
              <a:gd name="T72" fmla="*/ 939156 w 957"/>
              <a:gd name="T73" fmla="*/ 1392879 h 1020"/>
              <a:gd name="T74" fmla="*/ 726962 w 957"/>
              <a:gd name="T75" fmla="*/ 1306438 h 1020"/>
              <a:gd name="T76" fmla="*/ 939156 w 957"/>
              <a:gd name="T77" fmla="*/ 1770076 h 1020"/>
              <a:gd name="T78" fmla="*/ 939156 w 957"/>
              <a:gd name="T79" fmla="*/ 1799544 h 1020"/>
              <a:gd name="T80" fmla="*/ 939156 w 957"/>
              <a:gd name="T81" fmla="*/ 1856516 h 1020"/>
              <a:gd name="T82" fmla="*/ 915579 w 957"/>
              <a:gd name="T83" fmla="*/ 1903666 h 1020"/>
              <a:gd name="T84" fmla="*/ 939156 w 957"/>
              <a:gd name="T85" fmla="*/ 2003859 h 1020"/>
              <a:gd name="T86" fmla="*/ 497085 w 957"/>
              <a:gd name="T87" fmla="*/ 1434135 h 1020"/>
              <a:gd name="T88" fmla="*/ 671949 w 957"/>
              <a:gd name="T89" fmla="*/ 1257323 h 1020"/>
              <a:gd name="T90" fmla="*/ 520662 w 957"/>
              <a:gd name="T91" fmla="*/ 1019611 h 1020"/>
              <a:gd name="T92" fmla="*/ 497085 w 957"/>
              <a:gd name="T93" fmla="*/ 937099 h 1020"/>
              <a:gd name="T94" fmla="*/ 542274 w 957"/>
              <a:gd name="T95" fmla="*/ 669918 h 1020"/>
              <a:gd name="T96" fmla="*/ 497085 w 957"/>
              <a:gd name="T97" fmla="*/ 280933 h 1020"/>
              <a:gd name="T98" fmla="*/ 420459 w 957"/>
              <a:gd name="T99" fmla="*/ 614910 h 1020"/>
              <a:gd name="T100" fmla="*/ 497085 w 957"/>
              <a:gd name="T101" fmla="*/ 609016 h 1020"/>
              <a:gd name="T102" fmla="*/ 497085 w 957"/>
              <a:gd name="T103" fmla="*/ 937099 h 1020"/>
              <a:gd name="T104" fmla="*/ 446001 w 957"/>
              <a:gd name="T105" fmla="*/ 962638 h 1020"/>
              <a:gd name="T106" fmla="*/ 390988 w 957"/>
              <a:gd name="T107" fmla="*/ 705280 h 1020"/>
              <a:gd name="T108" fmla="*/ 497085 w 957"/>
              <a:gd name="T109" fmla="*/ 2003859 h 1020"/>
              <a:gd name="T110" fmla="*/ 5894 w 957"/>
              <a:gd name="T111" fmla="*/ 1817225 h 1020"/>
              <a:gd name="T112" fmla="*/ 497085 w 957"/>
              <a:gd name="T113" fmla="*/ 2003859 h 102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57"/>
              <a:gd name="T172" fmla="*/ 0 h 1020"/>
              <a:gd name="T173" fmla="*/ 957 w 957"/>
              <a:gd name="T174" fmla="*/ 1020 h 102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57" h="1020">
                <a:moveTo>
                  <a:pt x="704" y="152"/>
                </a:moveTo>
                <a:cubicBezTo>
                  <a:pt x="723" y="197"/>
                  <a:pt x="736" y="251"/>
                  <a:pt x="743" y="313"/>
                </a:cubicBezTo>
                <a:cubicBezTo>
                  <a:pt x="750" y="327"/>
                  <a:pt x="755" y="342"/>
                  <a:pt x="757" y="359"/>
                </a:cubicBezTo>
                <a:cubicBezTo>
                  <a:pt x="761" y="381"/>
                  <a:pt x="760" y="406"/>
                  <a:pt x="756" y="428"/>
                </a:cubicBezTo>
                <a:cubicBezTo>
                  <a:pt x="751" y="452"/>
                  <a:pt x="742" y="473"/>
                  <a:pt x="729" y="490"/>
                </a:cubicBezTo>
                <a:cubicBezTo>
                  <a:pt x="722" y="500"/>
                  <a:pt x="713" y="508"/>
                  <a:pt x="704" y="513"/>
                </a:cubicBezTo>
                <a:cubicBezTo>
                  <a:pt x="704" y="476"/>
                  <a:pt x="704" y="476"/>
                  <a:pt x="704" y="476"/>
                </a:cubicBezTo>
                <a:cubicBezTo>
                  <a:pt x="730" y="445"/>
                  <a:pt x="739" y="384"/>
                  <a:pt x="724" y="341"/>
                </a:cubicBezTo>
                <a:cubicBezTo>
                  <a:pt x="718" y="320"/>
                  <a:pt x="710" y="310"/>
                  <a:pt x="704" y="308"/>
                </a:cubicBezTo>
                <a:lnTo>
                  <a:pt x="704" y="152"/>
                </a:lnTo>
                <a:close/>
                <a:moveTo>
                  <a:pt x="704" y="731"/>
                </a:moveTo>
                <a:cubicBezTo>
                  <a:pt x="815" y="772"/>
                  <a:pt x="957" y="791"/>
                  <a:pt x="953" y="925"/>
                </a:cubicBezTo>
                <a:cubicBezTo>
                  <a:pt x="952" y="956"/>
                  <a:pt x="940" y="988"/>
                  <a:pt x="921" y="1020"/>
                </a:cubicBezTo>
                <a:cubicBezTo>
                  <a:pt x="704" y="1020"/>
                  <a:pt x="704" y="1020"/>
                  <a:pt x="704" y="1020"/>
                </a:cubicBezTo>
                <a:lnTo>
                  <a:pt x="704" y="731"/>
                </a:lnTo>
                <a:close/>
                <a:moveTo>
                  <a:pt x="478" y="16"/>
                </a:moveTo>
                <a:cubicBezTo>
                  <a:pt x="588" y="0"/>
                  <a:pt x="661" y="52"/>
                  <a:pt x="704" y="152"/>
                </a:cubicBezTo>
                <a:cubicBezTo>
                  <a:pt x="704" y="308"/>
                  <a:pt x="704" y="308"/>
                  <a:pt x="704" y="308"/>
                </a:cubicBezTo>
                <a:cubicBezTo>
                  <a:pt x="693" y="305"/>
                  <a:pt x="684" y="321"/>
                  <a:pt x="680" y="350"/>
                </a:cubicBezTo>
                <a:cubicBezTo>
                  <a:pt x="675" y="381"/>
                  <a:pt x="674" y="429"/>
                  <a:pt x="679" y="494"/>
                </a:cubicBezTo>
                <a:cubicBezTo>
                  <a:pt x="688" y="491"/>
                  <a:pt x="697" y="484"/>
                  <a:pt x="704" y="476"/>
                </a:cubicBezTo>
                <a:cubicBezTo>
                  <a:pt x="704" y="513"/>
                  <a:pt x="704" y="513"/>
                  <a:pt x="704" y="513"/>
                </a:cubicBezTo>
                <a:cubicBezTo>
                  <a:pt x="700" y="515"/>
                  <a:pt x="696" y="517"/>
                  <a:pt x="692" y="519"/>
                </a:cubicBezTo>
                <a:cubicBezTo>
                  <a:pt x="684" y="535"/>
                  <a:pt x="675" y="552"/>
                  <a:pt x="665" y="566"/>
                </a:cubicBezTo>
                <a:cubicBezTo>
                  <a:pt x="654" y="594"/>
                  <a:pt x="635" y="619"/>
                  <a:pt x="614" y="640"/>
                </a:cubicBezTo>
                <a:cubicBezTo>
                  <a:pt x="621" y="675"/>
                  <a:pt x="640" y="705"/>
                  <a:pt x="684" y="723"/>
                </a:cubicBezTo>
                <a:cubicBezTo>
                  <a:pt x="690" y="726"/>
                  <a:pt x="697" y="728"/>
                  <a:pt x="704" y="731"/>
                </a:cubicBezTo>
                <a:cubicBezTo>
                  <a:pt x="704" y="1020"/>
                  <a:pt x="704" y="1020"/>
                  <a:pt x="704" y="1020"/>
                </a:cubicBezTo>
                <a:cubicBezTo>
                  <a:pt x="478" y="1020"/>
                  <a:pt x="478" y="1020"/>
                  <a:pt x="478" y="1020"/>
                </a:cubicBezTo>
                <a:cubicBezTo>
                  <a:pt x="478" y="984"/>
                  <a:pt x="478" y="984"/>
                  <a:pt x="478" y="984"/>
                </a:cubicBezTo>
                <a:cubicBezTo>
                  <a:pt x="479" y="984"/>
                  <a:pt x="479" y="984"/>
                  <a:pt x="480" y="984"/>
                </a:cubicBezTo>
                <a:cubicBezTo>
                  <a:pt x="487" y="984"/>
                  <a:pt x="493" y="977"/>
                  <a:pt x="493" y="969"/>
                </a:cubicBezTo>
                <a:cubicBezTo>
                  <a:pt x="493" y="961"/>
                  <a:pt x="487" y="955"/>
                  <a:pt x="480" y="955"/>
                </a:cubicBezTo>
                <a:cubicBezTo>
                  <a:pt x="479" y="955"/>
                  <a:pt x="479" y="955"/>
                  <a:pt x="478" y="955"/>
                </a:cubicBezTo>
                <a:cubicBezTo>
                  <a:pt x="478" y="945"/>
                  <a:pt x="478" y="945"/>
                  <a:pt x="478" y="945"/>
                </a:cubicBezTo>
                <a:cubicBezTo>
                  <a:pt x="479" y="945"/>
                  <a:pt x="479" y="945"/>
                  <a:pt x="480" y="945"/>
                </a:cubicBezTo>
                <a:cubicBezTo>
                  <a:pt x="487" y="945"/>
                  <a:pt x="493" y="938"/>
                  <a:pt x="493" y="930"/>
                </a:cubicBezTo>
                <a:cubicBezTo>
                  <a:pt x="493" y="922"/>
                  <a:pt x="487" y="916"/>
                  <a:pt x="480" y="916"/>
                </a:cubicBezTo>
                <a:cubicBezTo>
                  <a:pt x="479" y="916"/>
                  <a:pt x="479" y="916"/>
                  <a:pt x="478" y="916"/>
                </a:cubicBezTo>
                <a:cubicBezTo>
                  <a:pt x="478" y="901"/>
                  <a:pt x="478" y="901"/>
                  <a:pt x="478" y="901"/>
                </a:cubicBezTo>
                <a:cubicBezTo>
                  <a:pt x="556" y="871"/>
                  <a:pt x="598" y="831"/>
                  <a:pt x="661" y="751"/>
                </a:cubicBezTo>
                <a:cubicBezTo>
                  <a:pt x="625" y="737"/>
                  <a:pt x="602" y="703"/>
                  <a:pt x="589" y="663"/>
                </a:cubicBezTo>
                <a:cubicBezTo>
                  <a:pt x="553" y="691"/>
                  <a:pt x="514" y="709"/>
                  <a:pt x="485" y="709"/>
                </a:cubicBezTo>
                <a:cubicBezTo>
                  <a:pt x="483" y="709"/>
                  <a:pt x="481" y="709"/>
                  <a:pt x="479" y="709"/>
                </a:cubicBezTo>
                <a:cubicBezTo>
                  <a:pt x="478" y="709"/>
                  <a:pt x="478" y="709"/>
                  <a:pt x="478" y="709"/>
                </a:cubicBezTo>
                <a:cubicBezTo>
                  <a:pt x="478" y="613"/>
                  <a:pt x="478" y="613"/>
                  <a:pt x="478" y="613"/>
                </a:cubicBezTo>
                <a:cubicBezTo>
                  <a:pt x="479" y="613"/>
                  <a:pt x="479" y="613"/>
                  <a:pt x="479" y="613"/>
                </a:cubicBezTo>
                <a:cubicBezTo>
                  <a:pt x="493" y="613"/>
                  <a:pt x="503" y="634"/>
                  <a:pt x="519" y="628"/>
                </a:cubicBezTo>
                <a:cubicBezTo>
                  <a:pt x="555" y="615"/>
                  <a:pt x="571" y="591"/>
                  <a:pt x="571" y="565"/>
                </a:cubicBezTo>
                <a:cubicBezTo>
                  <a:pt x="571" y="529"/>
                  <a:pt x="525" y="512"/>
                  <a:pt x="478" y="512"/>
                </a:cubicBezTo>
                <a:cubicBezTo>
                  <a:pt x="478" y="478"/>
                  <a:pt x="478" y="478"/>
                  <a:pt x="478" y="478"/>
                </a:cubicBezTo>
                <a:cubicBezTo>
                  <a:pt x="531" y="470"/>
                  <a:pt x="566" y="485"/>
                  <a:pt x="587" y="502"/>
                </a:cubicBezTo>
                <a:cubicBezTo>
                  <a:pt x="588" y="503"/>
                  <a:pt x="590" y="504"/>
                  <a:pt x="591" y="506"/>
                </a:cubicBezTo>
                <a:cubicBezTo>
                  <a:pt x="644" y="538"/>
                  <a:pt x="663" y="405"/>
                  <a:pt x="664" y="319"/>
                </a:cubicBezTo>
                <a:cubicBezTo>
                  <a:pt x="580" y="314"/>
                  <a:pt x="531" y="271"/>
                  <a:pt x="478" y="235"/>
                </a:cubicBezTo>
                <a:lnTo>
                  <a:pt x="478" y="16"/>
                </a:lnTo>
                <a:close/>
                <a:moveTo>
                  <a:pt x="253" y="143"/>
                </a:moveTo>
                <a:cubicBezTo>
                  <a:pt x="281" y="83"/>
                  <a:pt x="325" y="38"/>
                  <a:pt x="395" y="35"/>
                </a:cubicBezTo>
                <a:cubicBezTo>
                  <a:pt x="408" y="31"/>
                  <a:pt x="422" y="27"/>
                  <a:pt x="437" y="25"/>
                </a:cubicBezTo>
                <a:cubicBezTo>
                  <a:pt x="451" y="21"/>
                  <a:pt x="465" y="18"/>
                  <a:pt x="478" y="16"/>
                </a:cubicBezTo>
                <a:cubicBezTo>
                  <a:pt x="478" y="235"/>
                  <a:pt x="478" y="235"/>
                  <a:pt x="478" y="235"/>
                </a:cubicBezTo>
                <a:cubicBezTo>
                  <a:pt x="461" y="223"/>
                  <a:pt x="444" y="212"/>
                  <a:pt x="425" y="204"/>
                </a:cubicBezTo>
                <a:cubicBezTo>
                  <a:pt x="378" y="183"/>
                  <a:pt x="333" y="179"/>
                  <a:pt x="316" y="207"/>
                </a:cubicBezTo>
                <a:cubicBezTo>
                  <a:pt x="303" y="228"/>
                  <a:pt x="296" y="254"/>
                  <a:pt x="294" y="284"/>
                </a:cubicBezTo>
                <a:cubicBezTo>
                  <a:pt x="294" y="285"/>
                  <a:pt x="294" y="287"/>
                  <a:pt x="294" y="289"/>
                </a:cubicBezTo>
                <a:cubicBezTo>
                  <a:pt x="290" y="370"/>
                  <a:pt x="303" y="542"/>
                  <a:pt x="362" y="506"/>
                </a:cubicBezTo>
                <a:cubicBezTo>
                  <a:pt x="364" y="504"/>
                  <a:pt x="365" y="503"/>
                  <a:pt x="367" y="502"/>
                </a:cubicBezTo>
                <a:cubicBezTo>
                  <a:pt x="388" y="485"/>
                  <a:pt x="423" y="469"/>
                  <a:pt x="477" y="478"/>
                </a:cubicBezTo>
                <a:cubicBezTo>
                  <a:pt x="478" y="478"/>
                  <a:pt x="478" y="478"/>
                  <a:pt x="478" y="478"/>
                </a:cubicBezTo>
                <a:cubicBezTo>
                  <a:pt x="478" y="512"/>
                  <a:pt x="478" y="512"/>
                  <a:pt x="478" y="512"/>
                </a:cubicBezTo>
                <a:cubicBezTo>
                  <a:pt x="432" y="512"/>
                  <a:pt x="384" y="529"/>
                  <a:pt x="382" y="561"/>
                </a:cubicBezTo>
                <a:cubicBezTo>
                  <a:pt x="380" y="588"/>
                  <a:pt x="400" y="615"/>
                  <a:pt x="438" y="628"/>
                </a:cubicBezTo>
                <a:cubicBezTo>
                  <a:pt x="454" y="634"/>
                  <a:pt x="464" y="613"/>
                  <a:pt x="478" y="613"/>
                </a:cubicBezTo>
                <a:cubicBezTo>
                  <a:pt x="478" y="709"/>
                  <a:pt x="478" y="709"/>
                  <a:pt x="478" y="709"/>
                </a:cubicBezTo>
                <a:cubicBezTo>
                  <a:pt x="477" y="709"/>
                  <a:pt x="475" y="709"/>
                  <a:pt x="472" y="709"/>
                </a:cubicBezTo>
                <a:cubicBezTo>
                  <a:pt x="444" y="709"/>
                  <a:pt x="405" y="692"/>
                  <a:pt x="370" y="665"/>
                </a:cubicBezTo>
                <a:cubicBezTo>
                  <a:pt x="357" y="704"/>
                  <a:pt x="334" y="737"/>
                  <a:pt x="298" y="751"/>
                </a:cubicBezTo>
                <a:cubicBezTo>
                  <a:pt x="358" y="841"/>
                  <a:pt x="407" y="878"/>
                  <a:pt x="478" y="901"/>
                </a:cubicBezTo>
                <a:cubicBezTo>
                  <a:pt x="478" y="901"/>
                  <a:pt x="478" y="901"/>
                  <a:pt x="478" y="901"/>
                </a:cubicBezTo>
                <a:cubicBezTo>
                  <a:pt x="478" y="916"/>
                  <a:pt x="478" y="916"/>
                  <a:pt x="478" y="916"/>
                </a:cubicBezTo>
                <a:cubicBezTo>
                  <a:pt x="471" y="916"/>
                  <a:pt x="466" y="923"/>
                  <a:pt x="466" y="930"/>
                </a:cubicBezTo>
                <a:cubicBezTo>
                  <a:pt x="466" y="938"/>
                  <a:pt x="471" y="944"/>
                  <a:pt x="478" y="945"/>
                </a:cubicBezTo>
                <a:cubicBezTo>
                  <a:pt x="478" y="955"/>
                  <a:pt x="478" y="955"/>
                  <a:pt x="478" y="955"/>
                </a:cubicBezTo>
                <a:cubicBezTo>
                  <a:pt x="471" y="956"/>
                  <a:pt x="466" y="962"/>
                  <a:pt x="466" y="969"/>
                </a:cubicBezTo>
                <a:cubicBezTo>
                  <a:pt x="466" y="977"/>
                  <a:pt x="471" y="983"/>
                  <a:pt x="478" y="984"/>
                </a:cubicBezTo>
                <a:cubicBezTo>
                  <a:pt x="478" y="1020"/>
                  <a:pt x="478" y="1020"/>
                  <a:pt x="478" y="1020"/>
                </a:cubicBezTo>
                <a:cubicBezTo>
                  <a:pt x="253" y="1020"/>
                  <a:pt x="253" y="1020"/>
                  <a:pt x="253" y="1020"/>
                </a:cubicBezTo>
                <a:cubicBezTo>
                  <a:pt x="253" y="730"/>
                  <a:pt x="253" y="730"/>
                  <a:pt x="253" y="730"/>
                </a:cubicBezTo>
                <a:cubicBezTo>
                  <a:pt x="260" y="728"/>
                  <a:pt x="266" y="726"/>
                  <a:pt x="272" y="723"/>
                </a:cubicBezTo>
                <a:cubicBezTo>
                  <a:pt x="317" y="704"/>
                  <a:pt x="336" y="675"/>
                  <a:pt x="342" y="640"/>
                </a:cubicBezTo>
                <a:cubicBezTo>
                  <a:pt x="322" y="619"/>
                  <a:pt x="304" y="595"/>
                  <a:pt x="293" y="569"/>
                </a:cubicBezTo>
                <a:cubicBezTo>
                  <a:pt x="282" y="554"/>
                  <a:pt x="273" y="537"/>
                  <a:pt x="265" y="519"/>
                </a:cubicBezTo>
                <a:cubicBezTo>
                  <a:pt x="261" y="517"/>
                  <a:pt x="257" y="516"/>
                  <a:pt x="253" y="513"/>
                </a:cubicBezTo>
                <a:cubicBezTo>
                  <a:pt x="253" y="477"/>
                  <a:pt x="253" y="477"/>
                  <a:pt x="253" y="477"/>
                </a:cubicBezTo>
                <a:cubicBezTo>
                  <a:pt x="260" y="485"/>
                  <a:pt x="269" y="491"/>
                  <a:pt x="278" y="494"/>
                </a:cubicBezTo>
                <a:cubicBezTo>
                  <a:pt x="283" y="431"/>
                  <a:pt x="283" y="374"/>
                  <a:pt x="276" y="341"/>
                </a:cubicBezTo>
                <a:cubicBezTo>
                  <a:pt x="271" y="317"/>
                  <a:pt x="262" y="308"/>
                  <a:pt x="253" y="310"/>
                </a:cubicBezTo>
                <a:lnTo>
                  <a:pt x="253" y="143"/>
                </a:lnTo>
                <a:close/>
                <a:moveTo>
                  <a:pt x="214" y="313"/>
                </a:moveTo>
                <a:cubicBezTo>
                  <a:pt x="214" y="313"/>
                  <a:pt x="214" y="313"/>
                  <a:pt x="214" y="313"/>
                </a:cubicBezTo>
                <a:cubicBezTo>
                  <a:pt x="218" y="258"/>
                  <a:pt x="229" y="195"/>
                  <a:pt x="253" y="143"/>
                </a:cubicBezTo>
                <a:cubicBezTo>
                  <a:pt x="253" y="310"/>
                  <a:pt x="253" y="310"/>
                  <a:pt x="253" y="310"/>
                </a:cubicBezTo>
                <a:cubicBezTo>
                  <a:pt x="246" y="312"/>
                  <a:pt x="238" y="323"/>
                  <a:pt x="233" y="339"/>
                </a:cubicBezTo>
                <a:cubicBezTo>
                  <a:pt x="217" y="383"/>
                  <a:pt x="226" y="445"/>
                  <a:pt x="253" y="477"/>
                </a:cubicBezTo>
                <a:cubicBezTo>
                  <a:pt x="253" y="513"/>
                  <a:pt x="253" y="513"/>
                  <a:pt x="253" y="513"/>
                </a:cubicBezTo>
                <a:cubicBezTo>
                  <a:pt x="243" y="508"/>
                  <a:pt x="235" y="500"/>
                  <a:pt x="227" y="490"/>
                </a:cubicBezTo>
                <a:cubicBezTo>
                  <a:pt x="214" y="473"/>
                  <a:pt x="206" y="452"/>
                  <a:pt x="201" y="428"/>
                </a:cubicBezTo>
                <a:cubicBezTo>
                  <a:pt x="196" y="406"/>
                  <a:pt x="195" y="381"/>
                  <a:pt x="199" y="359"/>
                </a:cubicBezTo>
                <a:cubicBezTo>
                  <a:pt x="202" y="342"/>
                  <a:pt x="206" y="326"/>
                  <a:pt x="214" y="313"/>
                </a:cubicBezTo>
                <a:moveTo>
                  <a:pt x="253" y="1020"/>
                </a:moveTo>
                <a:cubicBezTo>
                  <a:pt x="35" y="1020"/>
                  <a:pt x="35" y="1020"/>
                  <a:pt x="35" y="1020"/>
                </a:cubicBezTo>
                <a:cubicBezTo>
                  <a:pt x="16" y="988"/>
                  <a:pt x="4" y="956"/>
                  <a:pt x="3" y="925"/>
                </a:cubicBezTo>
                <a:cubicBezTo>
                  <a:pt x="0" y="791"/>
                  <a:pt x="142" y="772"/>
                  <a:pt x="253" y="730"/>
                </a:cubicBezTo>
                <a:lnTo>
                  <a:pt x="253" y="102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048578" y="2659800"/>
            <a:ext cx="776045" cy="7760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4" name="同心圆 3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009057" y="1707654"/>
            <a:ext cx="904550" cy="90455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7" name="同心圆 3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622770" y="1450531"/>
            <a:ext cx="1121219" cy="112121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0" name="同心圆 3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732484" y="1021290"/>
            <a:ext cx="654934" cy="65493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022393" y="2900981"/>
            <a:ext cx="836431" cy="83643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" name="同心圆 4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075116" y="2771234"/>
            <a:ext cx="817141" cy="81714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9" name="同心圆 4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1" name="椭圆 50"/>
          <p:cNvSpPr/>
          <p:nvPr/>
        </p:nvSpPr>
        <p:spPr>
          <a:xfrm>
            <a:off x="3527201" y="2211710"/>
            <a:ext cx="449369" cy="44936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3310827" y="1756709"/>
            <a:ext cx="137599" cy="13759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5737761" y="2677796"/>
            <a:ext cx="307718" cy="30771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4768423" y="2086525"/>
            <a:ext cx="269201" cy="26920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3629344" y="3651869"/>
            <a:ext cx="345339" cy="34533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4696650" y="3097627"/>
            <a:ext cx="211067" cy="21106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5560746" y="1602968"/>
            <a:ext cx="245925" cy="24592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2375825" y="1271362"/>
            <a:ext cx="258866" cy="25886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2368844" y="2587889"/>
            <a:ext cx="258866" cy="258866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2367876" y="3924073"/>
            <a:ext cx="258866" cy="258866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6551558" y="1232764"/>
            <a:ext cx="258866" cy="25886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6561198" y="2592462"/>
            <a:ext cx="258866" cy="25886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6551558" y="3794637"/>
            <a:ext cx="258866" cy="258866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5009057" y="2473329"/>
            <a:ext cx="98421" cy="98421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58063971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8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6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6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8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8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8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8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700"/>
                            </p:stCondLst>
                            <p:childTnLst>
                              <p:par>
                                <p:cTn id="1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200"/>
                            </p:stCondLst>
                            <p:childTnLst>
                              <p:par>
                                <p:cTn id="1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700"/>
                            </p:stCondLst>
                            <p:childTnLst>
                              <p:par>
                                <p:cTn id="1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200"/>
                            </p:stCondLst>
                            <p:childTnLst>
                              <p:par>
                                <p:cTn id="1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700"/>
                            </p:stCondLst>
                            <p:childTnLst>
                              <p:par>
                                <p:cTn id="1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200"/>
                            </p:stCondLst>
                            <p:childTnLst>
                              <p:par>
                                <p:cTn id="1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4700"/>
                            </p:stCondLst>
                            <p:childTnLst>
                              <p:par>
                                <p:cTn id="1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200"/>
                            </p:stCondLst>
                            <p:childTnLst>
                              <p:par>
                                <p:cTn id="1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700"/>
                            </p:stCondLst>
                            <p:childTnLst>
                              <p:par>
                                <p:cTn id="1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6700"/>
                            </p:stCondLst>
                            <p:childTnLst>
                              <p:par>
                                <p:cTn id="1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7200"/>
                            </p:stCondLst>
                            <p:childTnLst>
                              <p:par>
                                <p:cTn id="1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第二部分</a:t>
            </a:r>
            <a:endParaRPr lang="en-US" altLang="zh-CN" sz="2800" b="1" dirty="0">
              <a:solidFill>
                <a:srgbClr val="080808"/>
              </a:solidFill>
              <a:latin typeface="微软雅黑"/>
              <a:ea typeface="微软雅黑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2"/>
                </a:solidFill>
                <a:latin typeface="微软雅黑"/>
                <a:ea typeface="微软雅黑"/>
              </a:rPr>
              <a:t>标题文字内容</a:t>
            </a:r>
            <a:endParaRPr lang="en-US" altLang="zh-CN" sz="3600" b="1" dirty="0" smtClean="0">
              <a:solidFill>
                <a:schemeClr val="accent2"/>
              </a:solidFill>
              <a:latin typeface="微软雅黑"/>
              <a:ea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rgbClr val="080808"/>
                </a:solidFill>
                <a:latin typeface="微软雅黑"/>
                <a:ea typeface="微软雅黑"/>
              </a:rPr>
              <a:t>PART 01</a:t>
            </a:r>
            <a:endParaRPr lang="zh-CN" altLang="en-US" sz="1600" dirty="0" smtClean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accent2"/>
                </a:solidFill>
                <a:latin typeface="微软雅黑"/>
                <a:ea typeface="微软雅黑"/>
              </a:rPr>
              <a:t>02</a:t>
            </a:r>
            <a:endParaRPr lang="zh-CN" altLang="en-US" sz="5000" b="1" dirty="0" smtClean="0">
              <a:solidFill>
                <a:schemeClr val="accent2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523851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2971341" y="1917143"/>
            <a:ext cx="505778" cy="50578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76200" dist="38100" dir="2700000" algn="tl" rotWithShape="0">
              <a:schemeClr val="tx1"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539377" y="1917143"/>
            <a:ext cx="505778" cy="50578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76200" dist="38100" dir="2700000" algn="tl" rotWithShape="0">
              <a:schemeClr val="tx1"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107414" y="1917143"/>
            <a:ext cx="505778" cy="50578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76200" dist="38100" dir="2700000" algn="tl" rotWithShape="0">
              <a:schemeClr val="tx1"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827326" y="3167524"/>
            <a:ext cx="2821670" cy="3216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678555" y="2673051"/>
            <a:ext cx="1981396" cy="500287"/>
            <a:chOff x="7497701" y="1851659"/>
            <a:chExt cx="2177121" cy="667049"/>
          </a:xfrm>
        </p:grpSpPr>
        <p:sp>
          <p:nvSpPr>
            <p:cNvPr id="9" name="文本框 8"/>
            <p:cNvSpPr txBox="1"/>
            <p:nvPr/>
          </p:nvSpPr>
          <p:spPr>
            <a:xfrm>
              <a:off x="7497701" y="1851659"/>
              <a:ext cx="2177121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508478" y="2210932"/>
              <a:ext cx="215556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Add the title here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" name="文本框 10"/>
          <p:cNvSpPr txBox="1"/>
          <p:nvPr/>
        </p:nvSpPr>
        <p:spPr bwMode="auto">
          <a:xfrm>
            <a:off x="1704157" y="3252806"/>
            <a:ext cx="3051044" cy="7675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此处添加详细文本描述，建议与标题相关并符合整体语言风格，语言描述尽量此处添加详细文本描述，建议与标题相关并符合整体语言风格，语言描述尽量此处添加详细文本描述，建议与标题相关并符合整体语言风格，</a:t>
            </a:r>
            <a:endParaRPr lang="en-US" altLang="zh-CN" sz="900" dirty="0">
              <a:solidFill>
                <a:srgbClr val="000000"/>
              </a:solidFill>
              <a:latin typeface="+mj-ea"/>
              <a:cs typeface="Lato Light" charset="0"/>
              <a:sym typeface="Lato Light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026872" y="1634604"/>
            <a:ext cx="2864150" cy="2798688"/>
            <a:chOff x="2330673" y="2010009"/>
            <a:chExt cx="1739454" cy="1412819"/>
          </a:xfrm>
        </p:grpSpPr>
        <p:sp>
          <p:nvSpPr>
            <p:cNvPr id="13" name="圆角矩形 12"/>
            <p:cNvSpPr/>
            <p:nvPr/>
          </p:nvSpPr>
          <p:spPr>
            <a:xfrm>
              <a:off x="2330673" y="2010009"/>
              <a:ext cx="1739454" cy="1412819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2385774" y="2051987"/>
              <a:ext cx="1629238" cy="1328857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130228" y="2069713"/>
            <a:ext cx="204212" cy="203471"/>
            <a:chOff x="3618897" y="2279040"/>
            <a:chExt cx="706229" cy="703668"/>
          </a:xfrm>
        </p:grpSpPr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7" name="Freeform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690636" y="2072704"/>
            <a:ext cx="203260" cy="204635"/>
            <a:chOff x="5042691" y="2273920"/>
            <a:chExt cx="702937" cy="707692"/>
          </a:xfrm>
        </p:grpSpPr>
        <p:sp>
          <p:nvSpPr>
            <p:cNvPr id="20" name="Freeform 12"/>
            <p:cNvSpPr>
              <a:spLocks/>
            </p:cNvSpPr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1" name="Freeform 13"/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257932" y="2063672"/>
            <a:ext cx="204740" cy="203365"/>
            <a:chOff x="6463926" y="2278309"/>
            <a:chExt cx="708057" cy="703302"/>
          </a:xfrm>
        </p:grpSpPr>
        <p:sp>
          <p:nvSpPr>
            <p:cNvPr id="23" name="Freeform 30"/>
            <p:cNvSpPr>
              <a:spLocks noEditPoints="1"/>
            </p:cNvSpPr>
            <p:nvPr/>
          </p:nvSpPr>
          <p:spPr bwMode="auto">
            <a:xfrm>
              <a:off x="6687023" y="2278309"/>
              <a:ext cx="261864" cy="305752"/>
            </a:xfrm>
            <a:custGeom>
              <a:avLst/>
              <a:gdLst>
                <a:gd name="T0" fmla="*/ 150 w 303"/>
                <a:gd name="T1" fmla="*/ 1 h 354"/>
                <a:gd name="T2" fmla="*/ 81 w 303"/>
                <a:gd name="T3" fmla="*/ 76 h 354"/>
                <a:gd name="T4" fmla="*/ 153 w 303"/>
                <a:gd name="T5" fmla="*/ 165 h 354"/>
                <a:gd name="T6" fmla="*/ 222 w 303"/>
                <a:gd name="T7" fmla="*/ 74 h 354"/>
                <a:gd name="T8" fmla="*/ 150 w 303"/>
                <a:gd name="T9" fmla="*/ 1 h 354"/>
                <a:gd name="T10" fmla="*/ 151 w 303"/>
                <a:gd name="T11" fmla="*/ 261 h 354"/>
                <a:gd name="T12" fmla="*/ 198 w 303"/>
                <a:gd name="T13" fmla="*/ 196 h 354"/>
                <a:gd name="T14" fmla="*/ 210 w 303"/>
                <a:gd name="T15" fmla="*/ 190 h 354"/>
                <a:gd name="T16" fmla="*/ 260 w 303"/>
                <a:gd name="T17" fmla="*/ 199 h 354"/>
                <a:gd name="T18" fmla="*/ 290 w 303"/>
                <a:gd name="T19" fmla="*/ 225 h 354"/>
                <a:gd name="T20" fmla="*/ 303 w 303"/>
                <a:gd name="T21" fmla="*/ 330 h 354"/>
                <a:gd name="T22" fmla="*/ 297 w 303"/>
                <a:gd name="T23" fmla="*/ 347 h 354"/>
                <a:gd name="T24" fmla="*/ 280 w 303"/>
                <a:gd name="T25" fmla="*/ 354 h 354"/>
                <a:gd name="T26" fmla="*/ 23 w 303"/>
                <a:gd name="T27" fmla="*/ 354 h 354"/>
                <a:gd name="T28" fmla="*/ 6 w 303"/>
                <a:gd name="T29" fmla="*/ 347 h 354"/>
                <a:gd name="T30" fmla="*/ 0 w 303"/>
                <a:gd name="T31" fmla="*/ 330 h 354"/>
                <a:gd name="T32" fmla="*/ 13 w 303"/>
                <a:gd name="T33" fmla="*/ 225 h 354"/>
                <a:gd name="T34" fmla="*/ 43 w 303"/>
                <a:gd name="T35" fmla="*/ 199 h 354"/>
                <a:gd name="T36" fmla="*/ 93 w 303"/>
                <a:gd name="T37" fmla="*/ 190 h 354"/>
                <a:gd name="T38" fmla="*/ 105 w 303"/>
                <a:gd name="T39" fmla="*/ 196 h 354"/>
                <a:gd name="T40" fmla="*/ 151 w 303"/>
                <a:gd name="T41" fmla="*/ 26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3" h="354">
                  <a:moveTo>
                    <a:pt x="150" y="1"/>
                  </a:moveTo>
                  <a:cubicBezTo>
                    <a:pt x="111" y="2"/>
                    <a:pt x="80" y="36"/>
                    <a:pt x="81" y="76"/>
                  </a:cubicBezTo>
                  <a:cubicBezTo>
                    <a:pt x="82" y="117"/>
                    <a:pt x="114" y="166"/>
                    <a:pt x="153" y="165"/>
                  </a:cubicBezTo>
                  <a:cubicBezTo>
                    <a:pt x="192" y="165"/>
                    <a:pt x="223" y="114"/>
                    <a:pt x="222" y="74"/>
                  </a:cubicBezTo>
                  <a:cubicBezTo>
                    <a:pt x="221" y="33"/>
                    <a:pt x="189" y="0"/>
                    <a:pt x="150" y="1"/>
                  </a:cubicBezTo>
                  <a:close/>
                  <a:moveTo>
                    <a:pt x="151" y="261"/>
                  </a:moveTo>
                  <a:cubicBezTo>
                    <a:pt x="198" y="196"/>
                    <a:pt x="198" y="196"/>
                    <a:pt x="198" y="196"/>
                  </a:cubicBezTo>
                  <a:cubicBezTo>
                    <a:pt x="201" y="192"/>
                    <a:pt x="206" y="190"/>
                    <a:pt x="210" y="190"/>
                  </a:cubicBezTo>
                  <a:cubicBezTo>
                    <a:pt x="260" y="199"/>
                    <a:pt x="260" y="199"/>
                    <a:pt x="260" y="199"/>
                  </a:cubicBezTo>
                  <a:cubicBezTo>
                    <a:pt x="278" y="202"/>
                    <a:pt x="288" y="217"/>
                    <a:pt x="290" y="225"/>
                  </a:cubicBezTo>
                  <a:cubicBezTo>
                    <a:pt x="297" y="274"/>
                    <a:pt x="301" y="304"/>
                    <a:pt x="303" y="330"/>
                  </a:cubicBezTo>
                  <a:cubicBezTo>
                    <a:pt x="303" y="336"/>
                    <a:pt x="301" y="342"/>
                    <a:pt x="297" y="347"/>
                  </a:cubicBezTo>
                  <a:cubicBezTo>
                    <a:pt x="292" y="351"/>
                    <a:pt x="287" y="354"/>
                    <a:pt x="280" y="354"/>
                  </a:cubicBezTo>
                  <a:cubicBezTo>
                    <a:pt x="23" y="354"/>
                    <a:pt x="23" y="354"/>
                    <a:pt x="23" y="354"/>
                  </a:cubicBezTo>
                  <a:cubicBezTo>
                    <a:pt x="16" y="354"/>
                    <a:pt x="11" y="351"/>
                    <a:pt x="6" y="347"/>
                  </a:cubicBezTo>
                  <a:cubicBezTo>
                    <a:pt x="2" y="342"/>
                    <a:pt x="0" y="336"/>
                    <a:pt x="0" y="330"/>
                  </a:cubicBezTo>
                  <a:cubicBezTo>
                    <a:pt x="2" y="304"/>
                    <a:pt x="6" y="274"/>
                    <a:pt x="13" y="225"/>
                  </a:cubicBezTo>
                  <a:cubicBezTo>
                    <a:pt x="15" y="217"/>
                    <a:pt x="25" y="202"/>
                    <a:pt x="43" y="199"/>
                  </a:cubicBezTo>
                  <a:cubicBezTo>
                    <a:pt x="93" y="190"/>
                    <a:pt x="93" y="190"/>
                    <a:pt x="93" y="190"/>
                  </a:cubicBezTo>
                  <a:cubicBezTo>
                    <a:pt x="97" y="190"/>
                    <a:pt x="102" y="192"/>
                    <a:pt x="105" y="196"/>
                  </a:cubicBezTo>
                  <a:cubicBezTo>
                    <a:pt x="151" y="261"/>
                    <a:pt x="151" y="261"/>
                    <a:pt x="151" y="261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4" name="Freeform 31"/>
            <p:cNvSpPr>
              <a:spLocks noEditPoints="1"/>
            </p:cNvSpPr>
            <p:nvPr/>
          </p:nvSpPr>
          <p:spPr bwMode="auto">
            <a:xfrm>
              <a:off x="6463926" y="2632337"/>
              <a:ext cx="268082" cy="349274"/>
            </a:xfrm>
            <a:custGeom>
              <a:avLst/>
              <a:gdLst>
                <a:gd name="T0" fmla="*/ 153 w 310"/>
                <a:gd name="T1" fmla="*/ 1 h 404"/>
                <a:gd name="T2" fmla="*/ 84 w 310"/>
                <a:gd name="T3" fmla="*/ 76 h 404"/>
                <a:gd name="T4" fmla="*/ 156 w 310"/>
                <a:gd name="T5" fmla="*/ 165 h 404"/>
                <a:gd name="T6" fmla="*/ 225 w 310"/>
                <a:gd name="T7" fmla="*/ 73 h 404"/>
                <a:gd name="T8" fmla="*/ 153 w 310"/>
                <a:gd name="T9" fmla="*/ 1 h 404"/>
                <a:gd name="T10" fmla="*/ 155 w 310"/>
                <a:gd name="T11" fmla="*/ 261 h 404"/>
                <a:gd name="T12" fmla="*/ 201 w 310"/>
                <a:gd name="T13" fmla="*/ 195 h 404"/>
                <a:gd name="T14" fmla="*/ 213 w 310"/>
                <a:gd name="T15" fmla="*/ 190 h 404"/>
                <a:gd name="T16" fmla="*/ 263 w 310"/>
                <a:gd name="T17" fmla="*/ 199 h 404"/>
                <a:gd name="T18" fmla="*/ 293 w 310"/>
                <a:gd name="T19" fmla="*/ 225 h 404"/>
                <a:gd name="T20" fmla="*/ 304 w 310"/>
                <a:gd name="T21" fmla="*/ 385 h 404"/>
                <a:gd name="T22" fmla="*/ 282 w 310"/>
                <a:gd name="T23" fmla="*/ 404 h 404"/>
                <a:gd name="T24" fmla="*/ 27 w 310"/>
                <a:gd name="T25" fmla="*/ 404 h 404"/>
                <a:gd name="T26" fmla="*/ 5 w 310"/>
                <a:gd name="T27" fmla="*/ 385 h 404"/>
                <a:gd name="T28" fmla="*/ 16 w 310"/>
                <a:gd name="T29" fmla="*/ 225 h 404"/>
                <a:gd name="T30" fmla="*/ 46 w 310"/>
                <a:gd name="T31" fmla="*/ 199 h 404"/>
                <a:gd name="T32" fmla="*/ 96 w 310"/>
                <a:gd name="T33" fmla="*/ 190 h 404"/>
                <a:gd name="T34" fmla="*/ 108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3" y="1"/>
                  </a:moveTo>
                  <a:cubicBezTo>
                    <a:pt x="114" y="1"/>
                    <a:pt x="83" y="35"/>
                    <a:pt x="84" y="76"/>
                  </a:cubicBezTo>
                  <a:cubicBezTo>
                    <a:pt x="85" y="117"/>
                    <a:pt x="117" y="166"/>
                    <a:pt x="156" y="165"/>
                  </a:cubicBezTo>
                  <a:cubicBezTo>
                    <a:pt x="195" y="164"/>
                    <a:pt x="226" y="114"/>
                    <a:pt x="225" y="73"/>
                  </a:cubicBezTo>
                  <a:cubicBezTo>
                    <a:pt x="224" y="32"/>
                    <a:pt x="192" y="0"/>
                    <a:pt x="153" y="1"/>
                  </a:cubicBezTo>
                  <a:close/>
                  <a:moveTo>
                    <a:pt x="155" y="261"/>
                  </a:moveTo>
                  <a:cubicBezTo>
                    <a:pt x="201" y="195"/>
                    <a:pt x="201" y="195"/>
                    <a:pt x="201" y="195"/>
                  </a:cubicBezTo>
                  <a:cubicBezTo>
                    <a:pt x="204" y="191"/>
                    <a:pt x="209" y="189"/>
                    <a:pt x="213" y="190"/>
                  </a:cubicBezTo>
                  <a:cubicBezTo>
                    <a:pt x="263" y="199"/>
                    <a:pt x="263" y="199"/>
                    <a:pt x="263" y="199"/>
                  </a:cubicBezTo>
                  <a:cubicBezTo>
                    <a:pt x="281" y="202"/>
                    <a:pt x="291" y="216"/>
                    <a:pt x="293" y="225"/>
                  </a:cubicBezTo>
                  <a:cubicBezTo>
                    <a:pt x="304" y="309"/>
                    <a:pt x="310" y="336"/>
                    <a:pt x="304" y="385"/>
                  </a:cubicBezTo>
                  <a:cubicBezTo>
                    <a:pt x="303" y="396"/>
                    <a:pt x="294" y="404"/>
                    <a:pt x="282" y="404"/>
                  </a:cubicBezTo>
                  <a:cubicBezTo>
                    <a:pt x="27" y="404"/>
                    <a:pt x="27" y="404"/>
                    <a:pt x="27" y="404"/>
                  </a:cubicBezTo>
                  <a:cubicBezTo>
                    <a:pt x="15" y="404"/>
                    <a:pt x="6" y="396"/>
                    <a:pt x="5" y="385"/>
                  </a:cubicBezTo>
                  <a:cubicBezTo>
                    <a:pt x="0" y="336"/>
                    <a:pt x="5" y="309"/>
                    <a:pt x="16" y="225"/>
                  </a:cubicBezTo>
                  <a:cubicBezTo>
                    <a:pt x="18" y="216"/>
                    <a:pt x="28" y="202"/>
                    <a:pt x="46" y="199"/>
                  </a:cubicBezTo>
                  <a:cubicBezTo>
                    <a:pt x="96" y="190"/>
                    <a:pt x="96" y="190"/>
                    <a:pt x="96" y="190"/>
                  </a:cubicBezTo>
                  <a:cubicBezTo>
                    <a:pt x="100" y="189"/>
                    <a:pt x="105" y="191"/>
                    <a:pt x="108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5" name="Freeform 32"/>
            <p:cNvSpPr>
              <a:spLocks/>
            </p:cNvSpPr>
            <p:nvPr/>
          </p:nvSpPr>
          <p:spPr bwMode="auto">
            <a:xfrm>
              <a:off x="6727619" y="2616977"/>
              <a:ext cx="180672" cy="154705"/>
            </a:xfrm>
            <a:custGeom>
              <a:avLst/>
              <a:gdLst>
                <a:gd name="T0" fmla="*/ 85 w 209"/>
                <a:gd name="T1" fmla="*/ 19 h 179"/>
                <a:gd name="T2" fmla="*/ 104 w 209"/>
                <a:gd name="T3" fmla="*/ 0 h 179"/>
                <a:gd name="T4" fmla="*/ 124 w 209"/>
                <a:gd name="T5" fmla="*/ 19 h 179"/>
                <a:gd name="T6" fmla="*/ 124 w 209"/>
                <a:gd name="T7" fmla="*/ 98 h 179"/>
                <a:gd name="T8" fmla="*/ 197 w 209"/>
                <a:gd name="T9" fmla="*/ 141 h 179"/>
                <a:gd name="T10" fmla="*/ 204 w 209"/>
                <a:gd name="T11" fmla="*/ 167 h 179"/>
                <a:gd name="T12" fmla="*/ 178 w 209"/>
                <a:gd name="T13" fmla="*/ 174 h 179"/>
                <a:gd name="T14" fmla="*/ 104 w 209"/>
                <a:gd name="T15" fmla="*/ 131 h 179"/>
                <a:gd name="T16" fmla="*/ 31 w 209"/>
                <a:gd name="T17" fmla="*/ 174 h 179"/>
                <a:gd name="T18" fmla="*/ 5 w 209"/>
                <a:gd name="T19" fmla="*/ 167 h 179"/>
                <a:gd name="T20" fmla="*/ 12 w 209"/>
                <a:gd name="T21" fmla="*/ 141 h 179"/>
                <a:gd name="T22" fmla="*/ 85 w 209"/>
                <a:gd name="T23" fmla="*/ 98 h 179"/>
                <a:gd name="T24" fmla="*/ 85 w 209"/>
                <a:gd name="T25" fmla="*/ 1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9" h="179">
                  <a:moveTo>
                    <a:pt x="85" y="19"/>
                  </a:moveTo>
                  <a:cubicBezTo>
                    <a:pt x="85" y="8"/>
                    <a:pt x="94" y="0"/>
                    <a:pt x="104" y="0"/>
                  </a:cubicBezTo>
                  <a:cubicBezTo>
                    <a:pt x="115" y="0"/>
                    <a:pt x="124" y="8"/>
                    <a:pt x="124" y="19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206" y="146"/>
                    <a:pt x="209" y="158"/>
                    <a:pt x="204" y="167"/>
                  </a:cubicBezTo>
                  <a:cubicBezTo>
                    <a:pt x="198" y="176"/>
                    <a:pt x="187" y="179"/>
                    <a:pt x="178" y="174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22" y="179"/>
                    <a:pt x="11" y="176"/>
                    <a:pt x="5" y="167"/>
                  </a:cubicBezTo>
                  <a:cubicBezTo>
                    <a:pt x="0" y="158"/>
                    <a:pt x="3" y="146"/>
                    <a:pt x="12" y="141"/>
                  </a:cubicBezTo>
                  <a:cubicBezTo>
                    <a:pt x="85" y="98"/>
                    <a:pt x="85" y="98"/>
                    <a:pt x="85" y="98"/>
                  </a:cubicBezTo>
                  <a:cubicBezTo>
                    <a:pt x="85" y="19"/>
                    <a:pt x="85" y="19"/>
                    <a:pt x="85" y="1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6" name="Freeform 33"/>
            <p:cNvSpPr>
              <a:spLocks noEditPoints="1"/>
            </p:cNvSpPr>
            <p:nvPr/>
          </p:nvSpPr>
          <p:spPr bwMode="auto">
            <a:xfrm>
              <a:off x="6903901" y="2632337"/>
              <a:ext cx="268082" cy="349274"/>
            </a:xfrm>
            <a:custGeom>
              <a:avLst/>
              <a:gdLst>
                <a:gd name="T0" fmla="*/ 154 w 310"/>
                <a:gd name="T1" fmla="*/ 1 h 404"/>
                <a:gd name="T2" fmla="*/ 85 w 310"/>
                <a:gd name="T3" fmla="*/ 76 h 404"/>
                <a:gd name="T4" fmla="*/ 157 w 310"/>
                <a:gd name="T5" fmla="*/ 165 h 404"/>
                <a:gd name="T6" fmla="*/ 226 w 310"/>
                <a:gd name="T7" fmla="*/ 73 h 404"/>
                <a:gd name="T8" fmla="*/ 154 w 310"/>
                <a:gd name="T9" fmla="*/ 1 h 404"/>
                <a:gd name="T10" fmla="*/ 155 w 310"/>
                <a:gd name="T11" fmla="*/ 261 h 404"/>
                <a:gd name="T12" fmla="*/ 202 w 310"/>
                <a:gd name="T13" fmla="*/ 195 h 404"/>
                <a:gd name="T14" fmla="*/ 214 w 310"/>
                <a:gd name="T15" fmla="*/ 190 h 404"/>
                <a:gd name="T16" fmla="*/ 264 w 310"/>
                <a:gd name="T17" fmla="*/ 199 h 404"/>
                <a:gd name="T18" fmla="*/ 294 w 310"/>
                <a:gd name="T19" fmla="*/ 225 h 404"/>
                <a:gd name="T20" fmla="*/ 305 w 310"/>
                <a:gd name="T21" fmla="*/ 385 h 404"/>
                <a:gd name="T22" fmla="*/ 283 w 310"/>
                <a:gd name="T23" fmla="*/ 404 h 404"/>
                <a:gd name="T24" fmla="*/ 28 w 310"/>
                <a:gd name="T25" fmla="*/ 404 h 404"/>
                <a:gd name="T26" fmla="*/ 6 w 310"/>
                <a:gd name="T27" fmla="*/ 385 h 404"/>
                <a:gd name="T28" fmla="*/ 17 w 310"/>
                <a:gd name="T29" fmla="*/ 225 h 404"/>
                <a:gd name="T30" fmla="*/ 47 w 310"/>
                <a:gd name="T31" fmla="*/ 199 h 404"/>
                <a:gd name="T32" fmla="*/ 97 w 310"/>
                <a:gd name="T33" fmla="*/ 190 h 404"/>
                <a:gd name="T34" fmla="*/ 109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4" y="1"/>
                  </a:moveTo>
                  <a:cubicBezTo>
                    <a:pt x="115" y="1"/>
                    <a:pt x="84" y="35"/>
                    <a:pt x="85" y="76"/>
                  </a:cubicBezTo>
                  <a:cubicBezTo>
                    <a:pt x="86" y="117"/>
                    <a:pt x="118" y="166"/>
                    <a:pt x="157" y="165"/>
                  </a:cubicBezTo>
                  <a:cubicBezTo>
                    <a:pt x="196" y="164"/>
                    <a:pt x="227" y="114"/>
                    <a:pt x="226" y="73"/>
                  </a:cubicBezTo>
                  <a:cubicBezTo>
                    <a:pt x="225" y="32"/>
                    <a:pt x="193" y="0"/>
                    <a:pt x="154" y="1"/>
                  </a:cubicBezTo>
                  <a:close/>
                  <a:moveTo>
                    <a:pt x="155" y="261"/>
                  </a:moveTo>
                  <a:cubicBezTo>
                    <a:pt x="202" y="195"/>
                    <a:pt x="202" y="195"/>
                    <a:pt x="202" y="195"/>
                  </a:cubicBezTo>
                  <a:cubicBezTo>
                    <a:pt x="205" y="191"/>
                    <a:pt x="209" y="189"/>
                    <a:pt x="214" y="190"/>
                  </a:cubicBezTo>
                  <a:cubicBezTo>
                    <a:pt x="264" y="199"/>
                    <a:pt x="264" y="199"/>
                    <a:pt x="264" y="199"/>
                  </a:cubicBezTo>
                  <a:cubicBezTo>
                    <a:pt x="282" y="202"/>
                    <a:pt x="292" y="216"/>
                    <a:pt x="294" y="225"/>
                  </a:cubicBezTo>
                  <a:cubicBezTo>
                    <a:pt x="305" y="309"/>
                    <a:pt x="310" y="336"/>
                    <a:pt x="305" y="385"/>
                  </a:cubicBezTo>
                  <a:cubicBezTo>
                    <a:pt x="304" y="396"/>
                    <a:pt x="295" y="404"/>
                    <a:pt x="283" y="404"/>
                  </a:cubicBezTo>
                  <a:cubicBezTo>
                    <a:pt x="28" y="404"/>
                    <a:pt x="28" y="404"/>
                    <a:pt x="28" y="404"/>
                  </a:cubicBezTo>
                  <a:cubicBezTo>
                    <a:pt x="16" y="404"/>
                    <a:pt x="7" y="396"/>
                    <a:pt x="6" y="385"/>
                  </a:cubicBezTo>
                  <a:cubicBezTo>
                    <a:pt x="0" y="336"/>
                    <a:pt x="6" y="309"/>
                    <a:pt x="17" y="225"/>
                  </a:cubicBezTo>
                  <a:cubicBezTo>
                    <a:pt x="19" y="216"/>
                    <a:pt x="29" y="202"/>
                    <a:pt x="47" y="199"/>
                  </a:cubicBezTo>
                  <a:cubicBezTo>
                    <a:pt x="97" y="190"/>
                    <a:pt x="97" y="190"/>
                    <a:pt x="97" y="190"/>
                  </a:cubicBezTo>
                  <a:cubicBezTo>
                    <a:pt x="101" y="189"/>
                    <a:pt x="106" y="191"/>
                    <a:pt x="109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383556" y="1825291"/>
            <a:ext cx="2150761" cy="276999"/>
            <a:chOff x="7178074" y="2433718"/>
            <a:chExt cx="2867681" cy="369332"/>
          </a:xfrm>
        </p:grpSpPr>
        <p:sp>
          <p:nvSpPr>
            <p:cNvPr id="28" name="文本框 27"/>
            <p:cNvSpPr txBox="1"/>
            <p:nvPr/>
          </p:nvSpPr>
          <p:spPr>
            <a:xfrm>
              <a:off x="7531045" y="2433718"/>
              <a:ext cx="216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Add the title here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7178074" y="2522793"/>
              <a:ext cx="2867681" cy="150284"/>
              <a:chOff x="7429073" y="2537244"/>
              <a:chExt cx="2606983" cy="136622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0" name="等腰三角形 29"/>
              <p:cNvSpPr/>
              <p:nvPr/>
            </p:nvSpPr>
            <p:spPr>
              <a:xfrm rot="5400000">
                <a:off x="9908857" y="2546667"/>
                <a:ext cx="136621" cy="11777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rot="16200000" flipH="1">
                <a:off x="7419650" y="2546668"/>
                <a:ext cx="136621" cy="11777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</p:grpSp>
      </p:grpSp>
      <p:graphicFrame>
        <p:nvGraphicFramePr>
          <p:cNvPr id="32" name="表格 31"/>
          <p:cNvGraphicFramePr>
            <a:graphicFrameLocks noGrp="1"/>
          </p:cNvGraphicFramePr>
          <p:nvPr>
            <p:extLst/>
          </p:nvPr>
        </p:nvGraphicFramePr>
        <p:xfrm>
          <a:off x="5200038" y="2151073"/>
          <a:ext cx="2517795" cy="1990308"/>
        </p:xfrm>
        <a:graphic>
          <a:graphicData uri="http://schemas.openxmlformats.org/drawingml/2006/table">
            <a:tbl>
              <a:tblPr firstRow="1" bandRow="1">
                <a:effectLst>
                  <a:outerShdw blurRad="76200" dist="38100" dir="2700000" algn="tl" rotWithShape="0">
                    <a:prstClr val="black">
                      <a:alpha val="25000"/>
                    </a:prstClr>
                  </a:outerShdw>
                </a:effectLst>
                <a:tableStyleId>{5C22544A-7EE6-4342-B048-85BDC9FD1C3A}</a:tableStyleId>
              </a:tblPr>
              <a:tblGrid>
                <a:gridCol w="359685">
                  <a:extLst>
                    <a:ext uri="{9D8B030D-6E8A-4147-A177-3AD203B41FA5}">
                      <a16:colId xmlns:a16="http://schemas.microsoft.com/office/drawing/2014/main" xmlns="" val="825943176"/>
                    </a:ext>
                  </a:extLst>
                </a:gridCol>
                <a:gridCol w="359685">
                  <a:extLst>
                    <a:ext uri="{9D8B030D-6E8A-4147-A177-3AD203B41FA5}">
                      <a16:colId xmlns:a16="http://schemas.microsoft.com/office/drawing/2014/main" xmlns="" val="1948284185"/>
                    </a:ext>
                  </a:extLst>
                </a:gridCol>
                <a:gridCol w="359685">
                  <a:extLst>
                    <a:ext uri="{9D8B030D-6E8A-4147-A177-3AD203B41FA5}">
                      <a16:colId xmlns:a16="http://schemas.microsoft.com/office/drawing/2014/main" xmlns="" val="1733431838"/>
                    </a:ext>
                  </a:extLst>
                </a:gridCol>
                <a:gridCol w="359685">
                  <a:extLst>
                    <a:ext uri="{9D8B030D-6E8A-4147-A177-3AD203B41FA5}">
                      <a16:colId xmlns:a16="http://schemas.microsoft.com/office/drawing/2014/main" xmlns="" val="3230046140"/>
                    </a:ext>
                  </a:extLst>
                </a:gridCol>
                <a:gridCol w="359685">
                  <a:extLst>
                    <a:ext uri="{9D8B030D-6E8A-4147-A177-3AD203B41FA5}">
                      <a16:colId xmlns:a16="http://schemas.microsoft.com/office/drawing/2014/main" xmlns="" val="2349463301"/>
                    </a:ext>
                  </a:extLst>
                </a:gridCol>
                <a:gridCol w="359685">
                  <a:extLst>
                    <a:ext uri="{9D8B030D-6E8A-4147-A177-3AD203B41FA5}">
                      <a16:colId xmlns:a16="http://schemas.microsoft.com/office/drawing/2014/main" xmlns="" val="1707573522"/>
                    </a:ext>
                  </a:extLst>
                </a:gridCol>
                <a:gridCol w="359685">
                  <a:extLst>
                    <a:ext uri="{9D8B030D-6E8A-4147-A177-3AD203B41FA5}">
                      <a16:colId xmlns:a16="http://schemas.microsoft.com/office/drawing/2014/main" xmlns="" val="3596249345"/>
                    </a:ext>
                  </a:extLst>
                </a:gridCol>
              </a:tblGrid>
              <a:tr h="3317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dirty="0" smtClean="0">
                          <a:latin typeface="ITC Avant Garde Std Md" panose="020B0602020202020204" pitchFamily="34" charset="0"/>
                        </a:rPr>
                        <a:t>SUN</a:t>
                      </a:r>
                      <a:endParaRPr lang="zh-CN" altLang="en-US" sz="7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dirty="0" smtClean="0">
                          <a:latin typeface="ITC Avant Garde Std Md" panose="020B0602020202020204" pitchFamily="34" charset="0"/>
                        </a:rPr>
                        <a:t>MON</a:t>
                      </a:r>
                      <a:endParaRPr lang="zh-CN" altLang="en-US" sz="7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dirty="0" smtClean="0">
                          <a:latin typeface="ITC Avant Garde Std Md" panose="020B0602020202020204" pitchFamily="34" charset="0"/>
                        </a:rPr>
                        <a:t>TUE</a:t>
                      </a:r>
                      <a:endParaRPr lang="zh-CN" altLang="en-US" sz="7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dirty="0" smtClean="0">
                          <a:latin typeface="ITC Avant Garde Std Md" panose="020B0602020202020204" pitchFamily="34" charset="0"/>
                        </a:rPr>
                        <a:t>WED</a:t>
                      </a:r>
                      <a:endParaRPr lang="zh-CN" altLang="en-US" sz="7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dirty="0" smtClean="0">
                          <a:latin typeface="ITC Avant Garde Std Md" panose="020B0602020202020204" pitchFamily="34" charset="0"/>
                        </a:rPr>
                        <a:t>THR</a:t>
                      </a:r>
                      <a:endParaRPr lang="zh-CN" altLang="en-US" sz="7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dirty="0" smtClean="0">
                          <a:latin typeface="ITC Avant Garde Std Md" panose="020B0602020202020204" pitchFamily="34" charset="0"/>
                        </a:rPr>
                        <a:t>FRI</a:t>
                      </a:r>
                      <a:endParaRPr lang="zh-CN" altLang="en-US" sz="7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dirty="0" smtClean="0">
                          <a:latin typeface="ITC Avant Garde Std Md" panose="020B0602020202020204" pitchFamily="34" charset="0"/>
                        </a:rPr>
                        <a:t>SAT</a:t>
                      </a:r>
                      <a:endParaRPr lang="zh-CN" altLang="en-US" sz="7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23000419"/>
                  </a:ext>
                </a:extLst>
              </a:tr>
              <a:tr h="331718">
                <a:tc>
                  <a:txBody>
                    <a:bodyPr/>
                    <a:lstStyle/>
                    <a:p>
                      <a:pPr algn="ctr"/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1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2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3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4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accent3"/>
                          </a:solidFill>
                          <a:latin typeface="ITC Avant Garde Std Md" panose="020B0602020202020204" pitchFamily="34" charset="0"/>
                        </a:rPr>
                        <a:t>5</a:t>
                      </a:r>
                      <a:endParaRPr lang="zh-CN" altLang="en-US" sz="900" dirty="0">
                        <a:solidFill>
                          <a:schemeClr val="accent3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28211625"/>
                  </a:ext>
                </a:extLst>
              </a:tr>
              <a:tr h="3317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accent1"/>
                          </a:solidFill>
                          <a:latin typeface="ITC Avant Garde Std Md" panose="020B0602020202020204" pitchFamily="34" charset="0"/>
                        </a:rPr>
                        <a:t>6</a:t>
                      </a:r>
                      <a:endParaRPr lang="zh-CN" altLang="en-US" sz="900" dirty="0">
                        <a:solidFill>
                          <a:schemeClr val="accent1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7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8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9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10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11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accent3"/>
                          </a:solidFill>
                          <a:latin typeface="ITC Avant Garde Std Md" panose="020B0602020202020204" pitchFamily="34" charset="0"/>
                        </a:rPr>
                        <a:t>12</a:t>
                      </a:r>
                      <a:endParaRPr lang="zh-CN" altLang="en-US" sz="900" dirty="0">
                        <a:solidFill>
                          <a:schemeClr val="accent3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34605273"/>
                  </a:ext>
                </a:extLst>
              </a:tr>
              <a:tr h="3317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accent1"/>
                          </a:solidFill>
                          <a:latin typeface="ITC Avant Garde Std Md" panose="020B0602020202020204" pitchFamily="34" charset="0"/>
                        </a:rPr>
                        <a:t>13</a:t>
                      </a:r>
                      <a:endParaRPr lang="zh-CN" altLang="en-US" sz="900" dirty="0">
                        <a:solidFill>
                          <a:schemeClr val="accent1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14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15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bg1"/>
                          </a:solidFill>
                          <a:latin typeface="ITC Avant Garde Std Md" panose="020B0602020202020204" pitchFamily="34" charset="0"/>
                        </a:rPr>
                        <a:t>16</a:t>
                      </a:r>
                      <a:endParaRPr lang="zh-CN" altLang="en-US" sz="900" dirty="0">
                        <a:solidFill>
                          <a:schemeClr val="bg1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17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18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accent3"/>
                          </a:solidFill>
                          <a:latin typeface="ITC Avant Garde Std Md" panose="020B0602020202020204" pitchFamily="34" charset="0"/>
                        </a:rPr>
                        <a:t>19</a:t>
                      </a:r>
                      <a:endParaRPr lang="zh-CN" altLang="en-US" sz="900" dirty="0">
                        <a:solidFill>
                          <a:schemeClr val="accent3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86603521"/>
                  </a:ext>
                </a:extLst>
              </a:tr>
              <a:tr h="3317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accent1"/>
                          </a:solidFill>
                          <a:latin typeface="ITC Avant Garde Std Md" panose="020B0602020202020204" pitchFamily="34" charset="0"/>
                        </a:rPr>
                        <a:t>20</a:t>
                      </a:r>
                      <a:endParaRPr lang="zh-CN" altLang="en-US" sz="900" dirty="0">
                        <a:solidFill>
                          <a:schemeClr val="accent1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21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22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23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24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25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accent3"/>
                          </a:solidFill>
                          <a:latin typeface="ITC Avant Garde Std Md" panose="020B0602020202020204" pitchFamily="34" charset="0"/>
                        </a:rPr>
                        <a:t>26</a:t>
                      </a:r>
                      <a:endParaRPr lang="zh-CN" altLang="en-US" sz="900" dirty="0">
                        <a:solidFill>
                          <a:schemeClr val="accent3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69211685"/>
                  </a:ext>
                </a:extLst>
              </a:tr>
              <a:tr h="3317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accent1"/>
                          </a:solidFill>
                          <a:latin typeface="ITC Avant Garde Std Md" panose="020B0602020202020204" pitchFamily="34" charset="0"/>
                        </a:rPr>
                        <a:t>27</a:t>
                      </a:r>
                      <a:endParaRPr lang="zh-CN" altLang="en-US" sz="900" dirty="0">
                        <a:solidFill>
                          <a:schemeClr val="accent1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28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29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30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31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90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445432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8940054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62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accel="62000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accel="62000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6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accel="62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accel="6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11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971600" y="2050687"/>
            <a:ext cx="1423450" cy="142345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004805" y="1381576"/>
            <a:ext cx="2846358" cy="284635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932040" y="1410570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chemeClr val="accent3"/>
                  </a:solidFill>
                  <a:latin typeface="+mj-ea"/>
                  <a:ea typeface="+mj-ea"/>
                </a:rPr>
                <a:t>1</a:t>
              </a:r>
              <a:endParaRPr lang="zh-CN" altLang="en-US" sz="2500" b="1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477088" y="2450460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chemeClr val="accent4"/>
                  </a:solidFill>
                  <a:latin typeface="+mj-ea"/>
                  <a:ea typeface="+mj-ea"/>
                </a:rPr>
                <a:t>2</a:t>
              </a:r>
              <a:endParaRPr lang="zh-CN" altLang="en-US" sz="2500" b="1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32040" y="3541908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chemeClr val="accent2"/>
                  </a:solidFill>
                  <a:latin typeface="+mj-ea"/>
                  <a:ea typeface="+mj-ea"/>
                </a:rPr>
                <a:t>3</a:t>
              </a:r>
              <a:endParaRPr lang="zh-CN" altLang="en-US" sz="2500" b="1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7" name="TextBox 15"/>
          <p:cNvSpPr txBox="1"/>
          <p:nvPr/>
        </p:nvSpPr>
        <p:spPr>
          <a:xfrm>
            <a:off x="1426843" y="2460253"/>
            <a:ext cx="512961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  <a:endParaRPr lang="en-US" altLang="zh-CN" sz="2000" b="1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18" name="TextBox 16"/>
          <p:cNvSpPr txBox="1"/>
          <p:nvPr/>
        </p:nvSpPr>
        <p:spPr>
          <a:xfrm>
            <a:off x="5827796" y="1438817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+mj-ea"/>
                <a:ea typeface="+mj-ea"/>
              </a:rPr>
              <a:t>……</a:t>
            </a:r>
            <a:r>
              <a:rPr lang="zh-CN" altLang="en-US" sz="1000" dirty="0" smtClean="0">
                <a:latin typeface="+mj-ea"/>
                <a:ea typeface="+mj-ea"/>
              </a:rPr>
              <a:t>。</a:t>
            </a:r>
            <a:endParaRPr lang="en-US" altLang="zh-CN" sz="1000" dirty="0" smtClean="0">
              <a:latin typeface="+mj-ea"/>
              <a:ea typeface="+mj-ea"/>
            </a:endParaRPr>
          </a:p>
        </p:txBody>
      </p:sp>
      <p:sp>
        <p:nvSpPr>
          <p:cNvPr id="19" name="TextBox 17"/>
          <p:cNvSpPr txBox="1"/>
          <p:nvPr/>
        </p:nvSpPr>
        <p:spPr>
          <a:xfrm>
            <a:off x="6259844" y="2478885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+mj-ea"/>
                <a:ea typeface="+mj-ea"/>
              </a:rPr>
              <a:t>……</a:t>
            </a:r>
            <a:r>
              <a:rPr lang="zh-CN" altLang="en-US" sz="1000" dirty="0" smtClean="0">
                <a:latin typeface="+mj-ea"/>
                <a:ea typeface="+mj-ea"/>
              </a:rPr>
              <a:t>。</a:t>
            </a:r>
            <a:endParaRPr lang="en-US" altLang="zh-CN" sz="1000" dirty="0" smtClean="0">
              <a:latin typeface="+mj-ea"/>
              <a:ea typeface="+mj-ea"/>
            </a:endParaRPr>
          </a:p>
        </p:txBody>
      </p:sp>
      <p:sp>
        <p:nvSpPr>
          <p:cNvPr id="20" name="TextBox 18"/>
          <p:cNvSpPr txBox="1"/>
          <p:nvPr/>
        </p:nvSpPr>
        <p:spPr>
          <a:xfrm>
            <a:off x="5774440" y="3593199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+mj-ea"/>
                <a:ea typeface="+mj-ea"/>
              </a:rPr>
              <a:t>……</a:t>
            </a:r>
            <a:r>
              <a:rPr lang="zh-CN" altLang="en-US" sz="1000" dirty="0" smtClean="0">
                <a:latin typeface="+mj-ea"/>
                <a:ea typeface="+mj-ea"/>
              </a:rPr>
              <a:t>。</a:t>
            </a:r>
            <a:endParaRPr lang="en-US" altLang="zh-CN" sz="1000" dirty="0" smtClean="0">
              <a:latin typeface="+mj-ea"/>
              <a:ea typeface="+mj-ea"/>
            </a:endParaRPr>
          </a:p>
        </p:txBody>
      </p:sp>
      <p:sp>
        <p:nvSpPr>
          <p:cNvPr id="21" name="TextBox 19"/>
          <p:cNvSpPr txBox="1"/>
          <p:nvPr/>
        </p:nvSpPr>
        <p:spPr>
          <a:xfrm>
            <a:off x="3491879" y="2069425"/>
            <a:ext cx="1752111" cy="13730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400" dirty="0" smtClean="0">
                <a:latin typeface="+mj-ea"/>
                <a:ea typeface="+mj-ea"/>
              </a:rPr>
              <a:t>……</a:t>
            </a:r>
            <a:endParaRPr lang="en-US" altLang="zh-CN" sz="1400" dirty="0">
              <a:latin typeface="+mj-ea"/>
              <a:ea typeface="+mj-ea"/>
            </a:endParaRPr>
          </a:p>
        </p:txBody>
      </p:sp>
      <p:sp>
        <p:nvSpPr>
          <p:cNvPr id="22" name="Half Frame 12"/>
          <p:cNvSpPr/>
          <p:nvPr/>
        </p:nvSpPr>
        <p:spPr>
          <a:xfrm rot="8097294">
            <a:off x="2428709" y="2569527"/>
            <a:ext cx="360168" cy="395798"/>
          </a:xfrm>
          <a:prstGeom prst="halfFrame">
            <a:avLst/>
          </a:prstGeom>
          <a:solidFill>
            <a:schemeClr val="accent1"/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00564651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2000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4" accel="42000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2" presetClass="entr" presetSubtype="3" accel="52000" fill="hold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1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2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2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5" dur="1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6" dur="1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accel="52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9" dur="1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0" dur="1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7" grpId="0"/>
          <p:bldP spid="18" grpId="0"/>
          <p:bldP spid="19" grpId="0"/>
          <p:bldP spid="20" grpId="0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4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7" grpId="0"/>
          <p:bldP spid="18" grpId="0"/>
          <p:bldP spid="19" grpId="0"/>
          <p:bldP spid="20" grpId="0"/>
          <p:bldP spid="21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586952" y="853215"/>
            <a:ext cx="3192960" cy="3950783"/>
            <a:chOff x="865232" y="1286330"/>
            <a:chExt cx="4013321" cy="4966128"/>
          </a:xfrm>
        </p:grpSpPr>
        <p:pic>
          <p:nvPicPr>
            <p:cNvPr id="5" name="Picture 3"/>
            <p:cNvPicPr>
              <a:picLocks noChangeAspect="1"/>
            </p:cNvPicPr>
            <p:nvPr/>
          </p:nvPicPr>
          <p:blipFill>
            <a:blip r:embed="rId3"/>
            <a:srcRect l="5354" t="8440" r="6203" b="10136"/>
            <a:stretch>
              <a:fillRect/>
            </a:stretch>
          </p:blipFill>
          <p:spPr bwMode="auto">
            <a:xfrm>
              <a:off x="865232" y="1286330"/>
              <a:ext cx="4013321" cy="4966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4"/>
            <p:cNvSpPr/>
            <p:nvPr/>
          </p:nvSpPr>
          <p:spPr>
            <a:xfrm>
              <a:off x="1454212" y="1875344"/>
              <a:ext cx="2840124" cy="3699194"/>
            </a:xfrm>
            <a:prstGeom prst="rect">
              <a:avLst/>
            </a:prstGeom>
            <a:blipFill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208606" y="3534278"/>
            <a:ext cx="1083474" cy="30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5" tIns="45719" rIns="91435" bIns="45719">
            <a:spAutoFit/>
          </a:bodyPr>
          <a:lstStyle/>
          <a:p>
            <a:r>
              <a:rPr lang="zh-CN" altLang="en-US" sz="1400" b="1" dirty="0">
                <a:solidFill>
                  <a:schemeClr val="accent1"/>
                </a:solidFill>
                <a:latin typeface="+mj-ea"/>
                <a:ea typeface="+mj-ea"/>
              </a:rPr>
              <a:t>添加标题</a:t>
            </a:r>
            <a:endParaRPr lang="en-US" altLang="zh-CN" sz="1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8" name="矩形 47"/>
          <p:cNvSpPr>
            <a:spLocks noChangeArrowheads="1"/>
          </p:cNvSpPr>
          <p:nvPr/>
        </p:nvSpPr>
        <p:spPr bwMode="auto">
          <a:xfrm>
            <a:off x="4194319" y="3846285"/>
            <a:ext cx="1928420" cy="7017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5" tIns="45719" rIns="91435" bIns="45719">
            <a:spAutoFit/>
          </a:bodyPr>
          <a:lstStyle/>
          <a:p>
            <a:pPr defTabSz="914332" fontAlgn="auto">
              <a:lnSpc>
                <a:spcPct val="12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100" dirty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402282" y="3534278"/>
            <a:ext cx="978029" cy="30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5" tIns="45719" rIns="91435" bIns="45719">
            <a:spAutoFit/>
          </a:bodyPr>
          <a:lstStyle/>
          <a:p>
            <a:r>
              <a:rPr lang="zh-CN" altLang="en-US" sz="1400" b="1" dirty="0">
                <a:solidFill>
                  <a:schemeClr val="accent2"/>
                </a:solidFill>
                <a:latin typeface="+mj-ea"/>
                <a:ea typeface="+mj-ea"/>
              </a:rPr>
              <a:t>添加标题</a:t>
            </a:r>
            <a:endParaRPr lang="en-US" altLang="zh-CN" sz="14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387996" y="3846285"/>
            <a:ext cx="1928420" cy="7017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5" tIns="45719" rIns="91435" bIns="45719">
            <a:spAutoFit/>
          </a:bodyPr>
          <a:lstStyle/>
          <a:p>
            <a:pPr defTabSz="914332" fontAlgn="auto">
              <a:lnSpc>
                <a:spcPct val="12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100" dirty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390421" y="1357643"/>
            <a:ext cx="2263519" cy="350012"/>
            <a:chOff x="814328" y="3219334"/>
            <a:chExt cx="2797200" cy="432536"/>
          </a:xfrm>
        </p:grpSpPr>
        <p:grpSp>
          <p:nvGrpSpPr>
            <p:cNvPr id="12" name="组合 11"/>
            <p:cNvGrpSpPr/>
            <p:nvPr/>
          </p:nvGrpSpPr>
          <p:grpSpPr>
            <a:xfrm>
              <a:off x="814328" y="3219334"/>
              <a:ext cx="2797200" cy="432536"/>
              <a:chOff x="2173927" y="3285519"/>
              <a:chExt cx="3549387" cy="548848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2173927" y="3285519"/>
                <a:ext cx="3549387" cy="548848"/>
                <a:chOff x="4304043" y="1286668"/>
                <a:chExt cx="79147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6" name="圆角矩形 15"/>
                <p:cNvSpPr/>
                <p:nvPr/>
              </p:nvSpPr>
              <p:spPr>
                <a:xfrm>
                  <a:off x="4304043" y="1286668"/>
                  <a:ext cx="79147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7" name="圆角矩形 16"/>
                <p:cNvSpPr/>
                <p:nvPr/>
              </p:nvSpPr>
              <p:spPr>
                <a:xfrm>
                  <a:off x="4351924" y="1373342"/>
                  <a:ext cx="7812881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5" name="椭圆 14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3" name="TextBox 24"/>
            <p:cNvSpPr txBox="1"/>
            <p:nvPr/>
          </p:nvSpPr>
          <p:spPr>
            <a:xfrm>
              <a:off x="1224125" y="3331792"/>
              <a:ext cx="2191136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</a:t>
              </a:r>
              <a:r>
                <a:rPr lang="zh-CN" altLang="en-US" sz="1100" b="0" dirty="0" smtClean="0">
                  <a:solidFill>
                    <a:srgbClr val="080808"/>
                  </a:solidFill>
                  <a:latin typeface="+mj-ea"/>
                  <a:ea typeface="+mj-ea"/>
                </a:rPr>
                <a:t>文本小标签</a:t>
              </a:r>
              <a:endParaRPr lang="zh-CN" altLang="en-US" sz="1100" b="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92304" y="1871726"/>
            <a:ext cx="2916000" cy="350012"/>
            <a:chOff x="814327" y="3219334"/>
            <a:chExt cx="3603522" cy="432536"/>
          </a:xfrm>
        </p:grpSpPr>
        <p:grpSp>
          <p:nvGrpSpPr>
            <p:cNvPr id="19" name="组合 18"/>
            <p:cNvGrpSpPr/>
            <p:nvPr/>
          </p:nvGrpSpPr>
          <p:grpSpPr>
            <a:xfrm>
              <a:off x="814327" y="3219334"/>
              <a:ext cx="3603522" cy="432536"/>
              <a:chOff x="2173926" y="3285519"/>
              <a:chExt cx="4572535" cy="548848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2173926" y="3285519"/>
                <a:ext cx="4572535" cy="548848"/>
                <a:chOff x="4304040" y="1286668"/>
                <a:chExt cx="10196250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3" name="圆角矩形 22"/>
                <p:cNvSpPr/>
                <p:nvPr/>
              </p:nvSpPr>
              <p:spPr>
                <a:xfrm>
                  <a:off x="4304040" y="1286668"/>
                  <a:ext cx="10196250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4" name="圆角矩形 23"/>
                <p:cNvSpPr/>
                <p:nvPr/>
              </p:nvSpPr>
              <p:spPr>
                <a:xfrm>
                  <a:off x="4351920" y="1373339"/>
                  <a:ext cx="10095546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2" name="椭圆 21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0" name="TextBox 31"/>
            <p:cNvSpPr txBox="1"/>
            <p:nvPr/>
          </p:nvSpPr>
          <p:spPr>
            <a:xfrm>
              <a:off x="1224125" y="3331792"/>
              <a:ext cx="2989681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</a:t>
              </a:r>
              <a:r>
                <a:rPr lang="zh-CN" altLang="en-US" sz="1100" b="0" dirty="0" smtClean="0">
                  <a:solidFill>
                    <a:srgbClr val="080808"/>
                  </a:solidFill>
                  <a:latin typeface="+mj-ea"/>
                  <a:ea typeface="+mj-ea"/>
                </a:rPr>
                <a:t>文本及描述说明</a:t>
              </a:r>
              <a:endParaRPr lang="zh-CN" altLang="en-US" sz="1100" b="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403535" y="2365754"/>
            <a:ext cx="2401200" cy="350012"/>
            <a:chOff x="814328" y="3219334"/>
            <a:chExt cx="2967344" cy="432536"/>
          </a:xfrm>
        </p:grpSpPr>
        <p:grpSp>
          <p:nvGrpSpPr>
            <p:cNvPr id="26" name="组合 25"/>
            <p:cNvGrpSpPr/>
            <p:nvPr/>
          </p:nvGrpSpPr>
          <p:grpSpPr>
            <a:xfrm>
              <a:off x="814328" y="3219334"/>
              <a:ext cx="2967344" cy="432536"/>
              <a:chOff x="2173927" y="3285519"/>
              <a:chExt cx="3765284" cy="548848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2173927" y="3285519"/>
                <a:ext cx="3765284" cy="548848"/>
                <a:chOff x="4304043" y="1286668"/>
                <a:chExt cx="8396171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0" name="圆角矩形 29"/>
                <p:cNvSpPr/>
                <p:nvPr/>
              </p:nvSpPr>
              <p:spPr>
                <a:xfrm>
                  <a:off x="4304043" y="1286668"/>
                  <a:ext cx="8396171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1" name="圆角矩形 30"/>
                <p:cNvSpPr/>
                <p:nvPr/>
              </p:nvSpPr>
              <p:spPr>
                <a:xfrm>
                  <a:off x="4351923" y="1373339"/>
                  <a:ext cx="8295467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9" name="椭圆 28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TextBox 38"/>
            <p:cNvSpPr txBox="1"/>
            <p:nvPr/>
          </p:nvSpPr>
          <p:spPr>
            <a:xfrm>
              <a:off x="1224125" y="3331792"/>
              <a:ext cx="2371197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</a:t>
              </a:r>
              <a:r>
                <a:rPr lang="zh-CN" altLang="en-US" sz="1100" b="0" dirty="0" smtClean="0">
                  <a:solidFill>
                    <a:srgbClr val="080808"/>
                  </a:solidFill>
                  <a:latin typeface="+mj-ea"/>
                  <a:ea typeface="+mj-ea"/>
                </a:rPr>
                <a:t>文本小标签</a:t>
              </a:r>
              <a:endParaRPr lang="zh-CN" altLang="en-US" sz="1100" b="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401064" y="2869810"/>
            <a:ext cx="1972203" cy="350012"/>
            <a:chOff x="814328" y="3219334"/>
            <a:chExt cx="2437200" cy="432536"/>
          </a:xfrm>
        </p:grpSpPr>
        <p:grpSp>
          <p:nvGrpSpPr>
            <p:cNvPr id="33" name="组合 32"/>
            <p:cNvGrpSpPr/>
            <p:nvPr/>
          </p:nvGrpSpPr>
          <p:grpSpPr>
            <a:xfrm>
              <a:off x="814328" y="3219334"/>
              <a:ext cx="2437200" cy="432536"/>
              <a:chOff x="2173927" y="3285519"/>
              <a:chExt cx="3092581" cy="548848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2173927" y="3285519"/>
                <a:ext cx="3092581" cy="548848"/>
                <a:chOff x="4304043" y="1286668"/>
                <a:chExt cx="6896116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7" name="圆角矩形 36"/>
                <p:cNvSpPr/>
                <p:nvPr/>
              </p:nvSpPr>
              <p:spPr>
                <a:xfrm>
                  <a:off x="4304043" y="1286668"/>
                  <a:ext cx="6896116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8" name="圆角矩形 37"/>
                <p:cNvSpPr/>
                <p:nvPr/>
              </p:nvSpPr>
              <p:spPr>
                <a:xfrm>
                  <a:off x="4351924" y="1373342"/>
                  <a:ext cx="679425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6" name="椭圆 35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4" name="TextBox 45"/>
            <p:cNvSpPr txBox="1"/>
            <p:nvPr/>
          </p:nvSpPr>
          <p:spPr>
            <a:xfrm>
              <a:off x="1224126" y="3331792"/>
              <a:ext cx="1911028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89129730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3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5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590993" y="2105406"/>
            <a:ext cx="6228449" cy="98504"/>
            <a:chOff x="2088841" y="4786946"/>
            <a:chExt cx="8304598" cy="131338"/>
          </a:xfrm>
        </p:grpSpPr>
        <p:sp>
          <p:nvSpPr>
            <p:cNvPr id="5" name="圆角矩形 4"/>
            <p:cNvSpPr/>
            <p:nvPr/>
          </p:nvSpPr>
          <p:spPr>
            <a:xfrm>
              <a:off x="2088841" y="4786946"/>
              <a:ext cx="8304598" cy="1218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01600" dist="381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6691937" y="4796484"/>
              <a:ext cx="2039726" cy="1218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01600" dist="381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99091" y="3404194"/>
            <a:ext cx="6129582" cy="1041780"/>
            <a:chOff x="2207942" y="2018652"/>
            <a:chExt cx="7776116" cy="1220497"/>
          </a:xfrm>
        </p:grpSpPr>
        <p:sp>
          <p:nvSpPr>
            <p:cNvPr id="8" name="圆角矩形 7"/>
            <p:cNvSpPr/>
            <p:nvPr/>
          </p:nvSpPr>
          <p:spPr>
            <a:xfrm>
              <a:off x="2207942" y="2018652"/>
              <a:ext cx="7776116" cy="122049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2314903" y="2115844"/>
              <a:ext cx="7562195" cy="102611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27000" dist="635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571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038940" y="3621429"/>
            <a:ext cx="906534" cy="630391"/>
            <a:chOff x="1514730" y="396832"/>
            <a:chExt cx="1208712" cy="840521"/>
          </a:xfrm>
        </p:grpSpPr>
        <p:sp>
          <p:nvSpPr>
            <p:cNvPr id="11" name="文本框 10"/>
            <p:cNvSpPr txBox="1"/>
            <p:nvPr/>
          </p:nvSpPr>
          <p:spPr>
            <a:xfrm>
              <a:off x="1514730" y="396832"/>
              <a:ext cx="1208712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563026" y="944965"/>
              <a:ext cx="111211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PERCEPTUAL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53390" y="3621429"/>
            <a:ext cx="906534" cy="630391"/>
            <a:chOff x="1514730" y="396832"/>
            <a:chExt cx="1208712" cy="840521"/>
          </a:xfrm>
        </p:grpSpPr>
        <p:sp>
          <p:nvSpPr>
            <p:cNvPr id="14" name="文本框 13"/>
            <p:cNvSpPr txBox="1"/>
            <p:nvPr/>
          </p:nvSpPr>
          <p:spPr>
            <a:xfrm>
              <a:off x="1514730" y="396832"/>
              <a:ext cx="1208712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accent2"/>
                  </a:solidFill>
                  <a:latin typeface="+mj-ea"/>
                  <a:ea typeface="+mj-ea"/>
                </a:rPr>
                <a:t>标题</a:t>
              </a:r>
              <a:endParaRPr lang="zh-CN" altLang="en-US" sz="20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563026" y="944965"/>
              <a:ext cx="111211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PERCEPTUAL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667840" y="3621429"/>
            <a:ext cx="906534" cy="630391"/>
            <a:chOff x="1514730" y="396832"/>
            <a:chExt cx="1208712" cy="840521"/>
          </a:xfrm>
        </p:grpSpPr>
        <p:sp>
          <p:nvSpPr>
            <p:cNvPr id="17" name="文本框 16"/>
            <p:cNvSpPr txBox="1"/>
            <p:nvPr/>
          </p:nvSpPr>
          <p:spPr>
            <a:xfrm>
              <a:off x="1514730" y="396832"/>
              <a:ext cx="1208712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accent3"/>
                  </a:solidFill>
                  <a:latin typeface="+mj-ea"/>
                  <a:ea typeface="+mj-ea"/>
                </a:rPr>
                <a:t>标题</a:t>
              </a:r>
              <a:endParaRPr lang="zh-CN" altLang="en-US" sz="2000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563026" y="944965"/>
              <a:ext cx="111211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PERCEPTUAL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82290" y="3621429"/>
            <a:ext cx="906534" cy="630391"/>
            <a:chOff x="1514730" y="396832"/>
            <a:chExt cx="1208712" cy="840521"/>
          </a:xfrm>
        </p:grpSpPr>
        <p:sp>
          <p:nvSpPr>
            <p:cNvPr id="20" name="文本框 19"/>
            <p:cNvSpPr txBox="1"/>
            <p:nvPr/>
          </p:nvSpPr>
          <p:spPr>
            <a:xfrm>
              <a:off x="1514730" y="396832"/>
              <a:ext cx="1208712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accent4"/>
                  </a:solidFill>
                  <a:latin typeface="+mj-ea"/>
                  <a:ea typeface="+mj-ea"/>
                </a:rPr>
                <a:t>标题</a:t>
              </a:r>
              <a:endParaRPr lang="zh-CN" altLang="en-US" sz="2000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563026" y="944965"/>
              <a:ext cx="111211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PERCEPTUAL</a:t>
              </a: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3143717" y="3651868"/>
            <a:ext cx="0" cy="503957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463882" y="3651868"/>
            <a:ext cx="0" cy="503957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5784047" y="3651868"/>
            <a:ext cx="0" cy="503957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1970034" y="2045657"/>
            <a:ext cx="210850" cy="21085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14300" dist="508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2820349" y="2045657"/>
            <a:ext cx="210850" cy="21085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14300" dist="508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909175" y="2045657"/>
            <a:ext cx="210850" cy="21085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14300" dist="508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518900" y="2045657"/>
            <a:ext cx="210850" cy="21085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14300" dist="508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42372" y="2053155"/>
            <a:ext cx="834089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Since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1851542" y="2282921"/>
            <a:ext cx="1529196" cy="592882"/>
            <a:chOff x="2291100" y="4860345"/>
            <a:chExt cx="2038928" cy="790508"/>
          </a:xfrm>
        </p:grpSpPr>
        <p:sp>
          <p:nvSpPr>
            <p:cNvPr id="31" name="文本框 30"/>
            <p:cNvSpPr txBox="1"/>
            <p:nvPr/>
          </p:nvSpPr>
          <p:spPr>
            <a:xfrm>
              <a:off x="2291100" y="4860345"/>
              <a:ext cx="7703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ITC Avant Garde Std Md" panose="020B0602020202020204" pitchFamily="34" charset="0"/>
                </a:defRPr>
              </a:lvl1pPr>
            </a:lstStyle>
            <a:p>
              <a:pPr algn="l"/>
              <a:r>
                <a:rPr lang="en-US" altLang="zh-CN" sz="1050" dirty="0">
                  <a:solidFill>
                    <a:schemeClr val="accent1"/>
                  </a:solidFill>
                  <a:latin typeface="+mj-ea"/>
                  <a:ea typeface="+mj-ea"/>
                </a:rPr>
                <a:t>2010</a:t>
              </a:r>
              <a:endParaRPr lang="zh-CN" altLang="en-US" sz="105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文本框 31"/>
            <p:cNvSpPr txBox="1"/>
            <p:nvPr/>
          </p:nvSpPr>
          <p:spPr bwMode="auto">
            <a:xfrm>
              <a:off x="2291100" y="5071037"/>
              <a:ext cx="2038928" cy="5798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785211" y="2282921"/>
            <a:ext cx="1529196" cy="610450"/>
            <a:chOff x="2291100" y="4860345"/>
            <a:chExt cx="2038928" cy="813932"/>
          </a:xfrm>
        </p:grpSpPr>
        <p:sp>
          <p:nvSpPr>
            <p:cNvPr id="34" name="文本框 33"/>
            <p:cNvSpPr txBox="1"/>
            <p:nvPr/>
          </p:nvSpPr>
          <p:spPr>
            <a:xfrm>
              <a:off x="2291100" y="4860345"/>
              <a:ext cx="7703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ITC Avant Garde Std Md" panose="020B0602020202020204" pitchFamily="34" charset="0"/>
                </a:defRPr>
              </a:lvl1pPr>
            </a:lstStyle>
            <a:p>
              <a:pPr algn="l"/>
              <a:r>
                <a:rPr lang="en-US" altLang="zh-CN" sz="1050" dirty="0">
                  <a:solidFill>
                    <a:schemeClr val="accent3"/>
                  </a:solidFill>
                  <a:latin typeface="+mj-ea"/>
                  <a:ea typeface="+mj-ea"/>
                </a:rPr>
                <a:t>2014</a:t>
              </a:r>
              <a:endParaRPr lang="zh-CN" altLang="en-US" sz="1050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文本框 34"/>
            <p:cNvSpPr txBox="1"/>
            <p:nvPr/>
          </p:nvSpPr>
          <p:spPr bwMode="auto">
            <a:xfrm>
              <a:off x="2291100" y="5071035"/>
              <a:ext cx="2038928" cy="6032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625014" y="1419616"/>
            <a:ext cx="1529196" cy="590433"/>
            <a:chOff x="2198445" y="4860345"/>
            <a:chExt cx="2038928" cy="787244"/>
          </a:xfrm>
        </p:grpSpPr>
        <p:sp>
          <p:nvSpPr>
            <p:cNvPr id="37" name="文本框 36"/>
            <p:cNvSpPr txBox="1"/>
            <p:nvPr/>
          </p:nvSpPr>
          <p:spPr>
            <a:xfrm>
              <a:off x="2291100" y="4860345"/>
              <a:ext cx="7703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ITC Avant Garde Std Md" panose="020B0602020202020204" pitchFamily="34" charset="0"/>
                </a:defRPr>
              </a:lvl1pPr>
            </a:lstStyle>
            <a:p>
              <a:pPr algn="l"/>
              <a:r>
                <a:rPr lang="en-US" altLang="zh-CN" sz="1050" dirty="0">
                  <a:solidFill>
                    <a:schemeClr val="accent2"/>
                  </a:solidFill>
                  <a:latin typeface="+mj-ea"/>
                  <a:ea typeface="+mj-ea"/>
                </a:rPr>
                <a:t>2012</a:t>
              </a:r>
              <a:endParaRPr lang="zh-CN" altLang="en-US" sz="105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文本框 37"/>
            <p:cNvSpPr txBox="1"/>
            <p:nvPr/>
          </p:nvSpPr>
          <p:spPr bwMode="auto">
            <a:xfrm>
              <a:off x="2198445" y="5067772"/>
              <a:ext cx="2038928" cy="5798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372200" y="1419627"/>
            <a:ext cx="1529196" cy="610447"/>
            <a:chOff x="2291100" y="4860345"/>
            <a:chExt cx="2038928" cy="813927"/>
          </a:xfrm>
        </p:grpSpPr>
        <p:sp>
          <p:nvSpPr>
            <p:cNvPr id="40" name="文本框 39"/>
            <p:cNvSpPr txBox="1"/>
            <p:nvPr/>
          </p:nvSpPr>
          <p:spPr>
            <a:xfrm>
              <a:off x="2291100" y="4860345"/>
              <a:ext cx="7703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ITC Avant Garde Std Md" panose="020B0602020202020204" pitchFamily="34" charset="0"/>
                </a:defRPr>
              </a:lvl1pPr>
            </a:lstStyle>
            <a:p>
              <a:pPr algn="l"/>
              <a:r>
                <a:rPr lang="en-US" altLang="zh-CN" sz="1050" dirty="0">
                  <a:solidFill>
                    <a:schemeClr val="accent4"/>
                  </a:solidFill>
                  <a:latin typeface="+mj-ea"/>
                  <a:ea typeface="+mj-ea"/>
                </a:rPr>
                <a:t>2016</a:t>
              </a:r>
              <a:endParaRPr lang="zh-CN" altLang="en-US" sz="1050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  <p:sp>
          <p:nvSpPr>
            <p:cNvPr id="41" name="文本框 40"/>
            <p:cNvSpPr txBox="1"/>
            <p:nvPr/>
          </p:nvSpPr>
          <p:spPr bwMode="auto">
            <a:xfrm>
              <a:off x="2291100" y="5071031"/>
              <a:ext cx="2038928" cy="6032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1836169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2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3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0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 animBg="1"/>
          <p:bldP spid="27" grpId="0" animBg="1"/>
          <p:bldP spid="28" grpId="0" animBg="1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2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3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0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 animBg="1"/>
          <p:bldP spid="27" grpId="0" animBg="1"/>
          <p:bldP spid="28" grpId="0" animBg="1"/>
          <p:bldP spid="29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C:\Users\Administrator\Desktop\78763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488" y="896144"/>
            <a:ext cx="2907506" cy="409307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3955844" y="4115594"/>
            <a:ext cx="764793" cy="764793"/>
            <a:chOff x="3832873" y="2297208"/>
            <a:chExt cx="1516550" cy="1516550"/>
          </a:xfrm>
        </p:grpSpPr>
        <p:grpSp>
          <p:nvGrpSpPr>
            <p:cNvPr id="6" name="组合 5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" name="同心圆 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7" name="椭圆 6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198401" y="3299758"/>
            <a:ext cx="764793" cy="764793"/>
            <a:chOff x="3832873" y="2297208"/>
            <a:chExt cx="1516550" cy="1516550"/>
          </a:xfrm>
        </p:grpSpPr>
        <p:grpSp>
          <p:nvGrpSpPr>
            <p:cNvPr id="11" name="组合 10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" name="同心圆 1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12" name="椭圆 11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725194" y="2801144"/>
            <a:ext cx="764793" cy="764793"/>
            <a:chOff x="3832873" y="2297208"/>
            <a:chExt cx="1516550" cy="1516550"/>
          </a:xfrm>
        </p:grpSpPr>
        <p:grpSp>
          <p:nvGrpSpPr>
            <p:cNvPr id="16" name="组合 15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17" name="椭圆 16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198401" y="2328208"/>
            <a:ext cx="764793" cy="764793"/>
            <a:chOff x="3832873" y="2297208"/>
            <a:chExt cx="1516550" cy="1516550"/>
          </a:xfrm>
        </p:grpSpPr>
        <p:grpSp>
          <p:nvGrpSpPr>
            <p:cNvPr id="21" name="组合 20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22" name="椭圆 21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725194" y="1818164"/>
            <a:ext cx="764793" cy="764793"/>
            <a:chOff x="3832873" y="2297208"/>
            <a:chExt cx="1516550" cy="1516550"/>
          </a:xfrm>
        </p:grpSpPr>
        <p:grpSp>
          <p:nvGrpSpPr>
            <p:cNvPr id="26" name="组合 25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27" name="椭圆 26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955844" y="972344"/>
            <a:ext cx="764793" cy="764793"/>
            <a:chOff x="3832873" y="2297208"/>
            <a:chExt cx="1516550" cy="1516550"/>
          </a:xfrm>
        </p:grpSpPr>
        <p:grpSp>
          <p:nvGrpSpPr>
            <p:cNvPr id="31" name="组合 30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32" name="椭圆 31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197100" y="1185095"/>
            <a:ext cx="299494" cy="243706"/>
            <a:chOff x="1550139" y="1314466"/>
            <a:chExt cx="509139" cy="414300"/>
          </a:xfrm>
          <a:solidFill>
            <a:schemeClr val="bg1"/>
          </a:solidFill>
        </p:grpSpPr>
        <p:sp>
          <p:nvSpPr>
            <p:cNvPr id="36" name="Freeform 5"/>
            <p:cNvSpPr>
              <a:spLocks noEditPoints="1"/>
            </p:cNvSpPr>
            <p:nvPr/>
          </p:nvSpPr>
          <p:spPr bwMode="auto">
            <a:xfrm>
              <a:off x="1550139" y="1314466"/>
              <a:ext cx="509139" cy="414300"/>
            </a:xfrm>
            <a:custGeom>
              <a:avLst/>
              <a:gdLst>
                <a:gd name="T0" fmla="*/ 78 w 153"/>
                <a:gd name="T1" fmla="*/ 0 h 125"/>
                <a:gd name="T2" fmla="*/ 0 w 153"/>
                <a:gd name="T3" fmla="*/ 69 h 125"/>
                <a:gd name="T4" fmla="*/ 15 w 153"/>
                <a:gd name="T5" fmla="*/ 69 h 125"/>
                <a:gd name="T6" fmla="*/ 21 w 153"/>
                <a:gd name="T7" fmla="*/ 64 h 125"/>
                <a:gd name="T8" fmla="*/ 21 w 153"/>
                <a:gd name="T9" fmla="*/ 121 h 125"/>
                <a:gd name="T10" fmla="*/ 24 w 153"/>
                <a:gd name="T11" fmla="*/ 125 h 125"/>
                <a:gd name="T12" fmla="*/ 62 w 153"/>
                <a:gd name="T13" fmla="*/ 125 h 125"/>
                <a:gd name="T14" fmla="*/ 63 w 153"/>
                <a:gd name="T15" fmla="*/ 93 h 125"/>
                <a:gd name="T16" fmla="*/ 67 w 153"/>
                <a:gd name="T17" fmla="*/ 88 h 125"/>
                <a:gd name="T18" fmla="*/ 83 w 153"/>
                <a:gd name="T19" fmla="*/ 88 h 125"/>
                <a:gd name="T20" fmla="*/ 89 w 153"/>
                <a:gd name="T21" fmla="*/ 93 h 125"/>
                <a:gd name="T22" fmla="*/ 89 w 153"/>
                <a:gd name="T23" fmla="*/ 125 h 125"/>
                <a:gd name="T24" fmla="*/ 126 w 153"/>
                <a:gd name="T25" fmla="*/ 125 h 125"/>
                <a:gd name="T26" fmla="*/ 130 w 153"/>
                <a:gd name="T27" fmla="*/ 120 h 125"/>
                <a:gd name="T28" fmla="*/ 130 w 153"/>
                <a:gd name="T29" fmla="*/ 63 h 125"/>
                <a:gd name="T30" fmla="*/ 136 w 153"/>
                <a:gd name="T31" fmla="*/ 69 h 125"/>
                <a:gd name="T32" fmla="*/ 153 w 153"/>
                <a:gd name="T33" fmla="*/ 69 h 125"/>
                <a:gd name="T34" fmla="*/ 78 w 153"/>
                <a:gd name="T35" fmla="*/ 0 h 125"/>
                <a:gd name="T36" fmla="*/ 76 w 153"/>
                <a:gd name="T37" fmla="*/ 76 h 125"/>
                <a:gd name="T38" fmla="*/ 60 w 153"/>
                <a:gd name="T39" fmla="*/ 60 h 125"/>
                <a:gd name="T40" fmla="*/ 76 w 153"/>
                <a:gd name="T41" fmla="*/ 43 h 125"/>
                <a:gd name="T42" fmla="*/ 92 w 153"/>
                <a:gd name="T43" fmla="*/ 60 h 125"/>
                <a:gd name="T44" fmla="*/ 76 w 153"/>
                <a:gd name="T45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25">
                  <a:moveTo>
                    <a:pt x="78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5" y="78"/>
                    <a:pt x="15" y="69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5"/>
                    <a:pt x="24" y="125"/>
                  </a:cubicBezTo>
                  <a:cubicBezTo>
                    <a:pt x="28" y="125"/>
                    <a:pt x="62" y="125"/>
                    <a:pt x="62" y="125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3" y="93"/>
                    <a:pt x="62" y="88"/>
                    <a:pt x="67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9" y="88"/>
                    <a:pt x="89" y="93"/>
                    <a:pt x="89" y="93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121" y="125"/>
                    <a:pt x="126" y="125"/>
                  </a:cubicBezTo>
                  <a:cubicBezTo>
                    <a:pt x="131" y="125"/>
                    <a:pt x="130" y="120"/>
                    <a:pt x="130" y="120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48" y="77"/>
                    <a:pt x="153" y="69"/>
                    <a:pt x="153" y="69"/>
                  </a:cubicBezTo>
                  <a:lnTo>
                    <a:pt x="78" y="0"/>
                  </a:lnTo>
                  <a:close/>
                  <a:moveTo>
                    <a:pt x="76" y="76"/>
                  </a:moveTo>
                  <a:cubicBezTo>
                    <a:pt x="67" y="76"/>
                    <a:pt x="60" y="69"/>
                    <a:pt x="60" y="60"/>
                  </a:cubicBezTo>
                  <a:cubicBezTo>
                    <a:pt x="60" y="50"/>
                    <a:pt x="67" y="43"/>
                    <a:pt x="76" y="43"/>
                  </a:cubicBezTo>
                  <a:cubicBezTo>
                    <a:pt x="85" y="43"/>
                    <a:pt x="92" y="50"/>
                    <a:pt x="92" y="60"/>
                  </a:cubicBezTo>
                  <a:cubicBezTo>
                    <a:pt x="92" y="69"/>
                    <a:pt x="85" y="76"/>
                    <a:pt x="76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37" name="Freeform 6"/>
            <p:cNvSpPr>
              <a:spLocks/>
            </p:cNvSpPr>
            <p:nvPr/>
          </p:nvSpPr>
          <p:spPr bwMode="auto">
            <a:xfrm>
              <a:off x="1949464" y="1366877"/>
              <a:ext cx="49916" cy="102328"/>
            </a:xfrm>
            <a:custGeom>
              <a:avLst/>
              <a:gdLst>
                <a:gd name="T0" fmla="*/ 20 w 20"/>
                <a:gd name="T1" fmla="*/ 41 h 41"/>
                <a:gd name="T2" fmla="*/ 20 w 20"/>
                <a:gd name="T3" fmla="*/ 0 h 41"/>
                <a:gd name="T4" fmla="*/ 0 w 20"/>
                <a:gd name="T5" fmla="*/ 0 h 41"/>
                <a:gd name="T6" fmla="*/ 0 w 20"/>
                <a:gd name="T7" fmla="*/ 24 h 41"/>
                <a:gd name="T8" fmla="*/ 20 w 2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20" y="41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2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38" name="Oval 7"/>
            <p:cNvSpPr>
              <a:spLocks noChangeArrowheads="1"/>
            </p:cNvSpPr>
            <p:nvPr/>
          </p:nvSpPr>
          <p:spPr bwMode="auto">
            <a:xfrm>
              <a:off x="1777255" y="1484179"/>
              <a:ext cx="52412" cy="549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4864801" y="1205658"/>
            <a:ext cx="715585" cy="30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zh-CN" altLang="en-US" sz="1500" dirty="0" smtClean="0">
                <a:solidFill>
                  <a:schemeClr val="accent1"/>
                </a:solidFill>
                <a:latin typeface="+mj-ea"/>
                <a:ea typeface="+mj-ea"/>
                <a:sym typeface="Arial" pitchFamily="34" charset="0"/>
              </a:rPr>
              <a:t>阶段一</a:t>
            </a:r>
            <a:endParaRPr lang="zh-CN" altLang="en-US" sz="1500" dirty="0">
              <a:solidFill>
                <a:schemeClr val="accent1"/>
              </a:solidFill>
              <a:latin typeface="+mj-ea"/>
              <a:ea typeface="+mj-ea"/>
              <a:sym typeface="Arial" pitchFamily="34" charset="0"/>
            </a:endParaRPr>
          </a:p>
        </p:txBody>
      </p:sp>
      <p:sp>
        <p:nvSpPr>
          <p:cNvPr id="40" name="文本框 13"/>
          <p:cNvSpPr txBox="1"/>
          <p:nvPr/>
        </p:nvSpPr>
        <p:spPr>
          <a:xfrm>
            <a:off x="5715795" y="1057926"/>
            <a:ext cx="2438400" cy="5650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</a:t>
            </a:r>
            <a:r>
              <a:rPr lang="zh-CN" altLang="en-US" sz="9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说明。</a:t>
            </a:r>
            <a:endParaRPr lang="zh-CN" altLang="en-US" sz="900" b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41" name="矩形 3"/>
          <p:cNvSpPr>
            <a:spLocks noChangeArrowheads="1"/>
          </p:cNvSpPr>
          <p:nvPr/>
        </p:nvSpPr>
        <p:spPr bwMode="auto">
          <a:xfrm>
            <a:off x="5722249" y="1810544"/>
            <a:ext cx="715585" cy="30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zh-CN" altLang="en-US" sz="1500" dirty="0" smtClean="0">
                <a:solidFill>
                  <a:schemeClr val="accent1"/>
                </a:solidFill>
                <a:latin typeface="+mj-ea"/>
                <a:ea typeface="+mj-ea"/>
                <a:sym typeface="Arial" pitchFamily="34" charset="0"/>
              </a:rPr>
              <a:t>阶段二</a:t>
            </a:r>
            <a:endParaRPr lang="zh-CN" altLang="en-US" sz="1500" dirty="0">
              <a:solidFill>
                <a:schemeClr val="accent1"/>
              </a:solidFill>
              <a:latin typeface="+mj-ea"/>
              <a:ea typeface="+mj-ea"/>
              <a:sym typeface="Arial" pitchFamily="34" charset="0"/>
            </a:endParaRPr>
          </a:p>
        </p:txBody>
      </p:sp>
      <p:sp>
        <p:nvSpPr>
          <p:cNvPr id="42" name="文本框 13"/>
          <p:cNvSpPr txBox="1"/>
          <p:nvPr/>
        </p:nvSpPr>
        <p:spPr>
          <a:xfrm>
            <a:off x="5715795" y="2115344"/>
            <a:ext cx="2438400" cy="5650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</a:t>
            </a:r>
            <a:r>
              <a:rPr lang="zh-CN" altLang="en-US" sz="9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说明。</a:t>
            </a:r>
            <a:endParaRPr lang="zh-CN" altLang="en-US" sz="900" b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43" name="Freeform 20"/>
          <p:cNvSpPr>
            <a:spLocks noEditPoints="1"/>
          </p:cNvSpPr>
          <p:nvPr/>
        </p:nvSpPr>
        <p:spPr bwMode="auto">
          <a:xfrm>
            <a:off x="4950770" y="2090159"/>
            <a:ext cx="298394" cy="202770"/>
          </a:xfrm>
          <a:custGeom>
            <a:avLst/>
            <a:gdLst>
              <a:gd name="T0" fmla="*/ 135 w 157"/>
              <a:gd name="T1" fmla="*/ 46 h 107"/>
              <a:gd name="T2" fmla="*/ 136 w 157"/>
              <a:gd name="T3" fmla="*/ 37 h 107"/>
              <a:gd name="T4" fmla="*/ 99 w 157"/>
              <a:gd name="T5" fmla="*/ 0 h 107"/>
              <a:gd name="T6" fmla="*/ 73 w 157"/>
              <a:gd name="T7" fmla="*/ 18 h 107"/>
              <a:gd name="T8" fmla="*/ 45 w 157"/>
              <a:gd name="T9" fmla="*/ 8 h 107"/>
              <a:gd name="T10" fmla="*/ 19 w 157"/>
              <a:gd name="T11" fmla="*/ 40 h 107"/>
              <a:gd name="T12" fmla="*/ 20 w 157"/>
              <a:gd name="T13" fmla="*/ 47 h 107"/>
              <a:gd name="T14" fmla="*/ 0 w 157"/>
              <a:gd name="T15" fmla="*/ 76 h 107"/>
              <a:gd name="T16" fmla="*/ 31 w 157"/>
              <a:gd name="T17" fmla="*/ 107 h 107"/>
              <a:gd name="T18" fmla="*/ 126 w 157"/>
              <a:gd name="T19" fmla="*/ 107 h 107"/>
              <a:gd name="T20" fmla="*/ 157 w 157"/>
              <a:gd name="T21" fmla="*/ 76 h 107"/>
              <a:gd name="T22" fmla="*/ 135 w 157"/>
              <a:gd name="T23" fmla="*/ 46 h 107"/>
              <a:gd name="T24" fmla="*/ 120 w 157"/>
              <a:gd name="T25" fmla="*/ 100 h 107"/>
              <a:gd name="T26" fmla="*/ 79 w 157"/>
              <a:gd name="T27" fmla="*/ 100 h 107"/>
              <a:gd name="T28" fmla="*/ 103 w 157"/>
              <a:gd name="T29" fmla="*/ 75 h 107"/>
              <a:gd name="T30" fmla="*/ 102 w 157"/>
              <a:gd name="T31" fmla="*/ 72 h 107"/>
              <a:gd name="T32" fmla="*/ 92 w 157"/>
              <a:gd name="T33" fmla="*/ 72 h 107"/>
              <a:gd name="T34" fmla="*/ 92 w 157"/>
              <a:gd name="T35" fmla="*/ 68 h 107"/>
              <a:gd name="T36" fmla="*/ 92 w 157"/>
              <a:gd name="T37" fmla="*/ 37 h 107"/>
              <a:gd name="T38" fmla="*/ 90 w 157"/>
              <a:gd name="T39" fmla="*/ 36 h 107"/>
              <a:gd name="T40" fmla="*/ 64 w 157"/>
              <a:gd name="T41" fmla="*/ 36 h 107"/>
              <a:gd name="T42" fmla="*/ 62 w 157"/>
              <a:gd name="T43" fmla="*/ 38 h 107"/>
              <a:gd name="T44" fmla="*/ 62 w 157"/>
              <a:gd name="T45" fmla="*/ 68 h 107"/>
              <a:gd name="T46" fmla="*/ 62 w 157"/>
              <a:gd name="T47" fmla="*/ 73 h 107"/>
              <a:gd name="T48" fmla="*/ 51 w 157"/>
              <a:gd name="T49" fmla="*/ 73 h 107"/>
              <a:gd name="T50" fmla="*/ 50 w 157"/>
              <a:gd name="T51" fmla="*/ 76 h 107"/>
              <a:gd name="T52" fmla="*/ 75 w 157"/>
              <a:gd name="T53" fmla="*/ 100 h 107"/>
              <a:gd name="T54" fmla="*/ 38 w 157"/>
              <a:gd name="T55" fmla="*/ 100 h 107"/>
              <a:gd name="T56" fmla="*/ 11 w 157"/>
              <a:gd name="T57" fmla="*/ 74 h 107"/>
              <a:gd name="T58" fmla="*/ 29 w 157"/>
              <a:gd name="T59" fmla="*/ 50 h 107"/>
              <a:gd name="T60" fmla="*/ 28 w 157"/>
              <a:gd name="T61" fmla="*/ 44 h 107"/>
              <a:gd name="T62" fmla="*/ 50 w 157"/>
              <a:gd name="T63" fmla="*/ 17 h 107"/>
              <a:gd name="T64" fmla="*/ 74 w 157"/>
              <a:gd name="T65" fmla="*/ 29 h 107"/>
              <a:gd name="T66" fmla="*/ 97 w 157"/>
              <a:gd name="T67" fmla="*/ 11 h 107"/>
              <a:gd name="T68" fmla="*/ 128 w 157"/>
              <a:gd name="T69" fmla="*/ 42 h 107"/>
              <a:gd name="T70" fmla="*/ 127 w 157"/>
              <a:gd name="T71" fmla="*/ 50 h 107"/>
              <a:gd name="T72" fmla="*/ 147 w 157"/>
              <a:gd name="T73" fmla="*/ 74 h 107"/>
              <a:gd name="T74" fmla="*/ 120 w 157"/>
              <a:gd name="T75" fmla="*/ 10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7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7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40"/>
                </a:cubicBezTo>
                <a:cubicBezTo>
                  <a:pt x="19" y="42"/>
                  <a:pt x="20" y="45"/>
                  <a:pt x="20" y="47"/>
                </a:cubicBezTo>
                <a:cubicBezTo>
                  <a:pt x="9" y="51"/>
                  <a:pt x="0" y="63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43" y="107"/>
                  <a:pt x="157" y="93"/>
                  <a:pt x="157" y="76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1"/>
                  <a:pt x="92" y="68"/>
                </a:cubicBezTo>
                <a:cubicBezTo>
                  <a:pt x="92" y="60"/>
                  <a:pt x="92" y="43"/>
                  <a:pt x="92" y="37"/>
                </a:cubicBezTo>
                <a:cubicBezTo>
                  <a:pt x="92" y="37"/>
                  <a:pt x="92" y="36"/>
                  <a:pt x="90" y="36"/>
                </a:cubicBezTo>
                <a:cubicBezTo>
                  <a:pt x="88" y="36"/>
                  <a:pt x="67" y="36"/>
                  <a:pt x="64" y="36"/>
                </a:cubicBezTo>
                <a:cubicBezTo>
                  <a:pt x="61" y="36"/>
                  <a:pt x="62" y="38"/>
                  <a:pt x="62" y="38"/>
                </a:cubicBezTo>
                <a:cubicBezTo>
                  <a:pt x="62" y="44"/>
                  <a:pt x="62" y="60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9"/>
                  <a:pt x="11" y="74"/>
                </a:cubicBezTo>
                <a:cubicBezTo>
                  <a:pt x="11" y="63"/>
                  <a:pt x="18" y="54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2"/>
                  <a:pt x="37" y="20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1"/>
                  <a:pt x="97" y="11"/>
                </a:cubicBezTo>
                <a:cubicBezTo>
                  <a:pt x="115" y="11"/>
                  <a:pt x="128" y="25"/>
                  <a:pt x="128" y="42"/>
                </a:cubicBezTo>
                <a:cubicBezTo>
                  <a:pt x="128" y="45"/>
                  <a:pt x="127" y="47"/>
                  <a:pt x="127" y="50"/>
                </a:cubicBezTo>
                <a:cubicBezTo>
                  <a:pt x="138" y="53"/>
                  <a:pt x="147" y="63"/>
                  <a:pt x="147" y="74"/>
                </a:cubicBezTo>
                <a:cubicBezTo>
                  <a:pt x="147" y="89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ea"/>
              <a:ea typeface="+mj-ea"/>
            </a:endParaRPr>
          </a:p>
        </p:txBody>
      </p:sp>
      <p:sp>
        <p:nvSpPr>
          <p:cNvPr id="44" name="矩形 3"/>
          <p:cNvSpPr>
            <a:spLocks noChangeArrowheads="1"/>
          </p:cNvSpPr>
          <p:nvPr/>
        </p:nvSpPr>
        <p:spPr bwMode="auto">
          <a:xfrm>
            <a:off x="2200231" y="2191544"/>
            <a:ext cx="715585" cy="30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zh-CN" altLang="en-US" sz="1500" dirty="0" smtClean="0">
                <a:solidFill>
                  <a:schemeClr val="accent1"/>
                </a:solidFill>
                <a:latin typeface="+mj-ea"/>
                <a:ea typeface="+mj-ea"/>
                <a:sym typeface="Arial" pitchFamily="34" charset="0"/>
              </a:rPr>
              <a:t>阶段三</a:t>
            </a:r>
            <a:endParaRPr lang="zh-CN" altLang="en-US" sz="1500" dirty="0">
              <a:solidFill>
                <a:schemeClr val="accent1"/>
              </a:solidFill>
              <a:latin typeface="+mj-ea"/>
              <a:ea typeface="+mj-ea"/>
              <a:sym typeface="Arial" pitchFamily="34" charset="0"/>
            </a:endParaRPr>
          </a:p>
        </p:txBody>
      </p:sp>
      <p:sp>
        <p:nvSpPr>
          <p:cNvPr id="45" name="文本框 13"/>
          <p:cNvSpPr txBox="1"/>
          <p:nvPr/>
        </p:nvSpPr>
        <p:spPr>
          <a:xfrm>
            <a:off x="686593" y="2485481"/>
            <a:ext cx="2333658" cy="5650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</a:t>
            </a:r>
            <a:r>
              <a:rPr lang="zh-CN" altLang="en-US" sz="9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说明。</a:t>
            </a:r>
            <a:endParaRPr lang="zh-CN" altLang="en-US" sz="900" b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grpSp>
        <p:nvGrpSpPr>
          <p:cNvPr id="46" name="Group 20"/>
          <p:cNvGrpSpPr/>
          <p:nvPr/>
        </p:nvGrpSpPr>
        <p:grpSpPr>
          <a:xfrm>
            <a:off x="3418467" y="2587291"/>
            <a:ext cx="309413" cy="214312"/>
            <a:chOff x="7416800" y="1122363"/>
            <a:chExt cx="366713" cy="254000"/>
          </a:xfrm>
          <a:solidFill>
            <a:schemeClr val="bg1"/>
          </a:solidFill>
        </p:grpSpPr>
        <p:sp>
          <p:nvSpPr>
            <p:cNvPr id="47" name="Freeform 48"/>
            <p:cNvSpPr>
              <a:spLocks noEditPoints="1"/>
            </p:cNvSpPr>
            <p:nvPr/>
          </p:nvSpPr>
          <p:spPr bwMode="auto">
            <a:xfrm>
              <a:off x="7416800" y="1122363"/>
              <a:ext cx="260350" cy="254000"/>
            </a:xfrm>
            <a:custGeom>
              <a:avLst/>
              <a:gdLst>
                <a:gd name="T0" fmla="*/ 86 w 99"/>
                <a:gd name="T1" fmla="*/ 59 h 97"/>
                <a:gd name="T2" fmla="*/ 99 w 99"/>
                <a:gd name="T3" fmla="*/ 53 h 97"/>
                <a:gd name="T4" fmla="*/ 99 w 99"/>
                <a:gd name="T5" fmla="*/ 42 h 97"/>
                <a:gd name="T6" fmla="*/ 86 w 99"/>
                <a:gd name="T7" fmla="*/ 37 h 97"/>
                <a:gd name="T8" fmla="*/ 83 w 99"/>
                <a:gd name="T9" fmla="*/ 31 h 97"/>
                <a:gd name="T10" fmla="*/ 89 w 99"/>
                <a:gd name="T11" fmla="*/ 17 h 97"/>
                <a:gd name="T12" fmla="*/ 81 w 99"/>
                <a:gd name="T13" fmla="*/ 10 h 97"/>
                <a:gd name="T14" fmla="*/ 67 w 99"/>
                <a:gd name="T15" fmla="*/ 15 h 97"/>
                <a:gd name="T16" fmla="*/ 61 w 99"/>
                <a:gd name="T17" fmla="*/ 13 h 97"/>
                <a:gd name="T18" fmla="*/ 55 w 99"/>
                <a:gd name="T19" fmla="*/ 0 h 97"/>
                <a:gd name="T20" fmla="*/ 44 w 99"/>
                <a:gd name="T21" fmla="*/ 0 h 97"/>
                <a:gd name="T22" fmla="*/ 39 w 99"/>
                <a:gd name="T23" fmla="*/ 13 h 97"/>
                <a:gd name="T24" fmla="*/ 32 w 99"/>
                <a:gd name="T25" fmla="*/ 15 h 97"/>
                <a:gd name="T26" fmla="*/ 19 w 99"/>
                <a:gd name="T27" fmla="*/ 10 h 97"/>
                <a:gd name="T28" fmla="*/ 11 w 99"/>
                <a:gd name="T29" fmla="*/ 18 h 97"/>
                <a:gd name="T30" fmla="*/ 16 w 99"/>
                <a:gd name="T31" fmla="*/ 31 h 97"/>
                <a:gd name="T32" fmla="*/ 14 w 99"/>
                <a:gd name="T33" fmla="*/ 37 h 97"/>
                <a:gd name="T34" fmla="*/ 0 w 99"/>
                <a:gd name="T35" fmla="*/ 43 h 97"/>
                <a:gd name="T36" fmla="*/ 0 w 99"/>
                <a:gd name="T37" fmla="*/ 54 h 97"/>
                <a:gd name="T38" fmla="*/ 14 w 99"/>
                <a:gd name="T39" fmla="*/ 59 h 97"/>
                <a:gd name="T40" fmla="*/ 16 w 99"/>
                <a:gd name="T41" fmla="*/ 65 h 97"/>
                <a:gd name="T42" fmla="*/ 11 w 99"/>
                <a:gd name="T43" fmla="*/ 79 h 97"/>
                <a:gd name="T44" fmla="*/ 19 w 99"/>
                <a:gd name="T45" fmla="*/ 86 h 97"/>
                <a:gd name="T46" fmla="*/ 33 w 99"/>
                <a:gd name="T47" fmla="*/ 81 h 97"/>
                <a:gd name="T48" fmla="*/ 39 w 99"/>
                <a:gd name="T49" fmla="*/ 83 h 97"/>
                <a:gd name="T50" fmla="*/ 45 w 99"/>
                <a:gd name="T51" fmla="*/ 97 h 97"/>
                <a:gd name="T52" fmla="*/ 56 w 99"/>
                <a:gd name="T53" fmla="*/ 97 h 97"/>
                <a:gd name="T54" fmla="*/ 61 w 99"/>
                <a:gd name="T55" fmla="*/ 83 h 97"/>
                <a:gd name="T56" fmla="*/ 67 w 99"/>
                <a:gd name="T57" fmla="*/ 81 h 97"/>
                <a:gd name="T58" fmla="*/ 81 w 99"/>
                <a:gd name="T59" fmla="*/ 86 h 97"/>
                <a:gd name="T60" fmla="*/ 89 w 99"/>
                <a:gd name="T61" fmla="*/ 78 h 97"/>
                <a:gd name="T62" fmla="*/ 83 w 99"/>
                <a:gd name="T63" fmla="*/ 65 h 97"/>
                <a:gd name="T64" fmla="*/ 86 w 99"/>
                <a:gd name="T65" fmla="*/ 59 h 97"/>
                <a:gd name="T66" fmla="*/ 50 w 99"/>
                <a:gd name="T67" fmla="*/ 64 h 97"/>
                <a:gd name="T68" fmla="*/ 34 w 99"/>
                <a:gd name="T69" fmla="*/ 48 h 97"/>
                <a:gd name="T70" fmla="*/ 50 w 99"/>
                <a:gd name="T71" fmla="*/ 33 h 97"/>
                <a:gd name="T72" fmla="*/ 66 w 99"/>
                <a:gd name="T73" fmla="*/ 48 h 97"/>
                <a:gd name="T74" fmla="*/ 50 w 99"/>
                <a:gd name="T75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9" h="97">
                  <a:moveTo>
                    <a:pt x="86" y="59"/>
                  </a:moveTo>
                  <a:cubicBezTo>
                    <a:pt x="86" y="59"/>
                    <a:pt x="99" y="54"/>
                    <a:pt x="99" y="53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86" y="37"/>
                    <a:pt x="86" y="37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31"/>
                    <a:pt x="89" y="18"/>
                    <a:pt x="89" y="17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0" y="9"/>
                    <a:pt x="67" y="15"/>
                    <a:pt x="67" y="15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56" y="0"/>
                    <a:pt x="5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39" y="13"/>
                    <a:pt x="39" y="13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19" y="10"/>
                    <a:pt x="19" y="10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8"/>
                    <a:pt x="16" y="31"/>
                    <a:pt x="16" y="31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0" y="42"/>
                    <a:pt x="0" y="4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14" y="59"/>
                    <a:pt x="14" y="59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5"/>
                    <a:pt x="11" y="78"/>
                    <a:pt x="11" y="79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7"/>
                    <a:pt x="33" y="81"/>
                    <a:pt x="33" y="81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9" y="83"/>
                    <a:pt x="44" y="97"/>
                    <a:pt x="45" y="97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6" y="97"/>
                    <a:pt x="61" y="83"/>
                    <a:pt x="61" y="83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81"/>
                    <a:pt x="81" y="86"/>
                    <a:pt x="81" y="86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3" y="65"/>
                    <a:pt x="83" y="65"/>
                  </a:cubicBezTo>
                  <a:lnTo>
                    <a:pt x="86" y="59"/>
                  </a:lnTo>
                  <a:close/>
                  <a:moveTo>
                    <a:pt x="50" y="64"/>
                  </a:moveTo>
                  <a:cubicBezTo>
                    <a:pt x="41" y="64"/>
                    <a:pt x="34" y="57"/>
                    <a:pt x="34" y="48"/>
                  </a:cubicBezTo>
                  <a:cubicBezTo>
                    <a:pt x="34" y="39"/>
                    <a:pt x="41" y="33"/>
                    <a:pt x="50" y="33"/>
                  </a:cubicBezTo>
                  <a:cubicBezTo>
                    <a:pt x="59" y="33"/>
                    <a:pt x="66" y="39"/>
                    <a:pt x="66" y="48"/>
                  </a:cubicBezTo>
                  <a:cubicBezTo>
                    <a:pt x="66" y="57"/>
                    <a:pt x="59" y="64"/>
                    <a:pt x="50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48" name="Freeform 49"/>
            <p:cNvSpPr>
              <a:spLocks noEditPoints="1"/>
            </p:cNvSpPr>
            <p:nvPr/>
          </p:nvSpPr>
          <p:spPr bwMode="auto">
            <a:xfrm>
              <a:off x="7661275" y="1247775"/>
              <a:ext cx="122238" cy="123825"/>
            </a:xfrm>
            <a:custGeom>
              <a:avLst/>
              <a:gdLst>
                <a:gd name="T0" fmla="*/ 41 w 47"/>
                <a:gd name="T1" fmla="*/ 22 h 47"/>
                <a:gd name="T2" fmla="*/ 41 w 47"/>
                <a:gd name="T3" fmla="*/ 19 h 47"/>
                <a:gd name="T4" fmla="*/ 45 w 47"/>
                <a:gd name="T5" fmla="*/ 13 h 47"/>
                <a:gd name="T6" fmla="*/ 42 w 47"/>
                <a:gd name="T7" fmla="*/ 9 h 47"/>
                <a:gd name="T8" fmla="*/ 35 w 47"/>
                <a:gd name="T9" fmla="*/ 10 h 47"/>
                <a:gd name="T10" fmla="*/ 33 w 47"/>
                <a:gd name="T11" fmla="*/ 8 h 47"/>
                <a:gd name="T12" fmla="*/ 32 w 47"/>
                <a:gd name="T13" fmla="*/ 1 h 47"/>
                <a:gd name="T14" fmla="*/ 27 w 47"/>
                <a:gd name="T15" fmla="*/ 0 h 47"/>
                <a:gd name="T16" fmla="*/ 22 w 47"/>
                <a:gd name="T17" fmla="*/ 6 h 47"/>
                <a:gd name="T18" fmla="*/ 19 w 47"/>
                <a:gd name="T19" fmla="*/ 6 h 47"/>
                <a:gd name="T20" fmla="*/ 14 w 47"/>
                <a:gd name="T21" fmla="*/ 2 h 47"/>
                <a:gd name="T22" fmla="*/ 9 w 47"/>
                <a:gd name="T23" fmla="*/ 5 h 47"/>
                <a:gd name="T24" fmla="*/ 10 w 47"/>
                <a:gd name="T25" fmla="*/ 12 h 47"/>
                <a:gd name="T26" fmla="*/ 9 w 47"/>
                <a:gd name="T27" fmla="*/ 14 h 47"/>
                <a:gd name="T28" fmla="*/ 2 w 47"/>
                <a:gd name="T29" fmla="*/ 16 h 47"/>
                <a:gd name="T30" fmla="*/ 0 w 47"/>
                <a:gd name="T31" fmla="*/ 21 h 47"/>
                <a:gd name="T32" fmla="*/ 6 w 47"/>
                <a:gd name="T33" fmla="*/ 25 h 47"/>
                <a:gd name="T34" fmla="*/ 6 w 47"/>
                <a:gd name="T35" fmla="*/ 28 h 47"/>
                <a:gd name="T36" fmla="*/ 2 w 47"/>
                <a:gd name="T37" fmla="*/ 34 h 47"/>
                <a:gd name="T38" fmla="*/ 5 w 47"/>
                <a:gd name="T39" fmla="*/ 38 h 47"/>
                <a:gd name="T40" fmla="*/ 12 w 47"/>
                <a:gd name="T41" fmla="*/ 37 h 47"/>
                <a:gd name="T42" fmla="*/ 14 w 47"/>
                <a:gd name="T43" fmla="*/ 39 h 47"/>
                <a:gd name="T44" fmla="*/ 16 w 47"/>
                <a:gd name="T45" fmla="*/ 46 h 47"/>
                <a:gd name="T46" fmla="*/ 20 w 47"/>
                <a:gd name="T47" fmla="*/ 47 h 47"/>
                <a:gd name="T48" fmla="*/ 25 w 47"/>
                <a:gd name="T49" fmla="*/ 42 h 47"/>
                <a:gd name="T50" fmla="*/ 28 w 47"/>
                <a:gd name="T51" fmla="*/ 41 h 47"/>
                <a:gd name="T52" fmla="*/ 33 w 47"/>
                <a:gd name="T53" fmla="*/ 45 h 47"/>
                <a:gd name="T54" fmla="*/ 38 w 47"/>
                <a:gd name="T55" fmla="*/ 42 h 47"/>
                <a:gd name="T56" fmla="*/ 37 w 47"/>
                <a:gd name="T57" fmla="*/ 35 h 47"/>
                <a:gd name="T58" fmla="*/ 39 w 47"/>
                <a:gd name="T59" fmla="*/ 33 h 47"/>
                <a:gd name="T60" fmla="*/ 45 w 47"/>
                <a:gd name="T61" fmla="*/ 32 h 47"/>
                <a:gd name="T62" fmla="*/ 47 w 47"/>
                <a:gd name="T63" fmla="*/ 27 h 47"/>
                <a:gd name="T64" fmla="*/ 41 w 47"/>
                <a:gd name="T65" fmla="*/ 22 h 47"/>
                <a:gd name="T66" fmla="*/ 31 w 47"/>
                <a:gd name="T67" fmla="*/ 25 h 47"/>
                <a:gd name="T68" fmla="*/ 22 w 47"/>
                <a:gd name="T69" fmla="*/ 31 h 47"/>
                <a:gd name="T70" fmla="*/ 16 w 47"/>
                <a:gd name="T71" fmla="*/ 22 h 47"/>
                <a:gd name="T72" fmla="*/ 25 w 47"/>
                <a:gd name="T73" fmla="*/ 16 h 47"/>
                <a:gd name="T74" fmla="*/ 31 w 47"/>
                <a:gd name="T75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47">
                  <a:moveTo>
                    <a:pt x="41" y="22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5" y="14"/>
                    <a:pt x="45" y="13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35" y="10"/>
                    <a:pt x="35" y="10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2" y="1"/>
                    <a:pt x="32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2" y="6"/>
                    <a:pt x="22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4" y="2"/>
                    <a:pt x="14" y="2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10" y="12"/>
                    <a:pt x="10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2" y="15"/>
                    <a:pt x="2" y="1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6" y="25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2" y="34"/>
                    <a:pt x="2" y="34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12" y="37"/>
                    <a:pt x="12" y="37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5" y="46"/>
                    <a:pt x="16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5" y="42"/>
                    <a:pt x="25" y="42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33" y="45"/>
                    <a:pt x="33" y="45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7" y="35"/>
                    <a:pt x="37" y="35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45" y="32"/>
                    <a:pt x="45" y="32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6"/>
                    <a:pt x="41" y="22"/>
                    <a:pt x="41" y="22"/>
                  </a:cubicBezTo>
                  <a:close/>
                  <a:moveTo>
                    <a:pt x="31" y="25"/>
                  </a:moveTo>
                  <a:cubicBezTo>
                    <a:pt x="30" y="29"/>
                    <a:pt x="26" y="32"/>
                    <a:pt x="22" y="31"/>
                  </a:cubicBezTo>
                  <a:cubicBezTo>
                    <a:pt x="18" y="30"/>
                    <a:pt x="15" y="26"/>
                    <a:pt x="16" y="22"/>
                  </a:cubicBezTo>
                  <a:cubicBezTo>
                    <a:pt x="17" y="18"/>
                    <a:pt x="21" y="15"/>
                    <a:pt x="25" y="16"/>
                  </a:cubicBezTo>
                  <a:cubicBezTo>
                    <a:pt x="29" y="17"/>
                    <a:pt x="32" y="21"/>
                    <a:pt x="3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sp>
        <p:nvSpPr>
          <p:cNvPr id="49" name="矩形 3"/>
          <p:cNvSpPr>
            <a:spLocks noChangeArrowheads="1"/>
          </p:cNvSpPr>
          <p:nvPr/>
        </p:nvSpPr>
        <p:spPr bwMode="auto">
          <a:xfrm>
            <a:off x="5715794" y="2801144"/>
            <a:ext cx="715585" cy="30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zh-CN" altLang="en-US" sz="1500" dirty="0" smtClean="0">
                <a:solidFill>
                  <a:schemeClr val="accent1"/>
                </a:solidFill>
                <a:latin typeface="+mj-ea"/>
                <a:ea typeface="+mj-ea"/>
                <a:sym typeface="Arial" pitchFamily="34" charset="0"/>
              </a:rPr>
              <a:t>阶段四</a:t>
            </a:r>
            <a:endParaRPr lang="zh-CN" altLang="en-US" sz="1500" dirty="0">
              <a:solidFill>
                <a:schemeClr val="accent1"/>
              </a:solidFill>
              <a:latin typeface="+mj-ea"/>
              <a:ea typeface="+mj-ea"/>
              <a:sym typeface="Arial" pitchFamily="34" charset="0"/>
            </a:endParaRPr>
          </a:p>
        </p:txBody>
      </p:sp>
      <p:sp>
        <p:nvSpPr>
          <p:cNvPr id="50" name="文本框 13"/>
          <p:cNvSpPr txBox="1"/>
          <p:nvPr/>
        </p:nvSpPr>
        <p:spPr>
          <a:xfrm>
            <a:off x="5715795" y="3093244"/>
            <a:ext cx="2438400" cy="5650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</a:t>
            </a:r>
            <a:r>
              <a:rPr lang="zh-CN" altLang="en-US" sz="9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说明。</a:t>
            </a:r>
            <a:endParaRPr lang="zh-CN" altLang="en-US" sz="900" b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952251" y="2999765"/>
            <a:ext cx="316718" cy="302754"/>
            <a:chOff x="3294063" y="754063"/>
            <a:chExt cx="5600701" cy="5353051"/>
          </a:xfrm>
          <a:solidFill>
            <a:schemeClr val="bg1"/>
          </a:solidFill>
        </p:grpSpPr>
        <p:sp>
          <p:nvSpPr>
            <p:cNvPr id="52" name="Freeform 458"/>
            <p:cNvSpPr>
              <a:spLocks/>
            </p:cNvSpPr>
            <p:nvPr/>
          </p:nvSpPr>
          <p:spPr bwMode="auto">
            <a:xfrm>
              <a:off x="8235951" y="3122613"/>
              <a:ext cx="658813" cy="307975"/>
            </a:xfrm>
            <a:custGeom>
              <a:avLst/>
              <a:gdLst>
                <a:gd name="T0" fmla="*/ 135 w 175"/>
                <a:gd name="T1" fmla="*/ 0 h 82"/>
                <a:gd name="T2" fmla="*/ 175 w 175"/>
                <a:gd name="T3" fmla="*/ 41 h 82"/>
                <a:gd name="T4" fmla="*/ 135 w 175"/>
                <a:gd name="T5" fmla="*/ 82 h 82"/>
                <a:gd name="T6" fmla="*/ 41 w 175"/>
                <a:gd name="T7" fmla="*/ 82 h 82"/>
                <a:gd name="T8" fmla="*/ 0 w 175"/>
                <a:gd name="T9" fmla="*/ 41 h 82"/>
                <a:gd name="T10" fmla="*/ 12 w 175"/>
                <a:gd name="T11" fmla="*/ 12 h 82"/>
                <a:gd name="T12" fmla="*/ 41 w 175"/>
                <a:gd name="T13" fmla="*/ 0 h 82"/>
                <a:gd name="T14" fmla="*/ 135 w 175"/>
                <a:gd name="T1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82">
                  <a:moveTo>
                    <a:pt x="135" y="0"/>
                  </a:moveTo>
                  <a:cubicBezTo>
                    <a:pt x="157" y="0"/>
                    <a:pt x="175" y="19"/>
                    <a:pt x="175" y="41"/>
                  </a:cubicBezTo>
                  <a:cubicBezTo>
                    <a:pt x="175" y="64"/>
                    <a:pt x="157" y="82"/>
                    <a:pt x="135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19" y="82"/>
                    <a:pt x="0" y="64"/>
                    <a:pt x="0" y="41"/>
                  </a:cubicBezTo>
                  <a:cubicBezTo>
                    <a:pt x="0" y="30"/>
                    <a:pt x="5" y="20"/>
                    <a:pt x="12" y="12"/>
                  </a:cubicBezTo>
                  <a:cubicBezTo>
                    <a:pt x="20" y="5"/>
                    <a:pt x="30" y="0"/>
                    <a:pt x="41" y="0"/>
                  </a:cubicBez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3" name="Freeform 459"/>
            <p:cNvSpPr>
              <a:spLocks/>
            </p:cNvSpPr>
            <p:nvPr/>
          </p:nvSpPr>
          <p:spPr bwMode="auto">
            <a:xfrm>
              <a:off x="7646988" y="1539876"/>
              <a:ext cx="571500" cy="587375"/>
            </a:xfrm>
            <a:custGeom>
              <a:avLst/>
              <a:gdLst>
                <a:gd name="T0" fmla="*/ 136 w 152"/>
                <a:gd name="T1" fmla="*/ 16 h 156"/>
                <a:gd name="T2" fmla="*/ 136 w 152"/>
                <a:gd name="T3" fmla="*/ 74 h 156"/>
                <a:gd name="T4" fmla="*/ 70 w 152"/>
                <a:gd name="T5" fmla="*/ 140 h 156"/>
                <a:gd name="T6" fmla="*/ 12 w 152"/>
                <a:gd name="T7" fmla="*/ 140 h 156"/>
                <a:gd name="T8" fmla="*/ 0 w 152"/>
                <a:gd name="T9" fmla="*/ 111 h 156"/>
                <a:gd name="T10" fmla="*/ 12 w 152"/>
                <a:gd name="T11" fmla="*/ 82 h 156"/>
                <a:gd name="T12" fmla="*/ 78 w 152"/>
                <a:gd name="T13" fmla="*/ 16 h 156"/>
                <a:gd name="T14" fmla="*/ 136 w 152"/>
                <a:gd name="T15" fmla="*/ 1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56">
                  <a:moveTo>
                    <a:pt x="136" y="16"/>
                  </a:moveTo>
                  <a:cubicBezTo>
                    <a:pt x="152" y="32"/>
                    <a:pt x="152" y="58"/>
                    <a:pt x="136" y="74"/>
                  </a:cubicBezTo>
                  <a:cubicBezTo>
                    <a:pt x="70" y="140"/>
                    <a:pt x="70" y="140"/>
                    <a:pt x="70" y="140"/>
                  </a:cubicBezTo>
                  <a:cubicBezTo>
                    <a:pt x="54" y="156"/>
                    <a:pt x="28" y="156"/>
                    <a:pt x="12" y="140"/>
                  </a:cubicBezTo>
                  <a:cubicBezTo>
                    <a:pt x="4" y="132"/>
                    <a:pt x="0" y="121"/>
                    <a:pt x="0" y="111"/>
                  </a:cubicBezTo>
                  <a:cubicBezTo>
                    <a:pt x="0" y="100"/>
                    <a:pt x="4" y="90"/>
                    <a:pt x="12" y="82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94" y="0"/>
                    <a:pt x="120" y="0"/>
                    <a:pt x="13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4" name="Freeform 460"/>
            <p:cNvSpPr>
              <a:spLocks noEditPoints="1"/>
            </p:cNvSpPr>
            <p:nvPr/>
          </p:nvSpPr>
          <p:spPr bwMode="auto">
            <a:xfrm>
              <a:off x="4170363" y="1525588"/>
              <a:ext cx="3863975" cy="3567113"/>
            </a:xfrm>
            <a:custGeom>
              <a:avLst/>
              <a:gdLst>
                <a:gd name="T0" fmla="*/ 1028 w 1028"/>
                <a:gd name="T1" fmla="*/ 514 h 949"/>
                <a:gd name="T2" fmla="*/ 787 w 1028"/>
                <a:gd name="T3" fmla="*/ 949 h 949"/>
                <a:gd name="T4" fmla="*/ 241 w 1028"/>
                <a:gd name="T5" fmla="*/ 949 h 949"/>
                <a:gd name="T6" fmla="*/ 0 w 1028"/>
                <a:gd name="T7" fmla="*/ 514 h 949"/>
                <a:gd name="T8" fmla="*/ 514 w 1028"/>
                <a:gd name="T9" fmla="*/ 0 h 949"/>
                <a:gd name="T10" fmla="*/ 1028 w 1028"/>
                <a:gd name="T11" fmla="*/ 514 h 949"/>
                <a:gd name="T12" fmla="*/ 714 w 1028"/>
                <a:gd name="T13" fmla="*/ 345 h 949"/>
                <a:gd name="T14" fmla="*/ 714 w 1028"/>
                <a:gd name="T15" fmla="*/ 251 h 949"/>
                <a:gd name="T16" fmla="*/ 632 w 1028"/>
                <a:gd name="T17" fmla="*/ 187 h 949"/>
                <a:gd name="T18" fmla="*/ 563 w 1028"/>
                <a:gd name="T19" fmla="*/ 187 h 949"/>
                <a:gd name="T20" fmla="*/ 563 w 1028"/>
                <a:gd name="T21" fmla="*/ 153 h 949"/>
                <a:gd name="T22" fmla="*/ 466 w 1028"/>
                <a:gd name="T23" fmla="*/ 153 h 949"/>
                <a:gd name="T24" fmla="*/ 466 w 1028"/>
                <a:gd name="T25" fmla="*/ 187 h 949"/>
                <a:gd name="T26" fmla="*/ 397 w 1028"/>
                <a:gd name="T27" fmla="*/ 187 h 949"/>
                <a:gd name="T28" fmla="*/ 316 w 1028"/>
                <a:gd name="T29" fmla="*/ 251 h 949"/>
                <a:gd name="T30" fmla="*/ 316 w 1028"/>
                <a:gd name="T31" fmla="*/ 438 h 949"/>
                <a:gd name="T32" fmla="*/ 397 w 1028"/>
                <a:gd name="T33" fmla="*/ 503 h 949"/>
                <a:gd name="T34" fmla="*/ 466 w 1028"/>
                <a:gd name="T35" fmla="*/ 503 h 949"/>
                <a:gd name="T36" fmla="*/ 466 w 1028"/>
                <a:gd name="T37" fmla="*/ 701 h 949"/>
                <a:gd name="T38" fmla="*/ 440 w 1028"/>
                <a:gd name="T39" fmla="*/ 701 h 949"/>
                <a:gd name="T40" fmla="*/ 389 w 1028"/>
                <a:gd name="T41" fmla="*/ 661 h 949"/>
                <a:gd name="T42" fmla="*/ 389 w 1028"/>
                <a:gd name="T43" fmla="*/ 602 h 949"/>
                <a:gd name="T44" fmla="*/ 315 w 1028"/>
                <a:gd name="T45" fmla="*/ 602 h 949"/>
                <a:gd name="T46" fmla="*/ 315 w 1028"/>
                <a:gd name="T47" fmla="*/ 696 h 949"/>
                <a:gd name="T48" fmla="*/ 396 w 1028"/>
                <a:gd name="T49" fmla="*/ 760 h 949"/>
                <a:gd name="T50" fmla="*/ 466 w 1028"/>
                <a:gd name="T51" fmla="*/ 760 h 949"/>
                <a:gd name="T52" fmla="*/ 466 w 1028"/>
                <a:gd name="T53" fmla="*/ 796 h 949"/>
                <a:gd name="T54" fmla="*/ 563 w 1028"/>
                <a:gd name="T55" fmla="*/ 796 h 949"/>
                <a:gd name="T56" fmla="*/ 563 w 1028"/>
                <a:gd name="T57" fmla="*/ 760 h 949"/>
                <a:gd name="T58" fmla="*/ 632 w 1028"/>
                <a:gd name="T59" fmla="*/ 760 h 949"/>
                <a:gd name="T60" fmla="*/ 713 w 1028"/>
                <a:gd name="T61" fmla="*/ 696 h 949"/>
                <a:gd name="T62" fmla="*/ 713 w 1028"/>
                <a:gd name="T63" fmla="*/ 509 h 949"/>
                <a:gd name="T64" fmla="*/ 632 w 1028"/>
                <a:gd name="T65" fmla="*/ 444 h 949"/>
                <a:gd name="T66" fmla="*/ 563 w 1028"/>
                <a:gd name="T67" fmla="*/ 444 h 949"/>
                <a:gd name="T68" fmla="*/ 563 w 1028"/>
                <a:gd name="T69" fmla="*/ 246 h 949"/>
                <a:gd name="T70" fmla="*/ 588 w 1028"/>
                <a:gd name="T71" fmla="*/ 246 h 949"/>
                <a:gd name="T72" fmla="*/ 639 w 1028"/>
                <a:gd name="T73" fmla="*/ 286 h 949"/>
                <a:gd name="T74" fmla="*/ 639 w 1028"/>
                <a:gd name="T75" fmla="*/ 345 h 949"/>
                <a:gd name="T76" fmla="*/ 714 w 1028"/>
                <a:gd name="T77" fmla="*/ 34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28" h="949">
                  <a:moveTo>
                    <a:pt x="1028" y="514"/>
                  </a:moveTo>
                  <a:cubicBezTo>
                    <a:pt x="1028" y="697"/>
                    <a:pt x="932" y="858"/>
                    <a:pt x="787" y="949"/>
                  </a:cubicBezTo>
                  <a:cubicBezTo>
                    <a:pt x="241" y="949"/>
                    <a:pt x="241" y="949"/>
                    <a:pt x="241" y="949"/>
                  </a:cubicBezTo>
                  <a:cubicBezTo>
                    <a:pt x="97" y="858"/>
                    <a:pt x="0" y="697"/>
                    <a:pt x="0" y="514"/>
                  </a:cubicBezTo>
                  <a:cubicBezTo>
                    <a:pt x="0" y="230"/>
                    <a:pt x="231" y="0"/>
                    <a:pt x="514" y="0"/>
                  </a:cubicBezTo>
                  <a:cubicBezTo>
                    <a:pt x="798" y="0"/>
                    <a:pt x="1028" y="230"/>
                    <a:pt x="1028" y="514"/>
                  </a:cubicBezTo>
                  <a:close/>
                  <a:moveTo>
                    <a:pt x="714" y="345"/>
                  </a:moveTo>
                  <a:cubicBezTo>
                    <a:pt x="714" y="251"/>
                    <a:pt x="714" y="251"/>
                    <a:pt x="714" y="251"/>
                  </a:cubicBezTo>
                  <a:cubicBezTo>
                    <a:pt x="714" y="216"/>
                    <a:pt x="677" y="187"/>
                    <a:pt x="632" y="187"/>
                  </a:cubicBezTo>
                  <a:cubicBezTo>
                    <a:pt x="563" y="187"/>
                    <a:pt x="563" y="187"/>
                    <a:pt x="563" y="187"/>
                  </a:cubicBezTo>
                  <a:cubicBezTo>
                    <a:pt x="563" y="153"/>
                    <a:pt x="563" y="153"/>
                    <a:pt x="563" y="153"/>
                  </a:cubicBezTo>
                  <a:cubicBezTo>
                    <a:pt x="466" y="153"/>
                    <a:pt x="466" y="153"/>
                    <a:pt x="466" y="153"/>
                  </a:cubicBezTo>
                  <a:cubicBezTo>
                    <a:pt x="466" y="187"/>
                    <a:pt x="466" y="187"/>
                    <a:pt x="466" y="187"/>
                  </a:cubicBezTo>
                  <a:cubicBezTo>
                    <a:pt x="397" y="187"/>
                    <a:pt x="397" y="187"/>
                    <a:pt x="397" y="187"/>
                  </a:cubicBezTo>
                  <a:cubicBezTo>
                    <a:pt x="352" y="187"/>
                    <a:pt x="316" y="216"/>
                    <a:pt x="316" y="251"/>
                  </a:cubicBezTo>
                  <a:cubicBezTo>
                    <a:pt x="316" y="438"/>
                    <a:pt x="316" y="438"/>
                    <a:pt x="316" y="438"/>
                  </a:cubicBezTo>
                  <a:cubicBezTo>
                    <a:pt x="316" y="474"/>
                    <a:pt x="352" y="503"/>
                    <a:pt x="397" y="503"/>
                  </a:cubicBezTo>
                  <a:cubicBezTo>
                    <a:pt x="466" y="503"/>
                    <a:pt x="466" y="503"/>
                    <a:pt x="466" y="503"/>
                  </a:cubicBezTo>
                  <a:cubicBezTo>
                    <a:pt x="466" y="701"/>
                    <a:pt x="466" y="701"/>
                    <a:pt x="466" y="701"/>
                  </a:cubicBezTo>
                  <a:cubicBezTo>
                    <a:pt x="440" y="701"/>
                    <a:pt x="440" y="701"/>
                    <a:pt x="440" y="701"/>
                  </a:cubicBezTo>
                  <a:cubicBezTo>
                    <a:pt x="412" y="701"/>
                    <a:pt x="389" y="683"/>
                    <a:pt x="389" y="661"/>
                  </a:cubicBezTo>
                  <a:cubicBezTo>
                    <a:pt x="389" y="602"/>
                    <a:pt x="389" y="602"/>
                    <a:pt x="389" y="602"/>
                  </a:cubicBezTo>
                  <a:cubicBezTo>
                    <a:pt x="315" y="602"/>
                    <a:pt x="315" y="602"/>
                    <a:pt x="315" y="602"/>
                  </a:cubicBezTo>
                  <a:cubicBezTo>
                    <a:pt x="315" y="696"/>
                    <a:pt x="315" y="696"/>
                    <a:pt x="315" y="696"/>
                  </a:cubicBezTo>
                  <a:cubicBezTo>
                    <a:pt x="315" y="731"/>
                    <a:pt x="351" y="760"/>
                    <a:pt x="396" y="760"/>
                  </a:cubicBezTo>
                  <a:cubicBezTo>
                    <a:pt x="466" y="760"/>
                    <a:pt x="466" y="760"/>
                    <a:pt x="466" y="760"/>
                  </a:cubicBezTo>
                  <a:cubicBezTo>
                    <a:pt x="466" y="796"/>
                    <a:pt x="466" y="796"/>
                    <a:pt x="466" y="796"/>
                  </a:cubicBezTo>
                  <a:cubicBezTo>
                    <a:pt x="563" y="796"/>
                    <a:pt x="563" y="796"/>
                    <a:pt x="563" y="796"/>
                  </a:cubicBezTo>
                  <a:cubicBezTo>
                    <a:pt x="563" y="760"/>
                    <a:pt x="563" y="760"/>
                    <a:pt x="563" y="760"/>
                  </a:cubicBezTo>
                  <a:cubicBezTo>
                    <a:pt x="632" y="760"/>
                    <a:pt x="632" y="760"/>
                    <a:pt x="632" y="760"/>
                  </a:cubicBezTo>
                  <a:cubicBezTo>
                    <a:pt x="677" y="760"/>
                    <a:pt x="713" y="731"/>
                    <a:pt x="713" y="696"/>
                  </a:cubicBezTo>
                  <a:cubicBezTo>
                    <a:pt x="713" y="509"/>
                    <a:pt x="713" y="509"/>
                    <a:pt x="713" y="509"/>
                  </a:cubicBezTo>
                  <a:cubicBezTo>
                    <a:pt x="713" y="473"/>
                    <a:pt x="677" y="444"/>
                    <a:pt x="632" y="444"/>
                  </a:cubicBezTo>
                  <a:cubicBezTo>
                    <a:pt x="563" y="444"/>
                    <a:pt x="563" y="444"/>
                    <a:pt x="563" y="444"/>
                  </a:cubicBezTo>
                  <a:cubicBezTo>
                    <a:pt x="563" y="246"/>
                    <a:pt x="563" y="246"/>
                    <a:pt x="563" y="246"/>
                  </a:cubicBezTo>
                  <a:cubicBezTo>
                    <a:pt x="588" y="246"/>
                    <a:pt x="588" y="246"/>
                    <a:pt x="588" y="246"/>
                  </a:cubicBezTo>
                  <a:cubicBezTo>
                    <a:pt x="617" y="246"/>
                    <a:pt x="639" y="264"/>
                    <a:pt x="639" y="286"/>
                  </a:cubicBezTo>
                  <a:cubicBezTo>
                    <a:pt x="639" y="345"/>
                    <a:pt x="639" y="345"/>
                    <a:pt x="639" y="345"/>
                  </a:cubicBezTo>
                  <a:lnTo>
                    <a:pt x="714" y="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5" name="Freeform 461"/>
            <p:cNvSpPr>
              <a:spLocks/>
            </p:cNvSpPr>
            <p:nvPr/>
          </p:nvSpPr>
          <p:spPr bwMode="auto">
            <a:xfrm>
              <a:off x="5187951" y="5254626"/>
              <a:ext cx="1827213" cy="209550"/>
            </a:xfrm>
            <a:custGeom>
              <a:avLst/>
              <a:gdLst>
                <a:gd name="T0" fmla="*/ 436 w 486"/>
                <a:gd name="T1" fmla="*/ 0 h 56"/>
                <a:gd name="T2" fmla="*/ 486 w 486"/>
                <a:gd name="T3" fmla="*/ 28 h 56"/>
                <a:gd name="T4" fmla="*/ 436 w 486"/>
                <a:gd name="T5" fmla="*/ 56 h 56"/>
                <a:gd name="T6" fmla="*/ 51 w 486"/>
                <a:gd name="T7" fmla="*/ 56 h 56"/>
                <a:gd name="T8" fmla="*/ 0 w 486"/>
                <a:gd name="T9" fmla="*/ 28 h 56"/>
                <a:gd name="T10" fmla="*/ 15 w 486"/>
                <a:gd name="T11" fmla="*/ 8 h 56"/>
                <a:gd name="T12" fmla="*/ 51 w 486"/>
                <a:gd name="T13" fmla="*/ 0 h 56"/>
                <a:gd name="T14" fmla="*/ 436 w 486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6" h="56">
                  <a:moveTo>
                    <a:pt x="436" y="0"/>
                  </a:moveTo>
                  <a:cubicBezTo>
                    <a:pt x="464" y="0"/>
                    <a:pt x="486" y="13"/>
                    <a:pt x="486" y="28"/>
                  </a:cubicBezTo>
                  <a:cubicBezTo>
                    <a:pt x="486" y="44"/>
                    <a:pt x="464" y="56"/>
                    <a:pt x="436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23" y="56"/>
                    <a:pt x="0" y="44"/>
                    <a:pt x="0" y="28"/>
                  </a:cubicBezTo>
                  <a:cubicBezTo>
                    <a:pt x="0" y="20"/>
                    <a:pt x="6" y="13"/>
                    <a:pt x="15" y="8"/>
                  </a:cubicBezTo>
                  <a:cubicBezTo>
                    <a:pt x="24" y="3"/>
                    <a:pt x="37" y="0"/>
                    <a:pt x="51" y="0"/>
                  </a:cubicBezTo>
                  <a:lnTo>
                    <a:pt x="4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Freeform 462"/>
            <p:cNvSpPr>
              <a:spLocks/>
            </p:cNvSpPr>
            <p:nvPr/>
          </p:nvSpPr>
          <p:spPr bwMode="auto">
            <a:xfrm>
              <a:off x="5368926" y="5576888"/>
              <a:ext cx="1470025" cy="211138"/>
            </a:xfrm>
            <a:custGeom>
              <a:avLst/>
              <a:gdLst>
                <a:gd name="T0" fmla="*/ 341 w 391"/>
                <a:gd name="T1" fmla="*/ 0 h 56"/>
                <a:gd name="T2" fmla="*/ 391 w 391"/>
                <a:gd name="T3" fmla="*/ 28 h 56"/>
                <a:gd name="T4" fmla="*/ 341 w 391"/>
                <a:gd name="T5" fmla="*/ 56 h 56"/>
                <a:gd name="T6" fmla="*/ 50 w 391"/>
                <a:gd name="T7" fmla="*/ 56 h 56"/>
                <a:gd name="T8" fmla="*/ 0 w 391"/>
                <a:gd name="T9" fmla="*/ 28 h 56"/>
                <a:gd name="T10" fmla="*/ 14 w 391"/>
                <a:gd name="T11" fmla="*/ 8 h 56"/>
                <a:gd name="T12" fmla="*/ 50 w 391"/>
                <a:gd name="T13" fmla="*/ 0 h 56"/>
                <a:gd name="T14" fmla="*/ 341 w 391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1" h="56">
                  <a:moveTo>
                    <a:pt x="341" y="0"/>
                  </a:moveTo>
                  <a:cubicBezTo>
                    <a:pt x="369" y="0"/>
                    <a:pt x="391" y="12"/>
                    <a:pt x="391" y="28"/>
                  </a:cubicBezTo>
                  <a:cubicBezTo>
                    <a:pt x="391" y="43"/>
                    <a:pt x="369" y="56"/>
                    <a:pt x="341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22" y="56"/>
                    <a:pt x="0" y="43"/>
                    <a:pt x="0" y="28"/>
                  </a:cubicBezTo>
                  <a:cubicBezTo>
                    <a:pt x="0" y="20"/>
                    <a:pt x="5" y="13"/>
                    <a:pt x="14" y="8"/>
                  </a:cubicBezTo>
                  <a:cubicBezTo>
                    <a:pt x="24" y="3"/>
                    <a:pt x="36" y="0"/>
                    <a:pt x="50" y="0"/>
                  </a:cubicBezTo>
                  <a:lnTo>
                    <a:pt x="3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Freeform 463"/>
            <p:cNvSpPr>
              <a:spLocks/>
            </p:cNvSpPr>
            <p:nvPr/>
          </p:nvSpPr>
          <p:spPr bwMode="auto">
            <a:xfrm>
              <a:off x="5556251" y="5895976"/>
              <a:ext cx="1090613" cy="211138"/>
            </a:xfrm>
            <a:custGeom>
              <a:avLst/>
              <a:gdLst>
                <a:gd name="T0" fmla="*/ 240 w 290"/>
                <a:gd name="T1" fmla="*/ 0 h 56"/>
                <a:gd name="T2" fmla="*/ 290 w 290"/>
                <a:gd name="T3" fmla="*/ 28 h 56"/>
                <a:gd name="T4" fmla="*/ 240 w 290"/>
                <a:gd name="T5" fmla="*/ 56 h 56"/>
                <a:gd name="T6" fmla="*/ 50 w 290"/>
                <a:gd name="T7" fmla="*/ 56 h 56"/>
                <a:gd name="T8" fmla="*/ 0 w 290"/>
                <a:gd name="T9" fmla="*/ 28 h 56"/>
                <a:gd name="T10" fmla="*/ 15 w 290"/>
                <a:gd name="T11" fmla="*/ 8 h 56"/>
                <a:gd name="T12" fmla="*/ 50 w 290"/>
                <a:gd name="T13" fmla="*/ 0 h 56"/>
                <a:gd name="T14" fmla="*/ 240 w 290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56">
                  <a:moveTo>
                    <a:pt x="240" y="0"/>
                  </a:moveTo>
                  <a:cubicBezTo>
                    <a:pt x="268" y="0"/>
                    <a:pt x="290" y="12"/>
                    <a:pt x="290" y="28"/>
                  </a:cubicBezTo>
                  <a:cubicBezTo>
                    <a:pt x="290" y="43"/>
                    <a:pt x="268" y="56"/>
                    <a:pt x="240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23" y="56"/>
                    <a:pt x="0" y="43"/>
                    <a:pt x="0" y="28"/>
                  </a:cubicBezTo>
                  <a:cubicBezTo>
                    <a:pt x="0" y="20"/>
                    <a:pt x="6" y="13"/>
                    <a:pt x="15" y="8"/>
                  </a:cubicBezTo>
                  <a:cubicBezTo>
                    <a:pt x="24" y="3"/>
                    <a:pt x="37" y="0"/>
                    <a:pt x="50" y="0"/>
                  </a:cubicBezTo>
                  <a:lnTo>
                    <a:pt x="24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8" name="Freeform 464"/>
            <p:cNvSpPr>
              <a:spLocks/>
            </p:cNvSpPr>
            <p:nvPr/>
          </p:nvSpPr>
          <p:spPr bwMode="auto">
            <a:xfrm>
              <a:off x="6286501" y="3416301"/>
              <a:ext cx="285750" cy="744538"/>
            </a:xfrm>
            <a:custGeom>
              <a:avLst/>
              <a:gdLst>
                <a:gd name="T0" fmla="*/ 76 w 76"/>
                <a:gd name="T1" fmla="*/ 41 h 198"/>
                <a:gd name="T2" fmla="*/ 76 w 76"/>
                <a:gd name="T3" fmla="*/ 158 h 198"/>
                <a:gd name="T4" fmla="*/ 25 w 76"/>
                <a:gd name="T5" fmla="*/ 198 h 198"/>
                <a:gd name="T6" fmla="*/ 0 w 76"/>
                <a:gd name="T7" fmla="*/ 198 h 198"/>
                <a:gd name="T8" fmla="*/ 0 w 76"/>
                <a:gd name="T9" fmla="*/ 0 h 198"/>
                <a:gd name="T10" fmla="*/ 25 w 76"/>
                <a:gd name="T11" fmla="*/ 0 h 198"/>
                <a:gd name="T12" fmla="*/ 76 w 76"/>
                <a:gd name="T13" fmla="*/ 4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98">
                  <a:moveTo>
                    <a:pt x="76" y="41"/>
                  </a:moveTo>
                  <a:cubicBezTo>
                    <a:pt x="76" y="158"/>
                    <a:pt x="76" y="158"/>
                    <a:pt x="76" y="158"/>
                  </a:cubicBezTo>
                  <a:cubicBezTo>
                    <a:pt x="76" y="180"/>
                    <a:pt x="53" y="198"/>
                    <a:pt x="25" y="198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53" y="0"/>
                    <a:pt x="76" y="18"/>
                    <a:pt x="76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9" name="Freeform 465"/>
            <p:cNvSpPr>
              <a:spLocks/>
            </p:cNvSpPr>
            <p:nvPr/>
          </p:nvSpPr>
          <p:spPr bwMode="auto">
            <a:xfrm>
              <a:off x="5948363" y="754063"/>
              <a:ext cx="307975" cy="658813"/>
            </a:xfrm>
            <a:custGeom>
              <a:avLst/>
              <a:gdLst>
                <a:gd name="T0" fmla="*/ 82 w 82"/>
                <a:gd name="T1" fmla="*/ 41 h 175"/>
                <a:gd name="T2" fmla="*/ 82 w 82"/>
                <a:gd name="T3" fmla="*/ 134 h 175"/>
                <a:gd name="T4" fmla="*/ 41 w 82"/>
                <a:gd name="T5" fmla="*/ 175 h 175"/>
                <a:gd name="T6" fmla="*/ 12 w 82"/>
                <a:gd name="T7" fmla="*/ 163 h 175"/>
                <a:gd name="T8" fmla="*/ 0 w 82"/>
                <a:gd name="T9" fmla="*/ 134 h 175"/>
                <a:gd name="T10" fmla="*/ 0 w 82"/>
                <a:gd name="T11" fmla="*/ 41 h 175"/>
                <a:gd name="T12" fmla="*/ 41 w 82"/>
                <a:gd name="T13" fmla="*/ 0 h 175"/>
                <a:gd name="T14" fmla="*/ 82 w 82"/>
                <a:gd name="T15" fmla="*/ 4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175">
                  <a:moveTo>
                    <a:pt x="82" y="41"/>
                  </a:moveTo>
                  <a:cubicBezTo>
                    <a:pt x="82" y="134"/>
                    <a:pt x="82" y="134"/>
                    <a:pt x="82" y="134"/>
                  </a:cubicBezTo>
                  <a:cubicBezTo>
                    <a:pt x="82" y="157"/>
                    <a:pt x="64" y="175"/>
                    <a:pt x="41" y="175"/>
                  </a:cubicBezTo>
                  <a:cubicBezTo>
                    <a:pt x="30" y="175"/>
                    <a:pt x="20" y="171"/>
                    <a:pt x="12" y="163"/>
                  </a:cubicBezTo>
                  <a:cubicBezTo>
                    <a:pt x="5" y="156"/>
                    <a:pt x="0" y="146"/>
                    <a:pt x="0" y="13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9"/>
                    <a:pt x="19" y="0"/>
                    <a:pt x="41" y="0"/>
                  </a:cubicBezTo>
                  <a:cubicBezTo>
                    <a:pt x="64" y="0"/>
                    <a:pt x="82" y="19"/>
                    <a:pt x="8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0" name="Freeform 466"/>
            <p:cNvSpPr>
              <a:spLocks/>
            </p:cNvSpPr>
            <p:nvPr/>
          </p:nvSpPr>
          <p:spPr bwMode="auto">
            <a:xfrm>
              <a:off x="5635626" y="2449513"/>
              <a:ext cx="285750" cy="744538"/>
            </a:xfrm>
            <a:custGeom>
              <a:avLst/>
              <a:gdLst>
                <a:gd name="T0" fmla="*/ 76 w 76"/>
                <a:gd name="T1" fmla="*/ 0 h 198"/>
                <a:gd name="T2" fmla="*/ 76 w 76"/>
                <a:gd name="T3" fmla="*/ 198 h 198"/>
                <a:gd name="T4" fmla="*/ 51 w 76"/>
                <a:gd name="T5" fmla="*/ 198 h 198"/>
                <a:gd name="T6" fmla="*/ 0 w 76"/>
                <a:gd name="T7" fmla="*/ 157 h 198"/>
                <a:gd name="T8" fmla="*/ 0 w 76"/>
                <a:gd name="T9" fmla="*/ 40 h 198"/>
                <a:gd name="T10" fmla="*/ 51 w 76"/>
                <a:gd name="T11" fmla="*/ 0 h 198"/>
                <a:gd name="T12" fmla="*/ 76 w 76"/>
                <a:gd name="T1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98">
                  <a:moveTo>
                    <a:pt x="76" y="0"/>
                  </a:moveTo>
                  <a:cubicBezTo>
                    <a:pt x="76" y="198"/>
                    <a:pt x="76" y="198"/>
                    <a:pt x="76" y="198"/>
                  </a:cubicBezTo>
                  <a:cubicBezTo>
                    <a:pt x="51" y="198"/>
                    <a:pt x="51" y="198"/>
                    <a:pt x="51" y="198"/>
                  </a:cubicBezTo>
                  <a:cubicBezTo>
                    <a:pt x="23" y="198"/>
                    <a:pt x="0" y="180"/>
                    <a:pt x="0" y="15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23" y="0"/>
                    <a:pt x="51" y="0"/>
                  </a:cubicBez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1" name="Freeform 467"/>
            <p:cNvSpPr>
              <a:spLocks/>
            </p:cNvSpPr>
            <p:nvPr/>
          </p:nvSpPr>
          <p:spPr bwMode="auto">
            <a:xfrm>
              <a:off x="3951288" y="1539876"/>
              <a:ext cx="571500" cy="587375"/>
            </a:xfrm>
            <a:custGeom>
              <a:avLst/>
              <a:gdLst>
                <a:gd name="T0" fmla="*/ 140 w 152"/>
                <a:gd name="T1" fmla="*/ 82 h 156"/>
                <a:gd name="T2" fmla="*/ 152 w 152"/>
                <a:gd name="T3" fmla="*/ 111 h 156"/>
                <a:gd name="T4" fmla="*/ 140 w 152"/>
                <a:gd name="T5" fmla="*/ 140 h 156"/>
                <a:gd name="T6" fmla="*/ 82 w 152"/>
                <a:gd name="T7" fmla="*/ 140 h 156"/>
                <a:gd name="T8" fmla="*/ 16 w 152"/>
                <a:gd name="T9" fmla="*/ 74 h 156"/>
                <a:gd name="T10" fmla="*/ 16 w 152"/>
                <a:gd name="T11" fmla="*/ 16 h 156"/>
                <a:gd name="T12" fmla="*/ 74 w 152"/>
                <a:gd name="T13" fmla="*/ 16 h 156"/>
                <a:gd name="T14" fmla="*/ 140 w 152"/>
                <a:gd name="T15" fmla="*/ 8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56">
                  <a:moveTo>
                    <a:pt x="140" y="82"/>
                  </a:moveTo>
                  <a:cubicBezTo>
                    <a:pt x="148" y="90"/>
                    <a:pt x="152" y="100"/>
                    <a:pt x="152" y="111"/>
                  </a:cubicBezTo>
                  <a:cubicBezTo>
                    <a:pt x="152" y="121"/>
                    <a:pt x="148" y="132"/>
                    <a:pt x="140" y="140"/>
                  </a:cubicBezTo>
                  <a:cubicBezTo>
                    <a:pt x="124" y="156"/>
                    <a:pt x="98" y="156"/>
                    <a:pt x="82" y="140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0" y="58"/>
                    <a:pt x="0" y="32"/>
                    <a:pt x="16" y="16"/>
                  </a:cubicBezTo>
                  <a:cubicBezTo>
                    <a:pt x="32" y="0"/>
                    <a:pt x="58" y="0"/>
                    <a:pt x="74" y="16"/>
                  </a:cubicBezTo>
                  <a:lnTo>
                    <a:pt x="140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2" name="Freeform 468"/>
            <p:cNvSpPr>
              <a:spLocks/>
            </p:cNvSpPr>
            <p:nvPr/>
          </p:nvSpPr>
          <p:spPr bwMode="auto">
            <a:xfrm>
              <a:off x="3294063" y="3122613"/>
              <a:ext cx="657225" cy="307975"/>
            </a:xfrm>
            <a:custGeom>
              <a:avLst/>
              <a:gdLst>
                <a:gd name="T0" fmla="*/ 134 w 175"/>
                <a:gd name="T1" fmla="*/ 0 h 82"/>
                <a:gd name="T2" fmla="*/ 175 w 175"/>
                <a:gd name="T3" fmla="*/ 41 h 82"/>
                <a:gd name="T4" fmla="*/ 134 w 175"/>
                <a:gd name="T5" fmla="*/ 82 h 82"/>
                <a:gd name="T6" fmla="*/ 41 w 175"/>
                <a:gd name="T7" fmla="*/ 82 h 82"/>
                <a:gd name="T8" fmla="*/ 0 w 175"/>
                <a:gd name="T9" fmla="*/ 41 h 82"/>
                <a:gd name="T10" fmla="*/ 12 w 175"/>
                <a:gd name="T11" fmla="*/ 12 h 82"/>
                <a:gd name="T12" fmla="*/ 41 w 175"/>
                <a:gd name="T13" fmla="*/ 0 h 82"/>
                <a:gd name="T14" fmla="*/ 134 w 175"/>
                <a:gd name="T1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82">
                  <a:moveTo>
                    <a:pt x="134" y="0"/>
                  </a:moveTo>
                  <a:cubicBezTo>
                    <a:pt x="156" y="0"/>
                    <a:pt x="175" y="19"/>
                    <a:pt x="175" y="41"/>
                  </a:cubicBezTo>
                  <a:cubicBezTo>
                    <a:pt x="175" y="64"/>
                    <a:pt x="156" y="82"/>
                    <a:pt x="134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18" y="82"/>
                    <a:pt x="0" y="64"/>
                    <a:pt x="0" y="41"/>
                  </a:cubicBezTo>
                  <a:cubicBezTo>
                    <a:pt x="0" y="30"/>
                    <a:pt x="4" y="20"/>
                    <a:pt x="12" y="12"/>
                  </a:cubicBezTo>
                  <a:cubicBezTo>
                    <a:pt x="19" y="5"/>
                    <a:pt x="29" y="0"/>
                    <a:pt x="41" y="0"/>
                  </a:cubicBezTo>
                  <a:lnTo>
                    <a:pt x="1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3" name="矩形 3"/>
          <p:cNvSpPr>
            <a:spLocks noChangeArrowheads="1"/>
          </p:cNvSpPr>
          <p:nvPr/>
        </p:nvSpPr>
        <p:spPr bwMode="auto">
          <a:xfrm>
            <a:off x="2200231" y="3353594"/>
            <a:ext cx="715585" cy="30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zh-CN" altLang="en-US" sz="1500" dirty="0" smtClean="0">
                <a:solidFill>
                  <a:schemeClr val="accent1"/>
                </a:solidFill>
                <a:latin typeface="+mj-ea"/>
                <a:ea typeface="+mj-ea"/>
                <a:sym typeface="Arial" pitchFamily="34" charset="0"/>
              </a:rPr>
              <a:t>阶段五</a:t>
            </a:r>
            <a:endParaRPr lang="zh-CN" altLang="en-US" sz="1500" dirty="0">
              <a:solidFill>
                <a:schemeClr val="accent1"/>
              </a:solidFill>
              <a:latin typeface="+mj-ea"/>
              <a:ea typeface="+mj-ea"/>
              <a:sym typeface="Arial" pitchFamily="34" charset="0"/>
            </a:endParaRPr>
          </a:p>
        </p:txBody>
      </p:sp>
      <p:sp>
        <p:nvSpPr>
          <p:cNvPr id="64" name="文本框 13"/>
          <p:cNvSpPr txBox="1"/>
          <p:nvPr/>
        </p:nvSpPr>
        <p:spPr>
          <a:xfrm>
            <a:off x="686593" y="3618956"/>
            <a:ext cx="2333658" cy="5650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</a:t>
            </a:r>
            <a:r>
              <a:rPr lang="zh-CN" altLang="en-US" sz="9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说明。</a:t>
            </a:r>
            <a:endParaRPr lang="zh-CN" altLang="en-US" sz="900" b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grpSp>
        <p:nvGrpSpPr>
          <p:cNvPr id="65" name="Group 23"/>
          <p:cNvGrpSpPr/>
          <p:nvPr/>
        </p:nvGrpSpPr>
        <p:grpSpPr>
          <a:xfrm>
            <a:off x="3477649" y="3563144"/>
            <a:ext cx="256945" cy="224003"/>
            <a:chOff x="7540014" y="4306907"/>
            <a:chExt cx="389342" cy="339426"/>
          </a:xfrm>
          <a:solidFill>
            <a:schemeClr val="bg1"/>
          </a:solidFill>
        </p:grpSpPr>
        <p:sp>
          <p:nvSpPr>
            <p:cNvPr id="66" name="Freeform 110"/>
            <p:cNvSpPr>
              <a:spLocks/>
            </p:cNvSpPr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67" name="Freeform 111"/>
            <p:cNvSpPr>
              <a:spLocks/>
            </p:cNvSpPr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68" name="Freeform 112"/>
            <p:cNvSpPr>
              <a:spLocks/>
            </p:cNvSpPr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69" name="Freeform 113"/>
            <p:cNvSpPr>
              <a:spLocks/>
            </p:cNvSpPr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0" name="Freeform 114"/>
            <p:cNvSpPr>
              <a:spLocks/>
            </p:cNvSpPr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1" name="Freeform 115"/>
            <p:cNvSpPr>
              <a:spLocks/>
            </p:cNvSpPr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2" name="Freeform 116"/>
            <p:cNvSpPr>
              <a:spLocks/>
            </p:cNvSpPr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3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4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5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6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sp>
        <p:nvSpPr>
          <p:cNvPr id="77" name="矩形 3"/>
          <p:cNvSpPr>
            <a:spLocks noChangeArrowheads="1"/>
          </p:cNvSpPr>
          <p:nvPr/>
        </p:nvSpPr>
        <p:spPr bwMode="auto">
          <a:xfrm>
            <a:off x="4864801" y="4322345"/>
            <a:ext cx="715585" cy="30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zh-CN" altLang="en-US" sz="1500" b="0" dirty="0" smtClean="0">
                <a:solidFill>
                  <a:schemeClr val="accent1"/>
                </a:solidFill>
                <a:latin typeface="+mj-ea"/>
                <a:ea typeface="+mj-ea"/>
                <a:sym typeface="Arial" pitchFamily="34" charset="0"/>
              </a:rPr>
              <a:t>阶段六</a:t>
            </a:r>
            <a:endParaRPr lang="zh-CN" altLang="en-US" sz="1500" b="0" dirty="0">
              <a:solidFill>
                <a:schemeClr val="accent1"/>
              </a:solidFill>
              <a:latin typeface="+mj-ea"/>
              <a:ea typeface="+mj-ea"/>
              <a:sym typeface="Arial" pitchFamily="34" charset="0"/>
            </a:endParaRPr>
          </a:p>
        </p:txBody>
      </p:sp>
      <p:sp>
        <p:nvSpPr>
          <p:cNvPr id="78" name="文本框 13"/>
          <p:cNvSpPr txBox="1"/>
          <p:nvPr/>
        </p:nvSpPr>
        <p:spPr>
          <a:xfrm>
            <a:off x="5715795" y="4174613"/>
            <a:ext cx="2438400" cy="5650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</a:t>
            </a:r>
            <a:r>
              <a:rPr lang="zh-CN" altLang="en-US" sz="9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说明。</a:t>
            </a:r>
            <a:endParaRPr lang="zh-CN" altLang="en-US" sz="900" b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grpSp>
        <p:nvGrpSpPr>
          <p:cNvPr id="79" name="Group 9"/>
          <p:cNvGrpSpPr/>
          <p:nvPr/>
        </p:nvGrpSpPr>
        <p:grpSpPr>
          <a:xfrm>
            <a:off x="4193937" y="4408421"/>
            <a:ext cx="288608" cy="214010"/>
            <a:chOff x="4572000" y="3414713"/>
            <a:chExt cx="374651" cy="277813"/>
          </a:xfrm>
          <a:solidFill>
            <a:schemeClr val="bg1"/>
          </a:solidFill>
        </p:grpSpPr>
        <p:sp>
          <p:nvSpPr>
            <p:cNvPr id="80" name="Freeform 17"/>
            <p:cNvSpPr>
              <a:spLocks/>
            </p:cNvSpPr>
            <p:nvPr/>
          </p:nvSpPr>
          <p:spPr bwMode="auto">
            <a:xfrm>
              <a:off x="4713288" y="3481388"/>
              <a:ext cx="233363" cy="211138"/>
            </a:xfrm>
            <a:custGeom>
              <a:avLst/>
              <a:gdLst>
                <a:gd name="T0" fmla="*/ 89 w 89"/>
                <a:gd name="T1" fmla="*/ 33 h 81"/>
                <a:gd name="T2" fmla="*/ 43 w 89"/>
                <a:gd name="T3" fmla="*/ 0 h 81"/>
                <a:gd name="T4" fmla="*/ 40 w 89"/>
                <a:gd name="T5" fmla="*/ 1 h 81"/>
                <a:gd name="T6" fmla="*/ 43 w 89"/>
                <a:gd name="T7" fmla="*/ 11 h 81"/>
                <a:gd name="T8" fmla="*/ 0 w 89"/>
                <a:gd name="T9" fmla="*/ 44 h 81"/>
                <a:gd name="T10" fmla="*/ 0 w 89"/>
                <a:gd name="T11" fmla="*/ 44 h 81"/>
                <a:gd name="T12" fmla="*/ 40 w 89"/>
                <a:gd name="T13" fmla="*/ 65 h 81"/>
                <a:gd name="T14" fmla="*/ 74 w 89"/>
                <a:gd name="T15" fmla="*/ 81 h 81"/>
                <a:gd name="T16" fmla="*/ 64 w 89"/>
                <a:gd name="T17" fmla="*/ 62 h 81"/>
                <a:gd name="T18" fmla="*/ 89 w 89"/>
                <a:gd name="T19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81">
                  <a:moveTo>
                    <a:pt x="89" y="33"/>
                  </a:moveTo>
                  <a:cubicBezTo>
                    <a:pt x="89" y="15"/>
                    <a:pt x="68" y="0"/>
                    <a:pt x="43" y="0"/>
                  </a:cubicBezTo>
                  <a:cubicBezTo>
                    <a:pt x="42" y="0"/>
                    <a:pt x="41" y="1"/>
                    <a:pt x="40" y="1"/>
                  </a:cubicBezTo>
                  <a:cubicBezTo>
                    <a:pt x="42" y="4"/>
                    <a:pt x="43" y="8"/>
                    <a:pt x="43" y="11"/>
                  </a:cubicBezTo>
                  <a:cubicBezTo>
                    <a:pt x="43" y="29"/>
                    <a:pt x="24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" y="56"/>
                    <a:pt x="21" y="64"/>
                    <a:pt x="40" y="65"/>
                  </a:cubicBezTo>
                  <a:cubicBezTo>
                    <a:pt x="53" y="75"/>
                    <a:pt x="74" y="81"/>
                    <a:pt x="74" y="81"/>
                  </a:cubicBezTo>
                  <a:cubicBezTo>
                    <a:pt x="64" y="72"/>
                    <a:pt x="63" y="65"/>
                    <a:pt x="64" y="62"/>
                  </a:cubicBezTo>
                  <a:cubicBezTo>
                    <a:pt x="79" y="56"/>
                    <a:pt x="89" y="46"/>
                    <a:pt x="8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81" name="Freeform 18"/>
            <p:cNvSpPr>
              <a:spLocks/>
            </p:cNvSpPr>
            <p:nvPr/>
          </p:nvSpPr>
          <p:spPr bwMode="auto">
            <a:xfrm>
              <a:off x="4572000" y="3414713"/>
              <a:ext cx="241300" cy="209550"/>
            </a:xfrm>
            <a:custGeom>
              <a:avLst/>
              <a:gdLst>
                <a:gd name="T0" fmla="*/ 89 w 92"/>
                <a:gd name="T1" fmla="*/ 21 h 80"/>
                <a:gd name="T2" fmla="*/ 46 w 92"/>
                <a:gd name="T3" fmla="*/ 0 h 80"/>
                <a:gd name="T4" fmla="*/ 0 w 92"/>
                <a:gd name="T5" fmla="*/ 32 h 80"/>
                <a:gd name="T6" fmla="*/ 25 w 92"/>
                <a:gd name="T7" fmla="*/ 61 h 80"/>
                <a:gd name="T8" fmla="*/ 14 w 92"/>
                <a:gd name="T9" fmla="*/ 80 h 80"/>
                <a:gd name="T10" fmla="*/ 48 w 92"/>
                <a:gd name="T11" fmla="*/ 65 h 80"/>
                <a:gd name="T12" fmla="*/ 49 w 92"/>
                <a:gd name="T13" fmla="*/ 64 h 80"/>
                <a:gd name="T14" fmla="*/ 92 w 92"/>
                <a:gd name="T15" fmla="*/ 32 h 80"/>
                <a:gd name="T16" fmla="*/ 89 w 92"/>
                <a:gd name="T17" fmla="*/ 2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80">
                  <a:moveTo>
                    <a:pt x="89" y="21"/>
                  </a:moveTo>
                  <a:cubicBezTo>
                    <a:pt x="83" y="9"/>
                    <a:pt x="66" y="0"/>
                    <a:pt x="46" y="0"/>
                  </a:cubicBezTo>
                  <a:cubicBezTo>
                    <a:pt x="20" y="0"/>
                    <a:pt x="0" y="14"/>
                    <a:pt x="0" y="32"/>
                  </a:cubicBezTo>
                  <a:cubicBezTo>
                    <a:pt x="0" y="45"/>
                    <a:pt x="10" y="56"/>
                    <a:pt x="25" y="61"/>
                  </a:cubicBezTo>
                  <a:cubicBezTo>
                    <a:pt x="26" y="65"/>
                    <a:pt x="25" y="71"/>
                    <a:pt x="14" y="80"/>
                  </a:cubicBezTo>
                  <a:cubicBezTo>
                    <a:pt x="14" y="80"/>
                    <a:pt x="36" y="75"/>
                    <a:pt x="48" y="65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73" y="63"/>
                    <a:pt x="92" y="49"/>
                    <a:pt x="92" y="32"/>
                  </a:cubicBezTo>
                  <a:cubicBezTo>
                    <a:pt x="92" y="28"/>
                    <a:pt x="91" y="25"/>
                    <a:pt x="8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798415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2" accel="61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1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1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61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5" dur="1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6" dur="1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accel="61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1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1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61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3" dur="1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4" dur="1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3" accel="61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7" dur="1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8" dur="1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accel="61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1" dur="1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2" dur="1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4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5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0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2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6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4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7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8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8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90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9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2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8150"/>
                                </p:stCondLst>
                                <p:childTnLst>
                                  <p:par>
                                    <p:cTn id="10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8650"/>
                                </p:stCondLst>
                                <p:childTnLst>
                                  <p:par>
                                    <p:cTn id="11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3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6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/>
          <p:bldP spid="40" grpId="0"/>
          <p:bldP spid="41" grpId="0"/>
          <p:bldP spid="42" grpId="0"/>
          <p:bldP spid="43" grpId="0" animBg="1"/>
          <p:bldP spid="44" grpId="0"/>
          <p:bldP spid="45" grpId="0"/>
          <p:bldP spid="49" grpId="0"/>
          <p:bldP spid="50" grpId="0"/>
          <p:bldP spid="63" grpId="0"/>
          <p:bldP spid="64" grpId="0"/>
          <p:bldP spid="77" grpId="0"/>
          <p:bldP spid="7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2" accel="61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3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4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5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0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2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6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4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7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8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8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90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9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2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8150"/>
                                </p:stCondLst>
                                <p:childTnLst>
                                  <p:par>
                                    <p:cTn id="10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8650"/>
                                </p:stCondLst>
                                <p:childTnLst>
                                  <p:par>
                                    <p:cTn id="11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3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6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/>
          <p:bldP spid="40" grpId="0"/>
          <p:bldP spid="41" grpId="0"/>
          <p:bldP spid="42" grpId="0"/>
          <p:bldP spid="43" grpId="0" animBg="1"/>
          <p:bldP spid="44" grpId="0"/>
          <p:bldP spid="45" grpId="0"/>
          <p:bldP spid="49" grpId="0"/>
          <p:bldP spid="50" grpId="0"/>
          <p:bldP spid="63" grpId="0"/>
          <p:bldP spid="64" grpId="0"/>
          <p:bldP spid="77" grpId="0"/>
          <p:bldP spid="78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任意多边形 3"/>
          <p:cNvSpPr/>
          <p:nvPr/>
        </p:nvSpPr>
        <p:spPr>
          <a:xfrm>
            <a:off x="1430102" y="2090401"/>
            <a:ext cx="6260551" cy="1135924"/>
          </a:xfrm>
          <a:custGeom>
            <a:avLst/>
            <a:gdLst>
              <a:gd name="connsiteX0" fmla="*/ 0 w 5689600"/>
              <a:gd name="connsiteY0" fmla="*/ 1079512 h 1079512"/>
              <a:gd name="connsiteX1" fmla="*/ 1917700 w 5689600"/>
              <a:gd name="connsiteY1" fmla="*/ 12 h 1079512"/>
              <a:gd name="connsiteX2" fmla="*/ 3810000 w 5689600"/>
              <a:gd name="connsiteY2" fmla="*/ 1054112 h 1079512"/>
              <a:gd name="connsiteX3" fmla="*/ 5689600 w 5689600"/>
              <a:gd name="connsiteY3" fmla="*/ 12712 h 1079512"/>
              <a:gd name="connsiteX0" fmla="*/ 0 w 7762075"/>
              <a:gd name="connsiteY0" fmla="*/ 1079512 h 1079512"/>
              <a:gd name="connsiteX1" fmla="*/ 1917700 w 7762075"/>
              <a:gd name="connsiteY1" fmla="*/ 12 h 1079512"/>
              <a:gd name="connsiteX2" fmla="*/ 3810000 w 7762075"/>
              <a:gd name="connsiteY2" fmla="*/ 1054112 h 1079512"/>
              <a:gd name="connsiteX3" fmla="*/ 7762075 w 7762075"/>
              <a:gd name="connsiteY3" fmla="*/ 887355 h 1079512"/>
              <a:gd name="connsiteX0" fmla="*/ 0 w 7762075"/>
              <a:gd name="connsiteY0" fmla="*/ 1258016 h 1258016"/>
              <a:gd name="connsiteX1" fmla="*/ 1917700 w 7762075"/>
              <a:gd name="connsiteY1" fmla="*/ 178516 h 1258016"/>
              <a:gd name="connsiteX2" fmla="*/ 3810000 w 7762075"/>
              <a:gd name="connsiteY2" fmla="*/ 1232616 h 1258016"/>
              <a:gd name="connsiteX3" fmla="*/ 6120167 w 7762075"/>
              <a:gd name="connsiteY3" fmla="*/ 511 h 1258016"/>
              <a:gd name="connsiteX4" fmla="*/ 7762075 w 7762075"/>
              <a:gd name="connsiteY4" fmla="*/ 1065859 h 1258016"/>
              <a:gd name="connsiteX0" fmla="*/ 0 w 7872948"/>
              <a:gd name="connsiteY0" fmla="*/ 1257930 h 1296609"/>
              <a:gd name="connsiteX1" fmla="*/ 1917700 w 7872948"/>
              <a:gd name="connsiteY1" fmla="*/ 178430 h 1296609"/>
              <a:gd name="connsiteX2" fmla="*/ 3810000 w 7872948"/>
              <a:gd name="connsiteY2" fmla="*/ 1232530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257930 h 1296609"/>
              <a:gd name="connsiteX1" fmla="*/ 1650430 w 7872948"/>
              <a:gd name="connsiteY1" fmla="*/ 263677 h 1296609"/>
              <a:gd name="connsiteX2" fmla="*/ 3810000 w 7872948"/>
              <a:gd name="connsiteY2" fmla="*/ 1232530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257930 h 1296609"/>
              <a:gd name="connsiteX1" fmla="*/ 1650430 w 7872948"/>
              <a:gd name="connsiteY1" fmla="*/ 263677 h 1296609"/>
              <a:gd name="connsiteX2" fmla="*/ 3430071 w 7872948"/>
              <a:gd name="connsiteY2" fmla="*/ 1226591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191562 h 1230254"/>
              <a:gd name="connsiteX1" fmla="*/ 1650430 w 7872948"/>
              <a:gd name="connsiteY1" fmla="*/ 197309 h 1230254"/>
              <a:gd name="connsiteX2" fmla="*/ 3430071 w 7872948"/>
              <a:gd name="connsiteY2" fmla="*/ 1160223 h 1230254"/>
              <a:gd name="connsiteX3" fmla="*/ 5639957 w 7872948"/>
              <a:gd name="connsiteY3" fmla="*/ 447 h 1230254"/>
              <a:gd name="connsiteX4" fmla="*/ 7872948 w 7872948"/>
              <a:gd name="connsiteY4" fmla="*/ 1229993 h 1230254"/>
              <a:gd name="connsiteX0" fmla="*/ 0 w 7681228"/>
              <a:gd name="connsiteY0" fmla="*/ 1191632 h 1191632"/>
              <a:gd name="connsiteX1" fmla="*/ 1650430 w 7681228"/>
              <a:gd name="connsiteY1" fmla="*/ 197379 h 1191632"/>
              <a:gd name="connsiteX2" fmla="*/ 3430071 w 7681228"/>
              <a:gd name="connsiteY2" fmla="*/ 1160293 h 1191632"/>
              <a:gd name="connsiteX3" fmla="*/ 5639957 w 7681228"/>
              <a:gd name="connsiteY3" fmla="*/ 517 h 1191632"/>
              <a:gd name="connsiteX4" fmla="*/ 7681228 w 7681228"/>
              <a:gd name="connsiteY4" fmla="*/ 1053214 h 1191632"/>
              <a:gd name="connsiteX0" fmla="*/ 0 w 7681228"/>
              <a:gd name="connsiteY0" fmla="*/ 1191576 h 1191576"/>
              <a:gd name="connsiteX1" fmla="*/ 1650430 w 7681228"/>
              <a:gd name="connsiteY1" fmla="*/ 197323 h 1191576"/>
              <a:gd name="connsiteX2" fmla="*/ 3430071 w 7681228"/>
              <a:gd name="connsiteY2" fmla="*/ 1160237 h 1191576"/>
              <a:gd name="connsiteX3" fmla="*/ 5639957 w 7681228"/>
              <a:gd name="connsiteY3" fmla="*/ 461 h 1191576"/>
              <a:gd name="connsiteX4" fmla="*/ 7681228 w 7681228"/>
              <a:gd name="connsiteY4" fmla="*/ 1053158 h 1191576"/>
              <a:gd name="connsiteX0" fmla="*/ 0 w 7826216"/>
              <a:gd name="connsiteY0" fmla="*/ 1191456 h 1508838"/>
              <a:gd name="connsiteX1" fmla="*/ 1650430 w 7826216"/>
              <a:gd name="connsiteY1" fmla="*/ 197203 h 1508838"/>
              <a:gd name="connsiteX2" fmla="*/ 3430071 w 7826216"/>
              <a:gd name="connsiteY2" fmla="*/ 1160117 h 1508838"/>
              <a:gd name="connsiteX3" fmla="*/ 5639957 w 7826216"/>
              <a:gd name="connsiteY3" fmla="*/ 341 h 1508838"/>
              <a:gd name="connsiteX4" fmla="*/ 7826216 w 7826216"/>
              <a:gd name="connsiteY4" fmla="*/ 1498311 h 1508838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430071 w 7826216"/>
              <a:gd name="connsiteY2" fmla="*/ 977278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994938 h 1314128"/>
              <a:gd name="connsiteX1" fmla="*/ 1650430 w 7826216"/>
              <a:gd name="connsiteY1" fmla="*/ 685 h 1314128"/>
              <a:gd name="connsiteX2" fmla="*/ 3737105 w 7826216"/>
              <a:gd name="connsiteY2" fmla="*/ 1122625 h 1314128"/>
              <a:gd name="connsiteX3" fmla="*/ 5946991 w 7826216"/>
              <a:gd name="connsiteY3" fmla="*/ 66216 h 1314128"/>
              <a:gd name="connsiteX4" fmla="*/ 7826216 w 7826216"/>
              <a:gd name="connsiteY4" fmla="*/ 1301793 h 1314128"/>
              <a:gd name="connsiteX0" fmla="*/ 0 w 7826216"/>
              <a:gd name="connsiteY0" fmla="*/ 929125 h 1248315"/>
              <a:gd name="connsiteX1" fmla="*/ 1641902 w 7826216"/>
              <a:gd name="connsiteY1" fmla="*/ 30287 h 1248315"/>
              <a:gd name="connsiteX2" fmla="*/ 3737105 w 7826216"/>
              <a:gd name="connsiteY2" fmla="*/ 1056812 h 1248315"/>
              <a:gd name="connsiteX3" fmla="*/ 5946991 w 7826216"/>
              <a:gd name="connsiteY3" fmla="*/ 403 h 1248315"/>
              <a:gd name="connsiteX4" fmla="*/ 7826216 w 7826216"/>
              <a:gd name="connsiteY4" fmla="*/ 1235980 h 1248315"/>
              <a:gd name="connsiteX0" fmla="*/ 0 w 7826216"/>
              <a:gd name="connsiteY0" fmla="*/ 929125 h 1248315"/>
              <a:gd name="connsiteX1" fmla="*/ 1641902 w 7826216"/>
              <a:gd name="connsiteY1" fmla="*/ 30287 h 1248315"/>
              <a:gd name="connsiteX2" fmla="*/ 3941795 w 7826216"/>
              <a:gd name="connsiteY2" fmla="*/ 1088617 h 1248315"/>
              <a:gd name="connsiteX3" fmla="*/ 5946991 w 7826216"/>
              <a:gd name="connsiteY3" fmla="*/ 403 h 1248315"/>
              <a:gd name="connsiteX4" fmla="*/ 7826216 w 7826216"/>
              <a:gd name="connsiteY4" fmla="*/ 1235980 h 1248315"/>
              <a:gd name="connsiteX0" fmla="*/ 0 w 7698285"/>
              <a:gd name="connsiteY0" fmla="*/ 929138 h 1201018"/>
              <a:gd name="connsiteX1" fmla="*/ 1641902 w 7698285"/>
              <a:gd name="connsiteY1" fmla="*/ 30300 h 1201018"/>
              <a:gd name="connsiteX2" fmla="*/ 3941795 w 7698285"/>
              <a:gd name="connsiteY2" fmla="*/ 1088630 h 1201018"/>
              <a:gd name="connsiteX3" fmla="*/ 5946991 w 7698285"/>
              <a:gd name="connsiteY3" fmla="*/ 416 h 1201018"/>
              <a:gd name="connsiteX4" fmla="*/ 7698285 w 7698285"/>
              <a:gd name="connsiteY4" fmla="*/ 1188285 h 1201018"/>
              <a:gd name="connsiteX0" fmla="*/ 0 w 7698285"/>
              <a:gd name="connsiteY0" fmla="*/ 929194 h 1188341"/>
              <a:gd name="connsiteX1" fmla="*/ 1641902 w 7698285"/>
              <a:gd name="connsiteY1" fmla="*/ 30356 h 1188341"/>
              <a:gd name="connsiteX2" fmla="*/ 3941795 w 7698285"/>
              <a:gd name="connsiteY2" fmla="*/ 1088686 h 1188341"/>
              <a:gd name="connsiteX3" fmla="*/ 5946991 w 7698285"/>
              <a:gd name="connsiteY3" fmla="*/ 472 h 1188341"/>
              <a:gd name="connsiteX4" fmla="*/ 7698285 w 7698285"/>
              <a:gd name="connsiteY4" fmla="*/ 1188341 h 1188341"/>
              <a:gd name="connsiteX0" fmla="*/ 0 w 7766515"/>
              <a:gd name="connsiteY0" fmla="*/ 1064367 h 1188341"/>
              <a:gd name="connsiteX1" fmla="*/ 1710132 w 7766515"/>
              <a:gd name="connsiteY1" fmla="*/ 30356 h 1188341"/>
              <a:gd name="connsiteX2" fmla="*/ 4010025 w 7766515"/>
              <a:gd name="connsiteY2" fmla="*/ 1088686 h 1188341"/>
              <a:gd name="connsiteX3" fmla="*/ 6015221 w 7766515"/>
              <a:gd name="connsiteY3" fmla="*/ 472 h 1188341"/>
              <a:gd name="connsiteX4" fmla="*/ 7766515 w 7766515"/>
              <a:gd name="connsiteY4" fmla="*/ 1188341 h 1188341"/>
              <a:gd name="connsiteX0" fmla="*/ 0 w 7809158"/>
              <a:gd name="connsiteY0" fmla="*/ 682705 h 1188341"/>
              <a:gd name="connsiteX1" fmla="*/ 1752775 w 7809158"/>
              <a:gd name="connsiteY1" fmla="*/ 30356 h 1188341"/>
              <a:gd name="connsiteX2" fmla="*/ 4052668 w 7809158"/>
              <a:gd name="connsiteY2" fmla="*/ 1088686 h 1188341"/>
              <a:gd name="connsiteX3" fmla="*/ 6057864 w 7809158"/>
              <a:gd name="connsiteY3" fmla="*/ 472 h 1188341"/>
              <a:gd name="connsiteX4" fmla="*/ 7809158 w 7809158"/>
              <a:gd name="connsiteY4" fmla="*/ 1188341 h 1188341"/>
              <a:gd name="connsiteX0" fmla="*/ 0 w 7809158"/>
              <a:gd name="connsiteY0" fmla="*/ 682705 h 1188341"/>
              <a:gd name="connsiteX1" fmla="*/ 1752775 w 7809158"/>
              <a:gd name="connsiteY1" fmla="*/ 30356 h 1188341"/>
              <a:gd name="connsiteX2" fmla="*/ 4052668 w 7809158"/>
              <a:gd name="connsiteY2" fmla="*/ 1088686 h 1188341"/>
              <a:gd name="connsiteX3" fmla="*/ 6057864 w 7809158"/>
              <a:gd name="connsiteY3" fmla="*/ 472 h 1188341"/>
              <a:gd name="connsiteX4" fmla="*/ 7809158 w 7809158"/>
              <a:gd name="connsiteY4" fmla="*/ 1188341 h 1188341"/>
              <a:gd name="connsiteX0" fmla="*/ 0 w 7800630"/>
              <a:gd name="connsiteY0" fmla="*/ 1104124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00630"/>
              <a:gd name="connsiteY0" fmla="*/ 1120027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00630"/>
              <a:gd name="connsiteY0" fmla="*/ 1120027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19555 h 1119555"/>
              <a:gd name="connsiteX1" fmla="*/ 1744247 w 7851801"/>
              <a:gd name="connsiteY1" fmla="*/ 29884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851801"/>
              <a:gd name="connsiteY0" fmla="*/ 1119555 h 1119555"/>
              <a:gd name="connsiteX1" fmla="*/ 1744247 w 7851801"/>
              <a:gd name="connsiteY1" fmla="*/ 29884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851801"/>
              <a:gd name="connsiteY0" fmla="*/ 1119555 h 1119555"/>
              <a:gd name="connsiteX1" fmla="*/ 2349784 w 7851801"/>
              <a:gd name="connsiteY1" fmla="*/ 13981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118332"/>
              <a:gd name="connsiteY0" fmla="*/ 1079799 h 1088237"/>
              <a:gd name="connsiteX1" fmla="*/ 1616315 w 7118332"/>
              <a:gd name="connsiteY1" fmla="*/ 13981 h 1088237"/>
              <a:gd name="connsiteX2" fmla="*/ 3310671 w 7118332"/>
              <a:gd name="connsiteY2" fmla="*/ 1088214 h 1088237"/>
              <a:gd name="connsiteX3" fmla="*/ 5315867 w 7118332"/>
              <a:gd name="connsiteY3" fmla="*/ 0 h 1088237"/>
              <a:gd name="connsiteX4" fmla="*/ 7118332 w 7118332"/>
              <a:gd name="connsiteY4" fmla="*/ 1060648 h 1088237"/>
              <a:gd name="connsiteX0" fmla="*/ 0 w 7118332"/>
              <a:gd name="connsiteY0" fmla="*/ 1079799 h 1088237"/>
              <a:gd name="connsiteX1" fmla="*/ 1616315 w 7118332"/>
              <a:gd name="connsiteY1" fmla="*/ 13981 h 1088237"/>
              <a:gd name="connsiteX2" fmla="*/ 3310671 w 7118332"/>
              <a:gd name="connsiteY2" fmla="*/ 1088214 h 1088237"/>
              <a:gd name="connsiteX3" fmla="*/ 5315867 w 7118332"/>
              <a:gd name="connsiteY3" fmla="*/ 0 h 1088237"/>
              <a:gd name="connsiteX4" fmla="*/ 7118332 w 7118332"/>
              <a:gd name="connsiteY4" fmla="*/ 1060648 h 1088237"/>
              <a:gd name="connsiteX0" fmla="*/ 0 w 7118332"/>
              <a:gd name="connsiteY0" fmla="*/ 1065820 h 1074258"/>
              <a:gd name="connsiteX1" fmla="*/ 1616315 w 7118332"/>
              <a:gd name="connsiteY1" fmla="*/ 2 h 1074258"/>
              <a:gd name="connsiteX2" fmla="*/ 3310671 w 7118332"/>
              <a:gd name="connsiteY2" fmla="*/ 1074235 h 1074258"/>
              <a:gd name="connsiteX3" fmla="*/ 4974720 w 7118332"/>
              <a:gd name="connsiteY3" fmla="*/ 1924 h 1074258"/>
              <a:gd name="connsiteX4" fmla="*/ 7118332 w 7118332"/>
              <a:gd name="connsiteY4" fmla="*/ 1046669 h 1074258"/>
              <a:gd name="connsiteX0" fmla="*/ 0 w 6623667"/>
              <a:gd name="connsiteY0" fmla="*/ 1065820 h 1074258"/>
              <a:gd name="connsiteX1" fmla="*/ 1616315 w 6623667"/>
              <a:gd name="connsiteY1" fmla="*/ 2 h 1074258"/>
              <a:gd name="connsiteX2" fmla="*/ 3310671 w 6623667"/>
              <a:gd name="connsiteY2" fmla="*/ 1074235 h 1074258"/>
              <a:gd name="connsiteX3" fmla="*/ 4974720 w 6623667"/>
              <a:gd name="connsiteY3" fmla="*/ 1924 h 1074258"/>
              <a:gd name="connsiteX4" fmla="*/ 6623667 w 6623667"/>
              <a:gd name="connsiteY4" fmla="*/ 1038718 h 1074258"/>
              <a:gd name="connsiteX0" fmla="*/ 0 w 6478679"/>
              <a:gd name="connsiteY0" fmla="*/ 1065820 h 1074258"/>
              <a:gd name="connsiteX1" fmla="*/ 1616315 w 6478679"/>
              <a:gd name="connsiteY1" fmla="*/ 2 h 1074258"/>
              <a:gd name="connsiteX2" fmla="*/ 3310671 w 6478679"/>
              <a:gd name="connsiteY2" fmla="*/ 1074235 h 1074258"/>
              <a:gd name="connsiteX3" fmla="*/ 4974720 w 6478679"/>
              <a:gd name="connsiteY3" fmla="*/ 1924 h 1074258"/>
              <a:gd name="connsiteX4" fmla="*/ 6478679 w 6478679"/>
              <a:gd name="connsiteY4" fmla="*/ 1070523 h 1074258"/>
              <a:gd name="connsiteX0" fmla="*/ 0 w 6700425"/>
              <a:gd name="connsiteY0" fmla="*/ 1065820 h 1074258"/>
              <a:gd name="connsiteX1" fmla="*/ 1616315 w 6700425"/>
              <a:gd name="connsiteY1" fmla="*/ 2 h 1074258"/>
              <a:gd name="connsiteX2" fmla="*/ 3310671 w 6700425"/>
              <a:gd name="connsiteY2" fmla="*/ 1074235 h 1074258"/>
              <a:gd name="connsiteX3" fmla="*/ 4974720 w 6700425"/>
              <a:gd name="connsiteY3" fmla="*/ 1924 h 1074258"/>
              <a:gd name="connsiteX4" fmla="*/ 6700425 w 6700425"/>
              <a:gd name="connsiteY4" fmla="*/ 1038717 h 1074258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22"/>
              <a:gd name="connsiteX1" fmla="*/ 1616315 w 6700425"/>
              <a:gd name="connsiteY1" fmla="*/ 61689 h 1135922"/>
              <a:gd name="connsiteX2" fmla="*/ 3310671 w 6700425"/>
              <a:gd name="connsiteY2" fmla="*/ 1135922 h 1135922"/>
              <a:gd name="connsiteX3" fmla="*/ 5034421 w 6700425"/>
              <a:gd name="connsiteY3" fmla="*/ 0 h 1135922"/>
              <a:gd name="connsiteX4" fmla="*/ 6700425 w 6700425"/>
              <a:gd name="connsiteY4" fmla="*/ 1100404 h 1135922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100406 h 1135924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100406 h 1135924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072905 h 1135924"/>
              <a:gd name="connsiteX0" fmla="*/ 0 w 6715173"/>
              <a:gd name="connsiteY0" fmla="*/ 1127509 h 1135924"/>
              <a:gd name="connsiteX1" fmla="*/ 1616315 w 6715173"/>
              <a:gd name="connsiteY1" fmla="*/ 61691 h 1135924"/>
              <a:gd name="connsiteX2" fmla="*/ 3310671 w 6715173"/>
              <a:gd name="connsiteY2" fmla="*/ 1135924 h 1135924"/>
              <a:gd name="connsiteX3" fmla="*/ 5034421 w 6715173"/>
              <a:gd name="connsiteY3" fmla="*/ 2 h 1135924"/>
              <a:gd name="connsiteX4" fmla="*/ 6715173 w 6715173"/>
              <a:gd name="connsiteY4" fmla="*/ 1059155 h 1135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15173" h="1135924">
                <a:moveTo>
                  <a:pt x="0" y="1127509"/>
                </a:moveTo>
                <a:cubicBezTo>
                  <a:pt x="507007" y="1133134"/>
                  <a:pt x="1064537" y="60289"/>
                  <a:pt x="1616315" y="61691"/>
                </a:cubicBezTo>
                <a:cubicBezTo>
                  <a:pt x="2168093" y="63093"/>
                  <a:pt x="2778719" y="1127987"/>
                  <a:pt x="3310671" y="1135924"/>
                </a:cubicBezTo>
                <a:cubicBezTo>
                  <a:pt x="3866607" y="1117437"/>
                  <a:pt x="4488155" y="10816"/>
                  <a:pt x="5034421" y="2"/>
                </a:cubicBezTo>
                <a:cubicBezTo>
                  <a:pt x="5562285" y="-1785"/>
                  <a:pt x="6713956" y="1071307"/>
                  <a:pt x="6715173" y="1059155"/>
                </a:cubicBezTo>
              </a:path>
            </a:pathLst>
          </a:cu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143181" y="2647917"/>
            <a:ext cx="1050303" cy="1050303"/>
            <a:chOff x="1979712" y="3723878"/>
            <a:chExt cx="1050303" cy="1050303"/>
          </a:xfrm>
        </p:grpSpPr>
        <p:grpSp>
          <p:nvGrpSpPr>
            <p:cNvPr id="6" name="组合 5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7" name="TextBox 77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5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600856" y="1565249"/>
            <a:ext cx="1050303" cy="1050303"/>
            <a:chOff x="1979712" y="3723878"/>
            <a:chExt cx="1050303" cy="1050303"/>
          </a:xfrm>
        </p:grpSpPr>
        <p:grpSp>
          <p:nvGrpSpPr>
            <p:cNvPr id="11" name="组合 10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2" name="TextBox 72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4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008788" y="2650771"/>
            <a:ext cx="1050303" cy="1050303"/>
            <a:chOff x="1979712" y="3723878"/>
            <a:chExt cx="1050303" cy="1050303"/>
          </a:xfrm>
        </p:grpSpPr>
        <p:grpSp>
          <p:nvGrpSpPr>
            <p:cNvPr id="16" name="组合 15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7" name="TextBox 67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3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395306" y="1630403"/>
            <a:ext cx="1050303" cy="1050303"/>
            <a:chOff x="1979712" y="3723878"/>
            <a:chExt cx="1050303" cy="1050303"/>
          </a:xfrm>
        </p:grpSpPr>
        <p:grpSp>
          <p:nvGrpSpPr>
            <p:cNvPr id="21" name="组合 20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2" name="TextBox 62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2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59332" y="2680706"/>
            <a:ext cx="1050303" cy="1050303"/>
            <a:chOff x="1979712" y="3723878"/>
            <a:chExt cx="1050303" cy="1050303"/>
          </a:xfrm>
        </p:grpSpPr>
        <p:grpSp>
          <p:nvGrpSpPr>
            <p:cNvPr id="26" name="组合 25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TextBox 59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1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0" name="TextBox 6"/>
          <p:cNvSpPr txBox="1">
            <a:spLocks noChangeArrowheads="1"/>
          </p:cNvSpPr>
          <p:nvPr/>
        </p:nvSpPr>
        <p:spPr bwMode="auto">
          <a:xfrm>
            <a:off x="476362" y="1903967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 smtClean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  <a:endParaRPr lang="zh-CN" altLang="en-US" sz="20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1" name="TextBox 6"/>
          <p:cNvSpPr txBox="1">
            <a:spLocks noChangeArrowheads="1"/>
          </p:cNvSpPr>
          <p:nvPr/>
        </p:nvSpPr>
        <p:spPr bwMode="auto">
          <a:xfrm>
            <a:off x="2060538" y="2904191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32" name="TextBox 6"/>
          <p:cNvSpPr txBox="1">
            <a:spLocks noChangeArrowheads="1"/>
          </p:cNvSpPr>
          <p:nvPr/>
        </p:nvSpPr>
        <p:spPr bwMode="auto">
          <a:xfrm>
            <a:off x="3658326" y="1901113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33" name="TextBox 6"/>
          <p:cNvSpPr txBox="1">
            <a:spLocks noChangeArrowheads="1"/>
          </p:cNvSpPr>
          <p:nvPr/>
        </p:nvSpPr>
        <p:spPr bwMode="auto">
          <a:xfrm>
            <a:off x="5220072" y="2918132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34" name="TextBox 40"/>
          <p:cNvSpPr txBox="1">
            <a:spLocks noChangeArrowheads="1"/>
          </p:cNvSpPr>
          <p:nvPr/>
        </p:nvSpPr>
        <p:spPr bwMode="auto">
          <a:xfrm>
            <a:off x="6732240" y="1883608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</a:p>
        </p:txBody>
      </p:sp>
    </p:spTree>
    <p:extLst>
      <p:ext uri="{BB962C8B-B14F-4D97-AF65-F5344CB8AC3E}">
        <p14:creationId xmlns:p14="http://schemas.microsoft.com/office/powerpoint/2010/main" val="1280045773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0" grpId="0"/>
      <p:bldP spid="31" grpId="0"/>
      <p:bldP spid="32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第三部分</a:t>
            </a:r>
            <a:endParaRPr lang="en-US" altLang="zh-CN" sz="2800" b="1" dirty="0">
              <a:solidFill>
                <a:srgbClr val="080808"/>
              </a:solidFill>
              <a:latin typeface="微软雅黑"/>
              <a:ea typeface="微软雅黑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3"/>
                </a:solidFill>
                <a:latin typeface="微软雅黑"/>
                <a:ea typeface="微软雅黑"/>
              </a:rPr>
              <a:t>标题文字内容</a:t>
            </a:r>
            <a:endParaRPr lang="en-US" altLang="zh-CN" sz="3600" b="1" dirty="0" smtClean="0">
              <a:solidFill>
                <a:schemeClr val="accent3"/>
              </a:solidFill>
              <a:latin typeface="微软雅黑"/>
              <a:ea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rgbClr val="080808"/>
                </a:solidFill>
                <a:latin typeface="微软雅黑"/>
                <a:ea typeface="微软雅黑"/>
              </a:rPr>
              <a:t>PART 01</a:t>
            </a:r>
            <a:endParaRPr lang="zh-CN" altLang="en-US" sz="1600" dirty="0" smtClean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accent3"/>
                </a:solidFill>
                <a:latin typeface="微软雅黑"/>
                <a:ea typeface="微软雅黑"/>
              </a:rPr>
              <a:t>03</a:t>
            </a:r>
            <a:endParaRPr lang="zh-CN" altLang="en-US" sz="5000" b="1" dirty="0" smtClean="0">
              <a:solidFill>
                <a:schemeClr val="accent3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470124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59632" y="2306759"/>
            <a:ext cx="7147293" cy="2031271"/>
          </a:xfrm>
          <a:prstGeom prst="rect">
            <a:avLst/>
          </a:prstGeom>
          <a:noFill/>
        </p:spPr>
        <p:txBody>
          <a:bodyPr wrap="square" lIns="91386" tIns="45693" rIns="91386" bIns="45693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        回顾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这一年的工作，在取得成绩的同时，我们也找到了工作中的不足和问题，主要反映于</a:t>
            </a:r>
            <a:r>
              <a:rPr lang="en-US" altLang="zh-CN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xx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及</a:t>
            </a:r>
            <a:r>
              <a:rPr lang="en-US" altLang="zh-CN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xxx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的风格、定型还有待进一步探索，尤其是网上的公司产品库充分体现我们</a:t>
            </a:r>
            <a:r>
              <a:rPr lang="en-US" altLang="zh-CN" sz="1400" dirty="0" err="1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xxxxx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和我们这个平台能为客户提供良好的商机和快捷方便的信息、导航的功能发挥。展望新的一年，我们将继续努力，力争各项工作更上一个新台阶。</a:t>
            </a:r>
            <a:r>
              <a:rPr lang="en-US" altLang="zh-CN" sz="1400" dirty="0">
                <a:solidFill>
                  <a:srgbClr val="080808"/>
                </a:solidFill>
                <a:latin typeface="微软雅黑"/>
                <a:ea typeface="微软雅黑"/>
              </a:rPr>
              <a:t>2015</a:t>
            </a:r>
            <a:r>
              <a:rPr lang="zh-CN" altLang="en-US" sz="1400" dirty="0">
                <a:solidFill>
                  <a:srgbClr val="080808"/>
                </a:solidFill>
                <a:latin typeface="微软雅黑"/>
                <a:ea typeface="微软雅黑"/>
              </a:rPr>
              <a:t>我们所向披靡，</a:t>
            </a:r>
            <a:r>
              <a:rPr lang="en-US" altLang="zh-CN" sz="1400" dirty="0">
                <a:solidFill>
                  <a:srgbClr val="080808"/>
                </a:solidFill>
                <a:latin typeface="微软雅黑"/>
                <a:ea typeface="微软雅黑"/>
              </a:rPr>
              <a:t>2016</a:t>
            </a:r>
            <a:r>
              <a:rPr lang="zh-CN" altLang="en-US" sz="1400" dirty="0">
                <a:solidFill>
                  <a:srgbClr val="080808"/>
                </a:solidFill>
                <a:latin typeface="微软雅黑"/>
                <a:ea typeface="微软雅黑"/>
              </a:rPr>
              <a:t>我们勇往直前！</a:t>
            </a:r>
            <a:endParaRPr lang="zh-CN" altLang="en-US" sz="1400" dirty="0">
              <a:solidFill>
                <a:srgbClr val="080808"/>
              </a:solidFill>
              <a:latin typeface="微软雅黑"/>
              <a:ea typeface="微软雅黑"/>
              <a:sym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40311" y="770251"/>
            <a:ext cx="1306135" cy="1269327"/>
            <a:chOff x="2132199" y="770251"/>
            <a:chExt cx="1306135" cy="1269327"/>
          </a:xfrm>
        </p:grpSpPr>
        <p:grpSp>
          <p:nvGrpSpPr>
            <p:cNvPr id="6" name="组合 5"/>
            <p:cNvGrpSpPr/>
            <p:nvPr/>
          </p:nvGrpSpPr>
          <p:grpSpPr>
            <a:xfrm>
              <a:off x="2132199" y="770251"/>
              <a:ext cx="1306135" cy="1269327"/>
              <a:chOff x="4345444" y="2542859"/>
              <a:chExt cx="1810550" cy="1811205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9" name="同心圆 8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  <a:latin typeface="微软雅黑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/>
                  </a:endParaRPr>
                </a:p>
              </p:txBody>
            </p:sp>
          </p:grpSp>
          <p:sp>
            <p:nvSpPr>
              <p:cNvPr id="8" name="椭圆 7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2431244" y="1068589"/>
              <a:ext cx="95069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b="1" dirty="0">
                  <a:solidFill>
                    <a:prstClr val="white"/>
                  </a:solidFill>
                  <a:latin typeface="微软雅黑"/>
                  <a:ea typeface="微软雅黑"/>
                </a:rPr>
                <a:t>前 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790865" y="1603223"/>
            <a:ext cx="349446" cy="349446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473219" y="1217239"/>
            <a:ext cx="156292" cy="156292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629511" y="1381787"/>
            <a:ext cx="208440" cy="208440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7794388" y="4443265"/>
            <a:ext cx="500908" cy="50090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423305" y="3522698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183751" y="4762644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391037" y="769498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411685" y="4151249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</a:endParaRPr>
            </a:p>
          </p:txBody>
        </p:sp>
      </p:grpSp>
      <p:sp>
        <p:nvSpPr>
          <p:cNvPr id="34" name="椭圆 33"/>
          <p:cNvSpPr/>
          <p:nvPr/>
        </p:nvSpPr>
        <p:spPr>
          <a:xfrm>
            <a:off x="6629511" y="4707644"/>
            <a:ext cx="274777" cy="27477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8585278" y="4984207"/>
            <a:ext cx="137389" cy="13738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644008" y="770251"/>
            <a:ext cx="1306135" cy="1269327"/>
            <a:chOff x="2132199" y="770251"/>
            <a:chExt cx="1306135" cy="1269327"/>
          </a:xfrm>
        </p:grpSpPr>
        <p:grpSp>
          <p:nvGrpSpPr>
            <p:cNvPr id="38" name="组合 37"/>
            <p:cNvGrpSpPr/>
            <p:nvPr/>
          </p:nvGrpSpPr>
          <p:grpSpPr>
            <a:xfrm>
              <a:off x="2132199" y="770251"/>
              <a:ext cx="1306135" cy="1269327"/>
              <a:chOff x="4345444" y="2542859"/>
              <a:chExt cx="1810550" cy="1811205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2" name="同心圆 41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  <a:latin typeface="微软雅黑"/>
                  </a:endParaRPr>
                </a:p>
              </p:txBody>
            </p:sp>
            <p:sp>
              <p:nvSpPr>
                <p:cNvPr id="43" name="椭圆 42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/>
                  </a:endParaRPr>
                </a:p>
              </p:txBody>
            </p:sp>
          </p:grpSp>
          <p:sp>
            <p:nvSpPr>
              <p:cNvPr id="41" name="椭圆 40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/>
                </a:endParaRPr>
              </a:p>
            </p:txBody>
          </p:sp>
        </p:grpSp>
        <p:sp>
          <p:nvSpPr>
            <p:cNvPr id="39" name="TextBox 11"/>
            <p:cNvSpPr txBox="1"/>
            <p:nvPr/>
          </p:nvSpPr>
          <p:spPr>
            <a:xfrm>
              <a:off x="2431244" y="1068589"/>
              <a:ext cx="95069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b="1" dirty="0" smtClean="0">
                  <a:solidFill>
                    <a:prstClr val="white"/>
                  </a:solidFill>
                  <a:latin typeface="微软雅黑"/>
                  <a:ea typeface="微软雅黑"/>
                </a:rPr>
                <a:t>言</a:t>
              </a:r>
              <a:endParaRPr lang="zh-CN" altLang="en-US" sz="4500" b="1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3803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5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6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3" grpId="0" animBg="1"/>
          <p:bldP spid="24" grpId="0" animBg="1"/>
          <p:bldP spid="34" grpId="0" animBg="1"/>
          <p:bldP spid="3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3" grpId="0" animBg="1"/>
          <p:bldP spid="24" grpId="0" animBg="1"/>
          <p:bldP spid="34" grpId="0" animBg="1"/>
          <p:bldP spid="35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18"/>
          <p:cNvSpPr>
            <a:spLocks noEditPoints="1"/>
          </p:cNvSpPr>
          <p:nvPr/>
        </p:nvSpPr>
        <p:spPr bwMode="auto">
          <a:xfrm rot="5400000">
            <a:off x="5694199" y="1884070"/>
            <a:ext cx="493713" cy="340033"/>
          </a:xfrm>
          <a:custGeom>
            <a:avLst/>
            <a:gdLst>
              <a:gd name="T0" fmla="*/ 153 w 611"/>
              <a:gd name="T1" fmla="*/ 610 h 610"/>
              <a:gd name="T2" fmla="*/ 153 w 611"/>
              <a:gd name="T3" fmla="*/ 305 h 610"/>
              <a:gd name="T4" fmla="*/ 0 w 611"/>
              <a:gd name="T5" fmla="*/ 305 h 610"/>
              <a:gd name="T6" fmla="*/ 305 w 611"/>
              <a:gd name="T7" fmla="*/ 0 h 610"/>
              <a:gd name="T8" fmla="*/ 611 w 611"/>
              <a:gd name="T9" fmla="*/ 305 h 610"/>
              <a:gd name="T10" fmla="*/ 458 w 611"/>
              <a:gd name="T11" fmla="*/ 305 h 610"/>
              <a:gd name="T12" fmla="*/ 458 w 611"/>
              <a:gd name="T13" fmla="*/ 610 h 610"/>
              <a:gd name="T14" fmla="*/ 153 w 611"/>
              <a:gd name="T15" fmla="*/ 610 h 610"/>
              <a:gd name="T16" fmla="*/ 305 w 611"/>
              <a:gd name="T17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E647C"/>
              </a:solidFill>
              <a:latin typeface="+mj-ea"/>
              <a:ea typeface="+mj-ea"/>
            </a:endParaRPr>
          </a:p>
        </p:txBody>
      </p:sp>
      <p:sp>
        <p:nvSpPr>
          <p:cNvPr id="5" name="Freeform 19"/>
          <p:cNvSpPr>
            <a:spLocks noEditPoints="1"/>
          </p:cNvSpPr>
          <p:nvPr/>
        </p:nvSpPr>
        <p:spPr bwMode="auto">
          <a:xfrm rot="5400000">
            <a:off x="3136239" y="1884070"/>
            <a:ext cx="493713" cy="340033"/>
          </a:xfrm>
          <a:custGeom>
            <a:avLst/>
            <a:gdLst>
              <a:gd name="T0" fmla="*/ 153 w 611"/>
              <a:gd name="T1" fmla="*/ 610 h 610"/>
              <a:gd name="T2" fmla="*/ 153 w 611"/>
              <a:gd name="T3" fmla="*/ 305 h 610"/>
              <a:gd name="T4" fmla="*/ 0 w 611"/>
              <a:gd name="T5" fmla="*/ 305 h 610"/>
              <a:gd name="T6" fmla="*/ 305 w 611"/>
              <a:gd name="T7" fmla="*/ 0 h 610"/>
              <a:gd name="T8" fmla="*/ 611 w 611"/>
              <a:gd name="T9" fmla="*/ 305 h 610"/>
              <a:gd name="T10" fmla="*/ 458 w 611"/>
              <a:gd name="T11" fmla="*/ 305 h 610"/>
              <a:gd name="T12" fmla="*/ 458 w 611"/>
              <a:gd name="T13" fmla="*/ 610 h 610"/>
              <a:gd name="T14" fmla="*/ 153 w 611"/>
              <a:gd name="T15" fmla="*/ 610 h 610"/>
              <a:gd name="T16" fmla="*/ 305 w 611"/>
              <a:gd name="T17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E647C"/>
              </a:solidFill>
              <a:latin typeface="+mj-ea"/>
              <a:ea typeface="+mj-ea"/>
            </a:endParaRPr>
          </a:p>
        </p:txBody>
      </p:sp>
      <p:sp>
        <p:nvSpPr>
          <p:cNvPr id="6" name="Freeform 20"/>
          <p:cNvSpPr>
            <a:spLocks noEditPoints="1"/>
          </p:cNvSpPr>
          <p:nvPr/>
        </p:nvSpPr>
        <p:spPr bwMode="auto">
          <a:xfrm rot="5400000">
            <a:off x="678736" y="1944786"/>
            <a:ext cx="493713" cy="340033"/>
          </a:xfrm>
          <a:custGeom>
            <a:avLst/>
            <a:gdLst>
              <a:gd name="T0" fmla="*/ 153 w 611"/>
              <a:gd name="T1" fmla="*/ 610 h 610"/>
              <a:gd name="T2" fmla="*/ 153 w 611"/>
              <a:gd name="T3" fmla="*/ 305 h 610"/>
              <a:gd name="T4" fmla="*/ 0 w 611"/>
              <a:gd name="T5" fmla="*/ 305 h 610"/>
              <a:gd name="T6" fmla="*/ 305 w 611"/>
              <a:gd name="T7" fmla="*/ 0 h 610"/>
              <a:gd name="T8" fmla="*/ 611 w 611"/>
              <a:gd name="T9" fmla="*/ 305 h 610"/>
              <a:gd name="T10" fmla="*/ 458 w 611"/>
              <a:gd name="T11" fmla="*/ 305 h 610"/>
              <a:gd name="T12" fmla="*/ 458 w 611"/>
              <a:gd name="T13" fmla="*/ 610 h 610"/>
              <a:gd name="T14" fmla="*/ 153 w 611"/>
              <a:gd name="T15" fmla="*/ 610 h 610"/>
              <a:gd name="T16" fmla="*/ 305 w 611"/>
              <a:gd name="T17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E647C"/>
              </a:solidFill>
              <a:latin typeface="+mj-ea"/>
              <a:ea typeface="+mj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789143" y="1779662"/>
            <a:ext cx="1721136" cy="548848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8" name="圆角矩形 7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prstClr val="black"/>
                  </a:solidFill>
                  <a:latin typeface="+mj-ea"/>
                  <a:ea typeface="+mj-ea"/>
                </a:rPr>
                <a:t>标题内容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284834" y="1809403"/>
            <a:ext cx="1721136" cy="548848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1" name="圆角矩形 10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prstClr val="black"/>
                  </a:solidFill>
                  <a:latin typeface="+mj-ea"/>
                  <a:ea typeface="+mj-ea"/>
                </a:rPr>
                <a:t>标题内容</a:t>
              </a:r>
              <a:endParaRPr lang="zh-CN" altLang="en-US" dirty="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368578" y="1779662"/>
            <a:ext cx="1721136" cy="548848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4" name="圆角矩形 13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prstClr val="black"/>
                  </a:solidFill>
                  <a:latin typeface="+mj-ea"/>
                  <a:ea typeface="+mj-ea"/>
                </a:rPr>
                <a:t>标题内容</a:t>
              </a:r>
            </a:p>
          </p:txBody>
        </p:sp>
      </p:grpSp>
      <p:sp>
        <p:nvSpPr>
          <p:cNvPr id="16" name="TextBox 20"/>
          <p:cNvSpPr txBox="1"/>
          <p:nvPr/>
        </p:nvSpPr>
        <p:spPr>
          <a:xfrm>
            <a:off x="1052839" y="2541736"/>
            <a:ext cx="1944216" cy="16004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修饰。</a:t>
            </a:r>
            <a:endParaRPr lang="zh-CN" altLang="en-US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TextBox 21"/>
          <p:cNvSpPr txBox="1"/>
          <p:nvPr/>
        </p:nvSpPr>
        <p:spPr>
          <a:xfrm>
            <a:off x="3758538" y="2536092"/>
            <a:ext cx="1944216" cy="16004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修饰。</a:t>
            </a:r>
            <a:endParaRPr lang="zh-CN" altLang="en-US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22"/>
          <p:cNvSpPr txBox="1"/>
          <p:nvPr/>
        </p:nvSpPr>
        <p:spPr>
          <a:xfrm>
            <a:off x="6237415" y="2542968"/>
            <a:ext cx="1944216" cy="16004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修饰。</a:t>
            </a:r>
            <a:endParaRPr lang="zh-CN" altLang="en-US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95378583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4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6" presetClass="emph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6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7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54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55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56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57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54"/>
          <p:cNvSpPr/>
          <p:nvPr/>
        </p:nvSpPr>
        <p:spPr>
          <a:xfrm>
            <a:off x="2836047" y="1476711"/>
            <a:ext cx="3477652" cy="1802173"/>
          </a:xfrm>
          <a:custGeom>
            <a:avLst/>
            <a:gdLst>
              <a:gd name="connsiteX0" fmla="*/ 0 w 3439659"/>
              <a:gd name="connsiteY0" fmla="*/ 1719830 h 3439659"/>
              <a:gd name="connsiteX1" fmla="*/ 1719830 w 3439659"/>
              <a:gd name="connsiteY1" fmla="*/ 0 h 3439659"/>
              <a:gd name="connsiteX2" fmla="*/ 3439660 w 3439659"/>
              <a:gd name="connsiteY2" fmla="*/ 1719830 h 3439659"/>
              <a:gd name="connsiteX3" fmla="*/ 1719830 w 3439659"/>
              <a:gd name="connsiteY3" fmla="*/ 3439660 h 3439659"/>
              <a:gd name="connsiteX4" fmla="*/ 0 w 3439659"/>
              <a:gd name="connsiteY4" fmla="*/ 1719830 h 3439659"/>
              <a:gd name="connsiteX0" fmla="*/ 0 w 3487467"/>
              <a:gd name="connsiteY0" fmla="*/ 0 h 1719830"/>
              <a:gd name="connsiteX1" fmla="*/ 3439660 w 3487467"/>
              <a:gd name="connsiteY1" fmla="*/ 0 h 1719830"/>
              <a:gd name="connsiteX2" fmla="*/ 1719830 w 3487467"/>
              <a:gd name="connsiteY2" fmla="*/ 1719830 h 1719830"/>
              <a:gd name="connsiteX3" fmla="*/ 0 w 3487467"/>
              <a:gd name="connsiteY3" fmla="*/ 0 h 1719830"/>
              <a:gd name="connsiteX0" fmla="*/ 6132 w 3493599"/>
              <a:gd name="connsiteY0" fmla="*/ 130018 h 1849848"/>
              <a:gd name="connsiteX1" fmla="*/ 3445792 w 3493599"/>
              <a:gd name="connsiteY1" fmla="*/ 130018 h 1849848"/>
              <a:gd name="connsiteX2" fmla="*/ 1725962 w 3493599"/>
              <a:gd name="connsiteY2" fmla="*/ 1849848 h 1849848"/>
              <a:gd name="connsiteX3" fmla="*/ 6132 w 3493599"/>
              <a:gd name="connsiteY3" fmla="*/ 130018 h 1849848"/>
              <a:gd name="connsiteX0" fmla="*/ 6132 w 3493599"/>
              <a:gd name="connsiteY0" fmla="*/ 35412 h 1755242"/>
              <a:gd name="connsiteX1" fmla="*/ 3445792 w 3493599"/>
              <a:gd name="connsiteY1" fmla="*/ 35412 h 1755242"/>
              <a:gd name="connsiteX2" fmla="*/ 1725962 w 3493599"/>
              <a:gd name="connsiteY2" fmla="*/ 1755242 h 1755242"/>
              <a:gd name="connsiteX3" fmla="*/ 6132 w 3493599"/>
              <a:gd name="connsiteY3" fmla="*/ 35412 h 1755242"/>
              <a:gd name="connsiteX0" fmla="*/ 4377 w 3488420"/>
              <a:gd name="connsiteY0" fmla="*/ 11795 h 1772900"/>
              <a:gd name="connsiteX1" fmla="*/ 3450912 w 3488420"/>
              <a:gd name="connsiteY1" fmla="*/ 53046 h 1772900"/>
              <a:gd name="connsiteX2" fmla="*/ 1731082 w 3488420"/>
              <a:gd name="connsiteY2" fmla="*/ 1772876 h 1772900"/>
              <a:gd name="connsiteX3" fmla="*/ 4377 w 3488420"/>
              <a:gd name="connsiteY3" fmla="*/ 11795 h 1772900"/>
              <a:gd name="connsiteX0" fmla="*/ 39013 w 3522446"/>
              <a:gd name="connsiteY0" fmla="*/ 134148 h 1909003"/>
              <a:gd name="connsiteX1" fmla="*/ 3485548 w 3522446"/>
              <a:gd name="connsiteY1" fmla="*/ 175399 h 1909003"/>
              <a:gd name="connsiteX2" fmla="*/ 1738217 w 3522446"/>
              <a:gd name="connsiteY2" fmla="*/ 1908979 h 1909003"/>
              <a:gd name="connsiteX3" fmla="*/ 39013 w 3522446"/>
              <a:gd name="connsiteY3" fmla="*/ 134148 h 1909003"/>
              <a:gd name="connsiteX0" fmla="*/ 55067 w 3553265"/>
              <a:gd name="connsiteY0" fmla="*/ 134148 h 1909002"/>
              <a:gd name="connsiteX1" fmla="*/ 3501602 w 3553265"/>
              <a:gd name="connsiteY1" fmla="*/ 175399 h 1909002"/>
              <a:gd name="connsiteX2" fmla="*/ 1754271 w 3553265"/>
              <a:gd name="connsiteY2" fmla="*/ 1908979 h 1909002"/>
              <a:gd name="connsiteX3" fmla="*/ 55067 w 3553265"/>
              <a:gd name="connsiteY3" fmla="*/ 134148 h 1909002"/>
              <a:gd name="connsiteX0" fmla="*/ 39426 w 3502160"/>
              <a:gd name="connsiteY0" fmla="*/ 134148 h 1909003"/>
              <a:gd name="connsiteX1" fmla="*/ 3465335 w 3502160"/>
              <a:gd name="connsiteY1" fmla="*/ 175399 h 1909003"/>
              <a:gd name="connsiteX2" fmla="*/ 1718004 w 3502160"/>
              <a:gd name="connsiteY2" fmla="*/ 1908979 h 1909003"/>
              <a:gd name="connsiteX3" fmla="*/ 39426 w 3502160"/>
              <a:gd name="connsiteY3" fmla="*/ 134148 h 1909003"/>
              <a:gd name="connsiteX0" fmla="*/ 8999 w 3471733"/>
              <a:gd name="connsiteY0" fmla="*/ 21578 h 1796433"/>
              <a:gd name="connsiteX1" fmla="*/ 3434908 w 3471733"/>
              <a:gd name="connsiteY1" fmla="*/ 62829 h 1796433"/>
              <a:gd name="connsiteX2" fmla="*/ 1687577 w 3471733"/>
              <a:gd name="connsiteY2" fmla="*/ 1796409 h 1796433"/>
              <a:gd name="connsiteX3" fmla="*/ 8999 w 3471733"/>
              <a:gd name="connsiteY3" fmla="*/ 21578 h 1796433"/>
              <a:gd name="connsiteX0" fmla="*/ 39425 w 3502159"/>
              <a:gd name="connsiteY0" fmla="*/ 135675 h 1931154"/>
              <a:gd name="connsiteX1" fmla="*/ 3465334 w 3502159"/>
              <a:gd name="connsiteY1" fmla="*/ 176926 h 1931154"/>
              <a:gd name="connsiteX2" fmla="*/ 1718003 w 3502159"/>
              <a:gd name="connsiteY2" fmla="*/ 1931131 h 1931154"/>
              <a:gd name="connsiteX3" fmla="*/ 39425 w 3502159"/>
              <a:gd name="connsiteY3" fmla="*/ 135675 h 1931154"/>
              <a:gd name="connsiteX0" fmla="*/ 7276 w 3470010"/>
              <a:gd name="connsiteY0" fmla="*/ 26065 h 1821544"/>
              <a:gd name="connsiteX1" fmla="*/ 3433185 w 3470010"/>
              <a:gd name="connsiteY1" fmla="*/ 67316 h 1821544"/>
              <a:gd name="connsiteX2" fmla="*/ 1685854 w 3470010"/>
              <a:gd name="connsiteY2" fmla="*/ 1821521 h 1821544"/>
              <a:gd name="connsiteX3" fmla="*/ 7276 w 3470010"/>
              <a:gd name="connsiteY3" fmla="*/ 26065 h 1821544"/>
              <a:gd name="connsiteX0" fmla="*/ 12669 w 3492943"/>
              <a:gd name="connsiteY0" fmla="*/ 26065 h 1822469"/>
              <a:gd name="connsiteX1" fmla="*/ 3438578 w 3492943"/>
              <a:gd name="connsiteY1" fmla="*/ 67316 h 1822469"/>
              <a:gd name="connsiteX2" fmla="*/ 1691247 w 3492943"/>
              <a:gd name="connsiteY2" fmla="*/ 1821521 h 1822469"/>
              <a:gd name="connsiteX3" fmla="*/ 12669 w 3492943"/>
              <a:gd name="connsiteY3" fmla="*/ 26065 h 1822469"/>
              <a:gd name="connsiteX0" fmla="*/ 48756 w 3529030"/>
              <a:gd name="connsiteY0" fmla="*/ 3139 h 1799516"/>
              <a:gd name="connsiteX1" fmla="*/ 3474665 w 3529030"/>
              <a:gd name="connsiteY1" fmla="*/ 44390 h 1799516"/>
              <a:gd name="connsiteX2" fmla="*/ 1727334 w 3529030"/>
              <a:gd name="connsiteY2" fmla="*/ 1798595 h 1799516"/>
              <a:gd name="connsiteX3" fmla="*/ 48756 w 3529030"/>
              <a:gd name="connsiteY3" fmla="*/ 3139 h 1799516"/>
              <a:gd name="connsiteX0" fmla="*/ 48756 w 3529030"/>
              <a:gd name="connsiteY0" fmla="*/ 5796 h 1802173"/>
              <a:gd name="connsiteX1" fmla="*/ 3474665 w 3529030"/>
              <a:gd name="connsiteY1" fmla="*/ 47047 h 1802173"/>
              <a:gd name="connsiteX2" fmla="*/ 1727334 w 3529030"/>
              <a:gd name="connsiteY2" fmla="*/ 1801252 h 1802173"/>
              <a:gd name="connsiteX3" fmla="*/ 48756 w 3529030"/>
              <a:gd name="connsiteY3" fmla="*/ 5796 h 1802173"/>
              <a:gd name="connsiteX0" fmla="*/ 48756 w 3477652"/>
              <a:gd name="connsiteY0" fmla="*/ 5796 h 1802173"/>
              <a:gd name="connsiteX1" fmla="*/ 3474665 w 3477652"/>
              <a:gd name="connsiteY1" fmla="*/ 47047 h 1802173"/>
              <a:gd name="connsiteX2" fmla="*/ 1727334 w 3477652"/>
              <a:gd name="connsiteY2" fmla="*/ 1801252 h 1802173"/>
              <a:gd name="connsiteX3" fmla="*/ 48756 w 3477652"/>
              <a:gd name="connsiteY3" fmla="*/ 5796 h 180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7652" h="1802173">
                <a:moveTo>
                  <a:pt x="48756" y="5796"/>
                </a:moveTo>
                <a:cubicBezTo>
                  <a:pt x="305602" y="15937"/>
                  <a:pt x="3181151" y="-33335"/>
                  <a:pt x="3474665" y="47047"/>
                </a:cubicBezTo>
                <a:cubicBezTo>
                  <a:pt x="3527547" y="271809"/>
                  <a:pt x="2875835" y="1753126"/>
                  <a:pt x="1727334" y="1801252"/>
                </a:cubicBezTo>
                <a:cubicBezTo>
                  <a:pt x="578833" y="1849378"/>
                  <a:pt x="-208090" y="-4345"/>
                  <a:pt x="48756" y="5796"/>
                </a:cubicBezTo>
                <a:close/>
              </a:path>
            </a:pathLst>
          </a:cu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1501304" y="129644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latin typeface="+mj-ea"/>
                <a:ea typeface="+mj-ea"/>
              </a:rPr>
              <a:t>标题内容</a:t>
            </a:r>
            <a:endParaRPr lang="zh-CN" altLang="en-US" sz="1400" b="1" dirty="0">
              <a:latin typeface="+mj-ea"/>
              <a:ea typeface="+mj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2639023" y="1472730"/>
            <a:ext cx="1913927" cy="2123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053802" y="1472730"/>
            <a:ext cx="1499148" cy="1054342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926638" y="1472731"/>
            <a:ext cx="626312" cy="1779464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 flipV="1">
            <a:off x="4552951" y="1472731"/>
            <a:ext cx="670571" cy="1717151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4552950" y="1472730"/>
            <a:ext cx="1465240" cy="1054342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552950" y="1472729"/>
            <a:ext cx="1861284" cy="13806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2854407" y="2129256"/>
            <a:ext cx="660132" cy="6601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35896" y="2859816"/>
            <a:ext cx="660132" cy="66013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888236" y="2826077"/>
            <a:ext cx="660132" cy="6601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641678" y="2032397"/>
            <a:ext cx="660132" cy="66013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940152" y="1164682"/>
            <a:ext cx="660132" cy="6601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573690" y="1153279"/>
            <a:ext cx="660132" cy="66013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8" name="TextBox 16"/>
          <p:cNvSpPr txBox="1"/>
          <p:nvPr/>
        </p:nvSpPr>
        <p:spPr>
          <a:xfrm>
            <a:off x="35496" y="1575732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sp>
        <p:nvSpPr>
          <p:cNvPr id="19" name="TextBox 17"/>
          <p:cNvSpPr txBox="1"/>
          <p:nvPr/>
        </p:nvSpPr>
        <p:spPr>
          <a:xfrm>
            <a:off x="2005360" y="244857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20" name="TextBox 18"/>
          <p:cNvSpPr txBox="1"/>
          <p:nvPr/>
        </p:nvSpPr>
        <p:spPr>
          <a:xfrm>
            <a:off x="539552" y="2727860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sp>
        <p:nvSpPr>
          <p:cNvPr id="21" name="TextBox 19"/>
          <p:cNvSpPr txBox="1"/>
          <p:nvPr/>
        </p:nvSpPr>
        <p:spPr>
          <a:xfrm>
            <a:off x="2918116" y="338467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22" name="TextBox 20"/>
          <p:cNvSpPr txBox="1"/>
          <p:nvPr/>
        </p:nvSpPr>
        <p:spPr>
          <a:xfrm>
            <a:off x="1452308" y="3663964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sp>
        <p:nvSpPr>
          <p:cNvPr id="23" name="TextBox 21"/>
          <p:cNvSpPr txBox="1"/>
          <p:nvPr/>
        </p:nvSpPr>
        <p:spPr>
          <a:xfrm>
            <a:off x="5346328" y="340432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24" name="TextBox 22"/>
          <p:cNvSpPr txBox="1"/>
          <p:nvPr/>
        </p:nvSpPr>
        <p:spPr>
          <a:xfrm>
            <a:off x="5184068" y="3684243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sp>
        <p:nvSpPr>
          <p:cNvPr id="25" name="TextBox 23"/>
          <p:cNvSpPr txBox="1"/>
          <p:nvPr/>
        </p:nvSpPr>
        <p:spPr>
          <a:xfrm>
            <a:off x="6174420" y="246936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26" name="TextBox 24"/>
          <p:cNvSpPr txBox="1"/>
          <p:nvPr/>
        </p:nvSpPr>
        <p:spPr>
          <a:xfrm>
            <a:off x="6012160" y="2749276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sp>
        <p:nvSpPr>
          <p:cNvPr id="27" name="TextBox 25"/>
          <p:cNvSpPr txBox="1"/>
          <p:nvPr/>
        </p:nvSpPr>
        <p:spPr>
          <a:xfrm>
            <a:off x="6642472" y="144611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28" name="TextBox 26"/>
          <p:cNvSpPr txBox="1"/>
          <p:nvPr/>
        </p:nvSpPr>
        <p:spPr>
          <a:xfrm>
            <a:off x="6480212" y="1726026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851771" y="771550"/>
            <a:ext cx="1402358" cy="1402358"/>
            <a:chOff x="3851771" y="1163107"/>
            <a:chExt cx="1402358" cy="1402358"/>
          </a:xfrm>
        </p:grpSpPr>
        <p:grpSp>
          <p:nvGrpSpPr>
            <p:cNvPr id="30" name="组合 29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2" name="同心圆 3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31" name="TextBox 29"/>
            <p:cNvSpPr txBox="1"/>
            <p:nvPr/>
          </p:nvSpPr>
          <p:spPr>
            <a:xfrm>
              <a:off x="4306155" y="1616482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</a:t>
              </a:r>
              <a:endParaRPr lang="en-US" altLang="zh-CN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内容</a:t>
              </a:r>
              <a:endPara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3694000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2" presetClass="entr" presetSubtype="4" accel="55000" fill="hold" grpId="0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1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2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9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0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3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4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51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2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2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2" presetClass="entr" presetSubtype="4" accel="55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2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Chart 14"/>
          <p:cNvGraphicFramePr/>
          <p:nvPr>
            <p:extLst>
              <p:ext uri="{D42A27DB-BD31-4B8C-83A1-F6EECF244321}">
                <p14:modId xmlns:p14="http://schemas.microsoft.com/office/powerpoint/2010/main" val="4199150162"/>
              </p:ext>
            </p:extLst>
          </p:nvPr>
        </p:nvGraphicFramePr>
        <p:xfrm>
          <a:off x="242325" y="1077338"/>
          <a:ext cx="4425067" cy="33049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angle 15"/>
          <p:cNvSpPr/>
          <p:nvPr/>
        </p:nvSpPr>
        <p:spPr>
          <a:xfrm>
            <a:off x="694244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添加标题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 1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Clear Sans Thin" panose="020B0203030202020304" pitchFamily="34" charset="0"/>
            </a:endParaRPr>
          </a:p>
        </p:txBody>
      </p:sp>
      <p:sp>
        <p:nvSpPr>
          <p:cNvPr id="6" name="Rectangle 16"/>
          <p:cNvSpPr/>
          <p:nvPr/>
        </p:nvSpPr>
        <p:spPr>
          <a:xfrm>
            <a:off x="1917737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添加标题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 2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Clear Sans Thin" panose="020B0203030202020304" pitchFamily="34" charset="0"/>
            </a:endParaRPr>
          </a:p>
        </p:txBody>
      </p:sp>
      <p:sp>
        <p:nvSpPr>
          <p:cNvPr id="7" name="Rectangle 17"/>
          <p:cNvSpPr/>
          <p:nvPr/>
        </p:nvSpPr>
        <p:spPr>
          <a:xfrm>
            <a:off x="3141230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添加标题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 3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Clear Sans Thin" panose="020B0203030202020304" pitchFamily="34" charset="0"/>
            </a:endParaRPr>
          </a:p>
        </p:txBody>
      </p:sp>
      <p:sp>
        <p:nvSpPr>
          <p:cNvPr id="8" name="TextBox 25"/>
          <p:cNvSpPr txBox="1"/>
          <p:nvPr/>
        </p:nvSpPr>
        <p:spPr>
          <a:xfrm>
            <a:off x="5678723" y="1398442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3"/>
                </a:solidFill>
                <a:latin typeface="+mj-ea"/>
                <a:ea typeface="+mj-ea"/>
              </a:rPr>
              <a:t>填加标题</a:t>
            </a:r>
            <a:endParaRPr lang="en-US" altLang="zh-CN" sz="1400" b="1" dirty="0" smtClean="0">
              <a:solidFill>
                <a:schemeClr val="accent3"/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文本单击此处添加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TextBox 26"/>
          <p:cNvSpPr txBox="1"/>
          <p:nvPr/>
        </p:nvSpPr>
        <p:spPr>
          <a:xfrm>
            <a:off x="5680625" y="2492227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填加标题</a:t>
            </a:r>
            <a:endParaRPr lang="en-US" altLang="zh-CN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文本单击此处添加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TextBox 27"/>
          <p:cNvSpPr txBox="1"/>
          <p:nvPr/>
        </p:nvSpPr>
        <p:spPr>
          <a:xfrm>
            <a:off x="5680625" y="3550826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2"/>
                </a:solidFill>
                <a:latin typeface="+mj-ea"/>
                <a:ea typeface="+mj-ea"/>
              </a:rPr>
              <a:t>填加标题</a:t>
            </a:r>
            <a:endParaRPr lang="en-US" altLang="zh-CN" sz="1400" b="1" dirty="0" smtClean="0">
              <a:solidFill>
                <a:schemeClr val="accent2"/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文本单击此处添加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997236" y="2251277"/>
            <a:ext cx="3319180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cxnSp>
        <p:nvCxnSpPr>
          <p:cNvPr id="12" name="直接连接符 11"/>
          <p:cNvCxnSpPr/>
          <p:nvPr/>
        </p:nvCxnSpPr>
        <p:spPr>
          <a:xfrm>
            <a:off x="4996625" y="3405963"/>
            <a:ext cx="3319791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4955424" y="1436384"/>
            <a:ext cx="599448" cy="599448"/>
            <a:chOff x="4499992" y="267494"/>
            <a:chExt cx="599448" cy="599448"/>
          </a:xfrm>
        </p:grpSpPr>
        <p:grpSp>
          <p:nvGrpSpPr>
            <p:cNvPr id="14" name="组合 13"/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5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970854" y="2492227"/>
            <a:ext cx="599448" cy="599448"/>
            <a:chOff x="5418452" y="307702"/>
            <a:chExt cx="599448" cy="599448"/>
          </a:xfrm>
        </p:grpSpPr>
        <p:grpSp>
          <p:nvGrpSpPr>
            <p:cNvPr id="19" name="组合 18"/>
            <p:cNvGrpSpPr/>
            <p:nvPr/>
          </p:nvGrpSpPr>
          <p:grpSpPr>
            <a:xfrm>
              <a:off x="5418452" y="307702"/>
              <a:ext cx="599448" cy="599448"/>
              <a:chOff x="4131160" y="713581"/>
              <a:chExt cx="881684" cy="881684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0" name="Freeform 72"/>
            <p:cNvSpPr>
              <a:spLocks noEditPoints="1"/>
            </p:cNvSpPr>
            <p:nvPr/>
          </p:nvSpPr>
          <p:spPr bwMode="auto">
            <a:xfrm>
              <a:off x="5580112" y="455050"/>
              <a:ext cx="297176" cy="297712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988609" y="3529882"/>
            <a:ext cx="599448" cy="599448"/>
            <a:chOff x="6516216" y="334289"/>
            <a:chExt cx="599448" cy="599448"/>
          </a:xfrm>
        </p:grpSpPr>
        <p:grpSp>
          <p:nvGrpSpPr>
            <p:cNvPr id="24" name="组合 23"/>
            <p:cNvGrpSpPr/>
            <p:nvPr/>
          </p:nvGrpSpPr>
          <p:grpSpPr>
            <a:xfrm>
              <a:off x="6516216" y="334289"/>
              <a:ext cx="599448" cy="599448"/>
              <a:chOff x="4131160" y="713581"/>
              <a:chExt cx="881684" cy="881684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5" name="Freeform 13"/>
            <p:cNvSpPr>
              <a:spLocks noEditPoints="1"/>
            </p:cNvSpPr>
            <p:nvPr/>
          </p:nvSpPr>
          <p:spPr bwMode="auto">
            <a:xfrm>
              <a:off x="6723586" y="474407"/>
              <a:ext cx="184708" cy="340466"/>
            </a:xfrm>
            <a:custGeom>
              <a:avLst/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7801200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258772" y="1379423"/>
            <a:ext cx="1902058" cy="1282133"/>
            <a:chOff x="3237545" y="4561747"/>
            <a:chExt cx="1146960" cy="1146960"/>
          </a:xfrm>
        </p:grpSpPr>
        <p:sp>
          <p:nvSpPr>
            <p:cNvPr id="5" name="圆角矩形 4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1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620972" y="1379423"/>
            <a:ext cx="1902058" cy="1282133"/>
            <a:chOff x="3237545" y="4561747"/>
            <a:chExt cx="1146960" cy="1146960"/>
          </a:xfrm>
        </p:grpSpPr>
        <p:sp>
          <p:nvSpPr>
            <p:cNvPr id="8" name="圆角矩形 7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2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983173" y="1379423"/>
            <a:ext cx="1902058" cy="1282133"/>
            <a:chOff x="3237545" y="4561747"/>
            <a:chExt cx="1146960" cy="1146960"/>
          </a:xfrm>
        </p:grpSpPr>
        <p:sp>
          <p:nvSpPr>
            <p:cNvPr id="11" name="圆角矩形 10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258772" y="2931998"/>
            <a:ext cx="1902058" cy="1282133"/>
            <a:chOff x="3237545" y="4561747"/>
            <a:chExt cx="1146960" cy="1146960"/>
          </a:xfrm>
        </p:grpSpPr>
        <p:sp>
          <p:nvSpPr>
            <p:cNvPr id="14" name="圆角矩形 13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4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620972" y="2931998"/>
            <a:ext cx="1902058" cy="1282133"/>
            <a:chOff x="3237545" y="4561747"/>
            <a:chExt cx="1146960" cy="1146960"/>
          </a:xfrm>
        </p:grpSpPr>
        <p:sp>
          <p:nvSpPr>
            <p:cNvPr id="17" name="圆角矩形 16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1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83173" y="2931998"/>
            <a:ext cx="1902058" cy="1282133"/>
            <a:chOff x="3237545" y="4561747"/>
            <a:chExt cx="1146960" cy="1146960"/>
          </a:xfrm>
        </p:grpSpPr>
        <p:sp>
          <p:nvSpPr>
            <p:cNvPr id="20" name="圆角矩形 19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2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070588" y="1704468"/>
            <a:ext cx="271519" cy="241276"/>
            <a:chOff x="3843406" y="5497220"/>
            <a:chExt cx="438051" cy="389258"/>
          </a:xfrm>
          <a:solidFill>
            <a:schemeClr val="accent1"/>
          </a:solidFill>
        </p:grpSpPr>
        <p:sp>
          <p:nvSpPr>
            <p:cNvPr id="23" name="Freeform 63"/>
            <p:cNvSpPr>
              <a:spLocks noEditPoints="1"/>
            </p:cNvSpPr>
            <p:nvPr/>
          </p:nvSpPr>
          <p:spPr bwMode="auto">
            <a:xfrm>
              <a:off x="3843406" y="5497220"/>
              <a:ext cx="438051" cy="389258"/>
            </a:xfrm>
            <a:custGeom>
              <a:avLst/>
              <a:gdLst>
                <a:gd name="T0" fmla="*/ 165 w 171"/>
                <a:gd name="T1" fmla="*/ 0 h 152"/>
                <a:gd name="T2" fmla="*/ 5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5 w 171"/>
                <a:gd name="T9" fmla="*/ 152 h 152"/>
                <a:gd name="T10" fmla="*/ 165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5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2" y="152"/>
                    <a:pt x="5" y="152"/>
                  </a:cubicBezTo>
                  <a:cubicBezTo>
                    <a:pt x="165" y="152"/>
                    <a:pt x="165" y="152"/>
                    <a:pt x="165" y="152"/>
                  </a:cubicBezTo>
                  <a:cubicBezTo>
                    <a:pt x="168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8" y="0"/>
                    <a:pt x="165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Freeform 64"/>
            <p:cNvSpPr>
              <a:spLocks noEditPoints="1"/>
            </p:cNvSpPr>
            <p:nvPr/>
          </p:nvSpPr>
          <p:spPr bwMode="auto">
            <a:xfrm>
              <a:off x="3864007" y="5619744"/>
              <a:ext cx="394679" cy="249385"/>
            </a:xfrm>
            <a:custGeom>
              <a:avLst/>
              <a:gdLst>
                <a:gd name="T0" fmla="*/ 0 w 154"/>
                <a:gd name="T1" fmla="*/ 76 h 97"/>
                <a:gd name="T2" fmla="*/ 12 w 154"/>
                <a:gd name="T3" fmla="*/ 97 h 97"/>
                <a:gd name="T4" fmla="*/ 9 w 154"/>
                <a:gd name="T5" fmla="*/ 66 h 97"/>
                <a:gd name="T6" fmla="*/ 8 w 154"/>
                <a:gd name="T7" fmla="*/ 64 h 97"/>
                <a:gd name="T8" fmla="*/ 24 w 154"/>
                <a:gd name="T9" fmla="*/ 32 h 97"/>
                <a:gd name="T10" fmla="*/ 27 w 154"/>
                <a:gd name="T11" fmla="*/ 30 h 97"/>
                <a:gd name="T12" fmla="*/ 27 w 154"/>
                <a:gd name="T13" fmla="*/ 28 h 97"/>
                <a:gd name="T14" fmla="*/ 30 w 154"/>
                <a:gd name="T15" fmla="*/ 26 h 97"/>
                <a:gd name="T16" fmla="*/ 31 w 154"/>
                <a:gd name="T17" fmla="*/ 25 h 97"/>
                <a:gd name="T18" fmla="*/ 30 w 154"/>
                <a:gd name="T19" fmla="*/ 25 h 97"/>
                <a:gd name="T20" fmla="*/ 31 w 154"/>
                <a:gd name="T21" fmla="*/ 23 h 97"/>
                <a:gd name="T22" fmla="*/ 33 w 154"/>
                <a:gd name="T23" fmla="*/ 24 h 97"/>
                <a:gd name="T24" fmla="*/ 44 w 154"/>
                <a:gd name="T25" fmla="*/ 14 h 97"/>
                <a:gd name="T26" fmla="*/ 42 w 154"/>
                <a:gd name="T27" fmla="*/ 16 h 97"/>
                <a:gd name="T28" fmla="*/ 77 w 154"/>
                <a:gd name="T29" fmla="*/ 8 h 97"/>
                <a:gd name="T30" fmla="*/ 114 w 154"/>
                <a:gd name="T31" fmla="*/ 19 h 97"/>
                <a:gd name="T32" fmla="*/ 118 w 154"/>
                <a:gd name="T33" fmla="*/ 22 h 97"/>
                <a:gd name="T34" fmla="*/ 122 w 154"/>
                <a:gd name="T35" fmla="*/ 23 h 97"/>
                <a:gd name="T36" fmla="*/ 123 w 154"/>
                <a:gd name="T37" fmla="*/ 25 h 97"/>
                <a:gd name="T38" fmla="*/ 124 w 154"/>
                <a:gd name="T39" fmla="*/ 26 h 97"/>
                <a:gd name="T40" fmla="*/ 139 w 154"/>
                <a:gd name="T41" fmla="*/ 44 h 97"/>
                <a:gd name="T42" fmla="*/ 140 w 154"/>
                <a:gd name="T43" fmla="*/ 45 h 97"/>
                <a:gd name="T44" fmla="*/ 141 w 154"/>
                <a:gd name="T45" fmla="*/ 52 h 97"/>
                <a:gd name="T46" fmla="*/ 142 w 154"/>
                <a:gd name="T47" fmla="*/ 55 h 97"/>
                <a:gd name="T48" fmla="*/ 143 w 154"/>
                <a:gd name="T49" fmla="*/ 54 h 97"/>
                <a:gd name="T50" fmla="*/ 144 w 154"/>
                <a:gd name="T51" fmla="*/ 57 h 97"/>
                <a:gd name="T52" fmla="*/ 142 w 154"/>
                <a:gd name="T53" fmla="*/ 56 h 97"/>
                <a:gd name="T54" fmla="*/ 143 w 154"/>
                <a:gd name="T55" fmla="*/ 57 h 97"/>
                <a:gd name="T56" fmla="*/ 144 w 154"/>
                <a:gd name="T57" fmla="*/ 62 h 97"/>
                <a:gd name="T58" fmla="*/ 145 w 154"/>
                <a:gd name="T59" fmla="*/ 76 h 97"/>
                <a:gd name="T60" fmla="*/ 144 w 154"/>
                <a:gd name="T61" fmla="*/ 89 h 97"/>
                <a:gd name="T62" fmla="*/ 144 w 154"/>
                <a:gd name="T63" fmla="*/ 95 h 97"/>
                <a:gd name="T64" fmla="*/ 143 w 154"/>
                <a:gd name="T65" fmla="*/ 93 h 97"/>
                <a:gd name="T66" fmla="*/ 151 w 154"/>
                <a:gd name="T67" fmla="*/ 97 h 97"/>
                <a:gd name="T68" fmla="*/ 77 w 154"/>
                <a:gd name="T69" fmla="*/ 0 h 97"/>
                <a:gd name="T70" fmla="*/ 142 w 154"/>
                <a:gd name="T71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4" h="97">
                  <a:moveTo>
                    <a:pt x="77" y="0"/>
                  </a:moveTo>
                  <a:cubicBezTo>
                    <a:pt x="35" y="0"/>
                    <a:pt x="0" y="34"/>
                    <a:pt x="0" y="76"/>
                  </a:cubicBezTo>
                  <a:cubicBezTo>
                    <a:pt x="0" y="83"/>
                    <a:pt x="1" y="90"/>
                    <a:pt x="3" y="97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10" y="91"/>
                    <a:pt x="8" y="84"/>
                    <a:pt x="8" y="76"/>
                  </a:cubicBezTo>
                  <a:cubicBezTo>
                    <a:pt x="8" y="73"/>
                    <a:pt x="9" y="70"/>
                    <a:pt x="9" y="66"/>
                  </a:cubicBezTo>
                  <a:cubicBezTo>
                    <a:pt x="9" y="66"/>
                    <a:pt x="9" y="65"/>
                    <a:pt x="9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10" y="52"/>
                    <a:pt x="15" y="41"/>
                    <a:pt x="23" y="32"/>
                  </a:cubicBezTo>
                  <a:cubicBezTo>
                    <a:pt x="23" y="32"/>
                    <a:pt x="24" y="32"/>
                    <a:pt x="24" y="32"/>
                  </a:cubicBezTo>
                  <a:cubicBezTo>
                    <a:pt x="25" y="32"/>
                    <a:pt x="25" y="31"/>
                    <a:pt x="26" y="31"/>
                  </a:cubicBezTo>
                  <a:cubicBezTo>
                    <a:pt x="26" y="31"/>
                    <a:pt x="26" y="30"/>
                    <a:pt x="27" y="30"/>
                  </a:cubicBezTo>
                  <a:cubicBezTo>
                    <a:pt x="27" y="30"/>
                    <a:pt x="27" y="29"/>
                    <a:pt x="26" y="29"/>
                  </a:cubicBezTo>
                  <a:cubicBezTo>
                    <a:pt x="26" y="28"/>
                    <a:pt x="27" y="29"/>
                    <a:pt x="27" y="28"/>
                  </a:cubicBezTo>
                  <a:cubicBezTo>
                    <a:pt x="27" y="28"/>
                    <a:pt x="28" y="28"/>
                    <a:pt x="28" y="28"/>
                  </a:cubicBezTo>
                  <a:cubicBezTo>
                    <a:pt x="29" y="28"/>
                    <a:pt x="30" y="27"/>
                    <a:pt x="30" y="26"/>
                  </a:cubicBezTo>
                  <a:cubicBezTo>
                    <a:pt x="31" y="26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0" y="25"/>
                  </a:cubicBezTo>
                  <a:cubicBezTo>
                    <a:pt x="30" y="25"/>
                    <a:pt x="30" y="24"/>
                    <a:pt x="30" y="24"/>
                  </a:cubicBezTo>
                  <a:cubicBezTo>
                    <a:pt x="30" y="24"/>
                    <a:pt x="31" y="24"/>
                    <a:pt x="31" y="23"/>
                  </a:cubicBezTo>
                  <a:cubicBezTo>
                    <a:pt x="31" y="24"/>
                    <a:pt x="32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3"/>
                    <a:pt x="32" y="23"/>
                    <a:pt x="32" y="23"/>
                  </a:cubicBezTo>
                  <a:cubicBezTo>
                    <a:pt x="36" y="19"/>
                    <a:pt x="40" y="17"/>
                    <a:pt x="44" y="14"/>
                  </a:cubicBezTo>
                  <a:cubicBezTo>
                    <a:pt x="44" y="15"/>
                    <a:pt x="45" y="14"/>
                    <a:pt x="45" y="15"/>
                  </a:cubicBezTo>
                  <a:cubicBezTo>
                    <a:pt x="45" y="16"/>
                    <a:pt x="43" y="16"/>
                    <a:pt x="42" y="16"/>
                  </a:cubicBezTo>
                  <a:cubicBezTo>
                    <a:pt x="42" y="16"/>
                    <a:pt x="42" y="17"/>
                    <a:pt x="42" y="17"/>
                  </a:cubicBezTo>
                  <a:cubicBezTo>
                    <a:pt x="52" y="11"/>
                    <a:pt x="64" y="8"/>
                    <a:pt x="77" y="8"/>
                  </a:cubicBezTo>
                  <a:cubicBezTo>
                    <a:pt x="90" y="8"/>
                    <a:pt x="102" y="11"/>
                    <a:pt x="112" y="17"/>
                  </a:cubicBezTo>
                  <a:cubicBezTo>
                    <a:pt x="113" y="18"/>
                    <a:pt x="114" y="18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20"/>
                    <a:pt x="117" y="21"/>
                    <a:pt x="118" y="22"/>
                  </a:cubicBezTo>
                  <a:cubicBezTo>
                    <a:pt x="119" y="22"/>
                    <a:pt x="120" y="22"/>
                    <a:pt x="120" y="22"/>
                  </a:cubicBezTo>
                  <a:cubicBezTo>
                    <a:pt x="121" y="22"/>
                    <a:pt x="121" y="23"/>
                    <a:pt x="122" y="23"/>
                  </a:cubicBezTo>
                  <a:cubicBezTo>
                    <a:pt x="122" y="24"/>
                    <a:pt x="122" y="24"/>
                    <a:pt x="121" y="24"/>
                  </a:cubicBezTo>
                  <a:cubicBezTo>
                    <a:pt x="122" y="25"/>
                    <a:pt x="122" y="25"/>
                    <a:pt x="123" y="25"/>
                  </a:cubicBezTo>
                  <a:cubicBezTo>
                    <a:pt x="123" y="25"/>
                    <a:pt x="123" y="26"/>
                    <a:pt x="123" y="26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5" y="26"/>
                    <a:pt x="125" y="26"/>
                    <a:pt x="126" y="26"/>
                  </a:cubicBezTo>
                  <a:cubicBezTo>
                    <a:pt x="131" y="31"/>
                    <a:pt x="136" y="37"/>
                    <a:pt x="139" y="44"/>
                  </a:cubicBezTo>
                  <a:cubicBezTo>
                    <a:pt x="139" y="44"/>
                    <a:pt x="138" y="44"/>
                    <a:pt x="138" y="45"/>
                  </a:cubicBezTo>
                  <a:cubicBezTo>
                    <a:pt x="138" y="46"/>
                    <a:pt x="139" y="46"/>
                    <a:pt x="140" y="45"/>
                  </a:cubicBezTo>
                  <a:cubicBezTo>
                    <a:pt x="140" y="46"/>
                    <a:pt x="141" y="47"/>
                    <a:pt x="141" y="48"/>
                  </a:cubicBezTo>
                  <a:cubicBezTo>
                    <a:pt x="141" y="49"/>
                    <a:pt x="141" y="51"/>
                    <a:pt x="141" y="52"/>
                  </a:cubicBezTo>
                  <a:cubicBezTo>
                    <a:pt x="141" y="52"/>
                    <a:pt x="141" y="52"/>
                    <a:pt x="141" y="52"/>
                  </a:cubicBezTo>
                  <a:cubicBezTo>
                    <a:pt x="141" y="53"/>
                    <a:pt x="142" y="54"/>
                    <a:pt x="142" y="55"/>
                  </a:cubicBezTo>
                  <a:cubicBezTo>
                    <a:pt x="142" y="54"/>
                    <a:pt x="142" y="54"/>
                    <a:pt x="142" y="53"/>
                  </a:cubicBezTo>
                  <a:cubicBezTo>
                    <a:pt x="143" y="53"/>
                    <a:pt x="143" y="53"/>
                    <a:pt x="143" y="54"/>
                  </a:cubicBezTo>
                  <a:cubicBezTo>
                    <a:pt x="144" y="55"/>
                    <a:pt x="144" y="55"/>
                    <a:pt x="144" y="56"/>
                  </a:cubicBezTo>
                  <a:cubicBezTo>
                    <a:pt x="144" y="56"/>
                    <a:pt x="144" y="57"/>
                    <a:pt x="144" y="57"/>
                  </a:cubicBezTo>
                  <a:cubicBezTo>
                    <a:pt x="143" y="57"/>
                    <a:pt x="144" y="56"/>
                    <a:pt x="143" y="56"/>
                  </a:cubicBezTo>
                  <a:cubicBezTo>
                    <a:pt x="143" y="56"/>
                    <a:pt x="143" y="56"/>
                    <a:pt x="142" y="56"/>
                  </a:cubicBezTo>
                  <a:cubicBezTo>
                    <a:pt x="143" y="56"/>
                    <a:pt x="143" y="57"/>
                    <a:pt x="143" y="57"/>
                  </a:cubicBezTo>
                  <a:cubicBezTo>
                    <a:pt x="143" y="57"/>
                    <a:pt x="143" y="57"/>
                    <a:pt x="143" y="57"/>
                  </a:cubicBezTo>
                  <a:cubicBezTo>
                    <a:pt x="143" y="57"/>
                    <a:pt x="143" y="57"/>
                    <a:pt x="143" y="57"/>
                  </a:cubicBezTo>
                  <a:cubicBezTo>
                    <a:pt x="143" y="59"/>
                    <a:pt x="144" y="60"/>
                    <a:pt x="144" y="62"/>
                  </a:cubicBezTo>
                  <a:cubicBezTo>
                    <a:pt x="144" y="62"/>
                    <a:pt x="144" y="62"/>
                    <a:pt x="144" y="62"/>
                  </a:cubicBezTo>
                  <a:cubicBezTo>
                    <a:pt x="145" y="67"/>
                    <a:pt x="145" y="71"/>
                    <a:pt x="145" y="76"/>
                  </a:cubicBezTo>
                  <a:cubicBezTo>
                    <a:pt x="145" y="81"/>
                    <a:pt x="145" y="85"/>
                    <a:pt x="144" y="89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5" y="90"/>
                    <a:pt x="145" y="90"/>
                    <a:pt x="146" y="90"/>
                  </a:cubicBezTo>
                  <a:cubicBezTo>
                    <a:pt x="145" y="92"/>
                    <a:pt x="145" y="94"/>
                    <a:pt x="144" y="95"/>
                  </a:cubicBezTo>
                  <a:cubicBezTo>
                    <a:pt x="144" y="95"/>
                    <a:pt x="144" y="94"/>
                    <a:pt x="144" y="94"/>
                  </a:cubicBezTo>
                  <a:cubicBezTo>
                    <a:pt x="144" y="93"/>
                    <a:pt x="144" y="93"/>
                    <a:pt x="143" y="93"/>
                  </a:cubicBezTo>
                  <a:cubicBezTo>
                    <a:pt x="143" y="94"/>
                    <a:pt x="143" y="96"/>
                    <a:pt x="142" y="97"/>
                  </a:cubicBezTo>
                  <a:cubicBezTo>
                    <a:pt x="151" y="97"/>
                    <a:pt x="151" y="97"/>
                    <a:pt x="151" y="97"/>
                  </a:cubicBezTo>
                  <a:cubicBezTo>
                    <a:pt x="153" y="90"/>
                    <a:pt x="154" y="83"/>
                    <a:pt x="154" y="76"/>
                  </a:cubicBezTo>
                  <a:cubicBezTo>
                    <a:pt x="154" y="34"/>
                    <a:pt x="119" y="0"/>
                    <a:pt x="77" y="0"/>
                  </a:cubicBezTo>
                  <a:close/>
                  <a:moveTo>
                    <a:pt x="143" y="53"/>
                  </a:moveTo>
                  <a:cubicBezTo>
                    <a:pt x="142" y="52"/>
                    <a:pt x="142" y="51"/>
                    <a:pt x="142" y="50"/>
                  </a:cubicBezTo>
                  <a:cubicBezTo>
                    <a:pt x="142" y="51"/>
                    <a:pt x="143" y="52"/>
                    <a:pt x="143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Freeform 65"/>
            <p:cNvSpPr>
              <a:spLocks/>
            </p:cNvSpPr>
            <p:nvPr/>
          </p:nvSpPr>
          <p:spPr bwMode="auto">
            <a:xfrm>
              <a:off x="3961592" y="5668537"/>
              <a:ext cx="5422" cy="325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Freeform 66"/>
            <p:cNvSpPr>
              <a:spLocks/>
            </p:cNvSpPr>
            <p:nvPr/>
          </p:nvSpPr>
          <p:spPr bwMode="auto">
            <a:xfrm>
              <a:off x="3969183" y="5666368"/>
              <a:ext cx="2169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Freeform 67"/>
            <p:cNvSpPr>
              <a:spLocks noEditPoints="1"/>
            </p:cNvSpPr>
            <p:nvPr/>
          </p:nvSpPr>
          <p:spPr bwMode="auto">
            <a:xfrm>
              <a:off x="3884608" y="5683717"/>
              <a:ext cx="114934" cy="185413"/>
            </a:xfrm>
            <a:custGeom>
              <a:avLst/>
              <a:gdLst>
                <a:gd name="T0" fmla="*/ 23 w 45"/>
                <a:gd name="T1" fmla="*/ 6 h 72"/>
                <a:gd name="T2" fmla="*/ 20 w 45"/>
                <a:gd name="T3" fmla="*/ 3 h 72"/>
                <a:gd name="T4" fmla="*/ 18 w 45"/>
                <a:gd name="T5" fmla="*/ 4 h 72"/>
                <a:gd name="T6" fmla="*/ 18 w 45"/>
                <a:gd name="T7" fmla="*/ 6 h 72"/>
                <a:gd name="T8" fmla="*/ 15 w 45"/>
                <a:gd name="T9" fmla="*/ 7 h 72"/>
                <a:gd name="T10" fmla="*/ 1 w 45"/>
                <a:gd name="T11" fmla="*/ 41 h 72"/>
                <a:gd name="T12" fmla="*/ 3 w 45"/>
                <a:gd name="T13" fmla="*/ 47 h 72"/>
                <a:gd name="T14" fmla="*/ 4 w 45"/>
                <a:gd name="T15" fmla="*/ 44 h 72"/>
                <a:gd name="T16" fmla="*/ 7 w 45"/>
                <a:gd name="T17" fmla="*/ 47 h 72"/>
                <a:gd name="T18" fmla="*/ 14 w 45"/>
                <a:gd name="T19" fmla="*/ 55 h 72"/>
                <a:gd name="T20" fmla="*/ 17 w 45"/>
                <a:gd name="T21" fmla="*/ 57 h 72"/>
                <a:gd name="T22" fmla="*/ 21 w 45"/>
                <a:gd name="T23" fmla="*/ 61 h 72"/>
                <a:gd name="T24" fmla="*/ 20 w 45"/>
                <a:gd name="T25" fmla="*/ 68 h 72"/>
                <a:gd name="T26" fmla="*/ 21 w 45"/>
                <a:gd name="T27" fmla="*/ 72 h 72"/>
                <a:gd name="T28" fmla="*/ 45 w 45"/>
                <a:gd name="T29" fmla="*/ 70 h 72"/>
                <a:gd name="T30" fmla="*/ 42 w 45"/>
                <a:gd name="T31" fmla="*/ 66 h 72"/>
                <a:gd name="T32" fmla="*/ 36 w 45"/>
                <a:gd name="T33" fmla="*/ 64 h 72"/>
                <a:gd name="T34" fmla="*/ 29 w 45"/>
                <a:gd name="T35" fmla="*/ 56 h 72"/>
                <a:gd name="T36" fmla="*/ 26 w 45"/>
                <a:gd name="T37" fmla="*/ 55 h 72"/>
                <a:gd name="T38" fmla="*/ 21 w 45"/>
                <a:gd name="T39" fmla="*/ 58 h 72"/>
                <a:gd name="T40" fmla="*/ 19 w 45"/>
                <a:gd name="T41" fmla="*/ 53 h 72"/>
                <a:gd name="T42" fmla="*/ 14 w 45"/>
                <a:gd name="T43" fmla="*/ 48 h 72"/>
                <a:gd name="T44" fmla="*/ 14 w 45"/>
                <a:gd name="T45" fmla="*/ 43 h 72"/>
                <a:gd name="T46" fmla="*/ 20 w 45"/>
                <a:gd name="T47" fmla="*/ 43 h 72"/>
                <a:gd name="T48" fmla="*/ 20 w 45"/>
                <a:gd name="T49" fmla="*/ 42 h 72"/>
                <a:gd name="T50" fmla="*/ 25 w 45"/>
                <a:gd name="T51" fmla="*/ 37 h 72"/>
                <a:gd name="T52" fmla="*/ 27 w 45"/>
                <a:gd name="T53" fmla="*/ 31 h 72"/>
                <a:gd name="T54" fmla="*/ 32 w 45"/>
                <a:gd name="T55" fmla="*/ 29 h 72"/>
                <a:gd name="T56" fmla="*/ 32 w 45"/>
                <a:gd name="T57" fmla="*/ 25 h 72"/>
                <a:gd name="T58" fmla="*/ 35 w 45"/>
                <a:gd name="T59" fmla="*/ 27 h 72"/>
                <a:gd name="T60" fmla="*/ 37 w 45"/>
                <a:gd name="T61" fmla="*/ 27 h 72"/>
                <a:gd name="T62" fmla="*/ 34 w 45"/>
                <a:gd name="T63" fmla="*/ 21 h 72"/>
                <a:gd name="T64" fmla="*/ 31 w 45"/>
                <a:gd name="T65" fmla="*/ 15 h 72"/>
                <a:gd name="T66" fmla="*/ 30 w 45"/>
                <a:gd name="T67" fmla="*/ 14 h 72"/>
                <a:gd name="T68" fmla="*/ 25 w 45"/>
                <a:gd name="T69" fmla="*/ 13 h 72"/>
                <a:gd name="T70" fmla="*/ 24 w 45"/>
                <a:gd name="T71" fmla="*/ 20 h 72"/>
                <a:gd name="T72" fmla="*/ 21 w 45"/>
                <a:gd name="T73" fmla="*/ 20 h 72"/>
                <a:gd name="T74" fmla="*/ 17 w 45"/>
                <a:gd name="T75" fmla="*/ 16 h 72"/>
                <a:gd name="T76" fmla="*/ 22 w 45"/>
                <a:gd name="T77" fmla="*/ 11 h 72"/>
                <a:gd name="T78" fmla="*/ 25 w 45"/>
                <a:gd name="T79" fmla="*/ 6 h 72"/>
                <a:gd name="T80" fmla="*/ 28 w 45"/>
                <a:gd name="T81" fmla="*/ 6 h 72"/>
                <a:gd name="T82" fmla="*/ 28 w 45"/>
                <a:gd name="T83" fmla="*/ 11 h 72"/>
                <a:gd name="T84" fmla="*/ 32 w 45"/>
                <a:gd name="T85" fmla="*/ 9 h 72"/>
                <a:gd name="T86" fmla="*/ 35 w 45"/>
                <a:gd name="T87" fmla="*/ 8 h 72"/>
                <a:gd name="T88" fmla="*/ 32 w 45"/>
                <a:gd name="T89" fmla="*/ 5 h 72"/>
                <a:gd name="T90" fmla="*/ 29 w 45"/>
                <a:gd name="T91" fmla="*/ 2 h 72"/>
                <a:gd name="T92" fmla="*/ 23 w 45"/>
                <a:gd name="T93" fmla="*/ 0 h 72"/>
                <a:gd name="T94" fmla="*/ 34 w 45"/>
                <a:gd name="T95" fmla="*/ 22 h 72"/>
                <a:gd name="T96" fmla="*/ 3 w 45"/>
                <a:gd name="T97" fmla="*/ 42 h 72"/>
                <a:gd name="T98" fmla="*/ 3 w 45"/>
                <a:gd name="T99" fmla="*/ 4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5" h="72">
                  <a:moveTo>
                    <a:pt x="22" y="1"/>
                  </a:moveTo>
                  <a:cubicBezTo>
                    <a:pt x="21" y="2"/>
                    <a:pt x="21" y="4"/>
                    <a:pt x="22" y="5"/>
                  </a:cubicBezTo>
                  <a:cubicBezTo>
                    <a:pt x="22" y="5"/>
                    <a:pt x="23" y="5"/>
                    <a:pt x="23" y="6"/>
                  </a:cubicBezTo>
                  <a:cubicBezTo>
                    <a:pt x="23" y="6"/>
                    <a:pt x="23" y="7"/>
                    <a:pt x="22" y="8"/>
                  </a:cubicBezTo>
                  <a:cubicBezTo>
                    <a:pt x="22" y="7"/>
                    <a:pt x="23" y="7"/>
                    <a:pt x="22" y="6"/>
                  </a:cubicBezTo>
                  <a:cubicBezTo>
                    <a:pt x="22" y="5"/>
                    <a:pt x="21" y="5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19" y="3"/>
                    <a:pt x="19" y="3"/>
                  </a:cubicBezTo>
                  <a:cubicBezTo>
                    <a:pt x="19" y="4"/>
                    <a:pt x="18" y="3"/>
                    <a:pt x="18" y="4"/>
                  </a:cubicBezTo>
                  <a:cubicBezTo>
                    <a:pt x="19" y="4"/>
                    <a:pt x="19" y="5"/>
                    <a:pt x="19" y="5"/>
                  </a:cubicBezTo>
                  <a:cubicBezTo>
                    <a:pt x="19" y="6"/>
                    <a:pt x="19" y="7"/>
                    <a:pt x="18" y="7"/>
                  </a:cubicBezTo>
                  <a:cubicBezTo>
                    <a:pt x="18" y="7"/>
                    <a:pt x="18" y="7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7" y="7"/>
                    <a:pt x="16" y="7"/>
                  </a:cubicBezTo>
                  <a:cubicBezTo>
                    <a:pt x="16" y="7"/>
                    <a:pt x="15" y="7"/>
                    <a:pt x="15" y="7"/>
                  </a:cubicBezTo>
                  <a:cubicBezTo>
                    <a:pt x="7" y="16"/>
                    <a:pt x="2" y="27"/>
                    <a:pt x="0" y="39"/>
                  </a:cubicBezTo>
                  <a:cubicBezTo>
                    <a:pt x="0" y="39"/>
                    <a:pt x="0" y="39"/>
                    <a:pt x="1" y="39"/>
                  </a:cubicBezTo>
                  <a:cubicBezTo>
                    <a:pt x="1" y="40"/>
                    <a:pt x="1" y="41"/>
                    <a:pt x="1" y="41"/>
                  </a:cubicBezTo>
                  <a:cubicBezTo>
                    <a:pt x="1" y="42"/>
                    <a:pt x="2" y="43"/>
                    <a:pt x="2" y="43"/>
                  </a:cubicBezTo>
                  <a:cubicBezTo>
                    <a:pt x="2" y="43"/>
                    <a:pt x="2" y="44"/>
                    <a:pt x="2" y="44"/>
                  </a:cubicBezTo>
                  <a:cubicBezTo>
                    <a:pt x="3" y="44"/>
                    <a:pt x="3" y="46"/>
                    <a:pt x="3" y="47"/>
                  </a:cubicBezTo>
                  <a:cubicBezTo>
                    <a:pt x="4" y="46"/>
                    <a:pt x="4" y="47"/>
                    <a:pt x="5" y="47"/>
                  </a:cubicBezTo>
                  <a:cubicBezTo>
                    <a:pt x="5" y="46"/>
                    <a:pt x="4" y="46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44"/>
                    <a:pt x="5" y="45"/>
                    <a:pt x="5" y="45"/>
                  </a:cubicBezTo>
                  <a:cubicBezTo>
                    <a:pt x="5" y="46"/>
                    <a:pt x="6" y="47"/>
                    <a:pt x="7" y="47"/>
                  </a:cubicBezTo>
                  <a:cubicBezTo>
                    <a:pt x="6" y="49"/>
                    <a:pt x="7" y="50"/>
                    <a:pt x="8" y="52"/>
                  </a:cubicBezTo>
                  <a:cubicBezTo>
                    <a:pt x="10" y="52"/>
                    <a:pt x="11" y="54"/>
                    <a:pt x="13" y="53"/>
                  </a:cubicBezTo>
                  <a:cubicBezTo>
                    <a:pt x="13" y="54"/>
                    <a:pt x="14" y="54"/>
                    <a:pt x="14" y="55"/>
                  </a:cubicBezTo>
                  <a:cubicBezTo>
                    <a:pt x="15" y="55"/>
                    <a:pt x="15" y="55"/>
                    <a:pt x="16" y="55"/>
                  </a:cubicBezTo>
                  <a:cubicBezTo>
                    <a:pt x="16" y="56"/>
                    <a:pt x="16" y="56"/>
                    <a:pt x="17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7"/>
                    <a:pt x="19" y="59"/>
                    <a:pt x="20" y="59"/>
                  </a:cubicBezTo>
                  <a:cubicBezTo>
                    <a:pt x="20" y="59"/>
                    <a:pt x="20" y="58"/>
                    <a:pt x="20" y="58"/>
                  </a:cubicBezTo>
                  <a:cubicBezTo>
                    <a:pt x="21" y="59"/>
                    <a:pt x="21" y="60"/>
                    <a:pt x="21" y="61"/>
                  </a:cubicBezTo>
                  <a:cubicBezTo>
                    <a:pt x="21" y="61"/>
                    <a:pt x="21" y="61"/>
                    <a:pt x="21" y="62"/>
                  </a:cubicBezTo>
                  <a:cubicBezTo>
                    <a:pt x="21" y="63"/>
                    <a:pt x="20" y="63"/>
                    <a:pt x="20" y="64"/>
                  </a:cubicBezTo>
                  <a:cubicBezTo>
                    <a:pt x="19" y="66"/>
                    <a:pt x="21" y="67"/>
                    <a:pt x="20" y="68"/>
                  </a:cubicBezTo>
                  <a:cubicBezTo>
                    <a:pt x="20" y="69"/>
                    <a:pt x="21" y="69"/>
                    <a:pt x="21" y="69"/>
                  </a:cubicBezTo>
                  <a:cubicBezTo>
                    <a:pt x="21" y="70"/>
                    <a:pt x="21" y="70"/>
                    <a:pt x="20" y="70"/>
                  </a:cubicBezTo>
                  <a:cubicBezTo>
                    <a:pt x="20" y="71"/>
                    <a:pt x="20" y="72"/>
                    <a:pt x="21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1"/>
                    <a:pt x="45" y="71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69"/>
                    <a:pt x="45" y="68"/>
                    <a:pt x="45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3" y="67"/>
                    <a:pt x="42" y="66"/>
                    <a:pt x="42" y="66"/>
                  </a:cubicBezTo>
                  <a:cubicBezTo>
                    <a:pt x="41" y="66"/>
                    <a:pt x="40" y="66"/>
                    <a:pt x="40" y="66"/>
                  </a:cubicBezTo>
                  <a:cubicBezTo>
                    <a:pt x="39" y="65"/>
                    <a:pt x="38" y="66"/>
                    <a:pt x="38" y="64"/>
                  </a:cubicBezTo>
                  <a:cubicBezTo>
                    <a:pt x="37" y="64"/>
                    <a:pt x="36" y="65"/>
                    <a:pt x="36" y="64"/>
                  </a:cubicBezTo>
                  <a:cubicBezTo>
                    <a:pt x="37" y="63"/>
                    <a:pt x="36" y="59"/>
                    <a:pt x="34" y="60"/>
                  </a:cubicBezTo>
                  <a:cubicBezTo>
                    <a:pt x="33" y="60"/>
                    <a:pt x="32" y="59"/>
                    <a:pt x="32" y="58"/>
                  </a:cubicBezTo>
                  <a:cubicBezTo>
                    <a:pt x="31" y="57"/>
                    <a:pt x="30" y="57"/>
                    <a:pt x="29" y="56"/>
                  </a:cubicBezTo>
                  <a:cubicBezTo>
                    <a:pt x="29" y="56"/>
                    <a:pt x="29" y="57"/>
                    <a:pt x="28" y="57"/>
                  </a:cubicBezTo>
                  <a:cubicBezTo>
                    <a:pt x="28" y="56"/>
                    <a:pt x="27" y="56"/>
                    <a:pt x="27" y="55"/>
                  </a:cubicBezTo>
                  <a:cubicBezTo>
                    <a:pt x="26" y="54"/>
                    <a:pt x="26" y="55"/>
                    <a:pt x="26" y="55"/>
                  </a:cubicBezTo>
                  <a:cubicBezTo>
                    <a:pt x="25" y="55"/>
                    <a:pt x="25" y="55"/>
                    <a:pt x="24" y="54"/>
                  </a:cubicBezTo>
                  <a:cubicBezTo>
                    <a:pt x="24" y="55"/>
                    <a:pt x="24" y="55"/>
                    <a:pt x="23" y="55"/>
                  </a:cubicBezTo>
                  <a:cubicBezTo>
                    <a:pt x="23" y="56"/>
                    <a:pt x="22" y="57"/>
                    <a:pt x="21" y="58"/>
                  </a:cubicBezTo>
                  <a:cubicBezTo>
                    <a:pt x="21" y="57"/>
                    <a:pt x="21" y="56"/>
                    <a:pt x="20" y="56"/>
                  </a:cubicBezTo>
                  <a:cubicBezTo>
                    <a:pt x="20" y="57"/>
                    <a:pt x="20" y="57"/>
                    <a:pt x="19" y="57"/>
                  </a:cubicBezTo>
                  <a:cubicBezTo>
                    <a:pt x="18" y="56"/>
                    <a:pt x="19" y="55"/>
                    <a:pt x="19" y="53"/>
                  </a:cubicBezTo>
                  <a:cubicBezTo>
                    <a:pt x="18" y="52"/>
                    <a:pt x="17" y="52"/>
                    <a:pt x="16" y="52"/>
                  </a:cubicBezTo>
                  <a:cubicBezTo>
                    <a:pt x="16" y="51"/>
                    <a:pt x="17" y="50"/>
                    <a:pt x="17" y="48"/>
                  </a:cubicBezTo>
                  <a:cubicBezTo>
                    <a:pt x="16" y="48"/>
                    <a:pt x="16" y="48"/>
                    <a:pt x="14" y="48"/>
                  </a:cubicBezTo>
                  <a:cubicBezTo>
                    <a:pt x="14" y="49"/>
                    <a:pt x="14" y="50"/>
                    <a:pt x="13" y="50"/>
                  </a:cubicBezTo>
                  <a:cubicBezTo>
                    <a:pt x="10" y="51"/>
                    <a:pt x="12" y="46"/>
                    <a:pt x="12" y="44"/>
                  </a:cubicBezTo>
                  <a:cubicBezTo>
                    <a:pt x="12" y="43"/>
                    <a:pt x="13" y="43"/>
                    <a:pt x="14" y="43"/>
                  </a:cubicBezTo>
                  <a:cubicBezTo>
                    <a:pt x="15" y="42"/>
                    <a:pt x="15" y="43"/>
                    <a:pt x="16" y="43"/>
                  </a:cubicBezTo>
                  <a:cubicBezTo>
                    <a:pt x="16" y="43"/>
                    <a:pt x="16" y="43"/>
                    <a:pt x="17" y="43"/>
                  </a:cubicBezTo>
                  <a:cubicBezTo>
                    <a:pt x="18" y="43"/>
                    <a:pt x="19" y="42"/>
                    <a:pt x="20" y="43"/>
                  </a:cubicBezTo>
                  <a:cubicBezTo>
                    <a:pt x="19" y="45"/>
                    <a:pt x="20" y="46"/>
                    <a:pt x="21" y="46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2"/>
                    <a:pt x="20" y="42"/>
                  </a:cubicBezTo>
                  <a:cubicBezTo>
                    <a:pt x="21" y="40"/>
                    <a:pt x="22" y="39"/>
                    <a:pt x="23" y="38"/>
                  </a:cubicBezTo>
                  <a:cubicBezTo>
                    <a:pt x="24" y="38"/>
                    <a:pt x="24" y="38"/>
                    <a:pt x="23" y="37"/>
                  </a:cubicBezTo>
                  <a:cubicBezTo>
                    <a:pt x="24" y="37"/>
                    <a:pt x="24" y="37"/>
                    <a:pt x="25" y="37"/>
                  </a:cubicBezTo>
                  <a:cubicBezTo>
                    <a:pt x="24" y="35"/>
                    <a:pt x="25" y="35"/>
                    <a:pt x="25" y="34"/>
                  </a:cubicBezTo>
                  <a:cubicBezTo>
                    <a:pt x="26" y="33"/>
                    <a:pt x="27" y="33"/>
                    <a:pt x="27" y="32"/>
                  </a:cubicBezTo>
                  <a:cubicBezTo>
                    <a:pt x="28" y="32"/>
                    <a:pt x="27" y="32"/>
                    <a:pt x="27" y="31"/>
                  </a:cubicBezTo>
                  <a:cubicBezTo>
                    <a:pt x="28" y="30"/>
                    <a:pt x="29" y="30"/>
                    <a:pt x="30" y="29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1" y="30"/>
                    <a:pt x="32" y="29"/>
                    <a:pt x="32" y="29"/>
                  </a:cubicBezTo>
                  <a:cubicBezTo>
                    <a:pt x="32" y="28"/>
                    <a:pt x="31" y="28"/>
                    <a:pt x="31" y="27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2" y="25"/>
                    <a:pt x="32" y="26"/>
                    <a:pt x="32" y="25"/>
                  </a:cubicBezTo>
                  <a:cubicBezTo>
                    <a:pt x="33" y="26"/>
                    <a:pt x="34" y="23"/>
                    <a:pt x="35" y="24"/>
                  </a:cubicBezTo>
                  <a:cubicBezTo>
                    <a:pt x="35" y="25"/>
                    <a:pt x="34" y="26"/>
                    <a:pt x="33" y="28"/>
                  </a:cubicBezTo>
                  <a:cubicBezTo>
                    <a:pt x="34" y="28"/>
                    <a:pt x="34" y="27"/>
                    <a:pt x="35" y="27"/>
                  </a:cubicBezTo>
                  <a:cubicBezTo>
                    <a:pt x="35" y="28"/>
                    <a:pt x="35" y="29"/>
                    <a:pt x="35" y="29"/>
                  </a:cubicBezTo>
                  <a:cubicBezTo>
                    <a:pt x="35" y="28"/>
                    <a:pt x="36" y="29"/>
                    <a:pt x="37" y="29"/>
                  </a:cubicBezTo>
                  <a:cubicBezTo>
                    <a:pt x="37" y="28"/>
                    <a:pt x="36" y="27"/>
                    <a:pt x="37" y="27"/>
                  </a:cubicBezTo>
                  <a:cubicBezTo>
                    <a:pt x="36" y="27"/>
                    <a:pt x="36" y="26"/>
                    <a:pt x="35" y="25"/>
                  </a:cubicBezTo>
                  <a:cubicBezTo>
                    <a:pt x="36" y="23"/>
                    <a:pt x="36" y="23"/>
                    <a:pt x="35" y="21"/>
                  </a:cubicBezTo>
                  <a:cubicBezTo>
                    <a:pt x="35" y="21"/>
                    <a:pt x="35" y="21"/>
                    <a:pt x="34" y="21"/>
                  </a:cubicBezTo>
                  <a:cubicBezTo>
                    <a:pt x="34" y="20"/>
                    <a:pt x="33" y="20"/>
                    <a:pt x="33" y="19"/>
                  </a:cubicBezTo>
                  <a:cubicBezTo>
                    <a:pt x="33" y="19"/>
                    <a:pt x="33" y="18"/>
                    <a:pt x="33" y="18"/>
                  </a:cubicBezTo>
                  <a:cubicBezTo>
                    <a:pt x="32" y="17"/>
                    <a:pt x="33" y="15"/>
                    <a:pt x="31" y="15"/>
                  </a:cubicBezTo>
                  <a:cubicBezTo>
                    <a:pt x="31" y="16"/>
                    <a:pt x="32" y="17"/>
                    <a:pt x="31" y="17"/>
                  </a:cubicBezTo>
                  <a:cubicBezTo>
                    <a:pt x="31" y="16"/>
                    <a:pt x="30" y="17"/>
                    <a:pt x="30" y="16"/>
                  </a:cubicBezTo>
                  <a:cubicBezTo>
                    <a:pt x="30" y="15"/>
                    <a:pt x="30" y="14"/>
                    <a:pt x="30" y="14"/>
                  </a:cubicBezTo>
                  <a:cubicBezTo>
                    <a:pt x="28" y="14"/>
                    <a:pt x="29" y="13"/>
                    <a:pt x="27" y="13"/>
                  </a:cubicBezTo>
                  <a:cubicBezTo>
                    <a:pt x="27" y="13"/>
                    <a:pt x="27" y="12"/>
                    <a:pt x="26" y="12"/>
                  </a:cubicBezTo>
                  <a:cubicBezTo>
                    <a:pt x="26" y="12"/>
                    <a:pt x="26" y="13"/>
                    <a:pt x="25" y="13"/>
                  </a:cubicBezTo>
                  <a:cubicBezTo>
                    <a:pt x="25" y="15"/>
                    <a:pt x="24" y="17"/>
                    <a:pt x="25" y="19"/>
                  </a:cubicBezTo>
                  <a:cubicBezTo>
                    <a:pt x="24" y="19"/>
                    <a:pt x="24" y="18"/>
                    <a:pt x="23" y="19"/>
                  </a:cubicBezTo>
                  <a:cubicBezTo>
                    <a:pt x="24" y="20"/>
                    <a:pt x="24" y="19"/>
                    <a:pt x="24" y="20"/>
                  </a:cubicBezTo>
                  <a:cubicBezTo>
                    <a:pt x="24" y="20"/>
                    <a:pt x="24" y="22"/>
                    <a:pt x="23" y="23"/>
                  </a:cubicBezTo>
                  <a:cubicBezTo>
                    <a:pt x="23" y="22"/>
                    <a:pt x="23" y="21"/>
                    <a:pt x="22" y="20"/>
                  </a:cubicBezTo>
                  <a:cubicBezTo>
                    <a:pt x="22" y="19"/>
                    <a:pt x="22" y="20"/>
                    <a:pt x="21" y="20"/>
                  </a:cubicBezTo>
                  <a:cubicBezTo>
                    <a:pt x="21" y="19"/>
                    <a:pt x="21" y="20"/>
                    <a:pt x="20" y="20"/>
                  </a:cubicBezTo>
                  <a:cubicBezTo>
                    <a:pt x="20" y="19"/>
                    <a:pt x="19" y="18"/>
                    <a:pt x="18" y="18"/>
                  </a:cubicBezTo>
                  <a:cubicBezTo>
                    <a:pt x="18" y="16"/>
                    <a:pt x="17" y="17"/>
                    <a:pt x="17" y="16"/>
                  </a:cubicBezTo>
                  <a:cubicBezTo>
                    <a:pt x="18" y="16"/>
                    <a:pt x="18" y="15"/>
                    <a:pt x="18" y="15"/>
                  </a:cubicBezTo>
                  <a:cubicBezTo>
                    <a:pt x="18" y="14"/>
                    <a:pt x="19" y="13"/>
                    <a:pt x="20" y="13"/>
                  </a:cubicBezTo>
                  <a:cubicBezTo>
                    <a:pt x="20" y="12"/>
                    <a:pt x="20" y="11"/>
                    <a:pt x="22" y="11"/>
                  </a:cubicBezTo>
                  <a:cubicBezTo>
                    <a:pt x="22" y="10"/>
                    <a:pt x="21" y="10"/>
                    <a:pt x="21" y="10"/>
                  </a:cubicBezTo>
                  <a:cubicBezTo>
                    <a:pt x="23" y="9"/>
                    <a:pt x="24" y="9"/>
                    <a:pt x="25" y="9"/>
                  </a:cubicBezTo>
                  <a:cubicBezTo>
                    <a:pt x="25" y="8"/>
                    <a:pt x="25" y="7"/>
                    <a:pt x="25" y="6"/>
                  </a:cubicBezTo>
                  <a:cubicBezTo>
                    <a:pt x="25" y="5"/>
                    <a:pt x="24" y="5"/>
                    <a:pt x="24" y="5"/>
                  </a:cubicBezTo>
                  <a:cubicBezTo>
                    <a:pt x="25" y="5"/>
                    <a:pt x="26" y="5"/>
                    <a:pt x="26" y="6"/>
                  </a:cubicBezTo>
                  <a:cubicBezTo>
                    <a:pt x="27" y="5"/>
                    <a:pt x="27" y="6"/>
                    <a:pt x="28" y="6"/>
                  </a:cubicBezTo>
                  <a:cubicBezTo>
                    <a:pt x="28" y="7"/>
                    <a:pt x="29" y="6"/>
                    <a:pt x="29" y="8"/>
                  </a:cubicBezTo>
                  <a:cubicBezTo>
                    <a:pt x="29" y="10"/>
                    <a:pt x="26" y="9"/>
                    <a:pt x="26" y="11"/>
                  </a:cubicBezTo>
                  <a:cubicBezTo>
                    <a:pt x="26" y="11"/>
                    <a:pt x="27" y="11"/>
                    <a:pt x="28" y="11"/>
                  </a:cubicBezTo>
                  <a:cubicBezTo>
                    <a:pt x="30" y="12"/>
                    <a:pt x="30" y="14"/>
                    <a:pt x="32" y="14"/>
                  </a:cubicBezTo>
                  <a:cubicBezTo>
                    <a:pt x="32" y="13"/>
                    <a:pt x="33" y="13"/>
                    <a:pt x="32" y="11"/>
                  </a:cubicBezTo>
                  <a:cubicBezTo>
                    <a:pt x="32" y="10"/>
                    <a:pt x="32" y="10"/>
                    <a:pt x="32" y="9"/>
                  </a:cubicBezTo>
                  <a:cubicBezTo>
                    <a:pt x="33" y="9"/>
                    <a:pt x="33" y="10"/>
                    <a:pt x="34" y="11"/>
                  </a:cubicBezTo>
                  <a:cubicBezTo>
                    <a:pt x="34" y="10"/>
                    <a:pt x="33" y="9"/>
                    <a:pt x="34" y="9"/>
                  </a:cubicBezTo>
                  <a:cubicBezTo>
                    <a:pt x="34" y="9"/>
                    <a:pt x="35" y="8"/>
                    <a:pt x="35" y="8"/>
                  </a:cubicBezTo>
                  <a:cubicBezTo>
                    <a:pt x="34" y="8"/>
                    <a:pt x="34" y="7"/>
                    <a:pt x="34" y="7"/>
                  </a:cubicBezTo>
                  <a:cubicBezTo>
                    <a:pt x="33" y="7"/>
                    <a:pt x="32" y="6"/>
                    <a:pt x="32" y="6"/>
                  </a:cubicBezTo>
                  <a:cubicBezTo>
                    <a:pt x="32" y="6"/>
                    <a:pt x="32" y="6"/>
                    <a:pt x="32" y="5"/>
                  </a:cubicBezTo>
                  <a:cubicBezTo>
                    <a:pt x="32" y="4"/>
                    <a:pt x="31" y="4"/>
                    <a:pt x="31" y="3"/>
                  </a:cubicBezTo>
                  <a:cubicBezTo>
                    <a:pt x="31" y="3"/>
                    <a:pt x="30" y="3"/>
                    <a:pt x="29" y="3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2"/>
                    <a:pt x="27" y="2"/>
                    <a:pt x="26" y="2"/>
                  </a:cubicBezTo>
                  <a:cubicBezTo>
                    <a:pt x="26" y="0"/>
                    <a:pt x="24" y="1"/>
                    <a:pt x="24" y="2"/>
                  </a:cubicBezTo>
                  <a:cubicBezTo>
                    <a:pt x="24" y="1"/>
                    <a:pt x="24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1"/>
                    <a:pt x="22" y="1"/>
                  </a:cubicBezTo>
                  <a:close/>
                  <a:moveTo>
                    <a:pt x="34" y="22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lose/>
                  <a:moveTo>
                    <a:pt x="3" y="42"/>
                  </a:moveTo>
                  <a:cubicBezTo>
                    <a:pt x="3" y="41"/>
                    <a:pt x="3" y="42"/>
                    <a:pt x="3" y="42"/>
                  </a:cubicBezTo>
                  <a:cubicBezTo>
                    <a:pt x="3" y="42"/>
                    <a:pt x="3" y="42"/>
                    <a:pt x="3" y="42"/>
                  </a:cubicBezTo>
                  <a:close/>
                  <a:moveTo>
                    <a:pt x="3" y="42"/>
                  </a:moveTo>
                  <a:cubicBezTo>
                    <a:pt x="4" y="42"/>
                    <a:pt x="4" y="43"/>
                    <a:pt x="4" y="43"/>
                  </a:cubicBezTo>
                  <a:cubicBezTo>
                    <a:pt x="4" y="44"/>
                    <a:pt x="3" y="43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Freeform 68"/>
            <p:cNvSpPr>
              <a:spLocks noEditPoints="1"/>
            </p:cNvSpPr>
            <p:nvPr/>
          </p:nvSpPr>
          <p:spPr bwMode="auto">
            <a:xfrm>
              <a:off x="3940991" y="5655525"/>
              <a:ext cx="37950" cy="31445"/>
            </a:xfrm>
            <a:custGeom>
              <a:avLst/>
              <a:gdLst>
                <a:gd name="T0" fmla="*/ 12 w 15"/>
                <a:gd name="T1" fmla="*/ 2 h 12"/>
                <a:gd name="T2" fmla="*/ 15 w 15"/>
                <a:gd name="T3" fmla="*/ 1 h 12"/>
                <a:gd name="T4" fmla="*/ 14 w 15"/>
                <a:gd name="T5" fmla="*/ 0 h 12"/>
                <a:gd name="T6" fmla="*/ 2 w 15"/>
                <a:gd name="T7" fmla="*/ 9 h 12"/>
                <a:gd name="T8" fmla="*/ 3 w 15"/>
                <a:gd name="T9" fmla="*/ 10 h 12"/>
                <a:gd name="T10" fmla="*/ 3 w 15"/>
                <a:gd name="T11" fmla="*/ 10 h 12"/>
                <a:gd name="T12" fmla="*/ 3 w 15"/>
                <a:gd name="T13" fmla="*/ 10 h 12"/>
                <a:gd name="T14" fmla="*/ 1 w 15"/>
                <a:gd name="T15" fmla="*/ 9 h 12"/>
                <a:gd name="T16" fmla="*/ 0 w 15"/>
                <a:gd name="T17" fmla="*/ 10 h 12"/>
                <a:gd name="T18" fmla="*/ 0 w 15"/>
                <a:gd name="T19" fmla="*/ 11 h 12"/>
                <a:gd name="T20" fmla="*/ 2 w 15"/>
                <a:gd name="T21" fmla="*/ 11 h 12"/>
                <a:gd name="T22" fmla="*/ 5 w 15"/>
                <a:gd name="T23" fmla="*/ 10 h 12"/>
                <a:gd name="T24" fmla="*/ 6 w 15"/>
                <a:gd name="T25" fmla="*/ 9 h 12"/>
                <a:gd name="T26" fmla="*/ 5 w 15"/>
                <a:gd name="T27" fmla="*/ 9 h 12"/>
                <a:gd name="T28" fmla="*/ 7 w 15"/>
                <a:gd name="T29" fmla="*/ 9 h 12"/>
                <a:gd name="T30" fmla="*/ 8 w 15"/>
                <a:gd name="T31" fmla="*/ 6 h 12"/>
                <a:gd name="T32" fmla="*/ 8 w 15"/>
                <a:gd name="T33" fmla="*/ 6 h 12"/>
                <a:gd name="T34" fmla="*/ 10 w 15"/>
                <a:gd name="T35" fmla="*/ 5 h 12"/>
                <a:gd name="T36" fmla="*/ 11 w 15"/>
                <a:gd name="T37" fmla="*/ 5 h 12"/>
                <a:gd name="T38" fmla="*/ 11 w 15"/>
                <a:gd name="T39" fmla="*/ 4 h 12"/>
                <a:gd name="T40" fmla="*/ 12 w 15"/>
                <a:gd name="T41" fmla="*/ 4 h 12"/>
                <a:gd name="T42" fmla="*/ 12 w 15"/>
                <a:gd name="T43" fmla="*/ 3 h 12"/>
                <a:gd name="T44" fmla="*/ 12 w 15"/>
                <a:gd name="T45" fmla="*/ 3 h 12"/>
                <a:gd name="T46" fmla="*/ 12 w 15"/>
                <a:gd name="T47" fmla="*/ 2 h 12"/>
                <a:gd name="T48" fmla="*/ 4 w 15"/>
                <a:gd name="T49" fmla="*/ 10 h 12"/>
                <a:gd name="T50" fmla="*/ 4 w 15"/>
                <a:gd name="T51" fmla="*/ 10 h 12"/>
                <a:gd name="T52" fmla="*/ 4 w 15"/>
                <a:gd name="T5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" h="12">
                  <a:moveTo>
                    <a:pt x="12" y="2"/>
                  </a:moveTo>
                  <a:cubicBezTo>
                    <a:pt x="13" y="2"/>
                    <a:pt x="15" y="2"/>
                    <a:pt x="15" y="1"/>
                  </a:cubicBezTo>
                  <a:cubicBezTo>
                    <a:pt x="15" y="0"/>
                    <a:pt x="14" y="1"/>
                    <a:pt x="14" y="0"/>
                  </a:cubicBezTo>
                  <a:cubicBezTo>
                    <a:pt x="10" y="3"/>
                    <a:pt x="6" y="5"/>
                    <a:pt x="2" y="9"/>
                  </a:cubicBezTo>
                  <a:cubicBezTo>
                    <a:pt x="2" y="9"/>
                    <a:pt x="3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1" y="10"/>
                    <a:pt x="0" y="10"/>
                    <a:pt x="0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3" y="11"/>
                    <a:pt x="5" y="12"/>
                    <a:pt x="5" y="10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8"/>
                    <a:pt x="5" y="9"/>
                    <a:pt x="5" y="9"/>
                  </a:cubicBezTo>
                  <a:cubicBezTo>
                    <a:pt x="6" y="9"/>
                    <a:pt x="6" y="9"/>
                    <a:pt x="7" y="9"/>
                  </a:cubicBezTo>
                  <a:cubicBezTo>
                    <a:pt x="7" y="7"/>
                    <a:pt x="8" y="7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5"/>
                    <a:pt x="10" y="5"/>
                  </a:cubicBezTo>
                  <a:cubicBezTo>
                    <a:pt x="10" y="5"/>
                    <a:pt x="10" y="5"/>
                    <a:pt x="11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2" y="4"/>
                  </a:cubicBezTo>
                  <a:cubicBezTo>
                    <a:pt x="12" y="4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2"/>
                    <a:pt x="12" y="2"/>
                  </a:cubicBezTo>
                  <a:close/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Freeform 69"/>
            <p:cNvSpPr>
              <a:spLocks/>
            </p:cNvSpPr>
            <p:nvPr/>
          </p:nvSpPr>
          <p:spPr bwMode="auto">
            <a:xfrm>
              <a:off x="4192545" y="5812747"/>
              <a:ext cx="2169" cy="4337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Freeform 70"/>
            <p:cNvSpPr>
              <a:spLocks/>
            </p:cNvSpPr>
            <p:nvPr/>
          </p:nvSpPr>
          <p:spPr bwMode="auto">
            <a:xfrm>
              <a:off x="4072189" y="5779134"/>
              <a:ext cx="2169" cy="2169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0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Freeform 71"/>
            <p:cNvSpPr>
              <a:spLocks/>
            </p:cNvSpPr>
            <p:nvPr/>
          </p:nvSpPr>
          <p:spPr bwMode="auto">
            <a:xfrm>
              <a:off x="4030986" y="5724920"/>
              <a:ext cx="9759" cy="22770"/>
            </a:xfrm>
            <a:custGeom>
              <a:avLst/>
              <a:gdLst>
                <a:gd name="T0" fmla="*/ 3 w 4"/>
                <a:gd name="T1" fmla="*/ 5 h 9"/>
                <a:gd name="T2" fmla="*/ 3 w 4"/>
                <a:gd name="T3" fmla="*/ 2 h 9"/>
                <a:gd name="T4" fmla="*/ 2 w 4"/>
                <a:gd name="T5" fmla="*/ 1 h 9"/>
                <a:gd name="T6" fmla="*/ 2 w 4"/>
                <a:gd name="T7" fmla="*/ 0 h 9"/>
                <a:gd name="T8" fmla="*/ 1 w 4"/>
                <a:gd name="T9" fmla="*/ 0 h 9"/>
                <a:gd name="T10" fmla="*/ 0 w 4"/>
                <a:gd name="T11" fmla="*/ 4 h 9"/>
                <a:gd name="T12" fmla="*/ 2 w 4"/>
                <a:gd name="T13" fmla="*/ 4 h 9"/>
                <a:gd name="T14" fmla="*/ 0 w 4"/>
                <a:gd name="T15" fmla="*/ 5 h 9"/>
                <a:gd name="T16" fmla="*/ 1 w 4"/>
                <a:gd name="T17" fmla="*/ 8 h 9"/>
                <a:gd name="T18" fmla="*/ 0 w 4"/>
                <a:gd name="T19" fmla="*/ 9 h 9"/>
                <a:gd name="T20" fmla="*/ 3 w 4"/>
                <a:gd name="T21" fmla="*/ 8 h 9"/>
                <a:gd name="T22" fmla="*/ 4 w 4"/>
                <a:gd name="T23" fmla="*/ 6 h 9"/>
                <a:gd name="T24" fmla="*/ 3 w 4"/>
                <a:gd name="T2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9">
                  <a:moveTo>
                    <a:pt x="3" y="5"/>
                  </a:moveTo>
                  <a:cubicBezTo>
                    <a:pt x="4" y="3"/>
                    <a:pt x="2" y="3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2"/>
                    <a:pt x="0" y="2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5"/>
                    <a:pt x="1" y="6"/>
                    <a:pt x="0" y="5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" y="9"/>
                    <a:pt x="2" y="8"/>
                    <a:pt x="3" y="8"/>
                  </a:cubicBezTo>
                  <a:cubicBezTo>
                    <a:pt x="4" y="7"/>
                    <a:pt x="3" y="7"/>
                    <a:pt x="4" y="6"/>
                  </a:cubicBezTo>
                  <a:cubicBezTo>
                    <a:pt x="4" y="5"/>
                    <a:pt x="4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Freeform 72"/>
            <p:cNvSpPr>
              <a:spLocks noEditPoints="1"/>
            </p:cNvSpPr>
            <p:nvPr/>
          </p:nvSpPr>
          <p:spPr bwMode="auto">
            <a:xfrm>
              <a:off x="4015806" y="5673959"/>
              <a:ext cx="209267" cy="195171"/>
            </a:xfrm>
            <a:custGeom>
              <a:avLst/>
              <a:gdLst>
                <a:gd name="T0" fmla="*/ 80 w 82"/>
                <a:gd name="T1" fmla="*/ 23 h 76"/>
                <a:gd name="T2" fmla="*/ 64 w 82"/>
                <a:gd name="T3" fmla="*/ 4 h 76"/>
                <a:gd name="T4" fmla="*/ 61 w 82"/>
                <a:gd name="T5" fmla="*/ 1 h 76"/>
                <a:gd name="T6" fmla="*/ 56 w 82"/>
                <a:gd name="T7" fmla="*/ 2 h 76"/>
                <a:gd name="T8" fmla="*/ 50 w 82"/>
                <a:gd name="T9" fmla="*/ 4 h 76"/>
                <a:gd name="T10" fmla="*/ 46 w 82"/>
                <a:gd name="T11" fmla="*/ 6 h 76"/>
                <a:gd name="T12" fmla="*/ 43 w 82"/>
                <a:gd name="T13" fmla="*/ 6 h 76"/>
                <a:gd name="T14" fmla="*/ 35 w 82"/>
                <a:gd name="T15" fmla="*/ 10 h 76"/>
                <a:gd name="T16" fmla="*/ 29 w 82"/>
                <a:gd name="T17" fmla="*/ 13 h 76"/>
                <a:gd name="T18" fmla="*/ 29 w 82"/>
                <a:gd name="T19" fmla="*/ 13 h 76"/>
                <a:gd name="T20" fmla="*/ 21 w 82"/>
                <a:gd name="T21" fmla="*/ 7 h 76"/>
                <a:gd name="T22" fmla="*/ 15 w 82"/>
                <a:gd name="T23" fmla="*/ 15 h 76"/>
                <a:gd name="T24" fmla="*/ 12 w 82"/>
                <a:gd name="T25" fmla="*/ 21 h 76"/>
                <a:gd name="T26" fmla="*/ 11 w 82"/>
                <a:gd name="T27" fmla="*/ 25 h 76"/>
                <a:gd name="T28" fmla="*/ 7 w 82"/>
                <a:gd name="T29" fmla="*/ 30 h 76"/>
                <a:gd name="T30" fmla="*/ 8 w 82"/>
                <a:gd name="T31" fmla="*/ 35 h 76"/>
                <a:gd name="T32" fmla="*/ 7 w 82"/>
                <a:gd name="T33" fmla="*/ 41 h 76"/>
                <a:gd name="T34" fmla="*/ 14 w 82"/>
                <a:gd name="T35" fmla="*/ 34 h 76"/>
                <a:gd name="T36" fmla="*/ 15 w 82"/>
                <a:gd name="T37" fmla="*/ 36 h 76"/>
                <a:gd name="T38" fmla="*/ 18 w 82"/>
                <a:gd name="T39" fmla="*/ 40 h 76"/>
                <a:gd name="T40" fmla="*/ 17 w 82"/>
                <a:gd name="T41" fmla="*/ 34 h 76"/>
                <a:gd name="T42" fmla="*/ 20 w 82"/>
                <a:gd name="T43" fmla="*/ 41 h 76"/>
                <a:gd name="T44" fmla="*/ 23 w 82"/>
                <a:gd name="T45" fmla="*/ 40 h 76"/>
                <a:gd name="T46" fmla="*/ 28 w 82"/>
                <a:gd name="T47" fmla="*/ 41 h 76"/>
                <a:gd name="T48" fmla="*/ 20 w 82"/>
                <a:gd name="T49" fmla="*/ 45 h 76"/>
                <a:gd name="T50" fmla="*/ 12 w 82"/>
                <a:gd name="T51" fmla="*/ 41 h 76"/>
                <a:gd name="T52" fmla="*/ 3 w 82"/>
                <a:gd name="T53" fmla="*/ 47 h 76"/>
                <a:gd name="T54" fmla="*/ 2 w 82"/>
                <a:gd name="T55" fmla="*/ 64 h 76"/>
                <a:gd name="T56" fmla="*/ 10 w 82"/>
                <a:gd name="T57" fmla="*/ 65 h 76"/>
                <a:gd name="T58" fmla="*/ 15 w 82"/>
                <a:gd name="T59" fmla="*/ 74 h 76"/>
                <a:gd name="T60" fmla="*/ 32 w 82"/>
                <a:gd name="T61" fmla="*/ 69 h 76"/>
                <a:gd name="T62" fmla="*/ 35 w 82"/>
                <a:gd name="T63" fmla="*/ 60 h 76"/>
                <a:gd name="T64" fmla="*/ 29 w 82"/>
                <a:gd name="T65" fmla="*/ 51 h 76"/>
                <a:gd name="T66" fmla="*/ 34 w 82"/>
                <a:gd name="T67" fmla="*/ 59 h 76"/>
                <a:gd name="T68" fmla="*/ 42 w 82"/>
                <a:gd name="T69" fmla="*/ 52 h 76"/>
                <a:gd name="T70" fmla="*/ 37 w 82"/>
                <a:gd name="T71" fmla="*/ 46 h 76"/>
                <a:gd name="T72" fmla="*/ 44 w 82"/>
                <a:gd name="T73" fmla="*/ 50 h 76"/>
                <a:gd name="T74" fmla="*/ 48 w 82"/>
                <a:gd name="T75" fmla="*/ 53 h 76"/>
                <a:gd name="T76" fmla="*/ 51 w 82"/>
                <a:gd name="T77" fmla="*/ 62 h 76"/>
                <a:gd name="T78" fmla="*/ 55 w 82"/>
                <a:gd name="T79" fmla="*/ 56 h 76"/>
                <a:gd name="T80" fmla="*/ 60 w 82"/>
                <a:gd name="T81" fmla="*/ 55 h 76"/>
                <a:gd name="T82" fmla="*/ 63 w 82"/>
                <a:gd name="T83" fmla="*/ 60 h 76"/>
                <a:gd name="T84" fmla="*/ 66 w 82"/>
                <a:gd name="T85" fmla="*/ 63 h 76"/>
                <a:gd name="T86" fmla="*/ 67 w 82"/>
                <a:gd name="T87" fmla="*/ 62 h 76"/>
                <a:gd name="T88" fmla="*/ 69 w 82"/>
                <a:gd name="T89" fmla="*/ 54 h 76"/>
                <a:gd name="T90" fmla="*/ 75 w 82"/>
                <a:gd name="T91" fmla="*/ 45 h 76"/>
                <a:gd name="T92" fmla="*/ 75 w 82"/>
                <a:gd name="T93" fmla="*/ 40 h 76"/>
                <a:gd name="T94" fmla="*/ 78 w 82"/>
                <a:gd name="T95" fmla="*/ 36 h 76"/>
                <a:gd name="T96" fmla="*/ 82 w 82"/>
                <a:gd name="T97" fmla="*/ 27 h 76"/>
                <a:gd name="T98" fmla="*/ 19 w 82"/>
                <a:gd name="T99" fmla="*/ 24 h 76"/>
                <a:gd name="T100" fmla="*/ 15 w 82"/>
                <a:gd name="T101" fmla="*/ 24 h 76"/>
                <a:gd name="T102" fmla="*/ 18 w 82"/>
                <a:gd name="T103" fmla="*/ 19 h 76"/>
                <a:gd name="T104" fmla="*/ 21 w 82"/>
                <a:gd name="T105" fmla="*/ 19 h 76"/>
                <a:gd name="T106" fmla="*/ 24 w 82"/>
                <a:gd name="T107" fmla="*/ 9 h 76"/>
                <a:gd name="T108" fmla="*/ 28 w 82"/>
                <a:gd name="T109" fmla="*/ 48 h 76"/>
                <a:gd name="T110" fmla="*/ 28 w 82"/>
                <a:gd name="T111" fmla="*/ 15 h 76"/>
                <a:gd name="T112" fmla="*/ 45 w 82"/>
                <a:gd name="T113" fmla="*/ 9 h 76"/>
                <a:gd name="T114" fmla="*/ 61 w 82"/>
                <a:gd name="T115" fmla="*/ 5 h 76"/>
                <a:gd name="T116" fmla="*/ 62 w 82"/>
                <a:gd name="T117" fmla="*/ 4 h 76"/>
                <a:gd name="T118" fmla="*/ 74 w 82"/>
                <a:gd name="T119" fmla="*/ 3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2" h="76">
                  <a:moveTo>
                    <a:pt x="82" y="27"/>
                  </a:moveTo>
                  <a:cubicBezTo>
                    <a:pt x="82" y="26"/>
                    <a:pt x="81" y="25"/>
                    <a:pt x="81" y="24"/>
                  </a:cubicBezTo>
                  <a:cubicBezTo>
                    <a:pt x="80" y="25"/>
                    <a:pt x="79" y="25"/>
                    <a:pt x="79" y="24"/>
                  </a:cubicBezTo>
                  <a:cubicBezTo>
                    <a:pt x="79" y="23"/>
                    <a:pt x="80" y="23"/>
                    <a:pt x="80" y="23"/>
                  </a:cubicBezTo>
                  <a:cubicBezTo>
                    <a:pt x="77" y="16"/>
                    <a:pt x="72" y="10"/>
                    <a:pt x="67" y="5"/>
                  </a:cubicBezTo>
                  <a:cubicBezTo>
                    <a:pt x="66" y="5"/>
                    <a:pt x="66" y="5"/>
                    <a:pt x="65" y="5"/>
                  </a:cubicBezTo>
                  <a:cubicBezTo>
                    <a:pt x="65" y="5"/>
                    <a:pt x="65" y="5"/>
                    <a:pt x="64" y="5"/>
                  </a:cubicBezTo>
                  <a:cubicBezTo>
                    <a:pt x="64" y="5"/>
                    <a:pt x="64" y="4"/>
                    <a:pt x="64" y="4"/>
                  </a:cubicBezTo>
                  <a:cubicBezTo>
                    <a:pt x="63" y="4"/>
                    <a:pt x="63" y="4"/>
                    <a:pt x="62" y="4"/>
                  </a:cubicBezTo>
                  <a:cubicBezTo>
                    <a:pt x="62" y="4"/>
                    <a:pt x="62" y="4"/>
                    <a:pt x="62" y="3"/>
                  </a:cubicBezTo>
                  <a:cubicBezTo>
                    <a:pt x="63" y="3"/>
                    <a:pt x="63" y="3"/>
                    <a:pt x="63" y="2"/>
                  </a:cubicBezTo>
                  <a:cubicBezTo>
                    <a:pt x="62" y="2"/>
                    <a:pt x="62" y="1"/>
                    <a:pt x="61" y="1"/>
                  </a:cubicBezTo>
                  <a:cubicBezTo>
                    <a:pt x="61" y="1"/>
                    <a:pt x="60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1"/>
                    <a:pt x="58" y="0"/>
                    <a:pt x="57" y="0"/>
                  </a:cubicBezTo>
                  <a:cubicBezTo>
                    <a:pt x="57" y="0"/>
                    <a:pt x="56" y="1"/>
                    <a:pt x="56" y="2"/>
                  </a:cubicBezTo>
                  <a:cubicBezTo>
                    <a:pt x="55" y="1"/>
                    <a:pt x="56" y="3"/>
                    <a:pt x="55" y="2"/>
                  </a:cubicBezTo>
                  <a:cubicBezTo>
                    <a:pt x="54" y="2"/>
                    <a:pt x="55" y="1"/>
                    <a:pt x="54" y="2"/>
                  </a:cubicBezTo>
                  <a:cubicBezTo>
                    <a:pt x="53" y="2"/>
                    <a:pt x="52" y="3"/>
                    <a:pt x="51" y="3"/>
                  </a:cubicBezTo>
                  <a:cubicBezTo>
                    <a:pt x="51" y="3"/>
                    <a:pt x="50" y="4"/>
                    <a:pt x="50" y="4"/>
                  </a:cubicBezTo>
                  <a:cubicBezTo>
                    <a:pt x="49" y="4"/>
                    <a:pt x="50" y="5"/>
                    <a:pt x="49" y="5"/>
                  </a:cubicBezTo>
                  <a:cubicBezTo>
                    <a:pt x="48" y="5"/>
                    <a:pt x="47" y="4"/>
                    <a:pt x="48" y="5"/>
                  </a:cubicBezTo>
                  <a:cubicBezTo>
                    <a:pt x="48" y="6"/>
                    <a:pt x="49" y="6"/>
                    <a:pt x="49" y="7"/>
                  </a:cubicBezTo>
                  <a:cubicBezTo>
                    <a:pt x="48" y="7"/>
                    <a:pt x="48" y="6"/>
                    <a:pt x="46" y="6"/>
                  </a:cubicBezTo>
                  <a:cubicBezTo>
                    <a:pt x="46" y="7"/>
                    <a:pt x="46" y="8"/>
                    <a:pt x="46" y="8"/>
                  </a:cubicBezTo>
                  <a:cubicBezTo>
                    <a:pt x="46" y="7"/>
                    <a:pt x="46" y="7"/>
                    <a:pt x="46" y="6"/>
                  </a:cubicBezTo>
                  <a:cubicBezTo>
                    <a:pt x="45" y="6"/>
                    <a:pt x="45" y="7"/>
                    <a:pt x="44" y="7"/>
                  </a:cubicBezTo>
                  <a:cubicBezTo>
                    <a:pt x="44" y="6"/>
                    <a:pt x="44" y="5"/>
                    <a:pt x="43" y="6"/>
                  </a:cubicBezTo>
                  <a:cubicBezTo>
                    <a:pt x="42" y="7"/>
                    <a:pt x="41" y="8"/>
                    <a:pt x="40" y="9"/>
                  </a:cubicBezTo>
                  <a:cubicBezTo>
                    <a:pt x="39" y="9"/>
                    <a:pt x="39" y="8"/>
                    <a:pt x="37" y="8"/>
                  </a:cubicBezTo>
                  <a:cubicBezTo>
                    <a:pt x="37" y="10"/>
                    <a:pt x="39" y="9"/>
                    <a:pt x="38" y="10"/>
                  </a:cubicBezTo>
                  <a:cubicBezTo>
                    <a:pt x="37" y="10"/>
                    <a:pt x="36" y="10"/>
                    <a:pt x="35" y="10"/>
                  </a:cubicBezTo>
                  <a:cubicBezTo>
                    <a:pt x="34" y="10"/>
                    <a:pt x="33" y="11"/>
                    <a:pt x="32" y="12"/>
                  </a:cubicBezTo>
                  <a:cubicBezTo>
                    <a:pt x="32" y="11"/>
                    <a:pt x="32" y="11"/>
                    <a:pt x="32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1"/>
                    <a:pt x="31" y="13"/>
                    <a:pt x="29" y="13"/>
                  </a:cubicBezTo>
                  <a:cubicBezTo>
                    <a:pt x="29" y="14"/>
                    <a:pt x="28" y="13"/>
                    <a:pt x="28" y="14"/>
                  </a:cubicBezTo>
                  <a:cubicBezTo>
                    <a:pt x="27" y="14"/>
                    <a:pt x="28" y="15"/>
                    <a:pt x="28" y="15"/>
                  </a:cubicBezTo>
                  <a:cubicBezTo>
                    <a:pt x="26" y="15"/>
                    <a:pt x="26" y="13"/>
                    <a:pt x="26" y="12"/>
                  </a:cubicBezTo>
                  <a:cubicBezTo>
                    <a:pt x="27" y="12"/>
                    <a:pt x="29" y="12"/>
                    <a:pt x="29" y="13"/>
                  </a:cubicBezTo>
                  <a:cubicBezTo>
                    <a:pt x="30" y="11"/>
                    <a:pt x="28" y="10"/>
                    <a:pt x="26" y="10"/>
                  </a:cubicBezTo>
                  <a:cubicBezTo>
                    <a:pt x="26" y="9"/>
                    <a:pt x="25" y="9"/>
                    <a:pt x="25" y="9"/>
                  </a:cubicBezTo>
                  <a:cubicBezTo>
                    <a:pt x="24" y="8"/>
                    <a:pt x="24" y="8"/>
                    <a:pt x="23" y="7"/>
                  </a:cubicBezTo>
                  <a:cubicBezTo>
                    <a:pt x="23" y="7"/>
                    <a:pt x="22" y="7"/>
                    <a:pt x="21" y="7"/>
                  </a:cubicBezTo>
                  <a:cubicBezTo>
                    <a:pt x="21" y="8"/>
                    <a:pt x="20" y="8"/>
                    <a:pt x="19" y="9"/>
                  </a:cubicBezTo>
                  <a:cubicBezTo>
                    <a:pt x="19" y="8"/>
                    <a:pt x="19" y="9"/>
                    <a:pt x="19" y="9"/>
                  </a:cubicBezTo>
                  <a:cubicBezTo>
                    <a:pt x="18" y="10"/>
                    <a:pt x="17" y="11"/>
                    <a:pt x="16" y="12"/>
                  </a:cubicBezTo>
                  <a:cubicBezTo>
                    <a:pt x="16" y="13"/>
                    <a:pt x="15" y="14"/>
                    <a:pt x="15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2" y="15"/>
                    <a:pt x="12" y="17"/>
                    <a:pt x="12" y="18"/>
                  </a:cubicBezTo>
                  <a:cubicBezTo>
                    <a:pt x="12" y="19"/>
                    <a:pt x="12" y="20"/>
                    <a:pt x="12" y="21"/>
                  </a:cubicBezTo>
                  <a:cubicBezTo>
                    <a:pt x="12" y="22"/>
                    <a:pt x="14" y="22"/>
                    <a:pt x="14" y="22"/>
                  </a:cubicBezTo>
                  <a:cubicBezTo>
                    <a:pt x="14" y="23"/>
                    <a:pt x="13" y="23"/>
                    <a:pt x="13" y="24"/>
                  </a:cubicBezTo>
                  <a:cubicBezTo>
                    <a:pt x="14" y="24"/>
                    <a:pt x="14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0" y="27"/>
                    <a:pt x="10" y="29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8" y="29"/>
                    <a:pt x="8" y="30"/>
                    <a:pt x="7" y="30"/>
                  </a:cubicBezTo>
                  <a:cubicBezTo>
                    <a:pt x="7" y="30"/>
                    <a:pt x="6" y="30"/>
                    <a:pt x="6" y="31"/>
                  </a:cubicBezTo>
                  <a:cubicBezTo>
                    <a:pt x="6" y="32"/>
                    <a:pt x="7" y="31"/>
                    <a:pt x="8" y="31"/>
                  </a:cubicBezTo>
                  <a:cubicBezTo>
                    <a:pt x="8" y="33"/>
                    <a:pt x="9" y="32"/>
                    <a:pt x="9" y="34"/>
                  </a:cubicBezTo>
                  <a:cubicBezTo>
                    <a:pt x="8" y="34"/>
                    <a:pt x="8" y="35"/>
                    <a:pt x="8" y="35"/>
                  </a:cubicBezTo>
                  <a:cubicBezTo>
                    <a:pt x="7" y="34"/>
                    <a:pt x="6" y="35"/>
                    <a:pt x="4" y="35"/>
                  </a:cubicBezTo>
                  <a:cubicBezTo>
                    <a:pt x="4" y="36"/>
                    <a:pt x="5" y="38"/>
                    <a:pt x="4" y="38"/>
                  </a:cubicBezTo>
                  <a:cubicBezTo>
                    <a:pt x="4" y="39"/>
                    <a:pt x="5" y="39"/>
                    <a:pt x="4" y="40"/>
                  </a:cubicBezTo>
                  <a:cubicBezTo>
                    <a:pt x="6" y="40"/>
                    <a:pt x="6" y="41"/>
                    <a:pt x="7" y="41"/>
                  </a:cubicBezTo>
                  <a:cubicBezTo>
                    <a:pt x="7" y="40"/>
                    <a:pt x="8" y="40"/>
                    <a:pt x="8" y="41"/>
                  </a:cubicBezTo>
                  <a:cubicBezTo>
                    <a:pt x="9" y="40"/>
                    <a:pt x="10" y="39"/>
                    <a:pt x="10" y="37"/>
                  </a:cubicBezTo>
                  <a:cubicBezTo>
                    <a:pt x="11" y="37"/>
                    <a:pt x="10" y="35"/>
                    <a:pt x="12" y="35"/>
                  </a:cubicBezTo>
                  <a:cubicBezTo>
                    <a:pt x="13" y="35"/>
                    <a:pt x="13" y="35"/>
                    <a:pt x="14" y="34"/>
                  </a:cubicBezTo>
                  <a:cubicBezTo>
                    <a:pt x="13" y="36"/>
                    <a:pt x="14" y="37"/>
                    <a:pt x="14" y="39"/>
                  </a:cubicBezTo>
                  <a:cubicBezTo>
                    <a:pt x="16" y="38"/>
                    <a:pt x="15" y="37"/>
                    <a:pt x="15" y="36"/>
                  </a:cubicBezTo>
                  <a:cubicBezTo>
                    <a:pt x="15" y="36"/>
                    <a:pt x="14" y="35"/>
                    <a:pt x="15" y="35"/>
                  </a:cubicBezTo>
                  <a:cubicBezTo>
                    <a:pt x="15" y="35"/>
                    <a:pt x="15" y="35"/>
                    <a:pt x="15" y="36"/>
                  </a:cubicBezTo>
                  <a:cubicBezTo>
                    <a:pt x="15" y="36"/>
                    <a:pt x="15" y="36"/>
                    <a:pt x="15" y="37"/>
                  </a:cubicBezTo>
                  <a:cubicBezTo>
                    <a:pt x="17" y="37"/>
                    <a:pt x="17" y="37"/>
                    <a:pt x="18" y="38"/>
                  </a:cubicBezTo>
                  <a:cubicBezTo>
                    <a:pt x="18" y="39"/>
                    <a:pt x="17" y="39"/>
                    <a:pt x="16" y="39"/>
                  </a:cubicBezTo>
                  <a:cubicBezTo>
                    <a:pt x="16" y="40"/>
                    <a:pt x="17" y="40"/>
                    <a:pt x="18" y="40"/>
                  </a:cubicBezTo>
                  <a:cubicBezTo>
                    <a:pt x="17" y="39"/>
                    <a:pt x="18" y="39"/>
                    <a:pt x="19" y="38"/>
                  </a:cubicBezTo>
                  <a:cubicBezTo>
                    <a:pt x="19" y="38"/>
                    <a:pt x="18" y="38"/>
                    <a:pt x="18" y="38"/>
                  </a:cubicBezTo>
                  <a:cubicBezTo>
                    <a:pt x="19" y="37"/>
                    <a:pt x="19" y="38"/>
                    <a:pt x="19" y="38"/>
                  </a:cubicBezTo>
                  <a:cubicBezTo>
                    <a:pt x="19" y="36"/>
                    <a:pt x="16" y="36"/>
                    <a:pt x="17" y="34"/>
                  </a:cubicBezTo>
                  <a:cubicBezTo>
                    <a:pt x="17" y="35"/>
                    <a:pt x="19" y="36"/>
                    <a:pt x="19" y="37"/>
                  </a:cubicBezTo>
                  <a:cubicBezTo>
                    <a:pt x="20" y="37"/>
                    <a:pt x="20" y="38"/>
                    <a:pt x="20" y="38"/>
                  </a:cubicBezTo>
                  <a:cubicBezTo>
                    <a:pt x="20" y="38"/>
                    <a:pt x="20" y="38"/>
                    <a:pt x="20" y="39"/>
                  </a:cubicBezTo>
                  <a:cubicBezTo>
                    <a:pt x="20" y="39"/>
                    <a:pt x="20" y="40"/>
                    <a:pt x="20" y="41"/>
                  </a:cubicBezTo>
                  <a:cubicBezTo>
                    <a:pt x="21" y="41"/>
                    <a:pt x="21" y="41"/>
                    <a:pt x="22" y="41"/>
                  </a:cubicBezTo>
                  <a:cubicBezTo>
                    <a:pt x="22" y="40"/>
                    <a:pt x="22" y="39"/>
                    <a:pt x="22" y="38"/>
                  </a:cubicBezTo>
                  <a:cubicBezTo>
                    <a:pt x="22" y="38"/>
                    <a:pt x="23" y="38"/>
                    <a:pt x="23" y="38"/>
                  </a:cubicBezTo>
                  <a:cubicBezTo>
                    <a:pt x="23" y="39"/>
                    <a:pt x="23" y="39"/>
                    <a:pt x="23" y="40"/>
                  </a:cubicBezTo>
                  <a:cubicBezTo>
                    <a:pt x="23" y="40"/>
                    <a:pt x="23" y="40"/>
                    <a:pt x="23" y="41"/>
                  </a:cubicBezTo>
                  <a:cubicBezTo>
                    <a:pt x="24" y="41"/>
                    <a:pt x="26" y="41"/>
                    <a:pt x="26" y="41"/>
                  </a:cubicBezTo>
                  <a:cubicBezTo>
                    <a:pt x="27" y="41"/>
                    <a:pt x="26" y="42"/>
                    <a:pt x="27" y="42"/>
                  </a:cubicBezTo>
                  <a:cubicBezTo>
                    <a:pt x="28" y="42"/>
                    <a:pt x="27" y="40"/>
                    <a:pt x="28" y="41"/>
                  </a:cubicBezTo>
                  <a:cubicBezTo>
                    <a:pt x="28" y="41"/>
                    <a:pt x="28" y="42"/>
                    <a:pt x="28" y="42"/>
                  </a:cubicBezTo>
                  <a:cubicBezTo>
                    <a:pt x="27" y="43"/>
                    <a:pt x="28" y="45"/>
                    <a:pt x="27" y="45"/>
                  </a:cubicBezTo>
                  <a:cubicBezTo>
                    <a:pt x="25" y="44"/>
                    <a:pt x="23" y="44"/>
                    <a:pt x="21" y="44"/>
                  </a:cubicBezTo>
                  <a:cubicBezTo>
                    <a:pt x="20" y="44"/>
                    <a:pt x="20" y="45"/>
                    <a:pt x="20" y="45"/>
                  </a:cubicBezTo>
                  <a:cubicBezTo>
                    <a:pt x="19" y="44"/>
                    <a:pt x="16" y="44"/>
                    <a:pt x="15" y="43"/>
                  </a:cubicBezTo>
                  <a:cubicBezTo>
                    <a:pt x="16" y="42"/>
                    <a:pt x="15" y="42"/>
                    <a:pt x="15" y="41"/>
                  </a:cubicBezTo>
                  <a:cubicBezTo>
                    <a:pt x="16" y="41"/>
                    <a:pt x="16" y="40"/>
                    <a:pt x="15" y="40"/>
                  </a:cubicBezTo>
                  <a:cubicBezTo>
                    <a:pt x="14" y="40"/>
                    <a:pt x="13" y="40"/>
                    <a:pt x="12" y="41"/>
                  </a:cubicBezTo>
                  <a:cubicBezTo>
                    <a:pt x="10" y="41"/>
                    <a:pt x="8" y="41"/>
                    <a:pt x="7" y="42"/>
                  </a:cubicBezTo>
                  <a:cubicBezTo>
                    <a:pt x="7" y="41"/>
                    <a:pt x="7" y="41"/>
                    <a:pt x="6" y="41"/>
                  </a:cubicBezTo>
                  <a:cubicBezTo>
                    <a:pt x="6" y="42"/>
                    <a:pt x="5" y="42"/>
                    <a:pt x="4" y="43"/>
                  </a:cubicBezTo>
                  <a:cubicBezTo>
                    <a:pt x="4" y="44"/>
                    <a:pt x="4" y="46"/>
                    <a:pt x="3" y="47"/>
                  </a:cubicBezTo>
                  <a:cubicBezTo>
                    <a:pt x="3" y="48"/>
                    <a:pt x="2" y="48"/>
                    <a:pt x="1" y="49"/>
                  </a:cubicBezTo>
                  <a:cubicBezTo>
                    <a:pt x="1" y="51"/>
                    <a:pt x="1" y="52"/>
                    <a:pt x="0" y="53"/>
                  </a:cubicBezTo>
                  <a:cubicBezTo>
                    <a:pt x="0" y="55"/>
                    <a:pt x="0" y="57"/>
                    <a:pt x="0" y="60"/>
                  </a:cubicBezTo>
                  <a:cubicBezTo>
                    <a:pt x="1" y="61"/>
                    <a:pt x="2" y="62"/>
                    <a:pt x="2" y="64"/>
                  </a:cubicBezTo>
                  <a:cubicBezTo>
                    <a:pt x="3" y="64"/>
                    <a:pt x="4" y="65"/>
                    <a:pt x="5" y="66"/>
                  </a:cubicBezTo>
                  <a:cubicBezTo>
                    <a:pt x="6" y="65"/>
                    <a:pt x="7" y="65"/>
                    <a:pt x="8" y="65"/>
                  </a:cubicBezTo>
                  <a:cubicBezTo>
                    <a:pt x="9" y="65"/>
                    <a:pt x="9" y="64"/>
                    <a:pt x="10" y="64"/>
                  </a:cubicBezTo>
                  <a:cubicBezTo>
                    <a:pt x="10" y="64"/>
                    <a:pt x="10" y="65"/>
                    <a:pt x="10" y="65"/>
                  </a:cubicBezTo>
                  <a:cubicBezTo>
                    <a:pt x="11" y="65"/>
                    <a:pt x="12" y="66"/>
                    <a:pt x="13" y="66"/>
                  </a:cubicBezTo>
                  <a:cubicBezTo>
                    <a:pt x="13" y="65"/>
                    <a:pt x="13" y="65"/>
                    <a:pt x="14" y="65"/>
                  </a:cubicBezTo>
                  <a:cubicBezTo>
                    <a:pt x="14" y="67"/>
                    <a:pt x="14" y="68"/>
                    <a:pt x="14" y="70"/>
                  </a:cubicBezTo>
                  <a:cubicBezTo>
                    <a:pt x="14" y="71"/>
                    <a:pt x="15" y="73"/>
                    <a:pt x="15" y="74"/>
                  </a:cubicBezTo>
                  <a:cubicBezTo>
                    <a:pt x="15" y="75"/>
                    <a:pt x="15" y="75"/>
                    <a:pt x="16" y="76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2" y="72"/>
                    <a:pt x="32" y="71"/>
                    <a:pt x="32" y="69"/>
                  </a:cubicBezTo>
                  <a:cubicBezTo>
                    <a:pt x="33" y="69"/>
                    <a:pt x="33" y="68"/>
                    <a:pt x="34" y="68"/>
                  </a:cubicBezTo>
                  <a:cubicBezTo>
                    <a:pt x="35" y="66"/>
                    <a:pt x="36" y="64"/>
                    <a:pt x="37" y="62"/>
                  </a:cubicBezTo>
                  <a:cubicBezTo>
                    <a:pt x="37" y="61"/>
                    <a:pt x="38" y="60"/>
                    <a:pt x="37" y="59"/>
                  </a:cubicBezTo>
                  <a:cubicBezTo>
                    <a:pt x="36" y="59"/>
                    <a:pt x="36" y="60"/>
                    <a:pt x="35" y="60"/>
                  </a:cubicBezTo>
                  <a:cubicBezTo>
                    <a:pt x="34" y="60"/>
                    <a:pt x="34" y="60"/>
                    <a:pt x="33" y="60"/>
                  </a:cubicBezTo>
                  <a:cubicBezTo>
                    <a:pt x="33" y="58"/>
                    <a:pt x="32" y="57"/>
                    <a:pt x="31" y="56"/>
                  </a:cubicBezTo>
                  <a:cubicBezTo>
                    <a:pt x="31" y="55"/>
                    <a:pt x="30" y="55"/>
                    <a:pt x="30" y="53"/>
                  </a:cubicBezTo>
                  <a:cubicBezTo>
                    <a:pt x="30" y="52"/>
                    <a:pt x="29" y="52"/>
                    <a:pt x="29" y="51"/>
                  </a:cubicBezTo>
                  <a:cubicBezTo>
                    <a:pt x="29" y="50"/>
                    <a:pt x="28" y="49"/>
                    <a:pt x="29" y="49"/>
                  </a:cubicBezTo>
                  <a:cubicBezTo>
                    <a:pt x="29" y="49"/>
                    <a:pt x="30" y="51"/>
                    <a:pt x="30" y="51"/>
                  </a:cubicBezTo>
                  <a:cubicBezTo>
                    <a:pt x="30" y="53"/>
                    <a:pt x="31" y="54"/>
                    <a:pt x="32" y="55"/>
                  </a:cubicBezTo>
                  <a:cubicBezTo>
                    <a:pt x="33" y="56"/>
                    <a:pt x="33" y="58"/>
                    <a:pt x="34" y="59"/>
                  </a:cubicBezTo>
                  <a:cubicBezTo>
                    <a:pt x="35" y="59"/>
                    <a:pt x="36" y="57"/>
                    <a:pt x="38" y="57"/>
                  </a:cubicBezTo>
                  <a:cubicBezTo>
                    <a:pt x="39" y="57"/>
                    <a:pt x="38" y="56"/>
                    <a:pt x="39" y="56"/>
                  </a:cubicBezTo>
                  <a:cubicBezTo>
                    <a:pt x="40" y="56"/>
                    <a:pt x="40" y="55"/>
                    <a:pt x="41" y="54"/>
                  </a:cubicBezTo>
                  <a:cubicBezTo>
                    <a:pt x="41" y="53"/>
                    <a:pt x="42" y="53"/>
                    <a:pt x="42" y="52"/>
                  </a:cubicBezTo>
                  <a:cubicBezTo>
                    <a:pt x="42" y="51"/>
                    <a:pt x="40" y="51"/>
                    <a:pt x="40" y="50"/>
                  </a:cubicBezTo>
                  <a:cubicBezTo>
                    <a:pt x="40" y="49"/>
                    <a:pt x="39" y="50"/>
                    <a:pt x="39" y="50"/>
                  </a:cubicBezTo>
                  <a:cubicBezTo>
                    <a:pt x="38" y="49"/>
                    <a:pt x="38" y="49"/>
                    <a:pt x="38" y="47"/>
                  </a:cubicBezTo>
                  <a:cubicBezTo>
                    <a:pt x="37" y="47"/>
                    <a:pt x="37" y="47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9" y="47"/>
                    <a:pt x="38" y="50"/>
                    <a:pt x="41" y="49"/>
                  </a:cubicBezTo>
                  <a:cubicBezTo>
                    <a:pt x="41" y="50"/>
                    <a:pt x="41" y="50"/>
                    <a:pt x="41" y="51"/>
                  </a:cubicBezTo>
                  <a:cubicBezTo>
                    <a:pt x="42" y="51"/>
                    <a:pt x="42" y="50"/>
                    <a:pt x="44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6" y="50"/>
                    <a:pt x="46" y="51"/>
                    <a:pt x="47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3"/>
                    <a:pt x="48" y="53"/>
                    <a:pt x="48" y="53"/>
                  </a:cubicBezTo>
                  <a:cubicBezTo>
                    <a:pt x="48" y="54"/>
                    <a:pt x="49" y="54"/>
                    <a:pt x="48" y="55"/>
                  </a:cubicBezTo>
                  <a:cubicBezTo>
                    <a:pt x="49" y="56"/>
                    <a:pt x="49" y="57"/>
                    <a:pt x="50" y="59"/>
                  </a:cubicBezTo>
                  <a:cubicBezTo>
                    <a:pt x="50" y="59"/>
                    <a:pt x="51" y="60"/>
                    <a:pt x="51" y="61"/>
                  </a:cubicBezTo>
                  <a:cubicBezTo>
                    <a:pt x="51" y="61"/>
                    <a:pt x="51" y="62"/>
                    <a:pt x="51" y="62"/>
                  </a:cubicBezTo>
                  <a:cubicBezTo>
                    <a:pt x="51" y="63"/>
                    <a:pt x="52" y="62"/>
                    <a:pt x="53" y="62"/>
                  </a:cubicBezTo>
                  <a:cubicBezTo>
                    <a:pt x="53" y="61"/>
                    <a:pt x="54" y="60"/>
                    <a:pt x="54" y="57"/>
                  </a:cubicBezTo>
                  <a:cubicBezTo>
                    <a:pt x="54" y="57"/>
                    <a:pt x="54" y="57"/>
                    <a:pt x="55" y="57"/>
                  </a:cubicBezTo>
                  <a:cubicBezTo>
                    <a:pt x="55" y="57"/>
                    <a:pt x="55" y="56"/>
                    <a:pt x="55" y="56"/>
                  </a:cubicBezTo>
                  <a:cubicBezTo>
                    <a:pt x="55" y="57"/>
                    <a:pt x="55" y="55"/>
                    <a:pt x="56" y="56"/>
                  </a:cubicBezTo>
                  <a:cubicBezTo>
                    <a:pt x="56" y="54"/>
                    <a:pt x="57" y="54"/>
                    <a:pt x="57" y="53"/>
                  </a:cubicBezTo>
                  <a:cubicBezTo>
                    <a:pt x="57" y="53"/>
                    <a:pt x="58" y="52"/>
                    <a:pt x="59" y="52"/>
                  </a:cubicBezTo>
                  <a:cubicBezTo>
                    <a:pt x="60" y="53"/>
                    <a:pt x="60" y="54"/>
                    <a:pt x="60" y="55"/>
                  </a:cubicBezTo>
                  <a:cubicBezTo>
                    <a:pt x="60" y="55"/>
                    <a:pt x="60" y="55"/>
                    <a:pt x="60" y="56"/>
                  </a:cubicBezTo>
                  <a:cubicBezTo>
                    <a:pt x="60" y="57"/>
                    <a:pt x="62" y="56"/>
                    <a:pt x="63" y="57"/>
                  </a:cubicBezTo>
                  <a:cubicBezTo>
                    <a:pt x="62" y="58"/>
                    <a:pt x="63" y="58"/>
                    <a:pt x="62" y="59"/>
                  </a:cubicBezTo>
                  <a:cubicBezTo>
                    <a:pt x="63" y="59"/>
                    <a:pt x="63" y="59"/>
                    <a:pt x="63" y="60"/>
                  </a:cubicBezTo>
                  <a:cubicBezTo>
                    <a:pt x="63" y="61"/>
                    <a:pt x="63" y="61"/>
                    <a:pt x="63" y="62"/>
                  </a:cubicBezTo>
                  <a:cubicBezTo>
                    <a:pt x="63" y="62"/>
                    <a:pt x="64" y="63"/>
                    <a:pt x="63" y="64"/>
                  </a:cubicBezTo>
                  <a:cubicBezTo>
                    <a:pt x="65" y="65"/>
                    <a:pt x="66" y="66"/>
                    <a:pt x="67" y="67"/>
                  </a:cubicBezTo>
                  <a:cubicBezTo>
                    <a:pt x="67" y="65"/>
                    <a:pt x="66" y="65"/>
                    <a:pt x="66" y="63"/>
                  </a:cubicBezTo>
                  <a:cubicBezTo>
                    <a:pt x="65" y="63"/>
                    <a:pt x="64" y="62"/>
                    <a:pt x="64" y="61"/>
                  </a:cubicBezTo>
                  <a:cubicBezTo>
                    <a:pt x="64" y="60"/>
                    <a:pt x="64" y="59"/>
                    <a:pt x="65" y="59"/>
                  </a:cubicBezTo>
                  <a:cubicBezTo>
                    <a:pt x="65" y="60"/>
                    <a:pt x="65" y="61"/>
                    <a:pt x="66" y="61"/>
                  </a:cubicBezTo>
                  <a:cubicBezTo>
                    <a:pt x="67" y="61"/>
                    <a:pt x="67" y="61"/>
                    <a:pt x="67" y="62"/>
                  </a:cubicBezTo>
                  <a:cubicBezTo>
                    <a:pt x="69" y="62"/>
                    <a:pt x="70" y="59"/>
                    <a:pt x="69" y="56"/>
                  </a:cubicBezTo>
                  <a:cubicBezTo>
                    <a:pt x="69" y="56"/>
                    <a:pt x="68" y="56"/>
                    <a:pt x="68" y="55"/>
                  </a:cubicBezTo>
                  <a:cubicBezTo>
                    <a:pt x="68" y="54"/>
                    <a:pt x="67" y="54"/>
                    <a:pt x="68" y="53"/>
                  </a:cubicBezTo>
                  <a:cubicBezTo>
                    <a:pt x="68" y="53"/>
                    <a:pt x="68" y="54"/>
                    <a:pt x="69" y="54"/>
                  </a:cubicBezTo>
                  <a:cubicBezTo>
                    <a:pt x="69" y="53"/>
                    <a:pt x="71" y="53"/>
                    <a:pt x="72" y="53"/>
                  </a:cubicBezTo>
                  <a:cubicBezTo>
                    <a:pt x="73" y="52"/>
                    <a:pt x="74" y="51"/>
                    <a:pt x="74" y="49"/>
                  </a:cubicBezTo>
                  <a:cubicBezTo>
                    <a:pt x="74" y="49"/>
                    <a:pt x="74" y="48"/>
                    <a:pt x="75" y="48"/>
                  </a:cubicBezTo>
                  <a:cubicBezTo>
                    <a:pt x="75" y="47"/>
                    <a:pt x="75" y="45"/>
                    <a:pt x="75" y="45"/>
                  </a:cubicBezTo>
                  <a:cubicBezTo>
                    <a:pt x="75" y="44"/>
                    <a:pt x="75" y="44"/>
                    <a:pt x="75" y="43"/>
                  </a:cubicBezTo>
                  <a:cubicBezTo>
                    <a:pt x="74" y="43"/>
                    <a:pt x="74" y="42"/>
                    <a:pt x="74" y="42"/>
                  </a:cubicBezTo>
                  <a:cubicBezTo>
                    <a:pt x="74" y="41"/>
                    <a:pt x="74" y="41"/>
                    <a:pt x="74" y="40"/>
                  </a:cubicBezTo>
                  <a:cubicBezTo>
                    <a:pt x="74" y="40"/>
                    <a:pt x="75" y="40"/>
                    <a:pt x="75" y="40"/>
                  </a:cubicBezTo>
                  <a:cubicBezTo>
                    <a:pt x="75" y="39"/>
                    <a:pt x="74" y="38"/>
                    <a:pt x="75" y="38"/>
                  </a:cubicBezTo>
                  <a:cubicBezTo>
                    <a:pt x="75" y="39"/>
                    <a:pt x="76" y="39"/>
                    <a:pt x="77" y="40"/>
                  </a:cubicBezTo>
                  <a:cubicBezTo>
                    <a:pt x="76" y="41"/>
                    <a:pt x="77" y="42"/>
                    <a:pt x="78" y="42"/>
                  </a:cubicBezTo>
                  <a:cubicBezTo>
                    <a:pt x="79" y="41"/>
                    <a:pt x="78" y="38"/>
                    <a:pt x="78" y="36"/>
                  </a:cubicBezTo>
                  <a:cubicBezTo>
                    <a:pt x="79" y="35"/>
                    <a:pt x="80" y="35"/>
                    <a:pt x="80" y="35"/>
                  </a:cubicBezTo>
                  <a:cubicBezTo>
                    <a:pt x="81" y="34"/>
                    <a:pt x="81" y="32"/>
                    <a:pt x="82" y="31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2" y="30"/>
                    <a:pt x="82" y="28"/>
                    <a:pt x="82" y="27"/>
                  </a:cubicBezTo>
                  <a:close/>
                  <a:moveTo>
                    <a:pt x="21" y="19"/>
                  </a:moveTo>
                  <a:cubicBezTo>
                    <a:pt x="21" y="20"/>
                    <a:pt x="21" y="21"/>
                    <a:pt x="21" y="22"/>
                  </a:cubicBezTo>
                  <a:cubicBezTo>
                    <a:pt x="21" y="22"/>
                    <a:pt x="21" y="20"/>
                    <a:pt x="20" y="21"/>
                  </a:cubicBezTo>
                  <a:cubicBezTo>
                    <a:pt x="20" y="21"/>
                    <a:pt x="20" y="23"/>
                    <a:pt x="19" y="24"/>
                  </a:cubicBezTo>
                  <a:cubicBezTo>
                    <a:pt x="19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5"/>
                  </a:cubicBezTo>
                  <a:cubicBezTo>
                    <a:pt x="16" y="25"/>
                    <a:pt x="15" y="24"/>
                    <a:pt x="15" y="25"/>
                  </a:cubicBezTo>
                  <a:cubicBezTo>
                    <a:pt x="15" y="25"/>
                    <a:pt x="15" y="24"/>
                    <a:pt x="15" y="24"/>
                  </a:cubicBezTo>
                  <a:cubicBezTo>
                    <a:pt x="15" y="23"/>
                    <a:pt x="15" y="22"/>
                    <a:pt x="15" y="21"/>
                  </a:cubicBezTo>
                  <a:cubicBezTo>
                    <a:pt x="16" y="21"/>
                    <a:pt x="15" y="25"/>
                    <a:pt x="17" y="24"/>
                  </a:cubicBezTo>
                  <a:cubicBezTo>
                    <a:pt x="18" y="23"/>
                    <a:pt x="18" y="21"/>
                    <a:pt x="19" y="20"/>
                  </a:cubicBezTo>
                  <a:cubicBezTo>
                    <a:pt x="19" y="20"/>
                    <a:pt x="18" y="19"/>
                    <a:pt x="18" y="19"/>
                  </a:cubicBezTo>
                  <a:cubicBezTo>
                    <a:pt x="18" y="16"/>
                    <a:pt x="20" y="15"/>
                    <a:pt x="21" y="13"/>
                  </a:cubicBezTo>
                  <a:cubicBezTo>
                    <a:pt x="21" y="13"/>
                    <a:pt x="21" y="13"/>
                    <a:pt x="21" y="14"/>
                  </a:cubicBezTo>
                  <a:cubicBezTo>
                    <a:pt x="21" y="16"/>
                    <a:pt x="19" y="15"/>
                    <a:pt x="19" y="18"/>
                  </a:cubicBezTo>
                  <a:cubicBezTo>
                    <a:pt x="20" y="18"/>
                    <a:pt x="21" y="19"/>
                    <a:pt x="21" y="19"/>
                  </a:cubicBezTo>
                  <a:close/>
                  <a:moveTo>
                    <a:pt x="22" y="20"/>
                  </a:moveTo>
                  <a:cubicBezTo>
                    <a:pt x="22" y="19"/>
                    <a:pt x="23" y="19"/>
                    <a:pt x="23" y="19"/>
                  </a:cubicBezTo>
                  <a:cubicBezTo>
                    <a:pt x="23" y="20"/>
                    <a:pt x="23" y="20"/>
                    <a:pt x="22" y="20"/>
                  </a:cubicBezTo>
                  <a:close/>
                  <a:moveTo>
                    <a:pt x="24" y="9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  <a:moveTo>
                    <a:pt x="28" y="48"/>
                  </a:move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9"/>
                    <a:pt x="28" y="48"/>
                  </a:cubicBezTo>
                  <a:close/>
                  <a:moveTo>
                    <a:pt x="28" y="15"/>
                  </a:moveTo>
                  <a:cubicBezTo>
                    <a:pt x="28" y="14"/>
                    <a:pt x="29" y="14"/>
                    <a:pt x="29" y="14"/>
                  </a:cubicBezTo>
                  <a:cubicBezTo>
                    <a:pt x="29" y="14"/>
                    <a:pt x="28" y="15"/>
                    <a:pt x="28" y="15"/>
                  </a:cubicBezTo>
                  <a:close/>
                  <a:moveTo>
                    <a:pt x="45" y="9"/>
                  </a:moveTo>
                  <a:cubicBezTo>
                    <a:pt x="44" y="9"/>
                    <a:pt x="45" y="8"/>
                    <a:pt x="45" y="9"/>
                  </a:cubicBezTo>
                  <a:cubicBezTo>
                    <a:pt x="45" y="10"/>
                    <a:pt x="46" y="9"/>
                    <a:pt x="46" y="10"/>
                  </a:cubicBezTo>
                  <a:cubicBezTo>
                    <a:pt x="45" y="10"/>
                    <a:pt x="45" y="10"/>
                    <a:pt x="45" y="9"/>
                  </a:cubicBezTo>
                  <a:close/>
                  <a:moveTo>
                    <a:pt x="60" y="5"/>
                  </a:moveTo>
                  <a:cubicBezTo>
                    <a:pt x="60" y="5"/>
                    <a:pt x="60" y="5"/>
                    <a:pt x="60" y="5"/>
                  </a:cubicBezTo>
                  <a:cubicBezTo>
                    <a:pt x="61" y="5"/>
                    <a:pt x="60" y="5"/>
                    <a:pt x="60" y="5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lose/>
                  <a:moveTo>
                    <a:pt x="62" y="4"/>
                  </a:moveTo>
                  <a:cubicBezTo>
                    <a:pt x="61" y="4"/>
                    <a:pt x="62" y="4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lose/>
                  <a:moveTo>
                    <a:pt x="72" y="39"/>
                  </a:moveTo>
                  <a:cubicBezTo>
                    <a:pt x="72" y="38"/>
                    <a:pt x="73" y="38"/>
                    <a:pt x="74" y="38"/>
                  </a:cubicBezTo>
                  <a:cubicBezTo>
                    <a:pt x="74" y="38"/>
                    <a:pt x="73" y="39"/>
                    <a:pt x="74" y="39"/>
                  </a:cubicBezTo>
                  <a:cubicBezTo>
                    <a:pt x="73" y="40"/>
                    <a:pt x="73" y="39"/>
                    <a:pt x="7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Freeform 73"/>
            <p:cNvSpPr>
              <a:spLocks/>
            </p:cNvSpPr>
            <p:nvPr/>
          </p:nvSpPr>
          <p:spPr bwMode="auto">
            <a:xfrm>
              <a:off x="4228326" y="5756364"/>
              <a:ext cx="4337" cy="9759"/>
            </a:xfrm>
            <a:custGeom>
              <a:avLst/>
              <a:gdLst>
                <a:gd name="T0" fmla="*/ 1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1 h 4"/>
                <a:gd name="T8" fmla="*/ 0 w 2"/>
                <a:gd name="T9" fmla="*/ 0 h 4"/>
                <a:gd name="T10" fmla="*/ 0 w 2"/>
                <a:gd name="T11" fmla="*/ 2 h 4"/>
                <a:gd name="T12" fmla="*/ 0 w 2"/>
                <a:gd name="T13" fmla="*/ 3 h 4"/>
                <a:gd name="T14" fmla="*/ 0 w 2"/>
                <a:gd name="T15" fmla="*/ 3 h 4"/>
                <a:gd name="T16" fmla="*/ 1 w 2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cubicBezTo>
                    <a:pt x="2" y="3"/>
                    <a:pt x="1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2"/>
                    <a:pt x="2" y="2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Freeform 74"/>
            <p:cNvSpPr>
              <a:spLocks/>
            </p:cNvSpPr>
            <p:nvPr/>
          </p:nvSpPr>
          <p:spPr bwMode="auto">
            <a:xfrm>
              <a:off x="4213146" y="5820337"/>
              <a:ext cx="9759" cy="9759"/>
            </a:xfrm>
            <a:custGeom>
              <a:avLst/>
              <a:gdLst>
                <a:gd name="T0" fmla="*/ 0 w 4"/>
                <a:gd name="T1" fmla="*/ 3 h 4"/>
                <a:gd name="T2" fmla="*/ 1 w 4"/>
                <a:gd name="T3" fmla="*/ 3 h 4"/>
                <a:gd name="T4" fmla="*/ 1 w 4"/>
                <a:gd name="T5" fmla="*/ 4 h 4"/>
                <a:gd name="T6" fmla="*/ 4 w 4"/>
                <a:gd name="T7" fmla="*/ 3 h 4"/>
                <a:gd name="T8" fmla="*/ 2 w 4"/>
                <a:gd name="T9" fmla="*/ 2 h 4"/>
                <a:gd name="T10" fmla="*/ 1 w 4"/>
                <a:gd name="T11" fmla="*/ 0 h 4"/>
                <a:gd name="T12" fmla="*/ 1 w 4"/>
                <a:gd name="T13" fmla="*/ 2 h 4"/>
                <a:gd name="T14" fmla="*/ 0 w 4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4"/>
                    <a:pt x="0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4" y="3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Freeform 75"/>
            <p:cNvSpPr>
              <a:spLocks/>
            </p:cNvSpPr>
            <p:nvPr/>
          </p:nvSpPr>
          <p:spPr bwMode="auto">
            <a:xfrm>
              <a:off x="4204472" y="5845275"/>
              <a:ext cx="10843" cy="13011"/>
            </a:xfrm>
            <a:custGeom>
              <a:avLst/>
              <a:gdLst>
                <a:gd name="T0" fmla="*/ 4 w 4"/>
                <a:gd name="T1" fmla="*/ 1 h 5"/>
                <a:gd name="T2" fmla="*/ 2 w 4"/>
                <a:gd name="T3" fmla="*/ 0 h 5"/>
                <a:gd name="T4" fmla="*/ 2 w 4"/>
                <a:gd name="T5" fmla="*/ 5 h 5"/>
                <a:gd name="T6" fmla="*/ 2 w 4"/>
                <a:gd name="T7" fmla="*/ 3 h 5"/>
                <a:gd name="T8" fmla="*/ 3 w 4"/>
                <a:gd name="T9" fmla="*/ 4 h 5"/>
                <a:gd name="T10" fmla="*/ 3 w 4"/>
                <a:gd name="T11" fmla="*/ 1 h 5"/>
                <a:gd name="T12" fmla="*/ 4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0"/>
                    <a:pt x="2" y="1"/>
                    <a:pt x="2" y="0"/>
                  </a:cubicBezTo>
                  <a:cubicBezTo>
                    <a:pt x="1" y="1"/>
                    <a:pt x="0" y="4"/>
                    <a:pt x="2" y="5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3" y="4"/>
                    <a:pt x="3" y="5"/>
                    <a:pt x="3" y="4"/>
                  </a:cubicBezTo>
                  <a:cubicBezTo>
                    <a:pt x="3" y="3"/>
                    <a:pt x="3" y="3"/>
                    <a:pt x="3" y="1"/>
                  </a:cubicBezTo>
                  <a:cubicBezTo>
                    <a:pt x="3" y="2"/>
                    <a:pt x="3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Freeform 76"/>
            <p:cNvSpPr>
              <a:spLocks/>
            </p:cNvSpPr>
            <p:nvPr/>
          </p:nvSpPr>
          <p:spPr bwMode="auto">
            <a:xfrm>
              <a:off x="4192545" y="5835516"/>
              <a:ext cx="15180" cy="22770"/>
            </a:xfrm>
            <a:custGeom>
              <a:avLst/>
              <a:gdLst>
                <a:gd name="T0" fmla="*/ 0 w 6"/>
                <a:gd name="T1" fmla="*/ 5 h 9"/>
                <a:gd name="T2" fmla="*/ 1 w 6"/>
                <a:gd name="T3" fmla="*/ 8 h 9"/>
                <a:gd name="T4" fmla="*/ 4 w 6"/>
                <a:gd name="T5" fmla="*/ 9 h 9"/>
                <a:gd name="T6" fmla="*/ 5 w 6"/>
                <a:gd name="T7" fmla="*/ 8 h 9"/>
                <a:gd name="T8" fmla="*/ 4 w 6"/>
                <a:gd name="T9" fmla="*/ 8 h 9"/>
                <a:gd name="T10" fmla="*/ 5 w 6"/>
                <a:gd name="T11" fmla="*/ 5 h 9"/>
                <a:gd name="T12" fmla="*/ 5 w 6"/>
                <a:gd name="T13" fmla="*/ 3 h 9"/>
                <a:gd name="T14" fmla="*/ 6 w 6"/>
                <a:gd name="T15" fmla="*/ 1 h 9"/>
                <a:gd name="T16" fmla="*/ 4 w 6"/>
                <a:gd name="T17" fmla="*/ 0 h 9"/>
                <a:gd name="T18" fmla="*/ 0 w 6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9">
                  <a:moveTo>
                    <a:pt x="0" y="5"/>
                  </a:moveTo>
                  <a:cubicBezTo>
                    <a:pt x="0" y="6"/>
                    <a:pt x="1" y="6"/>
                    <a:pt x="1" y="8"/>
                  </a:cubicBezTo>
                  <a:cubicBezTo>
                    <a:pt x="3" y="7"/>
                    <a:pt x="3" y="9"/>
                    <a:pt x="4" y="9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5" y="4"/>
                    <a:pt x="6" y="3"/>
                    <a:pt x="5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3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Freeform 77"/>
            <p:cNvSpPr>
              <a:spLocks/>
            </p:cNvSpPr>
            <p:nvPr/>
          </p:nvSpPr>
          <p:spPr bwMode="auto">
            <a:xfrm>
              <a:off x="4187123" y="5858287"/>
              <a:ext cx="15180" cy="7590"/>
            </a:xfrm>
            <a:custGeom>
              <a:avLst/>
              <a:gdLst>
                <a:gd name="T0" fmla="*/ 0 w 6"/>
                <a:gd name="T1" fmla="*/ 2 h 3"/>
                <a:gd name="T2" fmla="*/ 6 w 6"/>
                <a:gd name="T3" fmla="*/ 3 h 3"/>
                <a:gd name="T4" fmla="*/ 5 w 6"/>
                <a:gd name="T5" fmla="*/ 1 h 3"/>
                <a:gd name="T6" fmla="*/ 1 w 6"/>
                <a:gd name="T7" fmla="*/ 0 h 3"/>
                <a:gd name="T8" fmla="*/ 0 w 6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2"/>
                  </a:moveTo>
                  <a:cubicBezTo>
                    <a:pt x="2" y="2"/>
                    <a:pt x="3" y="3"/>
                    <a:pt x="6" y="3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Freeform 78"/>
            <p:cNvSpPr>
              <a:spLocks/>
            </p:cNvSpPr>
            <p:nvPr/>
          </p:nvSpPr>
          <p:spPr bwMode="auto">
            <a:xfrm>
              <a:off x="4204472" y="5799735"/>
              <a:ext cx="5422" cy="7590"/>
            </a:xfrm>
            <a:custGeom>
              <a:avLst/>
              <a:gdLst>
                <a:gd name="T0" fmla="*/ 0 w 2"/>
                <a:gd name="T1" fmla="*/ 1 h 3"/>
                <a:gd name="T2" fmla="*/ 1 w 2"/>
                <a:gd name="T3" fmla="*/ 3 h 3"/>
                <a:gd name="T4" fmla="*/ 2 w 2"/>
                <a:gd name="T5" fmla="*/ 1 h 3"/>
                <a:gd name="T6" fmla="*/ 0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2"/>
                    <a:pt x="1" y="2"/>
                    <a:pt x="1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Freeform 79"/>
            <p:cNvSpPr>
              <a:spLocks/>
            </p:cNvSpPr>
            <p:nvPr/>
          </p:nvSpPr>
          <p:spPr bwMode="auto">
            <a:xfrm>
              <a:off x="4207725" y="5809494"/>
              <a:ext cx="5422" cy="10843"/>
            </a:xfrm>
            <a:custGeom>
              <a:avLst/>
              <a:gdLst>
                <a:gd name="T0" fmla="*/ 0 w 2"/>
                <a:gd name="T1" fmla="*/ 2 h 4"/>
                <a:gd name="T2" fmla="*/ 1 w 2"/>
                <a:gd name="T3" fmla="*/ 4 h 4"/>
                <a:gd name="T4" fmla="*/ 2 w 2"/>
                <a:gd name="T5" fmla="*/ 1 h 4"/>
                <a:gd name="T6" fmla="*/ 0 w 2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0" y="3"/>
                    <a:pt x="1" y="3"/>
                    <a:pt x="1" y="4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0" name="Freeform 80"/>
            <p:cNvSpPr>
              <a:spLocks/>
            </p:cNvSpPr>
            <p:nvPr/>
          </p:nvSpPr>
          <p:spPr bwMode="auto">
            <a:xfrm>
              <a:off x="4220736" y="5845275"/>
              <a:ext cx="7590" cy="5422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1" y="2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1" name="Freeform 81"/>
            <p:cNvSpPr>
              <a:spLocks/>
            </p:cNvSpPr>
            <p:nvPr/>
          </p:nvSpPr>
          <p:spPr bwMode="auto">
            <a:xfrm>
              <a:off x="4217483" y="5766122"/>
              <a:ext cx="15180" cy="22770"/>
            </a:xfrm>
            <a:custGeom>
              <a:avLst/>
              <a:gdLst>
                <a:gd name="T0" fmla="*/ 5 w 6"/>
                <a:gd name="T1" fmla="*/ 0 h 9"/>
                <a:gd name="T2" fmla="*/ 5 w 6"/>
                <a:gd name="T3" fmla="*/ 0 h 9"/>
                <a:gd name="T4" fmla="*/ 5 w 6"/>
                <a:gd name="T5" fmla="*/ 0 h 9"/>
                <a:gd name="T6" fmla="*/ 5 w 6"/>
                <a:gd name="T7" fmla="*/ 3 h 9"/>
                <a:gd name="T8" fmla="*/ 5 w 6"/>
                <a:gd name="T9" fmla="*/ 3 h 9"/>
                <a:gd name="T10" fmla="*/ 2 w 6"/>
                <a:gd name="T11" fmla="*/ 5 h 9"/>
                <a:gd name="T12" fmla="*/ 0 w 6"/>
                <a:gd name="T13" fmla="*/ 7 h 9"/>
                <a:gd name="T14" fmla="*/ 1 w 6"/>
                <a:gd name="T15" fmla="*/ 7 h 9"/>
                <a:gd name="T16" fmla="*/ 0 w 6"/>
                <a:gd name="T17" fmla="*/ 7 h 9"/>
                <a:gd name="T18" fmla="*/ 1 w 6"/>
                <a:gd name="T19" fmla="*/ 9 h 9"/>
                <a:gd name="T20" fmla="*/ 2 w 6"/>
                <a:gd name="T21" fmla="*/ 7 h 9"/>
                <a:gd name="T22" fmla="*/ 3 w 6"/>
                <a:gd name="T23" fmla="*/ 7 h 9"/>
                <a:gd name="T24" fmla="*/ 6 w 6"/>
                <a:gd name="T25" fmla="*/ 5 h 9"/>
                <a:gd name="T26" fmla="*/ 6 w 6"/>
                <a:gd name="T27" fmla="*/ 5 h 9"/>
                <a:gd name="T28" fmla="*/ 5 w 6"/>
                <a:gd name="T2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9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4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2" y="6"/>
                    <a:pt x="0" y="5"/>
                    <a:pt x="0" y="7"/>
                  </a:cubicBezTo>
                  <a:cubicBezTo>
                    <a:pt x="0" y="7"/>
                    <a:pt x="1" y="6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8"/>
                    <a:pt x="0" y="8"/>
                    <a:pt x="1" y="9"/>
                  </a:cubicBezTo>
                  <a:cubicBezTo>
                    <a:pt x="1" y="8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5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5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2" name="Freeform 82"/>
            <p:cNvSpPr>
              <a:spLocks/>
            </p:cNvSpPr>
            <p:nvPr/>
          </p:nvSpPr>
          <p:spPr bwMode="auto">
            <a:xfrm>
              <a:off x="4228326" y="5747690"/>
              <a:ext cx="2169" cy="8674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0 h 3"/>
                <a:gd name="T4" fmla="*/ 1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2"/>
                    <a:pt x="0" y="1"/>
                    <a:pt x="0" y="0"/>
                  </a:cubicBezTo>
                  <a:cubicBezTo>
                    <a:pt x="0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Freeform 83"/>
            <p:cNvSpPr>
              <a:spLocks/>
            </p:cNvSpPr>
            <p:nvPr/>
          </p:nvSpPr>
          <p:spPr bwMode="auto">
            <a:xfrm>
              <a:off x="4174112" y="5837685"/>
              <a:ext cx="13011" cy="20602"/>
            </a:xfrm>
            <a:custGeom>
              <a:avLst/>
              <a:gdLst>
                <a:gd name="T0" fmla="*/ 5 w 5"/>
                <a:gd name="T1" fmla="*/ 8 h 8"/>
                <a:gd name="T2" fmla="*/ 4 w 5"/>
                <a:gd name="T3" fmla="*/ 4 h 8"/>
                <a:gd name="T4" fmla="*/ 3 w 5"/>
                <a:gd name="T5" fmla="*/ 2 h 8"/>
                <a:gd name="T6" fmla="*/ 2 w 5"/>
                <a:gd name="T7" fmla="*/ 0 h 8"/>
                <a:gd name="T8" fmla="*/ 1 w 5"/>
                <a:gd name="T9" fmla="*/ 0 h 8"/>
                <a:gd name="T10" fmla="*/ 0 w 5"/>
                <a:gd name="T11" fmla="*/ 0 h 8"/>
                <a:gd name="T12" fmla="*/ 2 w 5"/>
                <a:gd name="T13" fmla="*/ 6 h 8"/>
                <a:gd name="T14" fmla="*/ 5 w 5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8">
                  <a:moveTo>
                    <a:pt x="5" y="8"/>
                  </a:moveTo>
                  <a:cubicBezTo>
                    <a:pt x="5" y="7"/>
                    <a:pt x="4" y="5"/>
                    <a:pt x="4" y="4"/>
                  </a:cubicBezTo>
                  <a:cubicBezTo>
                    <a:pt x="4" y="4"/>
                    <a:pt x="3" y="3"/>
                    <a:pt x="3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3"/>
                    <a:pt x="3" y="3"/>
                    <a:pt x="2" y="6"/>
                  </a:cubicBezTo>
                  <a:cubicBezTo>
                    <a:pt x="4" y="7"/>
                    <a:pt x="4" y="8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4" name="Freeform 84"/>
            <p:cNvSpPr>
              <a:spLocks/>
            </p:cNvSpPr>
            <p:nvPr/>
          </p:nvSpPr>
          <p:spPr bwMode="auto">
            <a:xfrm>
              <a:off x="4151342" y="5830095"/>
              <a:ext cx="5422" cy="7590"/>
            </a:xfrm>
            <a:custGeom>
              <a:avLst/>
              <a:gdLst>
                <a:gd name="T0" fmla="*/ 1 w 2"/>
                <a:gd name="T1" fmla="*/ 3 h 3"/>
                <a:gd name="T2" fmla="*/ 2 w 2"/>
                <a:gd name="T3" fmla="*/ 2 h 3"/>
                <a:gd name="T4" fmla="*/ 1 w 2"/>
                <a:gd name="T5" fmla="*/ 0 h 3"/>
                <a:gd name="T6" fmla="*/ 1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2"/>
                    <a:pt x="2" y="2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Freeform 85"/>
            <p:cNvSpPr>
              <a:spLocks noEditPoints="1"/>
            </p:cNvSpPr>
            <p:nvPr/>
          </p:nvSpPr>
          <p:spPr bwMode="auto">
            <a:xfrm>
              <a:off x="3963761" y="5651188"/>
              <a:ext cx="74816" cy="73731"/>
            </a:xfrm>
            <a:custGeom>
              <a:avLst/>
              <a:gdLst>
                <a:gd name="T0" fmla="*/ 9 w 29"/>
                <a:gd name="T1" fmla="*/ 28 h 29"/>
                <a:gd name="T2" fmla="*/ 10 w 29"/>
                <a:gd name="T3" fmla="*/ 28 h 29"/>
                <a:gd name="T4" fmla="*/ 11 w 29"/>
                <a:gd name="T5" fmla="*/ 29 h 29"/>
                <a:gd name="T6" fmla="*/ 12 w 29"/>
                <a:gd name="T7" fmla="*/ 28 h 29"/>
                <a:gd name="T8" fmla="*/ 13 w 29"/>
                <a:gd name="T9" fmla="*/ 24 h 29"/>
                <a:gd name="T10" fmla="*/ 14 w 29"/>
                <a:gd name="T11" fmla="*/ 22 h 29"/>
                <a:gd name="T12" fmla="*/ 16 w 29"/>
                <a:gd name="T13" fmla="*/ 22 h 29"/>
                <a:gd name="T14" fmla="*/ 17 w 29"/>
                <a:gd name="T15" fmla="*/ 21 h 29"/>
                <a:gd name="T16" fmla="*/ 20 w 29"/>
                <a:gd name="T17" fmla="*/ 20 h 29"/>
                <a:gd name="T18" fmla="*/ 22 w 29"/>
                <a:gd name="T19" fmla="*/ 17 h 29"/>
                <a:gd name="T20" fmla="*/ 19 w 29"/>
                <a:gd name="T21" fmla="*/ 17 h 29"/>
                <a:gd name="T22" fmla="*/ 20 w 29"/>
                <a:gd name="T23" fmla="*/ 16 h 29"/>
                <a:gd name="T24" fmla="*/ 23 w 29"/>
                <a:gd name="T25" fmla="*/ 17 h 29"/>
                <a:gd name="T26" fmla="*/ 22 w 29"/>
                <a:gd name="T27" fmla="*/ 16 h 29"/>
                <a:gd name="T28" fmla="*/ 23 w 29"/>
                <a:gd name="T29" fmla="*/ 16 h 29"/>
                <a:gd name="T30" fmla="*/ 23 w 29"/>
                <a:gd name="T31" fmla="*/ 15 h 29"/>
                <a:gd name="T32" fmla="*/ 24 w 29"/>
                <a:gd name="T33" fmla="*/ 10 h 29"/>
                <a:gd name="T34" fmla="*/ 26 w 29"/>
                <a:gd name="T35" fmla="*/ 10 h 29"/>
                <a:gd name="T36" fmla="*/ 24 w 29"/>
                <a:gd name="T37" fmla="*/ 8 h 29"/>
                <a:gd name="T38" fmla="*/ 25 w 29"/>
                <a:gd name="T39" fmla="*/ 8 h 29"/>
                <a:gd name="T40" fmla="*/ 25 w 29"/>
                <a:gd name="T41" fmla="*/ 6 h 29"/>
                <a:gd name="T42" fmla="*/ 27 w 29"/>
                <a:gd name="T43" fmla="*/ 5 h 29"/>
                <a:gd name="T44" fmla="*/ 29 w 29"/>
                <a:gd name="T45" fmla="*/ 5 h 29"/>
                <a:gd name="T46" fmla="*/ 27 w 29"/>
                <a:gd name="T47" fmla="*/ 4 h 29"/>
                <a:gd name="T48" fmla="*/ 26 w 29"/>
                <a:gd name="T49" fmla="*/ 3 h 29"/>
                <a:gd name="T50" fmla="*/ 24 w 29"/>
                <a:gd name="T51" fmla="*/ 4 h 29"/>
                <a:gd name="T52" fmla="*/ 26 w 29"/>
                <a:gd name="T53" fmla="*/ 2 h 29"/>
                <a:gd name="T54" fmla="*/ 23 w 29"/>
                <a:gd name="T55" fmla="*/ 1 h 29"/>
                <a:gd name="T56" fmla="*/ 21 w 29"/>
                <a:gd name="T57" fmla="*/ 1 h 29"/>
                <a:gd name="T58" fmla="*/ 20 w 29"/>
                <a:gd name="T59" fmla="*/ 1 h 29"/>
                <a:gd name="T60" fmla="*/ 16 w 29"/>
                <a:gd name="T61" fmla="*/ 1 h 29"/>
                <a:gd name="T62" fmla="*/ 13 w 29"/>
                <a:gd name="T63" fmla="*/ 2 h 29"/>
                <a:gd name="T64" fmla="*/ 13 w 29"/>
                <a:gd name="T65" fmla="*/ 4 h 29"/>
                <a:gd name="T66" fmla="*/ 9 w 29"/>
                <a:gd name="T67" fmla="*/ 3 h 29"/>
                <a:gd name="T68" fmla="*/ 3 w 29"/>
                <a:gd name="T69" fmla="*/ 6 h 29"/>
                <a:gd name="T70" fmla="*/ 4 w 29"/>
                <a:gd name="T71" fmla="*/ 7 h 29"/>
                <a:gd name="T72" fmla="*/ 1 w 29"/>
                <a:gd name="T73" fmla="*/ 8 h 29"/>
                <a:gd name="T74" fmla="*/ 0 w 29"/>
                <a:gd name="T75" fmla="*/ 9 h 29"/>
                <a:gd name="T76" fmla="*/ 1 w 29"/>
                <a:gd name="T77" fmla="*/ 10 h 29"/>
                <a:gd name="T78" fmla="*/ 2 w 29"/>
                <a:gd name="T79" fmla="*/ 10 h 29"/>
                <a:gd name="T80" fmla="*/ 4 w 29"/>
                <a:gd name="T81" fmla="*/ 10 h 29"/>
                <a:gd name="T82" fmla="*/ 1 w 29"/>
                <a:gd name="T83" fmla="*/ 10 h 29"/>
                <a:gd name="T84" fmla="*/ 3 w 29"/>
                <a:gd name="T85" fmla="*/ 12 h 29"/>
                <a:gd name="T86" fmla="*/ 4 w 29"/>
                <a:gd name="T87" fmla="*/ 11 h 29"/>
                <a:gd name="T88" fmla="*/ 7 w 29"/>
                <a:gd name="T89" fmla="*/ 12 h 29"/>
                <a:gd name="T90" fmla="*/ 7 w 29"/>
                <a:gd name="T91" fmla="*/ 14 h 29"/>
                <a:gd name="T92" fmla="*/ 7 w 29"/>
                <a:gd name="T93" fmla="*/ 16 h 29"/>
                <a:gd name="T94" fmla="*/ 8 w 29"/>
                <a:gd name="T95" fmla="*/ 16 h 29"/>
                <a:gd name="T96" fmla="*/ 7 w 29"/>
                <a:gd name="T97" fmla="*/ 17 h 29"/>
                <a:gd name="T98" fmla="*/ 9 w 29"/>
                <a:gd name="T99" fmla="*/ 19 h 29"/>
                <a:gd name="T100" fmla="*/ 7 w 29"/>
                <a:gd name="T101" fmla="*/ 20 h 29"/>
                <a:gd name="T102" fmla="*/ 7 w 29"/>
                <a:gd name="T103" fmla="*/ 22 h 29"/>
                <a:gd name="T104" fmla="*/ 9 w 29"/>
                <a:gd name="T105" fmla="*/ 28 h 29"/>
                <a:gd name="T106" fmla="*/ 22 w 29"/>
                <a:gd name="T107" fmla="*/ 16 h 29"/>
                <a:gd name="T108" fmla="*/ 22 w 29"/>
                <a:gd name="T109" fmla="*/ 14 h 29"/>
                <a:gd name="T110" fmla="*/ 22 w 29"/>
                <a:gd name="T111" fmla="*/ 16 h 29"/>
                <a:gd name="T112" fmla="*/ 23 w 29"/>
                <a:gd name="T113" fmla="*/ 3 h 29"/>
                <a:gd name="T114" fmla="*/ 22 w 29"/>
                <a:gd name="T115" fmla="*/ 4 h 29"/>
                <a:gd name="T116" fmla="*/ 19 w 29"/>
                <a:gd name="T117" fmla="*/ 4 h 29"/>
                <a:gd name="T118" fmla="*/ 23 w 29"/>
                <a:gd name="T119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" h="29">
                  <a:moveTo>
                    <a:pt x="9" y="28"/>
                  </a:moveTo>
                  <a:cubicBezTo>
                    <a:pt x="9" y="28"/>
                    <a:pt x="10" y="28"/>
                    <a:pt x="10" y="28"/>
                  </a:cubicBezTo>
                  <a:cubicBezTo>
                    <a:pt x="11" y="28"/>
                    <a:pt x="11" y="29"/>
                    <a:pt x="11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4" y="26"/>
                    <a:pt x="13" y="24"/>
                  </a:cubicBezTo>
                  <a:cubicBezTo>
                    <a:pt x="14" y="23"/>
                    <a:pt x="14" y="22"/>
                    <a:pt x="14" y="22"/>
                  </a:cubicBezTo>
                  <a:cubicBezTo>
                    <a:pt x="15" y="23"/>
                    <a:pt x="15" y="22"/>
                    <a:pt x="16" y="22"/>
                  </a:cubicBezTo>
                  <a:cubicBezTo>
                    <a:pt x="17" y="22"/>
                    <a:pt x="17" y="22"/>
                    <a:pt x="17" y="21"/>
                  </a:cubicBezTo>
                  <a:cubicBezTo>
                    <a:pt x="18" y="21"/>
                    <a:pt x="19" y="20"/>
                    <a:pt x="20" y="20"/>
                  </a:cubicBezTo>
                  <a:cubicBezTo>
                    <a:pt x="20" y="19"/>
                    <a:pt x="22" y="18"/>
                    <a:pt x="22" y="17"/>
                  </a:cubicBezTo>
                  <a:cubicBezTo>
                    <a:pt x="21" y="18"/>
                    <a:pt x="20" y="17"/>
                    <a:pt x="19" y="17"/>
                  </a:cubicBezTo>
                  <a:cubicBezTo>
                    <a:pt x="20" y="17"/>
                    <a:pt x="20" y="16"/>
                    <a:pt x="20" y="16"/>
                  </a:cubicBezTo>
                  <a:cubicBezTo>
                    <a:pt x="21" y="17"/>
                    <a:pt x="22" y="18"/>
                    <a:pt x="23" y="17"/>
                  </a:cubicBezTo>
                  <a:cubicBezTo>
                    <a:pt x="24" y="17"/>
                    <a:pt x="22" y="16"/>
                    <a:pt x="22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5"/>
                    <a:pt x="23" y="15"/>
                    <a:pt x="23" y="15"/>
                  </a:cubicBezTo>
                  <a:cubicBezTo>
                    <a:pt x="25" y="15"/>
                    <a:pt x="24" y="12"/>
                    <a:pt x="24" y="10"/>
                  </a:cubicBezTo>
                  <a:cubicBezTo>
                    <a:pt x="24" y="10"/>
                    <a:pt x="25" y="10"/>
                    <a:pt x="26" y="10"/>
                  </a:cubicBezTo>
                  <a:cubicBezTo>
                    <a:pt x="26" y="9"/>
                    <a:pt x="25" y="9"/>
                    <a:pt x="24" y="8"/>
                  </a:cubicBezTo>
                  <a:cubicBezTo>
                    <a:pt x="25" y="9"/>
                    <a:pt x="25" y="8"/>
                    <a:pt x="25" y="8"/>
                  </a:cubicBezTo>
                  <a:cubicBezTo>
                    <a:pt x="26" y="7"/>
                    <a:pt x="25" y="7"/>
                    <a:pt x="25" y="6"/>
                  </a:cubicBezTo>
                  <a:cubicBezTo>
                    <a:pt x="26" y="6"/>
                    <a:pt x="26" y="5"/>
                    <a:pt x="27" y="5"/>
                  </a:cubicBezTo>
                  <a:cubicBezTo>
                    <a:pt x="27" y="5"/>
                    <a:pt x="29" y="6"/>
                    <a:pt x="29" y="5"/>
                  </a:cubicBezTo>
                  <a:cubicBezTo>
                    <a:pt x="29" y="4"/>
                    <a:pt x="28" y="5"/>
                    <a:pt x="27" y="4"/>
                  </a:cubicBezTo>
                  <a:cubicBezTo>
                    <a:pt x="27" y="4"/>
                    <a:pt x="27" y="3"/>
                    <a:pt x="26" y="3"/>
                  </a:cubicBezTo>
                  <a:cubicBezTo>
                    <a:pt x="25" y="3"/>
                    <a:pt x="24" y="4"/>
                    <a:pt x="24" y="4"/>
                  </a:cubicBezTo>
                  <a:cubicBezTo>
                    <a:pt x="24" y="2"/>
                    <a:pt x="26" y="3"/>
                    <a:pt x="26" y="2"/>
                  </a:cubicBezTo>
                  <a:cubicBezTo>
                    <a:pt x="25" y="1"/>
                    <a:pt x="24" y="1"/>
                    <a:pt x="23" y="1"/>
                  </a:cubicBezTo>
                  <a:cubicBezTo>
                    <a:pt x="22" y="1"/>
                    <a:pt x="21" y="0"/>
                    <a:pt x="21" y="1"/>
                  </a:cubicBezTo>
                  <a:cubicBezTo>
                    <a:pt x="21" y="1"/>
                    <a:pt x="20" y="1"/>
                    <a:pt x="20" y="1"/>
                  </a:cubicBezTo>
                  <a:cubicBezTo>
                    <a:pt x="19" y="1"/>
                    <a:pt x="17" y="0"/>
                    <a:pt x="16" y="1"/>
                  </a:cubicBezTo>
                  <a:cubicBezTo>
                    <a:pt x="15" y="1"/>
                    <a:pt x="13" y="1"/>
                    <a:pt x="13" y="2"/>
                  </a:cubicBezTo>
                  <a:cubicBezTo>
                    <a:pt x="13" y="2"/>
                    <a:pt x="13" y="3"/>
                    <a:pt x="13" y="4"/>
                  </a:cubicBezTo>
                  <a:cubicBezTo>
                    <a:pt x="11" y="3"/>
                    <a:pt x="10" y="4"/>
                    <a:pt x="9" y="3"/>
                  </a:cubicBezTo>
                  <a:cubicBezTo>
                    <a:pt x="7" y="4"/>
                    <a:pt x="5" y="5"/>
                    <a:pt x="3" y="6"/>
                  </a:cubicBezTo>
                  <a:cubicBezTo>
                    <a:pt x="3" y="7"/>
                    <a:pt x="4" y="6"/>
                    <a:pt x="4" y="7"/>
                  </a:cubicBezTo>
                  <a:cubicBezTo>
                    <a:pt x="3" y="7"/>
                    <a:pt x="2" y="7"/>
                    <a:pt x="1" y="8"/>
                  </a:cubicBezTo>
                  <a:cubicBezTo>
                    <a:pt x="1" y="8"/>
                    <a:pt x="0" y="8"/>
                    <a:pt x="0" y="9"/>
                  </a:cubicBezTo>
                  <a:cubicBezTo>
                    <a:pt x="0" y="9"/>
                    <a:pt x="0" y="9"/>
                    <a:pt x="1" y="10"/>
                  </a:cubicBezTo>
                  <a:cubicBezTo>
                    <a:pt x="1" y="9"/>
                    <a:pt x="2" y="9"/>
                    <a:pt x="2" y="10"/>
                  </a:cubicBezTo>
                  <a:cubicBezTo>
                    <a:pt x="3" y="9"/>
                    <a:pt x="4" y="8"/>
                    <a:pt x="4" y="10"/>
                  </a:cubicBezTo>
                  <a:cubicBezTo>
                    <a:pt x="3" y="10"/>
                    <a:pt x="1" y="10"/>
                    <a:pt x="1" y="10"/>
                  </a:cubicBezTo>
                  <a:cubicBezTo>
                    <a:pt x="1" y="11"/>
                    <a:pt x="2" y="11"/>
                    <a:pt x="3" y="12"/>
                  </a:cubicBezTo>
                  <a:cubicBezTo>
                    <a:pt x="3" y="12"/>
                    <a:pt x="3" y="11"/>
                    <a:pt x="4" y="11"/>
                  </a:cubicBezTo>
                  <a:cubicBezTo>
                    <a:pt x="4" y="12"/>
                    <a:pt x="5" y="12"/>
                    <a:pt x="7" y="12"/>
                  </a:cubicBezTo>
                  <a:cubicBezTo>
                    <a:pt x="6" y="13"/>
                    <a:pt x="7" y="14"/>
                    <a:pt x="7" y="14"/>
                  </a:cubicBezTo>
                  <a:cubicBezTo>
                    <a:pt x="7" y="15"/>
                    <a:pt x="7" y="16"/>
                    <a:pt x="7" y="16"/>
                  </a:cubicBezTo>
                  <a:cubicBezTo>
                    <a:pt x="8" y="17"/>
                    <a:pt x="8" y="15"/>
                    <a:pt x="8" y="16"/>
                  </a:cubicBezTo>
                  <a:cubicBezTo>
                    <a:pt x="9" y="17"/>
                    <a:pt x="8" y="17"/>
                    <a:pt x="7" y="17"/>
                  </a:cubicBezTo>
                  <a:cubicBezTo>
                    <a:pt x="7" y="18"/>
                    <a:pt x="9" y="18"/>
                    <a:pt x="9" y="19"/>
                  </a:cubicBezTo>
                  <a:cubicBezTo>
                    <a:pt x="9" y="19"/>
                    <a:pt x="8" y="20"/>
                    <a:pt x="7" y="20"/>
                  </a:cubicBezTo>
                  <a:cubicBezTo>
                    <a:pt x="8" y="21"/>
                    <a:pt x="7" y="21"/>
                    <a:pt x="7" y="22"/>
                  </a:cubicBezTo>
                  <a:cubicBezTo>
                    <a:pt x="9" y="23"/>
                    <a:pt x="7" y="26"/>
                    <a:pt x="9" y="28"/>
                  </a:cubicBezTo>
                  <a:close/>
                  <a:moveTo>
                    <a:pt x="22" y="16"/>
                  </a:moveTo>
                  <a:cubicBezTo>
                    <a:pt x="21" y="15"/>
                    <a:pt x="22" y="14"/>
                    <a:pt x="22" y="14"/>
                  </a:cubicBezTo>
                  <a:cubicBezTo>
                    <a:pt x="22" y="15"/>
                    <a:pt x="22" y="15"/>
                    <a:pt x="22" y="16"/>
                  </a:cubicBezTo>
                  <a:close/>
                  <a:moveTo>
                    <a:pt x="23" y="3"/>
                  </a:moveTo>
                  <a:cubicBezTo>
                    <a:pt x="23" y="4"/>
                    <a:pt x="23" y="4"/>
                    <a:pt x="22" y="4"/>
                  </a:cubicBezTo>
                  <a:cubicBezTo>
                    <a:pt x="22" y="4"/>
                    <a:pt x="21" y="3"/>
                    <a:pt x="19" y="4"/>
                  </a:cubicBezTo>
                  <a:cubicBezTo>
                    <a:pt x="20" y="2"/>
                    <a:pt x="22" y="3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6" name="Freeform 86"/>
            <p:cNvSpPr>
              <a:spLocks/>
            </p:cNvSpPr>
            <p:nvPr/>
          </p:nvSpPr>
          <p:spPr bwMode="auto">
            <a:xfrm>
              <a:off x="4048335" y="5660947"/>
              <a:ext cx="20602" cy="20602"/>
            </a:xfrm>
            <a:custGeom>
              <a:avLst/>
              <a:gdLst>
                <a:gd name="T0" fmla="*/ 0 w 8"/>
                <a:gd name="T1" fmla="*/ 2 h 8"/>
                <a:gd name="T2" fmla="*/ 1 w 8"/>
                <a:gd name="T3" fmla="*/ 4 h 8"/>
                <a:gd name="T4" fmla="*/ 1 w 8"/>
                <a:gd name="T5" fmla="*/ 5 h 8"/>
                <a:gd name="T6" fmla="*/ 3 w 8"/>
                <a:gd name="T7" fmla="*/ 4 h 8"/>
                <a:gd name="T8" fmla="*/ 2 w 8"/>
                <a:gd name="T9" fmla="*/ 6 h 8"/>
                <a:gd name="T10" fmla="*/ 4 w 8"/>
                <a:gd name="T11" fmla="*/ 7 h 8"/>
                <a:gd name="T12" fmla="*/ 5 w 8"/>
                <a:gd name="T13" fmla="*/ 8 h 8"/>
                <a:gd name="T14" fmla="*/ 5 w 8"/>
                <a:gd name="T15" fmla="*/ 5 h 8"/>
                <a:gd name="T16" fmla="*/ 8 w 8"/>
                <a:gd name="T17" fmla="*/ 6 h 8"/>
                <a:gd name="T18" fmla="*/ 6 w 8"/>
                <a:gd name="T19" fmla="*/ 3 h 8"/>
                <a:gd name="T20" fmla="*/ 5 w 8"/>
                <a:gd name="T21" fmla="*/ 3 h 8"/>
                <a:gd name="T22" fmla="*/ 4 w 8"/>
                <a:gd name="T23" fmla="*/ 2 h 8"/>
                <a:gd name="T24" fmla="*/ 3 w 8"/>
                <a:gd name="T25" fmla="*/ 1 h 8"/>
                <a:gd name="T26" fmla="*/ 3 w 8"/>
                <a:gd name="T27" fmla="*/ 2 h 8"/>
                <a:gd name="T28" fmla="*/ 0 w 8"/>
                <a:gd name="T2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8">
                  <a:moveTo>
                    <a:pt x="0" y="2"/>
                  </a:moveTo>
                  <a:cubicBezTo>
                    <a:pt x="0" y="3"/>
                    <a:pt x="1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3" y="5"/>
                    <a:pt x="2" y="5"/>
                    <a:pt x="2" y="6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6" y="5"/>
                    <a:pt x="6" y="7"/>
                    <a:pt x="8" y="6"/>
                  </a:cubicBezTo>
                  <a:cubicBezTo>
                    <a:pt x="8" y="4"/>
                    <a:pt x="7" y="4"/>
                    <a:pt x="6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5" y="1"/>
                    <a:pt x="4" y="0"/>
                    <a:pt x="3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1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7" name="Freeform 87"/>
            <p:cNvSpPr>
              <a:spLocks/>
            </p:cNvSpPr>
            <p:nvPr/>
          </p:nvSpPr>
          <p:spPr bwMode="auto">
            <a:xfrm>
              <a:off x="4061346" y="5660947"/>
              <a:ext cx="15180" cy="7590"/>
            </a:xfrm>
            <a:custGeom>
              <a:avLst/>
              <a:gdLst>
                <a:gd name="T0" fmla="*/ 5 w 6"/>
                <a:gd name="T1" fmla="*/ 2 h 3"/>
                <a:gd name="T2" fmla="*/ 6 w 6"/>
                <a:gd name="T3" fmla="*/ 1 h 3"/>
                <a:gd name="T4" fmla="*/ 0 w 6"/>
                <a:gd name="T5" fmla="*/ 0 h 3"/>
                <a:gd name="T6" fmla="*/ 0 w 6"/>
                <a:gd name="T7" fmla="*/ 1 h 3"/>
                <a:gd name="T8" fmla="*/ 5 w 6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5" y="2"/>
                  </a:moveTo>
                  <a:cubicBezTo>
                    <a:pt x="5" y="1"/>
                    <a:pt x="6" y="2"/>
                    <a:pt x="6" y="1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3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8" name="Freeform 88"/>
            <p:cNvSpPr>
              <a:spLocks/>
            </p:cNvSpPr>
            <p:nvPr/>
          </p:nvSpPr>
          <p:spPr bwMode="auto">
            <a:xfrm>
              <a:off x="4025565" y="5735762"/>
              <a:ext cx="5422" cy="7590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1 h 3"/>
                <a:gd name="T4" fmla="*/ 0 w 2"/>
                <a:gd name="T5" fmla="*/ 3 h 3"/>
                <a:gd name="T6" fmla="*/ 2 w 2"/>
                <a:gd name="T7" fmla="*/ 2 h 3"/>
                <a:gd name="T8" fmla="*/ 2 w 2"/>
                <a:gd name="T9" fmla="*/ 0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1"/>
                    <a:pt x="0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9" name="Freeform 89"/>
            <p:cNvSpPr>
              <a:spLocks/>
            </p:cNvSpPr>
            <p:nvPr/>
          </p:nvSpPr>
          <p:spPr bwMode="auto">
            <a:xfrm>
              <a:off x="4020144" y="5702150"/>
              <a:ext cx="13011" cy="13011"/>
            </a:xfrm>
            <a:custGeom>
              <a:avLst/>
              <a:gdLst>
                <a:gd name="T0" fmla="*/ 5 w 5"/>
                <a:gd name="T1" fmla="*/ 4 h 5"/>
                <a:gd name="T2" fmla="*/ 5 w 5"/>
                <a:gd name="T3" fmla="*/ 1 h 5"/>
                <a:gd name="T4" fmla="*/ 2 w 5"/>
                <a:gd name="T5" fmla="*/ 2 h 5"/>
                <a:gd name="T6" fmla="*/ 1 w 5"/>
                <a:gd name="T7" fmla="*/ 1 h 5"/>
                <a:gd name="T8" fmla="*/ 0 w 5"/>
                <a:gd name="T9" fmla="*/ 2 h 5"/>
                <a:gd name="T10" fmla="*/ 1 w 5"/>
                <a:gd name="T11" fmla="*/ 2 h 5"/>
                <a:gd name="T12" fmla="*/ 0 w 5"/>
                <a:gd name="T13" fmla="*/ 4 h 5"/>
                <a:gd name="T14" fmla="*/ 2 w 5"/>
                <a:gd name="T15" fmla="*/ 5 h 5"/>
                <a:gd name="T16" fmla="*/ 4 w 5"/>
                <a:gd name="T17" fmla="*/ 5 h 5"/>
                <a:gd name="T18" fmla="*/ 5 w 5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5" y="4"/>
                  </a:moveTo>
                  <a:cubicBezTo>
                    <a:pt x="5" y="3"/>
                    <a:pt x="5" y="3"/>
                    <a:pt x="5" y="1"/>
                  </a:cubicBezTo>
                  <a:cubicBezTo>
                    <a:pt x="4" y="2"/>
                    <a:pt x="3" y="1"/>
                    <a:pt x="2" y="2"/>
                  </a:cubicBezTo>
                  <a:cubicBezTo>
                    <a:pt x="2" y="1"/>
                    <a:pt x="2" y="0"/>
                    <a:pt x="1" y="1"/>
                  </a:cubicBezTo>
                  <a:cubicBezTo>
                    <a:pt x="1" y="2"/>
                    <a:pt x="0" y="1"/>
                    <a:pt x="0" y="2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2" y="3"/>
                    <a:pt x="1" y="5"/>
                    <a:pt x="2" y="5"/>
                  </a:cubicBezTo>
                  <a:cubicBezTo>
                    <a:pt x="2" y="4"/>
                    <a:pt x="4" y="5"/>
                    <a:pt x="4" y="5"/>
                  </a:cubicBezTo>
                  <a:cubicBezTo>
                    <a:pt x="4" y="4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0" name="Freeform 90"/>
            <p:cNvSpPr>
              <a:spLocks/>
            </p:cNvSpPr>
            <p:nvPr/>
          </p:nvSpPr>
          <p:spPr bwMode="auto">
            <a:xfrm>
              <a:off x="4102549" y="5676127"/>
              <a:ext cx="17349" cy="20602"/>
            </a:xfrm>
            <a:custGeom>
              <a:avLst/>
              <a:gdLst>
                <a:gd name="T0" fmla="*/ 1 w 7"/>
                <a:gd name="T1" fmla="*/ 5 h 8"/>
                <a:gd name="T2" fmla="*/ 0 w 7"/>
                <a:gd name="T3" fmla="*/ 6 h 8"/>
                <a:gd name="T4" fmla="*/ 2 w 7"/>
                <a:gd name="T5" fmla="*/ 8 h 8"/>
                <a:gd name="T6" fmla="*/ 3 w 7"/>
                <a:gd name="T7" fmla="*/ 7 h 8"/>
                <a:gd name="T8" fmla="*/ 2 w 7"/>
                <a:gd name="T9" fmla="*/ 4 h 8"/>
                <a:gd name="T10" fmla="*/ 5 w 7"/>
                <a:gd name="T11" fmla="*/ 2 h 8"/>
                <a:gd name="T12" fmla="*/ 7 w 7"/>
                <a:gd name="T13" fmla="*/ 0 h 8"/>
                <a:gd name="T14" fmla="*/ 6 w 7"/>
                <a:gd name="T15" fmla="*/ 0 h 8"/>
                <a:gd name="T16" fmla="*/ 6 w 7"/>
                <a:gd name="T17" fmla="*/ 0 h 8"/>
                <a:gd name="T18" fmla="*/ 2 w 7"/>
                <a:gd name="T19" fmla="*/ 2 h 8"/>
                <a:gd name="T20" fmla="*/ 1 w 7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1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2" y="6"/>
                    <a:pt x="1" y="6"/>
                    <a:pt x="2" y="4"/>
                  </a:cubicBezTo>
                  <a:cubicBezTo>
                    <a:pt x="3" y="4"/>
                    <a:pt x="4" y="2"/>
                    <a:pt x="5" y="2"/>
                  </a:cubicBezTo>
                  <a:cubicBezTo>
                    <a:pt x="7" y="2"/>
                    <a:pt x="7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3" y="1"/>
                    <a:pt x="2" y="2"/>
                  </a:cubicBezTo>
                  <a:cubicBezTo>
                    <a:pt x="2" y="3"/>
                    <a:pt x="0" y="3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1" name="Freeform 91"/>
            <p:cNvSpPr>
              <a:spLocks/>
            </p:cNvSpPr>
            <p:nvPr/>
          </p:nvSpPr>
          <p:spPr bwMode="auto">
            <a:xfrm>
              <a:off x="4107971" y="5660947"/>
              <a:ext cx="4337" cy="7590"/>
            </a:xfrm>
            <a:custGeom>
              <a:avLst/>
              <a:gdLst>
                <a:gd name="T0" fmla="*/ 0 w 2"/>
                <a:gd name="T1" fmla="*/ 2 h 3"/>
                <a:gd name="T2" fmla="*/ 2 w 2"/>
                <a:gd name="T3" fmla="*/ 2 h 3"/>
                <a:gd name="T4" fmla="*/ 0 w 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3"/>
                    <a:pt x="1" y="2"/>
                    <a:pt x="2" y="2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2" name="Freeform 92"/>
            <p:cNvSpPr>
              <a:spLocks/>
            </p:cNvSpPr>
            <p:nvPr/>
          </p:nvSpPr>
          <p:spPr bwMode="auto">
            <a:xfrm>
              <a:off x="4145920" y="5663116"/>
              <a:ext cx="10843" cy="8674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1 h 3"/>
                <a:gd name="T4" fmla="*/ 0 w 4"/>
                <a:gd name="T5" fmla="*/ 2 h 3"/>
                <a:gd name="T6" fmla="*/ 4 w 4"/>
                <a:gd name="T7" fmla="*/ 2 h 3"/>
                <a:gd name="T8" fmla="*/ 4 w 4"/>
                <a:gd name="T9" fmla="*/ 2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2" y="2"/>
                    <a:pt x="3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3" name="Freeform 93"/>
            <p:cNvSpPr>
              <a:spLocks/>
            </p:cNvSpPr>
            <p:nvPr/>
          </p:nvSpPr>
          <p:spPr bwMode="auto">
            <a:xfrm>
              <a:off x="3938823" y="5709740"/>
              <a:ext cx="9759" cy="9759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2 h 4"/>
                <a:gd name="T4" fmla="*/ 2 w 4"/>
                <a:gd name="T5" fmla="*/ 3 h 4"/>
                <a:gd name="T6" fmla="*/ 4 w 4"/>
                <a:gd name="T7" fmla="*/ 2 h 4"/>
                <a:gd name="T8" fmla="*/ 3 w 4"/>
                <a:gd name="T9" fmla="*/ 1 h 4"/>
                <a:gd name="T10" fmla="*/ 2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1"/>
                    <a:pt x="4" y="4"/>
                    <a:pt x="4" y="2"/>
                  </a:cubicBezTo>
                  <a:cubicBezTo>
                    <a:pt x="3" y="2"/>
                    <a:pt x="4" y="1"/>
                    <a:pt x="3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4" name="Freeform 94"/>
            <p:cNvSpPr>
              <a:spLocks/>
            </p:cNvSpPr>
            <p:nvPr/>
          </p:nvSpPr>
          <p:spPr bwMode="auto">
            <a:xfrm>
              <a:off x="3954003" y="5812747"/>
              <a:ext cx="4337" cy="4337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2" y="2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5" name="Freeform 95"/>
            <p:cNvSpPr>
              <a:spLocks/>
            </p:cNvSpPr>
            <p:nvPr/>
          </p:nvSpPr>
          <p:spPr bwMode="auto">
            <a:xfrm>
              <a:off x="3930148" y="5804073"/>
              <a:ext cx="23854" cy="13011"/>
            </a:xfrm>
            <a:custGeom>
              <a:avLst/>
              <a:gdLst>
                <a:gd name="T0" fmla="*/ 6 w 9"/>
                <a:gd name="T1" fmla="*/ 4 h 5"/>
                <a:gd name="T2" fmla="*/ 7 w 9"/>
                <a:gd name="T3" fmla="*/ 5 h 5"/>
                <a:gd name="T4" fmla="*/ 9 w 9"/>
                <a:gd name="T5" fmla="*/ 4 h 5"/>
                <a:gd name="T6" fmla="*/ 6 w 9"/>
                <a:gd name="T7" fmla="*/ 2 h 5"/>
                <a:gd name="T8" fmla="*/ 5 w 9"/>
                <a:gd name="T9" fmla="*/ 1 h 5"/>
                <a:gd name="T10" fmla="*/ 4 w 9"/>
                <a:gd name="T11" fmla="*/ 0 h 5"/>
                <a:gd name="T12" fmla="*/ 1 w 9"/>
                <a:gd name="T13" fmla="*/ 0 h 5"/>
                <a:gd name="T14" fmla="*/ 0 w 9"/>
                <a:gd name="T15" fmla="*/ 2 h 5"/>
                <a:gd name="T16" fmla="*/ 2 w 9"/>
                <a:gd name="T17" fmla="*/ 1 h 5"/>
                <a:gd name="T18" fmla="*/ 4 w 9"/>
                <a:gd name="T19" fmla="*/ 3 h 5"/>
                <a:gd name="T20" fmla="*/ 6 w 9"/>
                <a:gd name="T21" fmla="*/ 3 h 5"/>
                <a:gd name="T22" fmla="*/ 6 w 9"/>
                <a:gd name="T2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5">
                  <a:moveTo>
                    <a:pt x="6" y="4"/>
                  </a:moveTo>
                  <a:cubicBezTo>
                    <a:pt x="7" y="4"/>
                    <a:pt x="7" y="4"/>
                    <a:pt x="7" y="5"/>
                  </a:cubicBezTo>
                  <a:cubicBezTo>
                    <a:pt x="7" y="4"/>
                    <a:pt x="8" y="4"/>
                    <a:pt x="9" y="4"/>
                  </a:cubicBezTo>
                  <a:cubicBezTo>
                    <a:pt x="9" y="2"/>
                    <a:pt x="7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1"/>
                    <a:pt x="3" y="2"/>
                    <a:pt x="4" y="3"/>
                  </a:cubicBezTo>
                  <a:cubicBezTo>
                    <a:pt x="5" y="3"/>
                    <a:pt x="6" y="2"/>
                    <a:pt x="6" y="3"/>
                  </a:cubicBezTo>
                  <a:cubicBezTo>
                    <a:pt x="5" y="3"/>
                    <a:pt x="6" y="3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Freeform 96"/>
            <p:cNvSpPr>
              <a:spLocks/>
            </p:cNvSpPr>
            <p:nvPr/>
          </p:nvSpPr>
          <p:spPr bwMode="auto">
            <a:xfrm>
              <a:off x="3938823" y="5812747"/>
              <a:ext cx="4337" cy="4337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1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1"/>
                    <a:pt x="1" y="2"/>
                    <a:pt x="2" y="1"/>
                  </a:cubicBezTo>
                  <a:cubicBezTo>
                    <a:pt x="2" y="0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Freeform 97"/>
            <p:cNvSpPr>
              <a:spLocks/>
            </p:cNvSpPr>
            <p:nvPr/>
          </p:nvSpPr>
          <p:spPr bwMode="auto">
            <a:xfrm>
              <a:off x="3938823" y="5801904"/>
              <a:ext cx="2169" cy="2169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8" name="Freeform 98"/>
            <p:cNvSpPr>
              <a:spLocks/>
            </p:cNvSpPr>
            <p:nvPr/>
          </p:nvSpPr>
          <p:spPr bwMode="auto">
            <a:xfrm>
              <a:off x="3943160" y="5801904"/>
              <a:ext cx="3253" cy="2169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9" name="Freeform 99"/>
            <p:cNvSpPr>
              <a:spLocks/>
            </p:cNvSpPr>
            <p:nvPr/>
          </p:nvSpPr>
          <p:spPr bwMode="auto">
            <a:xfrm>
              <a:off x="3946412" y="5804073"/>
              <a:ext cx="2169" cy="325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0" name="Freeform 100"/>
            <p:cNvSpPr>
              <a:spLocks/>
            </p:cNvSpPr>
            <p:nvPr/>
          </p:nvSpPr>
          <p:spPr bwMode="auto">
            <a:xfrm>
              <a:off x="3948581" y="5807325"/>
              <a:ext cx="2169" cy="2169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1" name="Freeform 101"/>
            <p:cNvSpPr>
              <a:spLocks/>
            </p:cNvSpPr>
            <p:nvPr/>
          </p:nvSpPr>
          <p:spPr bwMode="auto">
            <a:xfrm>
              <a:off x="4222905" y="5848528"/>
              <a:ext cx="15180" cy="15180"/>
            </a:xfrm>
            <a:custGeom>
              <a:avLst/>
              <a:gdLst>
                <a:gd name="T0" fmla="*/ 4 w 6"/>
                <a:gd name="T1" fmla="*/ 6 h 6"/>
                <a:gd name="T2" fmla="*/ 6 w 6"/>
                <a:gd name="T3" fmla="*/ 1 h 6"/>
                <a:gd name="T4" fmla="*/ 4 w 6"/>
                <a:gd name="T5" fmla="*/ 0 h 6"/>
                <a:gd name="T6" fmla="*/ 4 w 6"/>
                <a:gd name="T7" fmla="*/ 0 h 6"/>
                <a:gd name="T8" fmla="*/ 3 w 6"/>
                <a:gd name="T9" fmla="*/ 0 h 6"/>
                <a:gd name="T10" fmla="*/ 2 w 6"/>
                <a:gd name="T11" fmla="*/ 1 h 6"/>
                <a:gd name="T12" fmla="*/ 1 w 6"/>
                <a:gd name="T13" fmla="*/ 1 h 6"/>
                <a:gd name="T14" fmla="*/ 0 w 6"/>
                <a:gd name="T15" fmla="*/ 2 h 6"/>
                <a:gd name="T16" fmla="*/ 1 w 6"/>
                <a:gd name="T17" fmla="*/ 2 h 6"/>
                <a:gd name="T18" fmla="*/ 3 w 6"/>
                <a:gd name="T19" fmla="*/ 4 h 6"/>
                <a:gd name="T20" fmla="*/ 4 w 6"/>
                <a:gd name="T21" fmla="*/ 5 h 6"/>
                <a:gd name="T22" fmla="*/ 4 w 6"/>
                <a:gd name="T2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cubicBezTo>
                    <a:pt x="5" y="5"/>
                    <a:pt x="5" y="3"/>
                    <a:pt x="6" y="1"/>
                  </a:cubicBezTo>
                  <a:cubicBezTo>
                    <a:pt x="5" y="1"/>
                    <a:pt x="5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1"/>
                    <a:pt x="1" y="2"/>
                  </a:cubicBezTo>
                  <a:cubicBezTo>
                    <a:pt x="2" y="2"/>
                    <a:pt x="3" y="3"/>
                    <a:pt x="3" y="4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4" y="5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2" name="Freeform 102"/>
            <p:cNvSpPr>
              <a:spLocks/>
            </p:cNvSpPr>
            <p:nvPr/>
          </p:nvSpPr>
          <p:spPr bwMode="auto">
            <a:xfrm>
              <a:off x="3950749" y="56815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3" name="Freeform 103"/>
            <p:cNvSpPr>
              <a:spLocks/>
            </p:cNvSpPr>
            <p:nvPr/>
          </p:nvSpPr>
          <p:spPr bwMode="auto">
            <a:xfrm>
              <a:off x="4200135" y="5771544"/>
              <a:ext cx="4337" cy="4337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1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1" y="2"/>
                    <a:pt x="2" y="1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4" name="Freeform 104"/>
            <p:cNvSpPr>
              <a:spLocks/>
            </p:cNvSpPr>
            <p:nvPr/>
          </p:nvSpPr>
          <p:spPr bwMode="auto">
            <a:xfrm>
              <a:off x="4168691" y="5686970"/>
              <a:ext cx="3253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5" name="Freeform 105"/>
            <p:cNvSpPr>
              <a:spLocks/>
            </p:cNvSpPr>
            <p:nvPr/>
          </p:nvSpPr>
          <p:spPr bwMode="auto">
            <a:xfrm>
              <a:off x="4171943" y="56869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6" name="Freeform 106"/>
            <p:cNvSpPr>
              <a:spLocks/>
            </p:cNvSpPr>
            <p:nvPr/>
          </p:nvSpPr>
          <p:spPr bwMode="auto">
            <a:xfrm>
              <a:off x="4130741" y="5696728"/>
              <a:ext cx="2169" cy="325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7" name="Freeform 107"/>
            <p:cNvSpPr>
              <a:spLocks/>
            </p:cNvSpPr>
            <p:nvPr/>
          </p:nvSpPr>
          <p:spPr bwMode="auto">
            <a:xfrm>
              <a:off x="3894367" y="579648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8" name="Freeform 108"/>
            <p:cNvSpPr>
              <a:spLocks/>
            </p:cNvSpPr>
            <p:nvPr/>
          </p:nvSpPr>
          <p:spPr bwMode="auto">
            <a:xfrm>
              <a:off x="4051588" y="5763954"/>
              <a:ext cx="2169" cy="21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9" name="Freeform 109"/>
            <p:cNvSpPr>
              <a:spLocks/>
            </p:cNvSpPr>
            <p:nvPr/>
          </p:nvSpPr>
          <p:spPr bwMode="auto">
            <a:xfrm>
              <a:off x="4053757" y="5707571"/>
              <a:ext cx="15180" cy="30360"/>
            </a:xfrm>
            <a:custGeom>
              <a:avLst/>
              <a:gdLst>
                <a:gd name="T0" fmla="*/ 6 w 6"/>
                <a:gd name="T1" fmla="*/ 0 h 12"/>
                <a:gd name="T2" fmla="*/ 3 w 6"/>
                <a:gd name="T3" fmla="*/ 6 h 12"/>
                <a:gd name="T4" fmla="*/ 4 w 6"/>
                <a:gd name="T5" fmla="*/ 7 h 12"/>
                <a:gd name="T6" fmla="*/ 2 w 6"/>
                <a:gd name="T7" fmla="*/ 11 h 12"/>
                <a:gd name="T8" fmla="*/ 0 w 6"/>
                <a:gd name="T9" fmla="*/ 8 h 12"/>
                <a:gd name="T10" fmla="*/ 0 w 6"/>
                <a:gd name="T11" fmla="*/ 11 h 12"/>
                <a:gd name="T12" fmla="*/ 0 w 6"/>
                <a:gd name="T13" fmla="*/ 12 h 12"/>
                <a:gd name="T14" fmla="*/ 1 w 6"/>
                <a:gd name="T15" fmla="*/ 12 h 12"/>
                <a:gd name="T16" fmla="*/ 3 w 6"/>
                <a:gd name="T17" fmla="*/ 11 h 12"/>
                <a:gd name="T18" fmla="*/ 4 w 6"/>
                <a:gd name="T19" fmla="*/ 11 h 12"/>
                <a:gd name="T20" fmla="*/ 5 w 6"/>
                <a:gd name="T21" fmla="*/ 8 h 12"/>
                <a:gd name="T22" fmla="*/ 6 w 6"/>
                <a:gd name="T23" fmla="*/ 9 h 12"/>
                <a:gd name="T24" fmla="*/ 6 w 6"/>
                <a:gd name="T25" fmla="*/ 6 h 12"/>
                <a:gd name="T26" fmla="*/ 4 w 6"/>
                <a:gd name="T27" fmla="*/ 5 h 12"/>
                <a:gd name="T28" fmla="*/ 6 w 6"/>
                <a:gd name="T29" fmla="*/ 1 h 12"/>
                <a:gd name="T30" fmla="*/ 6 w 6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" h="12">
                  <a:moveTo>
                    <a:pt x="6" y="0"/>
                  </a:moveTo>
                  <a:cubicBezTo>
                    <a:pt x="5" y="2"/>
                    <a:pt x="3" y="3"/>
                    <a:pt x="3" y="6"/>
                  </a:cubicBezTo>
                  <a:cubicBezTo>
                    <a:pt x="3" y="6"/>
                    <a:pt x="4" y="7"/>
                    <a:pt x="4" y="7"/>
                  </a:cubicBezTo>
                  <a:cubicBezTo>
                    <a:pt x="3" y="8"/>
                    <a:pt x="3" y="10"/>
                    <a:pt x="2" y="11"/>
                  </a:cubicBezTo>
                  <a:cubicBezTo>
                    <a:pt x="0" y="12"/>
                    <a:pt x="1" y="8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1"/>
                    <a:pt x="1" y="12"/>
                    <a:pt x="1" y="12"/>
                  </a:cubicBezTo>
                  <a:cubicBezTo>
                    <a:pt x="2" y="12"/>
                    <a:pt x="2" y="11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5" y="10"/>
                    <a:pt x="5" y="8"/>
                    <a:pt x="5" y="8"/>
                  </a:cubicBezTo>
                  <a:cubicBezTo>
                    <a:pt x="6" y="7"/>
                    <a:pt x="6" y="9"/>
                    <a:pt x="6" y="9"/>
                  </a:cubicBezTo>
                  <a:cubicBezTo>
                    <a:pt x="6" y="8"/>
                    <a:pt x="6" y="7"/>
                    <a:pt x="6" y="6"/>
                  </a:cubicBezTo>
                  <a:cubicBezTo>
                    <a:pt x="6" y="6"/>
                    <a:pt x="5" y="5"/>
                    <a:pt x="4" y="5"/>
                  </a:cubicBezTo>
                  <a:cubicBezTo>
                    <a:pt x="4" y="2"/>
                    <a:pt x="6" y="3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0" name="Freeform 110"/>
            <p:cNvSpPr>
              <a:spLocks/>
            </p:cNvSpPr>
            <p:nvPr/>
          </p:nvSpPr>
          <p:spPr bwMode="auto">
            <a:xfrm>
              <a:off x="3971351" y="574009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1" name="Freeform 111"/>
            <p:cNvSpPr>
              <a:spLocks/>
            </p:cNvSpPr>
            <p:nvPr/>
          </p:nvSpPr>
          <p:spPr bwMode="auto">
            <a:xfrm>
              <a:off x="4187123" y="5809494"/>
              <a:ext cx="5422" cy="7590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2 h 3"/>
                <a:gd name="T4" fmla="*/ 2 w 2"/>
                <a:gd name="T5" fmla="*/ 3 h 3"/>
                <a:gd name="T6" fmla="*/ 2 w 2"/>
                <a:gd name="T7" fmla="*/ 1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1"/>
                    <a:pt x="2" y="2"/>
                    <a:pt x="2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2" name="Freeform 112"/>
            <p:cNvSpPr>
              <a:spLocks/>
            </p:cNvSpPr>
            <p:nvPr/>
          </p:nvSpPr>
          <p:spPr bwMode="auto">
            <a:xfrm>
              <a:off x="4081948" y="5704318"/>
              <a:ext cx="7590" cy="7590"/>
            </a:xfrm>
            <a:custGeom>
              <a:avLst/>
              <a:gdLst>
                <a:gd name="T0" fmla="*/ 0 w 3"/>
                <a:gd name="T1" fmla="*/ 0 h 3"/>
                <a:gd name="T2" fmla="*/ 2 w 3"/>
                <a:gd name="T3" fmla="*/ 3 h 3"/>
                <a:gd name="T4" fmla="*/ 2 w 3"/>
                <a:gd name="T5" fmla="*/ 2 h 3"/>
                <a:gd name="T6" fmla="*/ 3 w 3"/>
                <a:gd name="T7" fmla="*/ 1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1"/>
                    <a:pt x="0" y="3"/>
                    <a:pt x="2" y="3"/>
                  </a:cubicBezTo>
                  <a:cubicBezTo>
                    <a:pt x="2" y="3"/>
                    <a:pt x="1" y="2"/>
                    <a:pt x="2" y="2"/>
                  </a:cubicBezTo>
                  <a:cubicBezTo>
                    <a:pt x="2" y="1"/>
                    <a:pt x="3" y="2"/>
                    <a:pt x="3" y="1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3" name="Freeform 113"/>
            <p:cNvSpPr>
              <a:spLocks/>
            </p:cNvSpPr>
            <p:nvPr/>
          </p:nvSpPr>
          <p:spPr bwMode="auto">
            <a:xfrm>
              <a:off x="4076526" y="569672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4" name="Freeform 114"/>
            <p:cNvSpPr>
              <a:spLocks/>
            </p:cNvSpPr>
            <p:nvPr/>
          </p:nvSpPr>
          <p:spPr bwMode="auto">
            <a:xfrm>
              <a:off x="4087369" y="5796482"/>
              <a:ext cx="0" cy="325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5" name="Freeform 115"/>
            <p:cNvSpPr>
              <a:spLocks/>
            </p:cNvSpPr>
            <p:nvPr/>
          </p:nvSpPr>
          <p:spPr bwMode="auto">
            <a:xfrm>
              <a:off x="4087369" y="5709740"/>
              <a:ext cx="2169" cy="216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6" name="Freeform 116"/>
            <p:cNvSpPr>
              <a:spLocks/>
            </p:cNvSpPr>
            <p:nvPr/>
          </p:nvSpPr>
          <p:spPr bwMode="auto">
            <a:xfrm>
              <a:off x="4128572" y="5694560"/>
              <a:ext cx="2169" cy="21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7" name="Freeform 117"/>
            <p:cNvSpPr>
              <a:spLocks/>
            </p:cNvSpPr>
            <p:nvPr/>
          </p:nvSpPr>
          <p:spPr bwMode="auto">
            <a:xfrm>
              <a:off x="4072189" y="5722751"/>
              <a:ext cx="2169" cy="216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8" name="Freeform 118"/>
            <p:cNvSpPr>
              <a:spLocks/>
            </p:cNvSpPr>
            <p:nvPr/>
          </p:nvSpPr>
          <p:spPr bwMode="auto">
            <a:xfrm>
              <a:off x="4171943" y="5683717"/>
              <a:ext cx="2169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9" name="Freeform 119"/>
            <p:cNvSpPr>
              <a:spLocks/>
            </p:cNvSpPr>
            <p:nvPr/>
          </p:nvSpPr>
          <p:spPr bwMode="auto">
            <a:xfrm>
              <a:off x="4012554" y="5655525"/>
              <a:ext cx="10843" cy="5422"/>
            </a:xfrm>
            <a:custGeom>
              <a:avLst/>
              <a:gdLst>
                <a:gd name="T0" fmla="*/ 4 w 4"/>
                <a:gd name="T1" fmla="*/ 1 h 2"/>
                <a:gd name="T2" fmla="*/ 0 w 4"/>
                <a:gd name="T3" fmla="*/ 2 h 2"/>
                <a:gd name="T4" fmla="*/ 3 w 4"/>
                <a:gd name="T5" fmla="*/ 2 h 2"/>
                <a:gd name="T6" fmla="*/ 4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4" y="1"/>
                  </a:moveTo>
                  <a:cubicBezTo>
                    <a:pt x="3" y="1"/>
                    <a:pt x="1" y="0"/>
                    <a:pt x="0" y="2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4" y="2"/>
                    <a:pt x="4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0" name="Freeform 120"/>
            <p:cNvSpPr>
              <a:spLocks/>
            </p:cNvSpPr>
            <p:nvPr/>
          </p:nvSpPr>
          <p:spPr bwMode="auto">
            <a:xfrm>
              <a:off x="4017975" y="5686970"/>
              <a:ext cx="2169" cy="4337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1" name="Freeform 121"/>
            <p:cNvSpPr>
              <a:spLocks/>
            </p:cNvSpPr>
            <p:nvPr/>
          </p:nvSpPr>
          <p:spPr bwMode="auto">
            <a:xfrm>
              <a:off x="3892198" y="5792145"/>
              <a:ext cx="2169" cy="4337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2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2" name="Freeform 122"/>
            <p:cNvSpPr>
              <a:spLocks/>
            </p:cNvSpPr>
            <p:nvPr/>
          </p:nvSpPr>
          <p:spPr bwMode="auto">
            <a:xfrm>
              <a:off x="3892198" y="5788893"/>
              <a:ext cx="0" cy="3253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403552" y="1683634"/>
            <a:ext cx="329990" cy="282944"/>
            <a:chOff x="5964264" y="5437584"/>
            <a:chExt cx="532384" cy="456484"/>
          </a:xfrm>
          <a:solidFill>
            <a:schemeClr val="accent2"/>
          </a:solidFill>
        </p:grpSpPr>
        <p:sp>
          <p:nvSpPr>
            <p:cNvPr id="84" name="Freeform 212"/>
            <p:cNvSpPr>
              <a:spLocks noEditPoints="1"/>
            </p:cNvSpPr>
            <p:nvPr/>
          </p:nvSpPr>
          <p:spPr bwMode="auto">
            <a:xfrm>
              <a:off x="6141003" y="5437584"/>
              <a:ext cx="355645" cy="315527"/>
            </a:xfrm>
            <a:custGeom>
              <a:avLst/>
              <a:gdLst>
                <a:gd name="T0" fmla="*/ 8 w 139"/>
                <a:gd name="T1" fmla="*/ 123 h 123"/>
                <a:gd name="T2" fmla="*/ 20 w 139"/>
                <a:gd name="T3" fmla="*/ 90 h 123"/>
                <a:gd name="T4" fmla="*/ 0 w 139"/>
                <a:gd name="T5" fmla="*/ 53 h 123"/>
                <a:gd name="T6" fmla="*/ 69 w 139"/>
                <a:gd name="T7" fmla="*/ 0 h 123"/>
                <a:gd name="T8" fmla="*/ 139 w 139"/>
                <a:gd name="T9" fmla="*/ 53 h 123"/>
                <a:gd name="T10" fmla="*/ 69 w 139"/>
                <a:gd name="T11" fmla="*/ 106 h 123"/>
                <a:gd name="T12" fmla="*/ 45 w 139"/>
                <a:gd name="T13" fmla="*/ 103 h 123"/>
                <a:gd name="T14" fmla="*/ 22 w 139"/>
                <a:gd name="T15" fmla="*/ 115 h 123"/>
                <a:gd name="T16" fmla="*/ 8 w 139"/>
                <a:gd name="T17" fmla="*/ 123 h 123"/>
                <a:gd name="T18" fmla="*/ 69 w 139"/>
                <a:gd name="T19" fmla="*/ 12 h 123"/>
                <a:gd name="T20" fmla="*/ 12 w 139"/>
                <a:gd name="T21" fmla="*/ 53 h 123"/>
                <a:gd name="T22" fmla="*/ 30 w 139"/>
                <a:gd name="T23" fmla="*/ 83 h 123"/>
                <a:gd name="T24" fmla="*/ 34 w 139"/>
                <a:gd name="T25" fmla="*/ 85 h 123"/>
                <a:gd name="T26" fmla="*/ 30 w 139"/>
                <a:gd name="T27" fmla="*/ 97 h 123"/>
                <a:gd name="T28" fmla="*/ 45 w 139"/>
                <a:gd name="T29" fmla="*/ 91 h 123"/>
                <a:gd name="T30" fmla="*/ 46 w 139"/>
                <a:gd name="T31" fmla="*/ 91 h 123"/>
                <a:gd name="T32" fmla="*/ 47 w 139"/>
                <a:gd name="T33" fmla="*/ 91 h 123"/>
                <a:gd name="T34" fmla="*/ 69 w 139"/>
                <a:gd name="T35" fmla="*/ 94 h 123"/>
                <a:gd name="T36" fmla="*/ 127 w 139"/>
                <a:gd name="T37" fmla="*/ 53 h 123"/>
                <a:gd name="T38" fmla="*/ 69 w 139"/>
                <a:gd name="T39" fmla="*/ 1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9" h="123">
                  <a:moveTo>
                    <a:pt x="8" y="123"/>
                  </a:moveTo>
                  <a:cubicBezTo>
                    <a:pt x="20" y="90"/>
                    <a:pt x="20" y="90"/>
                    <a:pt x="20" y="90"/>
                  </a:cubicBezTo>
                  <a:cubicBezTo>
                    <a:pt x="7" y="80"/>
                    <a:pt x="0" y="67"/>
                    <a:pt x="0" y="53"/>
                  </a:cubicBezTo>
                  <a:cubicBezTo>
                    <a:pt x="0" y="24"/>
                    <a:pt x="31" y="0"/>
                    <a:pt x="69" y="0"/>
                  </a:cubicBezTo>
                  <a:cubicBezTo>
                    <a:pt x="108" y="0"/>
                    <a:pt x="139" y="24"/>
                    <a:pt x="139" y="53"/>
                  </a:cubicBezTo>
                  <a:cubicBezTo>
                    <a:pt x="139" y="82"/>
                    <a:pt x="108" y="106"/>
                    <a:pt x="69" y="106"/>
                  </a:cubicBezTo>
                  <a:cubicBezTo>
                    <a:pt x="61" y="106"/>
                    <a:pt x="53" y="105"/>
                    <a:pt x="45" y="103"/>
                  </a:cubicBezTo>
                  <a:cubicBezTo>
                    <a:pt x="42" y="104"/>
                    <a:pt x="31" y="110"/>
                    <a:pt x="22" y="115"/>
                  </a:cubicBezTo>
                  <a:cubicBezTo>
                    <a:pt x="8" y="123"/>
                    <a:pt x="8" y="123"/>
                    <a:pt x="8" y="123"/>
                  </a:cubicBezTo>
                  <a:close/>
                  <a:moveTo>
                    <a:pt x="69" y="12"/>
                  </a:moveTo>
                  <a:cubicBezTo>
                    <a:pt x="38" y="12"/>
                    <a:pt x="12" y="30"/>
                    <a:pt x="12" y="53"/>
                  </a:cubicBezTo>
                  <a:cubicBezTo>
                    <a:pt x="12" y="64"/>
                    <a:pt x="18" y="75"/>
                    <a:pt x="30" y="83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42" y="91"/>
                    <a:pt x="44" y="91"/>
                    <a:pt x="45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7" y="91"/>
                    <a:pt x="47" y="91"/>
                    <a:pt x="47" y="91"/>
                  </a:cubicBezTo>
                  <a:cubicBezTo>
                    <a:pt x="54" y="93"/>
                    <a:pt x="62" y="94"/>
                    <a:pt x="69" y="94"/>
                  </a:cubicBezTo>
                  <a:cubicBezTo>
                    <a:pt x="101" y="94"/>
                    <a:pt x="127" y="76"/>
                    <a:pt x="127" y="53"/>
                  </a:cubicBezTo>
                  <a:cubicBezTo>
                    <a:pt x="127" y="30"/>
                    <a:pt x="101" y="12"/>
                    <a:pt x="6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5" name="Freeform 213"/>
            <p:cNvSpPr>
              <a:spLocks/>
            </p:cNvSpPr>
            <p:nvPr/>
          </p:nvSpPr>
          <p:spPr bwMode="auto">
            <a:xfrm>
              <a:off x="6238588" y="5529748"/>
              <a:ext cx="169148" cy="16265"/>
            </a:xfrm>
            <a:custGeom>
              <a:avLst/>
              <a:gdLst>
                <a:gd name="T0" fmla="*/ 156 w 156"/>
                <a:gd name="T1" fmla="*/ 15 h 15"/>
                <a:gd name="T2" fmla="*/ 0 w 156"/>
                <a:gd name="T3" fmla="*/ 15 h 15"/>
                <a:gd name="T4" fmla="*/ 0 w 156"/>
                <a:gd name="T5" fmla="*/ 0 h 15"/>
                <a:gd name="T6" fmla="*/ 156 w 156"/>
                <a:gd name="T7" fmla="*/ 0 h 15"/>
                <a:gd name="T8" fmla="*/ 156 w 156"/>
                <a:gd name="T9" fmla="*/ 15 h 15"/>
                <a:gd name="T10" fmla="*/ 156 w 156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5">
                  <a:moveTo>
                    <a:pt x="156" y="15"/>
                  </a:moveTo>
                  <a:lnTo>
                    <a:pt x="0" y="15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"/>
                  </a:lnTo>
                  <a:lnTo>
                    <a:pt x="156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6" name="Freeform 214"/>
            <p:cNvSpPr>
              <a:spLocks/>
            </p:cNvSpPr>
            <p:nvPr/>
          </p:nvSpPr>
          <p:spPr bwMode="auto">
            <a:xfrm>
              <a:off x="6238588" y="5561192"/>
              <a:ext cx="169148" cy="15180"/>
            </a:xfrm>
            <a:custGeom>
              <a:avLst/>
              <a:gdLst>
                <a:gd name="T0" fmla="*/ 156 w 156"/>
                <a:gd name="T1" fmla="*/ 14 h 14"/>
                <a:gd name="T2" fmla="*/ 0 w 156"/>
                <a:gd name="T3" fmla="*/ 14 h 14"/>
                <a:gd name="T4" fmla="*/ 0 w 156"/>
                <a:gd name="T5" fmla="*/ 0 h 14"/>
                <a:gd name="T6" fmla="*/ 156 w 156"/>
                <a:gd name="T7" fmla="*/ 0 h 14"/>
                <a:gd name="T8" fmla="*/ 156 w 156"/>
                <a:gd name="T9" fmla="*/ 14 h 14"/>
                <a:gd name="T10" fmla="*/ 156 w 156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4">
                  <a:moveTo>
                    <a:pt x="156" y="14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4"/>
                  </a:lnTo>
                  <a:lnTo>
                    <a:pt x="15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9" name="Freeform 215"/>
            <p:cNvSpPr>
              <a:spLocks/>
            </p:cNvSpPr>
            <p:nvPr/>
          </p:nvSpPr>
          <p:spPr bwMode="auto">
            <a:xfrm>
              <a:off x="6238588" y="5591552"/>
              <a:ext cx="169148" cy="18433"/>
            </a:xfrm>
            <a:custGeom>
              <a:avLst/>
              <a:gdLst>
                <a:gd name="T0" fmla="*/ 156 w 156"/>
                <a:gd name="T1" fmla="*/ 17 h 17"/>
                <a:gd name="T2" fmla="*/ 0 w 156"/>
                <a:gd name="T3" fmla="*/ 17 h 17"/>
                <a:gd name="T4" fmla="*/ 0 w 156"/>
                <a:gd name="T5" fmla="*/ 0 h 17"/>
                <a:gd name="T6" fmla="*/ 156 w 156"/>
                <a:gd name="T7" fmla="*/ 0 h 17"/>
                <a:gd name="T8" fmla="*/ 156 w 156"/>
                <a:gd name="T9" fmla="*/ 17 h 17"/>
                <a:gd name="T10" fmla="*/ 156 w 156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7">
                  <a:moveTo>
                    <a:pt x="156" y="17"/>
                  </a:moveTo>
                  <a:lnTo>
                    <a:pt x="0" y="17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7"/>
                  </a:lnTo>
                  <a:lnTo>
                    <a:pt x="156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0" name="Freeform 216"/>
            <p:cNvSpPr>
              <a:spLocks/>
            </p:cNvSpPr>
            <p:nvPr/>
          </p:nvSpPr>
          <p:spPr bwMode="auto">
            <a:xfrm>
              <a:off x="5964264" y="5622997"/>
              <a:ext cx="250470" cy="271071"/>
            </a:xfrm>
            <a:custGeom>
              <a:avLst/>
              <a:gdLst>
                <a:gd name="T0" fmla="*/ 92 w 98"/>
                <a:gd name="T1" fmla="*/ 73 h 106"/>
                <a:gd name="T2" fmla="*/ 61 w 98"/>
                <a:gd name="T3" fmla="*/ 64 h 106"/>
                <a:gd name="T4" fmla="*/ 62 w 98"/>
                <a:gd name="T5" fmla="*/ 57 h 106"/>
                <a:gd name="T6" fmla="*/ 66 w 98"/>
                <a:gd name="T7" fmla="*/ 51 h 106"/>
                <a:gd name="T8" fmla="*/ 67 w 98"/>
                <a:gd name="T9" fmla="*/ 44 h 106"/>
                <a:gd name="T10" fmla="*/ 69 w 98"/>
                <a:gd name="T11" fmla="*/ 45 h 106"/>
                <a:gd name="T12" fmla="*/ 71 w 98"/>
                <a:gd name="T13" fmla="*/ 43 h 106"/>
                <a:gd name="T14" fmla="*/ 72 w 98"/>
                <a:gd name="T15" fmla="*/ 32 h 106"/>
                <a:gd name="T16" fmla="*/ 70 w 98"/>
                <a:gd name="T17" fmla="*/ 29 h 106"/>
                <a:gd name="T18" fmla="*/ 69 w 98"/>
                <a:gd name="T19" fmla="*/ 30 h 106"/>
                <a:gd name="T20" fmla="*/ 70 w 98"/>
                <a:gd name="T21" fmla="*/ 23 h 106"/>
                <a:gd name="T22" fmla="*/ 66 w 98"/>
                <a:gd name="T23" fmla="*/ 8 h 106"/>
                <a:gd name="T24" fmla="*/ 32 w 98"/>
                <a:gd name="T25" fmla="*/ 8 h 106"/>
                <a:gd name="T26" fmla="*/ 28 w 98"/>
                <a:gd name="T27" fmla="*/ 23 h 106"/>
                <a:gd name="T28" fmla="*/ 29 w 98"/>
                <a:gd name="T29" fmla="*/ 30 h 106"/>
                <a:gd name="T30" fmla="*/ 28 w 98"/>
                <a:gd name="T31" fmla="*/ 29 h 106"/>
                <a:gd name="T32" fmla="*/ 26 w 98"/>
                <a:gd name="T33" fmla="*/ 32 h 106"/>
                <a:gd name="T34" fmla="*/ 27 w 98"/>
                <a:gd name="T35" fmla="*/ 43 h 106"/>
                <a:gd name="T36" fmla="*/ 29 w 98"/>
                <a:gd name="T37" fmla="*/ 45 h 106"/>
                <a:gd name="T38" fmla="*/ 31 w 98"/>
                <a:gd name="T39" fmla="*/ 44 h 106"/>
                <a:gd name="T40" fmla="*/ 31 w 98"/>
                <a:gd name="T41" fmla="*/ 51 h 106"/>
                <a:gd name="T42" fmla="*/ 36 w 98"/>
                <a:gd name="T43" fmla="*/ 57 h 106"/>
                <a:gd name="T44" fmla="*/ 37 w 98"/>
                <a:gd name="T45" fmla="*/ 64 h 106"/>
                <a:gd name="T46" fmla="*/ 5 w 98"/>
                <a:gd name="T47" fmla="*/ 73 h 106"/>
                <a:gd name="T48" fmla="*/ 0 w 98"/>
                <a:gd name="T49" fmla="*/ 83 h 106"/>
                <a:gd name="T50" fmla="*/ 1 w 98"/>
                <a:gd name="T51" fmla="*/ 94 h 106"/>
                <a:gd name="T52" fmla="*/ 8 w 98"/>
                <a:gd name="T53" fmla="*/ 102 h 106"/>
                <a:gd name="T54" fmla="*/ 90 w 98"/>
                <a:gd name="T55" fmla="*/ 102 h 106"/>
                <a:gd name="T56" fmla="*/ 96 w 98"/>
                <a:gd name="T57" fmla="*/ 94 h 106"/>
                <a:gd name="T58" fmla="*/ 98 w 98"/>
                <a:gd name="T59" fmla="*/ 83 h 106"/>
                <a:gd name="T60" fmla="*/ 92 w 98"/>
                <a:gd name="T61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" h="106">
                  <a:moveTo>
                    <a:pt x="92" y="73"/>
                  </a:moveTo>
                  <a:cubicBezTo>
                    <a:pt x="82" y="69"/>
                    <a:pt x="72" y="66"/>
                    <a:pt x="61" y="64"/>
                  </a:cubicBezTo>
                  <a:cubicBezTo>
                    <a:pt x="61" y="62"/>
                    <a:pt x="62" y="59"/>
                    <a:pt x="62" y="57"/>
                  </a:cubicBezTo>
                  <a:cubicBezTo>
                    <a:pt x="65" y="55"/>
                    <a:pt x="66" y="53"/>
                    <a:pt x="66" y="51"/>
                  </a:cubicBezTo>
                  <a:cubicBezTo>
                    <a:pt x="67" y="49"/>
                    <a:pt x="67" y="46"/>
                    <a:pt x="67" y="44"/>
                  </a:cubicBezTo>
                  <a:cubicBezTo>
                    <a:pt x="68" y="44"/>
                    <a:pt x="68" y="44"/>
                    <a:pt x="69" y="45"/>
                  </a:cubicBezTo>
                  <a:cubicBezTo>
                    <a:pt x="70" y="45"/>
                    <a:pt x="71" y="44"/>
                    <a:pt x="71" y="43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1"/>
                    <a:pt x="71" y="30"/>
                    <a:pt x="70" y="29"/>
                  </a:cubicBezTo>
                  <a:cubicBezTo>
                    <a:pt x="70" y="29"/>
                    <a:pt x="69" y="29"/>
                    <a:pt x="69" y="30"/>
                  </a:cubicBezTo>
                  <a:cubicBezTo>
                    <a:pt x="69" y="28"/>
                    <a:pt x="69" y="25"/>
                    <a:pt x="70" y="23"/>
                  </a:cubicBezTo>
                  <a:cubicBezTo>
                    <a:pt x="70" y="20"/>
                    <a:pt x="71" y="13"/>
                    <a:pt x="66" y="8"/>
                  </a:cubicBezTo>
                  <a:cubicBezTo>
                    <a:pt x="58" y="0"/>
                    <a:pt x="40" y="0"/>
                    <a:pt x="32" y="8"/>
                  </a:cubicBezTo>
                  <a:cubicBezTo>
                    <a:pt x="27" y="13"/>
                    <a:pt x="28" y="20"/>
                    <a:pt x="28" y="23"/>
                  </a:cubicBezTo>
                  <a:cubicBezTo>
                    <a:pt x="28" y="25"/>
                    <a:pt x="29" y="28"/>
                    <a:pt x="29" y="30"/>
                  </a:cubicBezTo>
                  <a:cubicBezTo>
                    <a:pt x="29" y="29"/>
                    <a:pt x="28" y="29"/>
                    <a:pt x="28" y="29"/>
                  </a:cubicBezTo>
                  <a:cubicBezTo>
                    <a:pt x="27" y="30"/>
                    <a:pt x="26" y="31"/>
                    <a:pt x="26" y="32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4"/>
                    <a:pt x="28" y="45"/>
                    <a:pt x="29" y="45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1" y="46"/>
                    <a:pt x="31" y="49"/>
                    <a:pt x="31" y="51"/>
                  </a:cubicBezTo>
                  <a:cubicBezTo>
                    <a:pt x="32" y="53"/>
                    <a:pt x="33" y="55"/>
                    <a:pt x="36" y="57"/>
                  </a:cubicBezTo>
                  <a:cubicBezTo>
                    <a:pt x="36" y="59"/>
                    <a:pt x="36" y="62"/>
                    <a:pt x="37" y="64"/>
                  </a:cubicBezTo>
                  <a:cubicBezTo>
                    <a:pt x="26" y="66"/>
                    <a:pt x="15" y="69"/>
                    <a:pt x="5" y="73"/>
                  </a:cubicBezTo>
                  <a:cubicBezTo>
                    <a:pt x="2" y="75"/>
                    <a:pt x="0" y="80"/>
                    <a:pt x="0" y="83"/>
                  </a:cubicBezTo>
                  <a:cubicBezTo>
                    <a:pt x="1" y="87"/>
                    <a:pt x="1" y="91"/>
                    <a:pt x="1" y="94"/>
                  </a:cubicBezTo>
                  <a:cubicBezTo>
                    <a:pt x="2" y="98"/>
                    <a:pt x="5" y="101"/>
                    <a:pt x="8" y="102"/>
                  </a:cubicBezTo>
                  <a:cubicBezTo>
                    <a:pt x="35" y="106"/>
                    <a:pt x="63" y="106"/>
                    <a:pt x="90" y="102"/>
                  </a:cubicBezTo>
                  <a:cubicBezTo>
                    <a:pt x="93" y="101"/>
                    <a:pt x="96" y="98"/>
                    <a:pt x="96" y="94"/>
                  </a:cubicBezTo>
                  <a:cubicBezTo>
                    <a:pt x="97" y="91"/>
                    <a:pt x="97" y="87"/>
                    <a:pt x="98" y="83"/>
                  </a:cubicBezTo>
                  <a:cubicBezTo>
                    <a:pt x="98" y="80"/>
                    <a:pt x="96" y="75"/>
                    <a:pt x="92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6797340" y="1692707"/>
            <a:ext cx="266815" cy="264799"/>
            <a:chOff x="7078908" y="5461438"/>
            <a:chExt cx="430461" cy="427208"/>
          </a:xfrm>
          <a:solidFill>
            <a:schemeClr val="accent3"/>
          </a:solidFill>
        </p:grpSpPr>
        <p:sp>
          <p:nvSpPr>
            <p:cNvPr id="92" name="Freeform 236"/>
            <p:cNvSpPr>
              <a:spLocks/>
            </p:cNvSpPr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3" name="Freeform 237"/>
            <p:cNvSpPr>
              <a:spLocks/>
            </p:cNvSpPr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94" name="Freeform 247"/>
          <p:cNvSpPr>
            <a:spLocks noEditPoints="1"/>
          </p:cNvSpPr>
          <p:nvPr/>
        </p:nvSpPr>
        <p:spPr bwMode="auto">
          <a:xfrm>
            <a:off x="2082349" y="3264100"/>
            <a:ext cx="247997" cy="227162"/>
          </a:xfrm>
          <a:custGeom>
            <a:avLst/>
            <a:gdLst>
              <a:gd name="T0" fmla="*/ 139 w 156"/>
              <a:gd name="T1" fmla="*/ 26 h 143"/>
              <a:gd name="T2" fmla="*/ 117 w 156"/>
              <a:gd name="T3" fmla="*/ 26 h 143"/>
              <a:gd name="T4" fmla="*/ 117 w 156"/>
              <a:gd name="T5" fmla="*/ 23 h 143"/>
              <a:gd name="T6" fmla="*/ 94 w 156"/>
              <a:gd name="T7" fmla="*/ 0 h 143"/>
              <a:gd name="T8" fmla="*/ 62 w 156"/>
              <a:gd name="T9" fmla="*/ 0 h 143"/>
              <a:gd name="T10" fmla="*/ 39 w 156"/>
              <a:gd name="T11" fmla="*/ 23 h 143"/>
              <a:gd name="T12" fmla="*/ 39 w 156"/>
              <a:gd name="T13" fmla="*/ 26 h 143"/>
              <a:gd name="T14" fmla="*/ 16 w 156"/>
              <a:gd name="T15" fmla="*/ 26 h 143"/>
              <a:gd name="T16" fmla="*/ 0 w 156"/>
              <a:gd name="T17" fmla="*/ 42 h 143"/>
              <a:gd name="T18" fmla="*/ 0 w 156"/>
              <a:gd name="T19" fmla="*/ 121 h 143"/>
              <a:gd name="T20" fmla="*/ 15 w 156"/>
              <a:gd name="T21" fmla="*/ 137 h 143"/>
              <a:gd name="T22" fmla="*/ 14 w 156"/>
              <a:gd name="T23" fmla="*/ 139 h 143"/>
              <a:gd name="T24" fmla="*/ 19 w 156"/>
              <a:gd name="T25" fmla="*/ 143 h 143"/>
              <a:gd name="T26" fmla="*/ 27 w 156"/>
              <a:gd name="T27" fmla="*/ 143 h 143"/>
              <a:gd name="T28" fmla="*/ 31 w 156"/>
              <a:gd name="T29" fmla="*/ 139 h 143"/>
              <a:gd name="T30" fmla="*/ 31 w 156"/>
              <a:gd name="T31" fmla="*/ 138 h 143"/>
              <a:gd name="T32" fmla="*/ 125 w 156"/>
              <a:gd name="T33" fmla="*/ 138 h 143"/>
              <a:gd name="T34" fmla="*/ 124 w 156"/>
              <a:gd name="T35" fmla="*/ 139 h 143"/>
              <a:gd name="T36" fmla="*/ 129 w 156"/>
              <a:gd name="T37" fmla="*/ 143 h 143"/>
              <a:gd name="T38" fmla="*/ 137 w 156"/>
              <a:gd name="T39" fmla="*/ 143 h 143"/>
              <a:gd name="T40" fmla="*/ 141 w 156"/>
              <a:gd name="T41" fmla="*/ 139 h 143"/>
              <a:gd name="T42" fmla="*/ 141 w 156"/>
              <a:gd name="T43" fmla="*/ 137 h 143"/>
              <a:gd name="T44" fmla="*/ 156 w 156"/>
              <a:gd name="T45" fmla="*/ 121 h 143"/>
              <a:gd name="T46" fmla="*/ 156 w 156"/>
              <a:gd name="T47" fmla="*/ 42 h 143"/>
              <a:gd name="T48" fmla="*/ 139 w 156"/>
              <a:gd name="T49" fmla="*/ 26 h 143"/>
              <a:gd name="T50" fmla="*/ 126 w 156"/>
              <a:gd name="T51" fmla="*/ 31 h 143"/>
              <a:gd name="T52" fmla="*/ 134 w 156"/>
              <a:gd name="T53" fmla="*/ 31 h 143"/>
              <a:gd name="T54" fmla="*/ 134 w 156"/>
              <a:gd name="T55" fmla="*/ 130 h 143"/>
              <a:gd name="T56" fmla="*/ 126 w 156"/>
              <a:gd name="T57" fmla="*/ 130 h 143"/>
              <a:gd name="T58" fmla="*/ 126 w 156"/>
              <a:gd name="T59" fmla="*/ 31 h 143"/>
              <a:gd name="T60" fmla="*/ 52 w 156"/>
              <a:gd name="T61" fmla="*/ 23 h 143"/>
              <a:gd name="T62" fmla="*/ 62 w 156"/>
              <a:gd name="T63" fmla="*/ 13 h 143"/>
              <a:gd name="T64" fmla="*/ 94 w 156"/>
              <a:gd name="T65" fmla="*/ 13 h 143"/>
              <a:gd name="T66" fmla="*/ 104 w 156"/>
              <a:gd name="T67" fmla="*/ 23 h 143"/>
              <a:gd name="T68" fmla="*/ 104 w 156"/>
              <a:gd name="T69" fmla="*/ 26 h 143"/>
              <a:gd name="T70" fmla="*/ 52 w 156"/>
              <a:gd name="T71" fmla="*/ 26 h 143"/>
              <a:gd name="T72" fmla="*/ 52 w 156"/>
              <a:gd name="T73" fmla="*/ 23 h 143"/>
              <a:gd name="T74" fmla="*/ 22 w 156"/>
              <a:gd name="T75" fmla="*/ 31 h 143"/>
              <a:gd name="T76" fmla="*/ 30 w 156"/>
              <a:gd name="T77" fmla="*/ 31 h 143"/>
              <a:gd name="T78" fmla="*/ 30 w 156"/>
              <a:gd name="T79" fmla="*/ 130 h 143"/>
              <a:gd name="T80" fmla="*/ 22 w 156"/>
              <a:gd name="T81" fmla="*/ 130 h 143"/>
              <a:gd name="T82" fmla="*/ 22 w 156"/>
              <a:gd name="T83" fmla="*/ 3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" h="143">
                <a:moveTo>
                  <a:pt x="139" y="26"/>
                </a:moveTo>
                <a:cubicBezTo>
                  <a:pt x="117" y="26"/>
                  <a:pt x="117" y="26"/>
                  <a:pt x="117" y="26"/>
                </a:cubicBezTo>
                <a:cubicBezTo>
                  <a:pt x="117" y="23"/>
                  <a:pt x="117" y="23"/>
                  <a:pt x="117" y="23"/>
                </a:cubicBezTo>
                <a:cubicBezTo>
                  <a:pt x="117" y="10"/>
                  <a:pt x="106" y="0"/>
                  <a:pt x="94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49" y="0"/>
                  <a:pt x="39" y="10"/>
                  <a:pt x="39" y="23"/>
                </a:cubicBezTo>
                <a:cubicBezTo>
                  <a:pt x="39" y="26"/>
                  <a:pt x="39" y="26"/>
                  <a:pt x="39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7" y="26"/>
                  <a:pt x="0" y="33"/>
                  <a:pt x="0" y="42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30"/>
                  <a:pt x="6" y="137"/>
                  <a:pt x="15" y="137"/>
                </a:cubicBezTo>
                <a:cubicBezTo>
                  <a:pt x="14" y="138"/>
                  <a:pt x="14" y="138"/>
                  <a:pt x="14" y="139"/>
                </a:cubicBezTo>
                <a:cubicBezTo>
                  <a:pt x="14" y="141"/>
                  <a:pt x="16" y="143"/>
                  <a:pt x="19" y="143"/>
                </a:cubicBezTo>
                <a:cubicBezTo>
                  <a:pt x="27" y="143"/>
                  <a:pt x="27" y="143"/>
                  <a:pt x="27" y="143"/>
                </a:cubicBezTo>
                <a:cubicBezTo>
                  <a:pt x="29" y="143"/>
                  <a:pt x="31" y="141"/>
                  <a:pt x="31" y="139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125" y="138"/>
                  <a:pt x="125" y="138"/>
                  <a:pt x="125" y="138"/>
                </a:cubicBezTo>
                <a:cubicBezTo>
                  <a:pt x="125" y="138"/>
                  <a:pt x="124" y="138"/>
                  <a:pt x="124" y="139"/>
                </a:cubicBezTo>
                <a:cubicBezTo>
                  <a:pt x="124" y="141"/>
                  <a:pt x="127" y="143"/>
                  <a:pt x="129" y="143"/>
                </a:cubicBezTo>
                <a:cubicBezTo>
                  <a:pt x="137" y="143"/>
                  <a:pt x="137" y="143"/>
                  <a:pt x="137" y="143"/>
                </a:cubicBezTo>
                <a:cubicBezTo>
                  <a:pt x="139" y="143"/>
                  <a:pt x="141" y="141"/>
                  <a:pt x="141" y="139"/>
                </a:cubicBezTo>
                <a:cubicBezTo>
                  <a:pt x="141" y="138"/>
                  <a:pt x="141" y="138"/>
                  <a:pt x="141" y="137"/>
                </a:cubicBezTo>
                <a:cubicBezTo>
                  <a:pt x="149" y="137"/>
                  <a:pt x="156" y="130"/>
                  <a:pt x="156" y="121"/>
                </a:cubicBezTo>
                <a:cubicBezTo>
                  <a:pt x="156" y="42"/>
                  <a:pt x="156" y="42"/>
                  <a:pt x="156" y="42"/>
                </a:cubicBezTo>
                <a:cubicBezTo>
                  <a:pt x="156" y="33"/>
                  <a:pt x="148" y="26"/>
                  <a:pt x="139" y="26"/>
                </a:cubicBezTo>
                <a:close/>
                <a:moveTo>
                  <a:pt x="126" y="31"/>
                </a:moveTo>
                <a:cubicBezTo>
                  <a:pt x="134" y="31"/>
                  <a:pt x="134" y="31"/>
                  <a:pt x="134" y="31"/>
                </a:cubicBezTo>
                <a:cubicBezTo>
                  <a:pt x="134" y="130"/>
                  <a:pt x="134" y="130"/>
                  <a:pt x="134" y="130"/>
                </a:cubicBezTo>
                <a:cubicBezTo>
                  <a:pt x="126" y="130"/>
                  <a:pt x="126" y="130"/>
                  <a:pt x="126" y="130"/>
                </a:cubicBezTo>
                <a:lnTo>
                  <a:pt x="126" y="31"/>
                </a:lnTo>
                <a:close/>
                <a:moveTo>
                  <a:pt x="52" y="23"/>
                </a:moveTo>
                <a:cubicBezTo>
                  <a:pt x="52" y="17"/>
                  <a:pt x="56" y="13"/>
                  <a:pt x="62" y="13"/>
                </a:cubicBezTo>
                <a:cubicBezTo>
                  <a:pt x="94" y="13"/>
                  <a:pt x="94" y="13"/>
                  <a:pt x="94" y="13"/>
                </a:cubicBezTo>
                <a:cubicBezTo>
                  <a:pt x="99" y="13"/>
                  <a:pt x="104" y="17"/>
                  <a:pt x="104" y="23"/>
                </a:cubicBezTo>
                <a:cubicBezTo>
                  <a:pt x="104" y="26"/>
                  <a:pt x="104" y="26"/>
                  <a:pt x="104" y="26"/>
                </a:cubicBezTo>
                <a:cubicBezTo>
                  <a:pt x="52" y="26"/>
                  <a:pt x="52" y="26"/>
                  <a:pt x="52" y="26"/>
                </a:cubicBezTo>
                <a:lnTo>
                  <a:pt x="52" y="23"/>
                </a:lnTo>
                <a:close/>
                <a:moveTo>
                  <a:pt x="22" y="31"/>
                </a:moveTo>
                <a:cubicBezTo>
                  <a:pt x="30" y="31"/>
                  <a:pt x="30" y="31"/>
                  <a:pt x="30" y="31"/>
                </a:cubicBezTo>
                <a:cubicBezTo>
                  <a:pt x="30" y="130"/>
                  <a:pt x="30" y="130"/>
                  <a:pt x="30" y="130"/>
                </a:cubicBezTo>
                <a:cubicBezTo>
                  <a:pt x="22" y="130"/>
                  <a:pt x="22" y="130"/>
                  <a:pt x="22" y="130"/>
                </a:cubicBezTo>
                <a:lnTo>
                  <a:pt x="22" y="3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rgbClr val="000000"/>
              </a:solidFill>
              <a:latin typeface="+mj-ea"/>
              <a:ea typeface="+mj-ea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4414641" y="3213021"/>
            <a:ext cx="307812" cy="329318"/>
            <a:chOff x="4895160" y="5416983"/>
            <a:chExt cx="496602" cy="531299"/>
          </a:xfrm>
          <a:solidFill>
            <a:schemeClr val="accent1"/>
          </a:solidFill>
        </p:grpSpPr>
        <p:sp>
          <p:nvSpPr>
            <p:cNvPr id="96" name="Freeform 836"/>
            <p:cNvSpPr>
              <a:spLocks/>
            </p:cNvSpPr>
            <p:nvPr/>
          </p:nvSpPr>
          <p:spPr bwMode="auto">
            <a:xfrm>
              <a:off x="5135871" y="5416983"/>
              <a:ext cx="28191" cy="74816"/>
            </a:xfrm>
            <a:custGeom>
              <a:avLst/>
              <a:gdLst>
                <a:gd name="T0" fmla="*/ 6 w 11"/>
                <a:gd name="T1" fmla="*/ 29 h 29"/>
                <a:gd name="T2" fmla="*/ 0 w 11"/>
                <a:gd name="T3" fmla="*/ 24 h 29"/>
                <a:gd name="T4" fmla="*/ 0 w 11"/>
                <a:gd name="T5" fmla="*/ 6 h 29"/>
                <a:gd name="T6" fmla="*/ 6 w 11"/>
                <a:gd name="T7" fmla="*/ 0 h 29"/>
                <a:gd name="T8" fmla="*/ 11 w 11"/>
                <a:gd name="T9" fmla="*/ 6 h 29"/>
                <a:gd name="T10" fmla="*/ 11 w 11"/>
                <a:gd name="T11" fmla="*/ 24 h 29"/>
                <a:gd name="T12" fmla="*/ 6 w 11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9">
                  <a:moveTo>
                    <a:pt x="6" y="29"/>
                  </a:moveTo>
                  <a:cubicBezTo>
                    <a:pt x="3" y="29"/>
                    <a:pt x="0" y="27"/>
                    <a:pt x="0" y="2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1" y="3"/>
                    <a:pt x="11" y="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7"/>
                    <a:pt x="9" y="29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7" name="Freeform 837"/>
            <p:cNvSpPr>
              <a:spLocks/>
            </p:cNvSpPr>
            <p:nvPr/>
          </p:nvSpPr>
          <p:spPr bwMode="auto">
            <a:xfrm>
              <a:off x="5015516" y="5443006"/>
              <a:ext cx="56383" cy="71563"/>
            </a:xfrm>
            <a:custGeom>
              <a:avLst/>
              <a:gdLst>
                <a:gd name="T0" fmla="*/ 16 w 22"/>
                <a:gd name="T1" fmla="*/ 28 h 28"/>
                <a:gd name="T2" fmla="*/ 11 w 22"/>
                <a:gd name="T3" fmla="*/ 25 h 28"/>
                <a:gd name="T4" fmla="*/ 2 w 22"/>
                <a:gd name="T5" fmla="*/ 10 h 28"/>
                <a:gd name="T6" fmla="*/ 4 w 22"/>
                <a:gd name="T7" fmla="*/ 2 h 28"/>
                <a:gd name="T8" fmla="*/ 11 w 22"/>
                <a:gd name="T9" fmla="*/ 4 h 28"/>
                <a:gd name="T10" fmla="*/ 20 w 22"/>
                <a:gd name="T11" fmla="*/ 19 h 28"/>
                <a:gd name="T12" fmla="*/ 18 w 22"/>
                <a:gd name="T13" fmla="*/ 27 h 28"/>
                <a:gd name="T14" fmla="*/ 16 w 22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8">
                  <a:moveTo>
                    <a:pt x="16" y="28"/>
                  </a:moveTo>
                  <a:cubicBezTo>
                    <a:pt x="14" y="28"/>
                    <a:pt x="12" y="27"/>
                    <a:pt x="11" y="25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7"/>
                    <a:pt x="1" y="3"/>
                    <a:pt x="4" y="2"/>
                  </a:cubicBezTo>
                  <a:cubicBezTo>
                    <a:pt x="7" y="0"/>
                    <a:pt x="10" y="1"/>
                    <a:pt x="11" y="4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2" y="22"/>
                    <a:pt x="21" y="26"/>
                    <a:pt x="18" y="27"/>
                  </a:cubicBezTo>
                  <a:cubicBezTo>
                    <a:pt x="17" y="28"/>
                    <a:pt x="17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8" name="Freeform 838"/>
            <p:cNvSpPr>
              <a:spLocks/>
            </p:cNvSpPr>
            <p:nvPr/>
          </p:nvSpPr>
          <p:spPr bwMode="auto">
            <a:xfrm>
              <a:off x="4927689" y="5527580"/>
              <a:ext cx="72647" cy="54214"/>
            </a:xfrm>
            <a:custGeom>
              <a:avLst/>
              <a:gdLst>
                <a:gd name="T0" fmla="*/ 22 w 28"/>
                <a:gd name="T1" fmla="*/ 21 h 21"/>
                <a:gd name="T2" fmla="*/ 19 w 28"/>
                <a:gd name="T3" fmla="*/ 20 h 21"/>
                <a:gd name="T4" fmla="*/ 3 w 28"/>
                <a:gd name="T5" fmla="*/ 11 h 21"/>
                <a:gd name="T6" fmla="*/ 1 w 28"/>
                <a:gd name="T7" fmla="*/ 3 h 21"/>
                <a:gd name="T8" fmla="*/ 9 w 28"/>
                <a:gd name="T9" fmla="*/ 1 h 21"/>
                <a:gd name="T10" fmla="*/ 24 w 28"/>
                <a:gd name="T11" fmla="*/ 10 h 21"/>
                <a:gd name="T12" fmla="*/ 26 w 28"/>
                <a:gd name="T13" fmla="*/ 18 h 21"/>
                <a:gd name="T14" fmla="*/ 22 w 28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1">
                  <a:moveTo>
                    <a:pt x="22" y="21"/>
                  </a:moveTo>
                  <a:cubicBezTo>
                    <a:pt x="21" y="21"/>
                    <a:pt x="20" y="20"/>
                    <a:pt x="19" y="2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9"/>
                    <a:pt x="0" y="6"/>
                    <a:pt x="1" y="3"/>
                  </a:cubicBezTo>
                  <a:cubicBezTo>
                    <a:pt x="3" y="1"/>
                    <a:pt x="6" y="0"/>
                    <a:pt x="9" y="1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7" y="12"/>
                    <a:pt x="28" y="15"/>
                    <a:pt x="26" y="18"/>
                  </a:cubicBezTo>
                  <a:cubicBezTo>
                    <a:pt x="25" y="20"/>
                    <a:pt x="24" y="21"/>
                    <a:pt x="2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9" name="Freeform 839"/>
            <p:cNvSpPr>
              <a:spLocks/>
            </p:cNvSpPr>
            <p:nvPr/>
          </p:nvSpPr>
          <p:spPr bwMode="auto">
            <a:xfrm>
              <a:off x="4895160" y="5645766"/>
              <a:ext cx="73731" cy="28191"/>
            </a:xfrm>
            <a:custGeom>
              <a:avLst/>
              <a:gdLst>
                <a:gd name="T0" fmla="*/ 23 w 29"/>
                <a:gd name="T1" fmla="*/ 11 h 11"/>
                <a:gd name="T2" fmla="*/ 6 w 29"/>
                <a:gd name="T3" fmla="*/ 11 h 11"/>
                <a:gd name="T4" fmla="*/ 0 w 29"/>
                <a:gd name="T5" fmla="*/ 5 h 11"/>
                <a:gd name="T6" fmla="*/ 6 w 29"/>
                <a:gd name="T7" fmla="*/ 0 h 11"/>
                <a:gd name="T8" fmla="*/ 23 w 29"/>
                <a:gd name="T9" fmla="*/ 0 h 11"/>
                <a:gd name="T10" fmla="*/ 29 w 29"/>
                <a:gd name="T11" fmla="*/ 5 h 11"/>
                <a:gd name="T12" fmla="*/ 23 w 2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1">
                  <a:moveTo>
                    <a:pt x="23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29" y="2"/>
                    <a:pt x="29" y="5"/>
                  </a:cubicBezTo>
                  <a:cubicBezTo>
                    <a:pt x="29" y="8"/>
                    <a:pt x="27" y="11"/>
                    <a:pt x="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0" name="Freeform 840"/>
            <p:cNvSpPr>
              <a:spLocks/>
            </p:cNvSpPr>
            <p:nvPr/>
          </p:nvSpPr>
          <p:spPr bwMode="auto">
            <a:xfrm>
              <a:off x="4920099" y="5737931"/>
              <a:ext cx="71563" cy="54214"/>
            </a:xfrm>
            <a:custGeom>
              <a:avLst/>
              <a:gdLst>
                <a:gd name="T0" fmla="*/ 6 w 28"/>
                <a:gd name="T1" fmla="*/ 21 h 21"/>
                <a:gd name="T2" fmla="*/ 2 w 28"/>
                <a:gd name="T3" fmla="*/ 18 h 21"/>
                <a:gd name="T4" fmla="*/ 4 w 28"/>
                <a:gd name="T5" fmla="*/ 11 h 21"/>
                <a:gd name="T6" fmla="*/ 19 w 28"/>
                <a:gd name="T7" fmla="*/ 2 h 21"/>
                <a:gd name="T8" fmla="*/ 27 w 28"/>
                <a:gd name="T9" fmla="*/ 4 h 21"/>
                <a:gd name="T10" fmla="*/ 25 w 28"/>
                <a:gd name="T11" fmla="*/ 11 h 21"/>
                <a:gd name="T12" fmla="*/ 9 w 28"/>
                <a:gd name="T13" fmla="*/ 20 h 21"/>
                <a:gd name="T14" fmla="*/ 6 w 28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1">
                  <a:moveTo>
                    <a:pt x="6" y="21"/>
                  </a:moveTo>
                  <a:cubicBezTo>
                    <a:pt x="4" y="21"/>
                    <a:pt x="3" y="20"/>
                    <a:pt x="2" y="18"/>
                  </a:cubicBezTo>
                  <a:cubicBezTo>
                    <a:pt x="0" y="16"/>
                    <a:pt x="1" y="12"/>
                    <a:pt x="4" y="1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2" y="0"/>
                    <a:pt x="25" y="1"/>
                    <a:pt x="27" y="4"/>
                  </a:cubicBezTo>
                  <a:cubicBezTo>
                    <a:pt x="28" y="6"/>
                    <a:pt x="27" y="10"/>
                    <a:pt x="25" y="1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7" y="21"/>
                    <a:pt x="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1" name="Freeform 841"/>
            <p:cNvSpPr>
              <a:spLocks/>
            </p:cNvSpPr>
            <p:nvPr/>
          </p:nvSpPr>
          <p:spPr bwMode="auto">
            <a:xfrm>
              <a:off x="5286587" y="5750942"/>
              <a:ext cx="72647" cy="53130"/>
            </a:xfrm>
            <a:custGeom>
              <a:avLst/>
              <a:gdLst>
                <a:gd name="T0" fmla="*/ 21 w 28"/>
                <a:gd name="T1" fmla="*/ 21 h 21"/>
                <a:gd name="T2" fmla="*/ 19 w 28"/>
                <a:gd name="T3" fmla="*/ 20 h 21"/>
                <a:gd name="T4" fmla="*/ 3 w 28"/>
                <a:gd name="T5" fmla="*/ 11 h 21"/>
                <a:gd name="T6" fmla="*/ 1 w 28"/>
                <a:gd name="T7" fmla="*/ 4 h 21"/>
                <a:gd name="T8" fmla="*/ 9 w 28"/>
                <a:gd name="T9" fmla="*/ 2 h 21"/>
                <a:gd name="T10" fmla="*/ 24 w 28"/>
                <a:gd name="T11" fmla="*/ 11 h 21"/>
                <a:gd name="T12" fmla="*/ 26 w 28"/>
                <a:gd name="T13" fmla="*/ 18 h 21"/>
                <a:gd name="T14" fmla="*/ 21 w 28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1">
                  <a:moveTo>
                    <a:pt x="21" y="21"/>
                  </a:moveTo>
                  <a:cubicBezTo>
                    <a:pt x="21" y="21"/>
                    <a:pt x="20" y="21"/>
                    <a:pt x="19" y="2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0"/>
                    <a:pt x="0" y="6"/>
                    <a:pt x="1" y="4"/>
                  </a:cubicBezTo>
                  <a:cubicBezTo>
                    <a:pt x="3" y="1"/>
                    <a:pt x="6" y="0"/>
                    <a:pt x="9" y="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7" y="12"/>
                    <a:pt x="28" y="15"/>
                    <a:pt x="26" y="18"/>
                  </a:cubicBezTo>
                  <a:cubicBezTo>
                    <a:pt x="25" y="20"/>
                    <a:pt x="23" y="21"/>
                    <a:pt x="2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2" name="Freeform 842"/>
            <p:cNvSpPr>
              <a:spLocks/>
            </p:cNvSpPr>
            <p:nvPr/>
          </p:nvSpPr>
          <p:spPr bwMode="auto">
            <a:xfrm>
              <a:off x="5318031" y="5660946"/>
              <a:ext cx="73731" cy="28191"/>
            </a:xfrm>
            <a:custGeom>
              <a:avLst/>
              <a:gdLst>
                <a:gd name="T0" fmla="*/ 23 w 29"/>
                <a:gd name="T1" fmla="*/ 11 h 11"/>
                <a:gd name="T2" fmla="*/ 5 w 29"/>
                <a:gd name="T3" fmla="*/ 11 h 11"/>
                <a:gd name="T4" fmla="*/ 0 w 29"/>
                <a:gd name="T5" fmla="*/ 5 h 11"/>
                <a:gd name="T6" fmla="*/ 5 w 29"/>
                <a:gd name="T7" fmla="*/ 0 h 11"/>
                <a:gd name="T8" fmla="*/ 23 w 29"/>
                <a:gd name="T9" fmla="*/ 0 h 11"/>
                <a:gd name="T10" fmla="*/ 29 w 29"/>
                <a:gd name="T11" fmla="*/ 5 h 11"/>
                <a:gd name="T12" fmla="*/ 23 w 2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1">
                  <a:moveTo>
                    <a:pt x="23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9" y="2"/>
                    <a:pt x="29" y="5"/>
                  </a:cubicBezTo>
                  <a:cubicBezTo>
                    <a:pt x="29" y="8"/>
                    <a:pt x="26" y="11"/>
                    <a:pt x="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3" name="Freeform 843"/>
            <p:cNvSpPr>
              <a:spLocks/>
            </p:cNvSpPr>
            <p:nvPr/>
          </p:nvSpPr>
          <p:spPr bwMode="auto">
            <a:xfrm>
              <a:off x="5292008" y="5540591"/>
              <a:ext cx="74816" cy="54214"/>
            </a:xfrm>
            <a:custGeom>
              <a:avLst/>
              <a:gdLst>
                <a:gd name="T0" fmla="*/ 7 w 29"/>
                <a:gd name="T1" fmla="*/ 21 h 21"/>
                <a:gd name="T2" fmla="*/ 2 w 29"/>
                <a:gd name="T3" fmla="*/ 18 h 21"/>
                <a:gd name="T4" fmla="*/ 4 w 29"/>
                <a:gd name="T5" fmla="*/ 10 h 21"/>
                <a:gd name="T6" fmla="*/ 20 w 29"/>
                <a:gd name="T7" fmla="*/ 1 h 21"/>
                <a:gd name="T8" fmla="*/ 27 w 29"/>
                <a:gd name="T9" fmla="*/ 3 h 21"/>
                <a:gd name="T10" fmla="*/ 25 w 29"/>
                <a:gd name="T11" fmla="*/ 11 h 21"/>
                <a:gd name="T12" fmla="*/ 10 w 29"/>
                <a:gd name="T13" fmla="*/ 20 h 21"/>
                <a:gd name="T14" fmla="*/ 7 w 29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1">
                  <a:moveTo>
                    <a:pt x="7" y="21"/>
                  </a:moveTo>
                  <a:cubicBezTo>
                    <a:pt x="5" y="21"/>
                    <a:pt x="3" y="20"/>
                    <a:pt x="2" y="18"/>
                  </a:cubicBezTo>
                  <a:cubicBezTo>
                    <a:pt x="0" y="15"/>
                    <a:pt x="1" y="12"/>
                    <a:pt x="4" y="1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2" y="0"/>
                    <a:pt x="26" y="1"/>
                    <a:pt x="27" y="3"/>
                  </a:cubicBezTo>
                  <a:cubicBezTo>
                    <a:pt x="29" y="6"/>
                    <a:pt x="28" y="9"/>
                    <a:pt x="25" y="1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8" y="21"/>
                    <a:pt x="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4" name="Freeform 844"/>
            <p:cNvSpPr>
              <a:spLocks/>
            </p:cNvSpPr>
            <p:nvPr/>
          </p:nvSpPr>
          <p:spPr bwMode="auto">
            <a:xfrm>
              <a:off x="5228036" y="5450595"/>
              <a:ext cx="54214" cy="71563"/>
            </a:xfrm>
            <a:custGeom>
              <a:avLst/>
              <a:gdLst>
                <a:gd name="T0" fmla="*/ 6 w 21"/>
                <a:gd name="T1" fmla="*/ 28 h 28"/>
                <a:gd name="T2" fmla="*/ 3 w 21"/>
                <a:gd name="T3" fmla="*/ 27 h 28"/>
                <a:gd name="T4" fmla="*/ 1 w 21"/>
                <a:gd name="T5" fmla="*/ 19 h 28"/>
                <a:gd name="T6" fmla="*/ 10 w 21"/>
                <a:gd name="T7" fmla="*/ 4 h 28"/>
                <a:gd name="T8" fmla="*/ 18 w 21"/>
                <a:gd name="T9" fmla="*/ 2 h 28"/>
                <a:gd name="T10" fmla="*/ 20 w 21"/>
                <a:gd name="T11" fmla="*/ 9 h 28"/>
                <a:gd name="T12" fmla="*/ 11 w 21"/>
                <a:gd name="T13" fmla="*/ 25 h 28"/>
                <a:gd name="T14" fmla="*/ 6 w 21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6" y="28"/>
                  </a:moveTo>
                  <a:cubicBezTo>
                    <a:pt x="5" y="28"/>
                    <a:pt x="4" y="27"/>
                    <a:pt x="3" y="27"/>
                  </a:cubicBezTo>
                  <a:cubicBezTo>
                    <a:pt x="1" y="25"/>
                    <a:pt x="0" y="22"/>
                    <a:pt x="1" y="19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2" y="1"/>
                    <a:pt x="15" y="0"/>
                    <a:pt x="18" y="2"/>
                  </a:cubicBezTo>
                  <a:cubicBezTo>
                    <a:pt x="20" y="3"/>
                    <a:pt x="21" y="7"/>
                    <a:pt x="20" y="9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7"/>
                    <a:pt x="8" y="28"/>
                    <a:pt x="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5" name="Freeform 845"/>
            <p:cNvSpPr>
              <a:spLocks noEditPoints="1"/>
            </p:cNvSpPr>
            <p:nvPr/>
          </p:nvSpPr>
          <p:spPr bwMode="auto">
            <a:xfrm>
              <a:off x="5010094" y="5535169"/>
              <a:ext cx="264565" cy="320948"/>
            </a:xfrm>
            <a:custGeom>
              <a:avLst/>
              <a:gdLst>
                <a:gd name="T0" fmla="*/ 52 w 103"/>
                <a:gd name="T1" fmla="*/ 0 h 125"/>
                <a:gd name="T2" fmla="*/ 0 w 103"/>
                <a:gd name="T3" fmla="*/ 57 h 125"/>
                <a:gd name="T4" fmla="*/ 24 w 103"/>
                <a:gd name="T5" fmla="*/ 125 h 125"/>
                <a:gd name="T6" fmla="*/ 55 w 103"/>
                <a:gd name="T7" fmla="*/ 125 h 125"/>
                <a:gd name="T8" fmla="*/ 82 w 103"/>
                <a:gd name="T9" fmla="*/ 103 h 125"/>
                <a:gd name="T10" fmla="*/ 103 w 103"/>
                <a:gd name="T11" fmla="*/ 52 h 125"/>
                <a:gd name="T12" fmla="*/ 45 w 103"/>
                <a:gd name="T13" fmla="*/ 92 h 125"/>
                <a:gd name="T14" fmla="*/ 35 w 103"/>
                <a:gd name="T15" fmla="*/ 71 h 125"/>
                <a:gd name="T16" fmla="*/ 42 w 103"/>
                <a:gd name="T17" fmla="*/ 68 h 125"/>
                <a:gd name="T18" fmla="*/ 56 w 103"/>
                <a:gd name="T19" fmla="*/ 67 h 125"/>
                <a:gd name="T20" fmla="*/ 62 w 103"/>
                <a:gd name="T21" fmla="*/ 72 h 125"/>
                <a:gd name="T22" fmla="*/ 65 w 103"/>
                <a:gd name="T23" fmla="*/ 71 h 125"/>
                <a:gd name="T24" fmla="*/ 55 w 103"/>
                <a:gd name="T25" fmla="*/ 92 h 125"/>
                <a:gd name="T26" fmla="*/ 45 w 103"/>
                <a:gd name="T27" fmla="*/ 117 h 125"/>
                <a:gd name="T28" fmla="*/ 43 w 103"/>
                <a:gd name="T29" fmla="*/ 56 h 125"/>
                <a:gd name="T30" fmla="*/ 44 w 103"/>
                <a:gd name="T31" fmla="*/ 57 h 125"/>
                <a:gd name="T32" fmla="*/ 42 w 103"/>
                <a:gd name="T33" fmla="*/ 56 h 125"/>
                <a:gd name="T34" fmla="*/ 58 w 103"/>
                <a:gd name="T35" fmla="*/ 54 h 125"/>
                <a:gd name="T36" fmla="*/ 59 w 103"/>
                <a:gd name="T37" fmla="*/ 55 h 125"/>
                <a:gd name="T38" fmla="*/ 57 w 103"/>
                <a:gd name="T39" fmla="*/ 55 h 125"/>
                <a:gd name="T40" fmla="*/ 93 w 103"/>
                <a:gd name="T41" fmla="*/ 60 h 125"/>
                <a:gd name="T42" fmla="*/ 75 w 103"/>
                <a:gd name="T43" fmla="*/ 97 h 125"/>
                <a:gd name="T44" fmla="*/ 61 w 103"/>
                <a:gd name="T45" fmla="*/ 117 h 125"/>
                <a:gd name="T46" fmla="*/ 73 w 103"/>
                <a:gd name="T47" fmla="*/ 70 h 125"/>
                <a:gd name="T48" fmla="*/ 67 w 103"/>
                <a:gd name="T49" fmla="*/ 67 h 125"/>
                <a:gd name="T50" fmla="*/ 59 w 103"/>
                <a:gd name="T51" fmla="*/ 67 h 125"/>
                <a:gd name="T52" fmla="*/ 58 w 103"/>
                <a:gd name="T53" fmla="*/ 65 h 125"/>
                <a:gd name="T54" fmla="*/ 58 w 103"/>
                <a:gd name="T55" fmla="*/ 51 h 125"/>
                <a:gd name="T56" fmla="*/ 55 w 103"/>
                <a:gd name="T57" fmla="*/ 64 h 125"/>
                <a:gd name="T58" fmla="*/ 44 w 103"/>
                <a:gd name="T59" fmla="*/ 65 h 125"/>
                <a:gd name="T60" fmla="*/ 44 w 103"/>
                <a:gd name="T61" fmla="*/ 53 h 125"/>
                <a:gd name="T62" fmla="*/ 39 w 103"/>
                <a:gd name="T63" fmla="*/ 63 h 125"/>
                <a:gd name="T64" fmla="*/ 36 w 103"/>
                <a:gd name="T65" fmla="*/ 67 h 125"/>
                <a:gd name="T66" fmla="*/ 33 w 103"/>
                <a:gd name="T67" fmla="*/ 67 h 125"/>
                <a:gd name="T68" fmla="*/ 29 w 103"/>
                <a:gd name="T69" fmla="*/ 65 h 125"/>
                <a:gd name="T70" fmla="*/ 29 w 103"/>
                <a:gd name="T71" fmla="*/ 66 h 125"/>
                <a:gd name="T72" fmla="*/ 29 w 103"/>
                <a:gd name="T73" fmla="*/ 66 h 125"/>
                <a:gd name="T74" fmla="*/ 39 w 103"/>
                <a:gd name="T75" fmla="*/ 93 h 125"/>
                <a:gd name="T76" fmla="*/ 33 w 103"/>
                <a:gd name="T77" fmla="*/ 117 h 125"/>
                <a:gd name="T78" fmla="*/ 9 w 103"/>
                <a:gd name="T79" fmla="*/ 60 h 125"/>
                <a:gd name="T80" fmla="*/ 9 w 103"/>
                <a:gd name="T81" fmla="*/ 54 h 125"/>
                <a:gd name="T82" fmla="*/ 52 w 103"/>
                <a:gd name="T83" fmla="*/ 9 h 125"/>
                <a:gd name="T84" fmla="*/ 94 w 103"/>
                <a:gd name="T85" fmla="*/ 5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3" h="125">
                  <a:moveTo>
                    <a:pt x="103" y="52"/>
                  </a:moveTo>
                  <a:cubicBezTo>
                    <a:pt x="103" y="23"/>
                    <a:pt x="80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54"/>
                    <a:pt x="0" y="55"/>
                    <a:pt x="0" y="57"/>
                  </a:cubicBezTo>
                  <a:cubicBezTo>
                    <a:pt x="0" y="58"/>
                    <a:pt x="1" y="78"/>
                    <a:pt x="21" y="103"/>
                  </a:cubicBezTo>
                  <a:cubicBezTo>
                    <a:pt x="26" y="110"/>
                    <a:pt x="24" y="125"/>
                    <a:pt x="24" y="125"/>
                  </a:cubicBezTo>
                  <a:cubicBezTo>
                    <a:pt x="32" y="125"/>
                    <a:pt x="40" y="125"/>
                    <a:pt x="48" y="125"/>
                  </a:cubicBezTo>
                  <a:cubicBezTo>
                    <a:pt x="50" y="125"/>
                    <a:pt x="53" y="125"/>
                    <a:pt x="55" y="125"/>
                  </a:cubicBezTo>
                  <a:cubicBezTo>
                    <a:pt x="63" y="125"/>
                    <a:pt x="71" y="125"/>
                    <a:pt x="79" y="125"/>
                  </a:cubicBezTo>
                  <a:cubicBezTo>
                    <a:pt x="79" y="125"/>
                    <a:pt x="77" y="110"/>
                    <a:pt x="82" y="103"/>
                  </a:cubicBezTo>
                  <a:cubicBezTo>
                    <a:pt x="102" y="78"/>
                    <a:pt x="103" y="58"/>
                    <a:pt x="103" y="57"/>
                  </a:cubicBezTo>
                  <a:cubicBezTo>
                    <a:pt x="103" y="55"/>
                    <a:pt x="103" y="54"/>
                    <a:pt x="103" y="52"/>
                  </a:cubicBezTo>
                  <a:close/>
                  <a:moveTo>
                    <a:pt x="45" y="117"/>
                  </a:moveTo>
                  <a:cubicBezTo>
                    <a:pt x="45" y="92"/>
                    <a:pt x="45" y="92"/>
                    <a:pt x="45" y="92"/>
                  </a:cubicBezTo>
                  <a:cubicBezTo>
                    <a:pt x="45" y="91"/>
                    <a:pt x="45" y="91"/>
                    <a:pt x="45" y="90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6" y="71"/>
                    <a:pt x="36" y="71"/>
                    <a:pt x="37" y="70"/>
                  </a:cubicBezTo>
                  <a:cubicBezTo>
                    <a:pt x="39" y="70"/>
                    <a:pt x="40" y="69"/>
                    <a:pt x="42" y="68"/>
                  </a:cubicBezTo>
                  <a:cubicBezTo>
                    <a:pt x="43" y="70"/>
                    <a:pt x="45" y="71"/>
                    <a:pt x="47" y="71"/>
                  </a:cubicBezTo>
                  <a:cubicBezTo>
                    <a:pt x="50" y="72"/>
                    <a:pt x="53" y="70"/>
                    <a:pt x="56" y="67"/>
                  </a:cubicBezTo>
                  <a:cubicBezTo>
                    <a:pt x="56" y="68"/>
                    <a:pt x="57" y="68"/>
                    <a:pt x="57" y="68"/>
                  </a:cubicBezTo>
                  <a:cubicBezTo>
                    <a:pt x="58" y="71"/>
                    <a:pt x="60" y="72"/>
                    <a:pt x="62" y="72"/>
                  </a:cubicBezTo>
                  <a:cubicBezTo>
                    <a:pt x="62" y="72"/>
                    <a:pt x="63" y="72"/>
                    <a:pt x="63" y="72"/>
                  </a:cubicBezTo>
                  <a:cubicBezTo>
                    <a:pt x="63" y="72"/>
                    <a:pt x="64" y="71"/>
                    <a:pt x="65" y="71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55" y="91"/>
                    <a:pt x="55" y="91"/>
                    <a:pt x="55" y="92"/>
                  </a:cubicBezTo>
                  <a:cubicBezTo>
                    <a:pt x="55" y="117"/>
                    <a:pt x="55" y="117"/>
                    <a:pt x="55" y="117"/>
                  </a:cubicBezTo>
                  <a:lnTo>
                    <a:pt x="45" y="117"/>
                  </a:lnTo>
                  <a:close/>
                  <a:moveTo>
                    <a:pt x="42" y="56"/>
                  </a:moveTo>
                  <a:cubicBezTo>
                    <a:pt x="42" y="56"/>
                    <a:pt x="43" y="56"/>
                    <a:pt x="43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4" y="56"/>
                    <a:pt x="44" y="57"/>
                    <a:pt x="44" y="57"/>
                  </a:cubicBezTo>
                  <a:cubicBezTo>
                    <a:pt x="44" y="59"/>
                    <a:pt x="44" y="60"/>
                    <a:pt x="42" y="62"/>
                  </a:cubicBezTo>
                  <a:cubicBezTo>
                    <a:pt x="41" y="59"/>
                    <a:pt x="42" y="57"/>
                    <a:pt x="42" y="56"/>
                  </a:cubicBezTo>
                  <a:close/>
                  <a:moveTo>
                    <a:pt x="57" y="55"/>
                  </a:moveTo>
                  <a:cubicBezTo>
                    <a:pt x="58" y="54"/>
                    <a:pt x="58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9" y="54"/>
                    <a:pt x="59" y="55"/>
                    <a:pt x="59" y="55"/>
                  </a:cubicBezTo>
                  <a:cubicBezTo>
                    <a:pt x="59" y="55"/>
                    <a:pt x="59" y="58"/>
                    <a:pt x="57" y="61"/>
                  </a:cubicBezTo>
                  <a:cubicBezTo>
                    <a:pt x="57" y="59"/>
                    <a:pt x="57" y="56"/>
                    <a:pt x="57" y="55"/>
                  </a:cubicBezTo>
                  <a:close/>
                  <a:moveTo>
                    <a:pt x="94" y="54"/>
                  </a:moveTo>
                  <a:cubicBezTo>
                    <a:pt x="93" y="60"/>
                    <a:pt x="93" y="60"/>
                    <a:pt x="93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3" y="66"/>
                    <a:pt x="89" y="80"/>
                    <a:pt x="75" y="97"/>
                  </a:cubicBezTo>
                  <a:cubicBezTo>
                    <a:pt x="71" y="103"/>
                    <a:pt x="70" y="110"/>
                    <a:pt x="70" y="117"/>
                  </a:cubicBezTo>
                  <a:cubicBezTo>
                    <a:pt x="61" y="117"/>
                    <a:pt x="61" y="117"/>
                    <a:pt x="61" y="117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73" y="68"/>
                    <a:pt x="73" y="66"/>
                    <a:pt x="71" y="65"/>
                  </a:cubicBezTo>
                  <a:cubicBezTo>
                    <a:pt x="70" y="65"/>
                    <a:pt x="68" y="65"/>
                    <a:pt x="67" y="67"/>
                  </a:cubicBezTo>
                  <a:cubicBezTo>
                    <a:pt x="66" y="67"/>
                    <a:pt x="64" y="68"/>
                    <a:pt x="62" y="68"/>
                  </a:cubicBezTo>
                  <a:cubicBezTo>
                    <a:pt x="61" y="69"/>
                    <a:pt x="60" y="68"/>
                    <a:pt x="59" y="67"/>
                  </a:cubicBezTo>
                  <a:cubicBezTo>
                    <a:pt x="59" y="66"/>
                    <a:pt x="59" y="65"/>
                    <a:pt x="58" y="65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61" y="61"/>
                    <a:pt x="63" y="56"/>
                    <a:pt x="61" y="53"/>
                  </a:cubicBezTo>
                  <a:cubicBezTo>
                    <a:pt x="61" y="52"/>
                    <a:pt x="60" y="51"/>
                    <a:pt x="58" y="51"/>
                  </a:cubicBezTo>
                  <a:cubicBezTo>
                    <a:pt x="56" y="51"/>
                    <a:pt x="55" y="52"/>
                    <a:pt x="54" y="54"/>
                  </a:cubicBezTo>
                  <a:cubicBezTo>
                    <a:pt x="53" y="56"/>
                    <a:pt x="53" y="61"/>
                    <a:pt x="55" y="64"/>
                  </a:cubicBezTo>
                  <a:cubicBezTo>
                    <a:pt x="53" y="66"/>
                    <a:pt x="50" y="68"/>
                    <a:pt x="48" y="68"/>
                  </a:cubicBezTo>
                  <a:cubicBezTo>
                    <a:pt x="46" y="68"/>
                    <a:pt x="45" y="67"/>
                    <a:pt x="44" y="65"/>
                  </a:cubicBezTo>
                  <a:cubicBezTo>
                    <a:pt x="46" y="63"/>
                    <a:pt x="47" y="60"/>
                    <a:pt x="47" y="57"/>
                  </a:cubicBezTo>
                  <a:cubicBezTo>
                    <a:pt x="47" y="55"/>
                    <a:pt x="46" y="53"/>
                    <a:pt x="44" y="53"/>
                  </a:cubicBezTo>
                  <a:cubicBezTo>
                    <a:pt x="42" y="52"/>
                    <a:pt x="41" y="53"/>
                    <a:pt x="40" y="54"/>
                  </a:cubicBezTo>
                  <a:cubicBezTo>
                    <a:pt x="38" y="56"/>
                    <a:pt x="38" y="60"/>
                    <a:pt x="39" y="63"/>
                  </a:cubicBezTo>
                  <a:cubicBezTo>
                    <a:pt x="40" y="64"/>
                    <a:pt x="40" y="64"/>
                    <a:pt x="40" y="65"/>
                  </a:cubicBezTo>
                  <a:cubicBezTo>
                    <a:pt x="39" y="66"/>
                    <a:pt x="38" y="67"/>
                    <a:pt x="36" y="67"/>
                  </a:cubicBezTo>
                  <a:cubicBezTo>
                    <a:pt x="35" y="68"/>
                    <a:pt x="34" y="68"/>
                    <a:pt x="34" y="68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3" y="66"/>
                    <a:pt x="31" y="65"/>
                    <a:pt x="30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7" y="67"/>
                    <a:pt x="27" y="68"/>
                    <a:pt x="28" y="70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0"/>
                    <a:pt x="32" y="103"/>
                    <a:pt x="28" y="97"/>
                  </a:cubicBezTo>
                  <a:cubicBezTo>
                    <a:pt x="14" y="80"/>
                    <a:pt x="10" y="66"/>
                    <a:pt x="9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3"/>
                    <a:pt x="9" y="53"/>
                    <a:pt x="9" y="52"/>
                  </a:cubicBezTo>
                  <a:cubicBezTo>
                    <a:pt x="9" y="28"/>
                    <a:pt x="28" y="9"/>
                    <a:pt x="52" y="9"/>
                  </a:cubicBezTo>
                  <a:cubicBezTo>
                    <a:pt x="75" y="9"/>
                    <a:pt x="94" y="28"/>
                    <a:pt x="94" y="52"/>
                  </a:cubicBezTo>
                  <a:cubicBezTo>
                    <a:pt x="94" y="53"/>
                    <a:pt x="94" y="53"/>
                    <a:pt x="9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6" name="Freeform 846"/>
            <p:cNvSpPr>
              <a:spLocks/>
            </p:cNvSpPr>
            <p:nvPr/>
          </p:nvSpPr>
          <p:spPr bwMode="auto">
            <a:xfrm>
              <a:off x="5071899" y="5869129"/>
              <a:ext cx="140957" cy="79153"/>
            </a:xfrm>
            <a:custGeom>
              <a:avLst/>
              <a:gdLst>
                <a:gd name="T0" fmla="*/ 0 w 55"/>
                <a:gd name="T1" fmla="*/ 4 h 31"/>
                <a:gd name="T2" fmla="*/ 3 w 55"/>
                <a:gd name="T3" fmla="*/ 4 h 31"/>
                <a:gd name="T4" fmla="*/ 3 w 55"/>
                <a:gd name="T5" fmla="*/ 8 h 31"/>
                <a:gd name="T6" fmla="*/ 0 w 55"/>
                <a:gd name="T7" fmla="*/ 8 h 31"/>
                <a:gd name="T8" fmla="*/ 0 w 55"/>
                <a:gd name="T9" fmla="*/ 12 h 31"/>
                <a:gd name="T10" fmla="*/ 3 w 55"/>
                <a:gd name="T11" fmla="*/ 12 h 31"/>
                <a:gd name="T12" fmla="*/ 3 w 55"/>
                <a:gd name="T13" fmla="*/ 16 h 31"/>
                <a:gd name="T14" fmla="*/ 0 w 55"/>
                <a:gd name="T15" fmla="*/ 16 h 31"/>
                <a:gd name="T16" fmla="*/ 12 w 55"/>
                <a:gd name="T17" fmla="*/ 26 h 31"/>
                <a:gd name="T18" fmla="*/ 19 w 55"/>
                <a:gd name="T19" fmla="*/ 31 h 31"/>
                <a:gd name="T20" fmla="*/ 36 w 55"/>
                <a:gd name="T21" fmla="*/ 31 h 31"/>
                <a:gd name="T22" fmla="*/ 43 w 55"/>
                <a:gd name="T23" fmla="*/ 26 h 31"/>
                <a:gd name="T24" fmla="*/ 55 w 55"/>
                <a:gd name="T25" fmla="*/ 16 h 31"/>
                <a:gd name="T26" fmla="*/ 53 w 55"/>
                <a:gd name="T27" fmla="*/ 16 h 31"/>
                <a:gd name="T28" fmla="*/ 53 w 55"/>
                <a:gd name="T29" fmla="*/ 12 h 31"/>
                <a:gd name="T30" fmla="*/ 55 w 55"/>
                <a:gd name="T31" fmla="*/ 12 h 31"/>
                <a:gd name="T32" fmla="*/ 55 w 55"/>
                <a:gd name="T33" fmla="*/ 8 h 31"/>
                <a:gd name="T34" fmla="*/ 53 w 55"/>
                <a:gd name="T35" fmla="*/ 8 h 31"/>
                <a:gd name="T36" fmla="*/ 53 w 55"/>
                <a:gd name="T37" fmla="*/ 4 h 31"/>
                <a:gd name="T38" fmla="*/ 55 w 55"/>
                <a:gd name="T39" fmla="*/ 4 h 31"/>
                <a:gd name="T40" fmla="*/ 55 w 55"/>
                <a:gd name="T41" fmla="*/ 0 h 31"/>
                <a:gd name="T42" fmla="*/ 0 w 55"/>
                <a:gd name="T43" fmla="*/ 0 h 31"/>
                <a:gd name="T44" fmla="*/ 0 w 55"/>
                <a:gd name="T4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" h="31">
                  <a:moveTo>
                    <a:pt x="0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21"/>
                    <a:pt x="6" y="26"/>
                    <a:pt x="12" y="26"/>
                  </a:cubicBezTo>
                  <a:cubicBezTo>
                    <a:pt x="13" y="29"/>
                    <a:pt x="16" y="31"/>
                    <a:pt x="19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9" y="31"/>
                    <a:pt x="42" y="29"/>
                    <a:pt x="43" y="26"/>
                  </a:cubicBezTo>
                  <a:cubicBezTo>
                    <a:pt x="49" y="26"/>
                    <a:pt x="54" y="21"/>
                    <a:pt x="55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6777513" y="3231504"/>
            <a:ext cx="306468" cy="292354"/>
            <a:chOff x="8145843" y="5425657"/>
            <a:chExt cx="494435" cy="471664"/>
          </a:xfrm>
          <a:solidFill>
            <a:schemeClr val="accent2"/>
          </a:solidFill>
        </p:grpSpPr>
        <p:sp>
          <p:nvSpPr>
            <p:cNvPr id="108" name="Freeform 850"/>
            <p:cNvSpPr>
              <a:spLocks/>
            </p:cNvSpPr>
            <p:nvPr/>
          </p:nvSpPr>
          <p:spPr bwMode="auto">
            <a:xfrm>
              <a:off x="8294391" y="5425657"/>
              <a:ext cx="89996" cy="101923"/>
            </a:xfrm>
            <a:custGeom>
              <a:avLst/>
              <a:gdLst>
                <a:gd name="T0" fmla="*/ 9 w 35"/>
                <a:gd name="T1" fmla="*/ 35 h 40"/>
                <a:gd name="T2" fmla="*/ 5 w 35"/>
                <a:gd name="T3" fmla="*/ 13 h 40"/>
                <a:gd name="T4" fmla="*/ 27 w 35"/>
                <a:gd name="T5" fmla="*/ 4 h 40"/>
                <a:gd name="T6" fmla="*/ 30 w 35"/>
                <a:gd name="T7" fmla="*/ 27 h 40"/>
                <a:gd name="T8" fmla="*/ 9 w 35"/>
                <a:gd name="T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0">
                  <a:moveTo>
                    <a:pt x="9" y="35"/>
                  </a:moveTo>
                  <a:cubicBezTo>
                    <a:pt x="2" y="31"/>
                    <a:pt x="0" y="21"/>
                    <a:pt x="5" y="13"/>
                  </a:cubicBezTo>
                  <a:cubicBezTo>
                    <a:pt x="10" y="4"/>
                    <a:pt x="20" y="0"/>
                    <a:pt x="27" y="4"/>
                  </a:cubicBezTo>
                  <a:cubicBezTo>
                    <a:pt x="34" y="8"/>
                    <a:pt x="35" y="19"/>
                    <a:pt x="30" y="27"/>
                  </a:cubicBezTo>
                  <a:cubicBezTo>
                    <a:pt x="25" y="36"/>
                    <a:pt x="16" y="40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9" name="Freeform 851"/>
            <p:cNvSpPr>
              <a:spLocks/>
            </p:cNvSpPr>
            <p:nvPr/>
          </p:nvSpPr>
          <p:spPr bwMode="auto">
            <a:xfrm>
              <a:off x="8145843" y="5499388"/>
              <a:ext cx="489012" cy="397933"/>
            </a:xfrm>
            <a:custGeom>
              <a:avLst/>
              <a:gdLst>
                <a:gd name="T0" fmla="*/ 3 w 191"/>
                <a:gd name="T1" fmla="*/ 12 h 155"/>
                <a:gd name="T2" fmla="*/ 4 w 191"/>
                <a:gd name="T3" fmla="*/ 12 h 155"/>
                <a:gd name="T4" fmla="*/ 10 w 191"/>
                <a:gd name="T5" fmla="*/ 10 h 155"/>
                <a:gd name="T6" fmla="*/ 35 w 191"/>
                <a:gd name="T7" fmla="*/ 1 h 155"/>
                <a:gd name="T8" fmla="*/ 58 w 191"/>
                <a:gd name="T9" fmla="*/ 6 h 155"/>
                <a:gd name="T10" fmla="*/ 52 w 191"/>
                <a:gd name="T11" fmla="*/ 9 h 155"/>
                <a:gd name="T12" fmla="*/ 50 w 191"/>
                <a:gd name="T13" fmla="*/ 19 h 155"/>
                <a:gd name="T14" fmla="*/ 60 w 191"/>
                <a:gd name="T15" fmla="*/ 14 h 155"/>
                <a:gd name="T16" fmla="*/ 64 w 191"/>
                <a:gd name="T17" fmla="*/ 7 h 155"/>
                <a:gd name="T18" fmla="*/ 65 w 191"/>
                <a:gd name="T19" fmla="*/ 15 h 155"/>
                <a:gd name="T20" fmla="*/ 53 w 191"/>
                <a:gd name="T21" fmla="*/ 41 h 155"/>
                <a:gd name="T22" fmla="*/ 65 w 191"/>
                <a:gd name="T23" fmla="*/ 20 h 155"/>
                <a:gd name="T24" fmla="*/ 70 w 191"/>
                <a:gd name="T25" fmla="*/ 19 h 155"/>
                <a:gd name="T26" fmla="*/ 75 w 191"/>
                <a:gd name="T27" fmla="*/ 50 h 155"/>
                <a:gd name="T28" fmla="*/ 95 w 191"/>
                <a:gd name="T29" fmla="*/ 63 h 155"/>
                <a:gd name="T30" fmla="*/ 130 w 191"/>
                <a:gd name="T31" fmla="*/ 35 h 155"/>
                <a:gd name="T32" fmla="*/ 191 w 191"/>
                <a:gd name="T33" fmla="*/ 79 h 155"/>
                <a:gd name="T34" fmla="*/ 183 w 191"/>
                <a:gd name="T35" fmla="*/ 81 h 155"/>
                <a:gd name="T36" fmla="*/ 92 w 191"/>
                <a:gd name="T37" fmla="*/ 81 h 155"/>
                <a:gd name="T38" fmla="*/ 77 w 191"/>
                <a:gd name="T39" fmla="*/ 79 h 155"/>
                <a:gd name="T40" fmla="*/ 71 w 191"/>
                <a:gd name="T41" fmla="*/ 71 h 155"/>
                <a:gd name="T42" fmla="*/ 61 w 191"/>
                <a:gd name="T43" fmla="*/ 63 h 155"/>
                <a:gd name="T44" fmla="*/ 61 w 191"/>
                <a:gd name="T45" fmla="*/ 63 h 155"/>
                <a:gd name="T46" fmla="*/ 61 w 191"/>
                <a:gd name="T47" fmla="*/ 63 h 155"/>
                <a:gd name="T48" fmla="*/ 57 w 191"/>
                <a:gd name="T49" fmla="*/ 57 h 155"/>
                <a:gd name="T50" fmla="*/ 57 w 191"/>
                <a:gd name="T51" fmla="*/ 55 h 155"/>
                <a:gd name="T52" fmla="*/ 56 w 191"/>
                <a:gd name="T53" fmla="*/ 50 h 155"/>
                <a:gd name="T54" fmla="*/ 60 w 191"/>
                <a:gd name="T55" fmla="*/ 94 h 155"/>
                <a:gd name="T56" fmla="*/ 46 w 191"/>
                <a:gd name="T57" fmla="*/ 155 h 155"/>
                <a:gd name="T58" fmla="*/ 41 w 191"/>
                <a:gd name="T59" fmla="*/ 105 h 155"/>
                <a:gd name="T60" fmla="*/ 40 w 191"/>
                <a:gd name="T61" fmla="*/ 104 h 155"/>
                <a:gd name="T62" fmla="*/ 32 w 191"/>
                <a:gd name="T63" fmla="*/ 87 h 155"/>
                <a:gd name="T64" fmla="*/ 5 w 191"/>
                <a:gd name="T65" fmla="*/ 152 h 155"/>
                <a:gd name="T66" fmla="*/ 2 w 191"/>
                <a:gd name="T67" fmla="*/ 66 h 155"/>
                <a:gd name="T68" fmla="*/ 15 w 191"/>
                <a:gd name="T69" fmla="*/ 40 h 155"/>
                <a:gd name="T70" fmla="*/ 1 w 191"/>
                <a:gd name="T71" fmla="*/ 29 h 155"/>
                <a:gd name="T72" fmla="*/ 0 w 191"/>
                <a:gd name="T73" fmla="*/ 28 h 155"/>
                <a:gd name="T74" fmla="*/ 3 w 191"/>
                <a:gd name="T75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5"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7" y="0"/>
                    <a:pt x="44" y="0"/>
                    <a:pt x="46" y="1"/>
                  </a:cubicBezTo>
                  <a:cubicBezTo>
                    <a:pt x="51" y="2"/>
                    <a:pt x="54" y="4"/>
                    <a:pt x="58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2" y="33"/>
                    <a:pt x="136" y="33"/>
                    <a:pt x="138" y="35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0" y="80"/>
                    <a:pt x="189" y="81"/>
                    <a:pt x="187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79" y="81"/>
                    <a:pt x="78" y="80"/>
                    <a:pt x="77" y="79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53" y="50"/>
                    <a:pt x="59" y="59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4" y="56"/>
                    <a:pt x="51" y="63"/>
                    <a:pt x="49" y="71"/>
                  </a:cubicBezTo>
                  <a:cubicBezTo>
                    <a:pt x="51" y="76"/>
                    <a:pt x="55" y="85"/>
                    <a:pt x="60" y="94"/>
                  </a:cubicBezTo>
                  <a:cubicBezTo>
                    <a:pt x="65" y="120"/>
                    <a:pt x="64" y="137"/>
                    <a:pt x="65" y="154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1" y="106"/>
                    <a:pt x="28" y="136"/>
                    <a:pt x="25" y="154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8" y="124"/>
                    <a:pt x="10" y="98"/>
                    <a:pt x="11" y="70"/>
                  </a:cubicBezTo>
                  <a:cubicBezTo>
                    <a:pt x="8" y="69"/>
                    <a:pt x="5" y="67"/>
                    <a:pt x="2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57"/>
                    <a:pt x="11" y="49"/>
                    <a:pt x="15" y="4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3" y="8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10" name="Freeform 852"/>
            <p:cNvSpPr>
              <a:spLocks noEditPoints="1"/>
            </p:cNvSpPr>
            <p:nvPr/>
          </p:nvSpPr>
          <p:spPr bwMode="auto">
            <a:xfrm>
              <a:off x="8337762" y="5711908"/>
              <a:ext cx="302516" cy="176739"/>
            </a:xfrm>
            <a:custGeom>
              <a:avLst/>
              <a:gdLst>
                <a:gd name="T0" fmla="*/ 63 w 118"/>
                <a:gd name="T1" fmla="*/ 46 h 69"/>
                <a:gd name="T2" fmla="*/ 118 w 118"/>
                <a:gd name="T3" fmla="*/ 0 h 69"/>
                <a:gd name="T4" fmla="*/ 118 w 118"/>
                <a:gd name="T5" fmla="*/ 63 h 69"/>
                <a:gd name="T6" fmla="*/ 112 w 118"/>
                <a:gd name="T7" fmla="*/ 69 h 69"/>
                <a:gd name="T8" fmla="*/ 5 w 118"/>
                <a:gd name="T9" fmla="*/ 69 h 69"/>
                <a:gd name="T10" fmla="*/ 0 w 118"/>
                <a:gd name="T11" fmla="*/ 63 h 69"/>
                <a:gd name="T12" fmla="*/ 0 w 118"/>
                <a:gd name="T13" fmla="*/ 0 h 69"/>
                <a:gd name="T14" fmla="*/ 55 w 118"/>
                <a:gd name="T15" fmla="*/ 46 h 69"/>
                <a:gd name="T16" fmla="*/ 63 w 118"/>
                <a:gd name="T17" fmla="*/ 46 h 69"/>
                <a:gd name="T18" fmla="*/ 84 w 118"/>
                <a:gd name="T19" fmla="*/ 39 h 69"/>
                <a:gd name="T20" fmla="*/ 110 w 118"/>
                <a:gd name="T21" fmla="*/ 64 h 69"/>
                <a:gd name="T22" fmla="*/ 111 w 118"/>
                <a:gd name="T23" fmla="*/ 64 h 69"/>
                <a:gd name="T24" fmla="*/ 113 w 118"/>
                <a:gd name="T25" fmla="*/ 64 h 69"/>
                <a:gd name="T26" fmla="*/ 113 w 118"/>
                <a:gd name="T27" fmla="*/ 61 h 69"/>
                <a:gd name="T28" fmla="*/ 87 w 118"/>
                <a:gd name="T29" fmla="*/ 36 h 69"/>
                <a:gd name="T30" fmla="*/ 84 w 118"/>
                <a:gd name="T31" fmla="*/ 37 h 69"/>
                <a:gd name="T32" fmla="*/ 84 w 118"/>
                <a:gd name="T33" fmla="*/ 39 h 69"/>
                <a:gd name="T34" fmla="*/ 34 w 118"/>
                <a:gd name="T35" fmla="*/ 37 h 69"/>
                <a:gd name="T36" fmla="*/ 31 w 118"/>
                <a:gd name="T37" fmla="*/ 36 h 69"/>
                <a:gd name="T38" fmla="*/ 5 w 118"/>
                <a:gd name="T39" fmla="*/ 61 h 69"/>
                <a:gd name="T40" fmla="*/ 5 w 118"/>
                <a:gd name="T41" fmla="*/ 64 h 69"/>
                <a:gd name="T42" fmla="*/ 6 w 118"/>
                <a:gd name="T43" fmla="*/ 64 h 69"/>
                <a:gd name="T44" fmla="*/ 8 w 118"/>
                <a:gd name="T45" fmla="*/ 64 h 69"/>
                <a:gd name="T46" fmla="*/ 34 w 118"/>
                <a:gd name="T47" fmla="*/ 39 h 69"/>
                <a:gd name="T48" fmla="*/ 34 w 118"/>
                <a:gd name="T49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69">
                  <a:moveTo>
                    <a:pt x="63" y="46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6"/>
                    <a:pt x="116" y="69"/>
                    <a:pt x="112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2" y="69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7" y="47"/>
                    <a:pt x="61" y="47"/>
                    <a:pt x="63" y="46"/>
                  </a:cubicBezTo>
                  <a:close/>
                  <a:moveTo>
                    <a:pt x="84" y="39"/>
                  </a:moveTo>
                  <a:cubicBezTo>
                    <a:pt x="110" y="64"/>
                    <a:pt x="110" y="64"/>
                    <a:pt x="110" y="64"/>
                  </a:cubicBezTo>
                  <a:cubicBezTo>
                    <a:pt x="110" y="64"/>
                    <a:pt x="111" y="64"/>
                    <a:pt x="111" y="64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6" y="36"/>
                    <a:pt x="85" y="36"/>
                    <a:pt x="84" y="37"/>
                  </a:cubicBezTo>
                  <a:cubicBezTo>
                    <a:pt x="84" y="37"/>
                    <a:pt x="84" y="38"/>
                    <a:pt x="84" y="39"/>
                  </a:cubicBezTo>
                  <a:close/>
                  <a:moveTo>
                    <a:pt x="34" y="37"/>
                  </a:moveTo>
                  <a:cubicBezTo>
                    <a:pt x="33" y="36"/>
                    <a:pt x="32" y="36"/>
                    <a:pt x="31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2"/>
                    <a:pt x="4" y="63"/>
                    <a:pt x="5" y="64"/>
                  </a:cubicBezTo>
                  <a:cubicBezTo>
                    <a:pt x="5" y="64"/>
                    <a:pt x="6" y="64"/>
                    <a:pt x="6" y="64"/>
                  </a:cubicBezTo>
                  <a:cubicBezTo>
                    <a:pt x="7" y="64"/>
                    <a:pt x="7" y="64"/>
                    <a:pt x="8" y="6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8"/>
                    <a:pt x="34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11" name="Freeform 853"/>
            <p:cNvSpPr>
              <a:spLocks/>
            </p:cNvSpPr>
            <p:nvPr/>
          </p:nvSpPr>
          <p:spPr bwMode="auto">
            <a:xfrm>
              <a:off x="8414746" y="5709740"/>
              <a:ext cx="169148" cy="43371"/>
            </a:xfrm>
            <a:custGeom>
              <a:avLst/>
              <a:gdLst>
                <a:gd name="T0" fmla="*/ 4 w 66"/>
                <a:gd name="T1" fmla="*/ 1 h 17"/>
                <a:gd name="T2" fmla="*/ 63 w 66"/>
                <a:gd name="T3" fmla="*/ 11 h 17"/>
                <a:gd name="T4" fmla="*/ 66 w 66"/>
                <a:gd name="T5" fmla="*/ 15 h 17"/>
                <a:gd name="T6" fmla="*/ 62 w 66"/>
                <a:gd name="T7" fmla="*/ 17 h 17"/>
                <a:gd name="T8" fmla="*/ 62 w 66"/>
                <a:gd name="T9" fmla="*/ 17 h 17"/>
                <a:gd name="T10" fmla="*/ 2 w 66"/>
                <a:gd name="T11" fmla="*/ 7 h 17"/>
                <a:gd name="T12" fmla="*/ 0 w 66"/>
                <a:gd name="T13" fmla="*/ 3 h 17"/>
                <a:gd name="T14" fmla="*/ 4 w 66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7">
                  <a:moveTo>
                    <a:pt x="4" y="1"/>
                  </a:moveTo>
                  <a:cubicBezTo>
                    <a:pt x="63" y="11"/>
                    <a:pt x="63" y="11"/>
                    <a:pt x="63" y="11"/>
                  </a:cubicBezTo>
                  <a:cubicBezTo>
                    <a:pt x="65" y="11"/>
                    <a:pt x="66" y="13"/>
                    <a:pt x="66" y="15"/>
                  </a:cubicBezTo>
                  <a:cubicBezTo>
                    <a:pt x="65" y="16"/>
                    <a:pt x="64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12" name="Freeform 854"/>
            <p:cNvSpPr>
              <a:spLocks/>
            </p:cNvSpPr>
            <p:nvPr/>
          </p:nvSpPr>
          <p:spPr bwMode="auto">
            <a:xfrm>
              <a:off x="8407156" y="5743352"/>
              <a:ext cx="135536" cy="35782"/>
            </a:xfrm>
            <a:custGeom>
              <a:avLst/>
              <a:gdLst>
                <a:gd name="T0" fmla="*/ 1 w 53"/>
                <a:gd name="T1" fmla="*/ 3 h 14"/>
                <a:gd name="T2" fmla="*/ 4 w 53"/>
                <a:gd name="T3" fmla="*/ 0 h 14"/>
                <a:gd name="T4" fmla="*/ 50 w 53"/>
                <a:gd name="T5" fmla="*/ 8 h 14"/>
                <a:gd name="T6" fmla="*/ 53 w 53"/>
                <a:gd name="T7" fmla="*/ 12 h 14"/>
                <a:gd name="T8" fmla="*/ 50 w 53"/>
                <a:gd name="T9" fmla="*/ 14 h 14"/>
                <a:gd name="T10" fmla="*/ 49 w 53"/>
                <a:gd name="T11" fmla="*/ 14 h 14"/>
                <a:gd name="T12" fmla="*/ 3 w 53"/>
                <a:gd name="T13" fmla="*/ 7 h 14"/>
                <a:gd name="T14" fmla="*/ 1 w 53"/>
                <a:gd name="T1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4">
                  <a:moveTo>
                    <a:pt x="1" y="3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3" y="10"/>
                    <a:pt x="53" y="12"/>
                  </a:cubicBezTo>
                  <a:cubicBezTo>
                    <a:pt x="53" y="13"/>
                    <a:pt x="51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6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13" name="Freeform 855"/>
            <p:cNvSpPr>
              <a:spLocks/>
            </p:cNvSpPr>
            <p:nvPr/>
          </p:nvSpPr>
          <p:spPr bwMode="auto">
            <a:xfrm>
              <a:off x="8450527" y="5784555"/>
              <a:ext cx="61805" cy="22770"/>
            </a:xfrm>
            <a:custGeom>
              <a:avLst/>
              <a:gdLst>
                <a:gd name="T0" fmla="*/ 21 w 24"/>
                <a:gd name="T1" fmla="*/ 3 h 9"/>
                <a:gd name="T2" fmla="*/ 24 w 24"/>
                <a:gd name="T3" fmla="*/ 6 h 9"/>
                <a:gd name="T4" fmla="*/ 21 w 24"/>
                <a:gd name="T5" fmla="*/ 9 h 9"/>
                <a:gd name="T6" fmla="*/ 20 w 24"/>
                <a:gd name="T7" fmla="*/ 9 h 9"/>
                <a:gd name="T8" fmla="*/ 3 w 24"/>
                <a:gd name="T9" fmla="*/ 6 h 9"/>
                <a:gd name="T10" fmla="*/ 0 w 24"/>
                <a:gd name="T11" fmla="*/ 3 h 9"/>
                <a:gd name="T12" fmla="*/ 4 w 24"/>
                <a:gd name="T13" fmla="*/ 0 h 9"/>
                <a:gd name="T14" fmla="*/ 21 w 24"/>
                <a:gd name="T1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9">
                  <a:moveTo>
                    <a:pt x="21" y="3"/>
                  </a:moveTo>
                  <a:cubicBezTo>
                    <a:pt x="23" y="3"/>
                    <a:pt x="24" y="5"/>
                    <a:pt x="24" y="6"/>
                  </a:cubicBezTo>
                  <a:cubicBezTo>
                    <a:pt x="24" y="8"/>
                    <a:pt x="22" y="9"/>
                    <a:pt x="21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lnTo>
                    <a:pt x="2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4" name="文本框 113"/>
          <p:cNvSpPr txBox="1"/>
          <p:nvPr/>
        </p:nvSpPr>
        <p:spPr>
          <a:xfrm>
            <a:off x="1539833" y="2034002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1539833" y="3586577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3902033" y="2034002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3902033" y="3586577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6264233" y="2034002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6264233" y="3586577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20" name="直接连接符 119"/>
          <p:cNvCxnSpPr/>
          <p:nvPr/>
        </p:nvCxnSpPr>
        <p:spPr>
          <a:xfrm>
            <a:off x="1900708" y="2354545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/>
          <p:nvPr/>
        </p:nvCxnSpPr>
        <p:spPr>
          <a:xfrm>
            <a:off x="1900708" y="3907120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/>
          <p:nvPr/>
        </p:nvCxnSpPr>
        <p:spPr>
          <a:xfrm>
            <a:off x="4262908" y="2354545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>
            <a:off x="4262908" y="3907120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/>
          <p:nvPr/>
        </p:nvCxnSpPr>
        <p:spPr>
          <a:xfrm>
            <a:off x="6625108" y="2354545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/>
          <p:nvPr/>
        </p:nvCxnSpPr>
        <p:spPr>
          <a:xfrm>
            <a:off x="6625108" y="3907120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0961126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9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0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62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4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5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3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75" presetID="2" presetClass="entr" presetSubtype="4" accel="6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7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88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0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1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9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01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3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4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2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 animBg="1"/>
          <p:bldP spid="114" grpId="0"/>
          <p:bldP spid="115" grpId="0"/>
          <p:bldP spid="116" grpId="0"/>
          <p:bldP spid="117" grpId="0"/>
          <p:bldP spid="118" grpId="0"/>
          <p:bldP spid="1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9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0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62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3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75" presetID="2" presetClass="entr" presetSubtype="4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88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9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01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2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 animBg="1"/>
          <p:bldP spid="114" grpId="0"/>
          <p:bldP spid="115" grpId="0"/>
          <p:bldP spid="116" grpId="0"/>
          <p:bldP spid="117" grpId="0"/>
          <p:bldP spid="118" grpId="0"/>
          <p:bldP spid="119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835696" y="1394685"/>
            <a:ext cx="1715522" cy="1715522"/>
            <a:chOff x="2193191" y="1899415"/>
            <a:chExt cx="2421376" cy="2421376"/>
          </a:xfrm>
          <a:effectLst/>
        </p:grpSpPr>
        <p:sp>
          <p:nvSpPr>
            <p:cNvPr id="5" name="椭圆 4"/>
            <p:cNvSpPr/>
            <p:nvPr/>
          </p:nvSpPr>
          <p:spPr>
            <a:xfrm>
              <a:off x="2193191" y="1899415"/>
              <a:ext cx="2421376" cy="2421376"/>
            </a:xfrm>
            <a:prstGeom prst="ellipse">
              <a:avLst/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345502" y="2051726"/>
              <a:ext cx="2116756" cy="211675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65100" dist="88900" dir="2700000" algn="tl" rotWithShape="0">
                <a:schemeClr val="accent3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82550" h="317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4458454" y="2562253"/>
            <a:ext cx="3216350" cy="3216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388788" y="2067780"/>
            <a:ext cx="1981396" cy="500287"/>
            <a:chOff x="7497701" y="1851659"/>
            <a:chExt cx="2177121" cy="667049"/>
          </a:xfrm>
        </p:grpSpPr>
        <p:sp>
          <p:nvSpPr>
            <p:cNvPr id="9" name="文本框 8"/>
            <p:cNvSpPr txBox="1"/>
            <p:nvPr/>
          </p:nvSpPr>
          <p:spPr>
            <a:xfrm>
              <a:off x="7497701" y="1851659"/>
              <a:ext cx="2177121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508478" y="2210932"/>
              <a:ext cx="215556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Add the title here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" name="文本框 10"/>
          <p:cNvSpPr txBox="1"/>
          <p:nvPr/>
        </p:nvSpPr>
        <p:spPr bwMode="auto">
          <a:xfrm>
            <a:off x="4388788" y="2768257"/>
            <a:ext cx="3381571" cy="768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 smtClean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此处添加详细文本描述，建议与标题相关并符合整体语言风格，语言描述尽量此处添加详细文本描述，建议与标题相关并符合整体语言风格，语言描述尽量此处添加详细文本描述，建议与标题相关并符合整体语言风格，</a:t>
            </a:r>
            <a:endParaRPr lang="en-US" altLang="zh-CN" sz="900" dirty="0">
              <a:solidFill>
                <a:srgbClr val="000000"/>
              </a:solidFill>
              <a:latin typeface="+mj-ea"/>
              <a:cs typeface="Lato Light" charset="0"/>
              <a:sym typeface="Lato Light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48439" y="3413319"/>
            <a:ext cx="149003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646471" y="3749845"/>
            <a:ext cx="2168504" cy="5204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+mj-ea"/>
              <a:ea typeface="+mj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024055" y="3694722"/>
            <a:ext cx="174256" cy="174256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14300" dist="508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04224" y="1817893"/>
            <a:ext cx="1271502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950" dirty="0">
                <a:solidFill>
                  <a:schemeClr val="accent3"/>
                </a:solidFill>
                <a:latin typeface="+mj-ea"/>
                <a:ea typeface="+mj-ea"/>
              </a:rPr>
              <a:t>75</a:t>
            </a:r>
            <a:r>
              <a:rPr lang="en-US" altLang="zh-CN" sz="3000" dirty="0">
                <a:solidFill>
                  <a:schemeClr val="accent3"/>
                </a:solidFill>
                <a:latin typeface="+mj-ea"/>
                <a:ea typeface="+mj-ea"/>
              </a:rPr>
              <a:t>%</a:t>
            </a:r>
            <a:endParaRPr lang="zh-CN" altLang="en-US" sz="825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83151124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00"/>
                            </p:stCondLst>
                            <p:childTnLst>
                              <p:par>
                                <p:cTn id="2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2" grpId="0"/>
      <p:bldP spid="13" grpId="0" animBg="1"/>
      <p:bldP spid="14" grpId="0" animBg="1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5390931" y="2352389"/>
            <a:ext cx="2808312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390931" y="4152589"/>
            <a:ext cx="2808312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534947" y="2450394"/>
            <a:ext cx="25202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400" b="1" dirty="0" smtClean="0">
                <a:solidFill>
                  <a:schemeClr val="accent1"/>
                </a:solidFill>
                <a:latin typeface="+mj-ea"/>
                <a:ea typeface="+mj-ea"/>
              </a:rPr>
              <a:t>添加标题内容文字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02999" y="3305330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prstClr val="black"/>
                </a:solidFill>
                <a:latin typeface="+mj-ea"/>
                <a:ea typeface="+mj-ea"/>
              </a:rPr>
              <a:t>关键字设问？</a:t>
            </a:r>
            <a:endParaRPr lang="zh-CN" altLang="en-US" sz="14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02999" y="3576525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prstClr val="black"/>
                </a:solidFill>
                <a:latin typeface="+mj-ea"/>
                <a:ea typeface="+mj-ea"/>
              </a:rPr>
              <a:t>关键字设问？</a:t>
            </a:r>
            <a:endParaRPr lang="zh-CN" altLang="en-US" sz="14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02999" y="3864557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prstClr val="black"/>
                </a:solidFill>
                <a:latin typeface="+mj-ea"/>
                <a:ea typeface="+mj-ea"/>
              </a:rPr>
              <a:t>关键字设问？</a:t>
            </a:r>
            <a:endParaRPr lang="zh-CN" altLang="en-US" sz="14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90931" y="4259291"/>
            <a:ext cx="2808312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solidFill>
                  <a:prstClr val="black"/>
                </a:solidFill>
                <a:latin typeface="+mj-ea"/>
                <a:ea typeface="+mj-ea"/>
              </a:rPr>
              <a:t>……</a:t>
            </a: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430018" y="1076938"/>
            <a:ext cx="931331" cy="3822203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547664" y="1076938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547664" y="1635646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547664" y="2194354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547664" y="2753062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547664" y="3311770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547664" y="3870478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547664" y="4429183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98526" y="1234973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没时间缴罚单！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898526" y="1793681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工作太</a:t>
            </a: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忙，没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时间做饭！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98526" y="2352389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快递没人收！</a:t>
            </a:r>
            <a:endParaRPr lang="en-US" altLang="zh-CN" sz="1000" dirty="0" smtClean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98526" y="2911097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想吃日式</a:t>
            </a: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料理，附近却没有！</a:t>
            </a:r>
            <a:endParaRPr lang="en-US" altLang="zh-CN" sz="1000" dirty="0" smtClean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98526" y="3469805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现在的食品安全让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人不放心！</a:t>
            </a:r>
            <a:endParaRPr lang="en-US" altLang="zh-CN" sz="1000" dirty="0" smtClean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898526" y="4028513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对不良商家投诉无门！</a:t>
            </a:r>
            <a:endParaRPr lang="en-US" altLang="zh-CN" sz="1000" dirty="0" smtClean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898526" y="4587218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1000" dirty="0" smtClean="0">
                <a:solidFill>
                  <a:prstClr val="black"/>
                </a:solidFill>
                <a:latin typeface="+mj-ea"/>
                <a:ea typeface="+mj-ea"/>
              </a:rPr>
              <a:t>…………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6137252" y="937654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9" name="TextBox 2"/>
          <p:cNvSpPr txBox="1"/>
          <p:nvPr/>
        </p:nvSpPr>
        <p:spPr>
          <a:xfrm>
            <a:off x="6094579" y="1174303"/>
            <a:ext cx="125735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500" b="1" dirty="0" smtClean="0">
                <a:solidFill>
                  <a:schemeClr val="accent2"/>
                </a:solidFill>
                <a:latin typeface="+mj-ea"/>
                <a:ea typeface="+mj-ea"/>
              </a:rPr>
              <a:t>现实</a:t>
            </a:r>
            <a:endParaRPr lang="en-US" altLang="zh-CN" sz="2500" b="1" dirty="0" smtClean="0">
              <a:solidFill>
                <a:schemeClr val="accent2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500" b="1" dirty="0" smtClean="0">
                <a:solidFill>
                  <a:schemeClr val="accent2"/>
                </a:solidFill>
                <a:latin typeface="+mj-ea"/>
                <a:ea typeface="+mj-ea"/>
              </a:rPr>
              <a:t>需求</a:t>
            </a:r>
            <a:endParaRPr lang="zh-CN" altLang="en-US" sz="25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38782358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9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2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7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3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6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9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2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5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5555375" y="1365456"/>
            <a:ext cx="630230" cy="63023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56848" y="1816596"/>
            <a:ext cx="769476" cy="769476"/>
            <a:chOff x="1695226" y="3321784"/>
            <a:chExt cx="1250759" cy="1250759"/>
          </a:xfrm>
        </p:grpSpPr>
        <p:sp>
          <p:nvSpPr>
            <p:cNvPr id="8" name="椭圆 7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098505" y="2421766"/>
            <a:ext cx="890519" cy="89051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6601640" y="153914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6571569" y="1255861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2013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5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6499180" y="245415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</a:t>
            </a:r>
            <a:r>
              <a:rPr lang="zh-CN" altLang="en-US" sz="1100" dirty="0" smtClean="0">
                <a:solidFill>
                  <a:srgbClr val="484848"/>
                </a:solidFill>
                <a:latin typeface="+mj-ea"/>
                <a:ea typeface="+mj-ea"/>
              </a:rPr>
              <a:t>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6501974" y="2167305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2013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8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6145043" y="342188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6124367" y="3104121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2014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4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842996" y="4371950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4846613" y="3999040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2014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5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721463" y="3867629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680237" y="3481167"/>
            <a:ext cx="12073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2014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12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199319" y="1924839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194320" y="1571802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2015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2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6568909" y="1255862"/>
            <a:ext cx="0" cy="54489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 flipV="1">
            <a:off x="6119428" y="3104121"/>
            <a:ext cx="4076" cy="61975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 flipV="1">
            <a:off x="6499180" y="2239313"/>
            <a:ext cx="3324" cy="62046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4842996" y="3999040"/>
            <a:ext cx="8518" cy="66095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1675336" y="3421886"/>
            <a:ext cx="4901" cy="73404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1187624" y="1539146"/>
            <a:ext cx="0" cy="78204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4400031" y="2859782"/>
            <a:ext cx="984394" cy="984394"/>
            <a:chOff x="1695226" y="3321784"/>
            <a:chExt cx="1250759" cy="1250759"/>
          </a:xfrm>
        </p:grpSpPr>
        <p:sp>
          <p:nvSpPr>
            <p:cNvPr id="32" name="椭圆 31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305964" y="2499742"/>
            <a:ext cx="1360493" cy="13604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777577" y="1317475"/>
            <a:ext cx="1625118" cy="1625118"/>
            <a:chOff x="1695226" y="3321784"/>
            <a:chExt cx="1250759" cy="1250759"/>
          </a:xfrm>
        </p:grpSpPr>
        <p:sp>
          <p:nvSpPr>
            <p:cNvPr id="38" name="椭圆 37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329246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第四部分</a:t>
            </a:r>
            <a:endParaRPr lang="en-US" altLang="zh-CN" sz="2800" b="1" dirty="0">
              <a:solidFill>
                <a:srgbClr val="080808"/>
              </a:solidFill>
              <a:latin typeface="微软雅黑"/>
              <a:ea typeface="微软雅黑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4"/>
                </a:solidFill>
                <a:latin typeface="微软雅黑"/>
                <a:ea typeface="微软雅黑"/>
              </a:rPr>
              <a:t>标题文字内容</a:t>
            </a:r>
            <a:endParaRPr lang="en-US" altLang="zh-CN" sz="3600" b="1" dirty="0" smtClean="0">
              <a:solidFill>
                <a:schemeClr val="accent4"/>
              </a:solidFill>
              <a:latin typeface="微软雅黑"/>
              <a:ea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rgbClr val="080808"/>
                </a:solidFill>
                <a:latin typeface="微软雅黑"/>
                <a:ea typeface="微软雅黑"/>
              </a:rPr>
              <a:t>PART 01</a:t>
            </a:r>
            <a:endParaRPr lang="zh-CN" altLang="en-US" sz="1600" dirty="0" smtClean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accent4"/>
                </a:solidFill>
                <a:latin typeface="微软雅黑"/>
                <a:ea typeface="微软雅黑"/>
              </a:rPr>
              <a:t>04</a:t>
            </a:r>
            <a:endParaRPr lang="zh-CN" altLang="en-US" sz="5000" b="1" dirty="0" smtClean="0">
              <a:solidFill>
                <a:schemeClr val="accent4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56011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72"/>
          <p:cNvCxnSpPr>
            <a:cxnSpLocks noChangeShapeType="1"/>
          </p:cNvCxnSpPr>
          <p:nvPr/>
        </p:nvCxnSpPr>
        <p:spPr bwMode="auto">
          <a:xfrm>
            <a:off x="6908676" y="1945942"/>
            <a:ext cx="559718" cy="184693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直接连接符 20"/>
          <p:cNvCxnSpPr>
            <a:cxnSpLocks noChangeShapeType="1"/>
          </p:cNvCxnSpPr>
          <p:nvPr/>
        </p:nvCxnSpPr>
        <p:spPr bwMode="auto">
          <a:xfrm flipV="1">
            <a:off x="4915214" y="2283260"/>
            <a:ext cx="683924" cy="622217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" name="组合 5"/>
          <p:cNvGrpSpPr/>
          <p:nvPr/>
        </p:nvGrpSpPr>
        <p:grpSpPr>
          <a:xfrm>
            <a:off x="5364309" y="867739"/>
            <a:ext cx="1656509" cy="1656509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7" name="椭圆 6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366390" y="3924072"/>
            <a:ext cx="515519" cy="515519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10" name="椭圆 9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252257" y="1467966"/>
            <a:ext cx="1244798" cy="1244798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13" name="椭圆 12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cxnSp>
        <p:nvCxnSpPr>
          <p:cNvPr id="15" name="直接连接符 14"/>
          <p:cNvCxnSpPr>
            <a:cxnSpLocks noChangeShapeType="1"/>
          </p:cNvCxnSpPr>
          <p:nvPr/>
        </p:nvCxnSpPr>
        <p:spPr bwMode="auto">
          <a:xfrm flipV="1">
            <a:off x="2017615" y="2550772"/>
            <a:ext cx="413953" cy="322088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直接连接符 17"/>
          <p:cNvCxnSpPr>
            <a:cxnSpLocks noChangeShapeType="1"/>
          </p:cNvCxnSpPr>
          <p:nvPr/>
        </p:nvCxnSpPr>
        <p:spPr bwMode="auto">
          <a:xfrm>
            <a:off x="3407040" y="2413506"/>
            <a:ext cx="681323" cy="491172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直接连接符 23"/>
          <p:cNvCxnSpPr>
            <a:cxnSpLocks noChangeShapeType="1"/>
            <a:endCxn id="27" idx="1"/>
          </p:cNvCxnSpPr>
          <p:nvPr/>
        </p:nvCxnSpPr>
        <p:spPr bwMode="auto">
          <a:xfrm>
            <a:off x="1044841" y="2659079"/>
            <a:ext cx="363984" cy="242094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直接连接符 43"/>
          <p:cNvCxnSpPr>
            <a:cxnSpLocks noChangeShapeType="1"/>
          </p:cNvCxnSpPr>
          <p:nvPr/>
        </p:nvCxnSpPr>
        <p:spPr bwMode="auto">
          <a:xfrm flipV="1">
            <a:off x="3786841" y="3733236"/>
            <a:ext cx="301521" cy="278300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9" name="组合 18"/>
          <p:cNvGrpSpPr/>
          <p:nvPr/>
        </p:nvGrpSpPr>
        <p:grpSpPr>
          <a:xfrm>
            <a:off x="7327456" y="1912164"/>
            <a:ext cx="630230" cy="63023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888910" y="2693370"/>
            <a:ext cx="1226559" cy="122655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" name="同心圆 2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68453" y="2760801"/>
            <a:ext cx="867139" cy="8671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28" name="文本框 37"/>
          <p:cNvSpPr>
            <a:spLocks noChangeArrowheads="1"/>
          </p:cNvSpPr>
          <p:nvPr/>
        </p:nvSpPr>
        <p:spPr bwMode="auto">
          <a:xfrm>
            <a:off x="5843544" y="1308125"/>
            <a:ext cx="74892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200" b="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标题</a:t>
            </a:r>
            <a:endParaRPr lang="en-US" altLang="zh-CN" sz="2200" b="0" dirty="0" smtClean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200" b="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内容</a:t>
            </a:r>
            <a:endParaRPr lang="zh-CN" altLang="en-US" sz="2200" b="0" dirty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29" name="文本框 37"/>
          <p:cNvSpPr>
            <a:spLocks noChangeArrowheads="1"/>
          </p:cNvSpPr>
          <p:nvPr/>
        </p:nvSpPr>
        <p:spPr bwMode="auto">
          <a:xfrm>
            <a:off x="4166200" y="3000658"/>
            <a:ext cx="671979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900" b="0" dirty="0" smtClean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标题</a:t>
            </a:r>
            <a:endParaRPr lang="en-US" altLang="zh-CN" sz="1900" b="0" dirty="0" smtClean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900" b="0" dirty="0" smtClean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内容</a:t>
            </a:r>
            <a:endParaRPr lang="zh-CN" altLang="en-US" sz="1900" b="0" dirty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30" name="文本框 37"/>
          <p:cNvSpPr>
            <a:spLocks noChangeArrowheads="1"/>
          </p:cNvSpPr>
          <p:nvPr/>
        </p:nvSpPr>
        <p:spPr bwMode="auto">
          <a:xfrm>
            <a:off x="2535704" y="1792081"/>
            <a:ext cx="671979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900" b="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标题</a:t>
            </a:r>
            <a:endParaRPr lang="en-US" altLang="zh-CN" sz="1900" b="0" dirty="0" smtClean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900" b="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内容</a:t>
            </a:r>
            <a:endParaRPr lang="zh-CN" altLang="en-US" sz="1900" b="0" dirty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31" name="文本框 37"/>
          <p:cNvSpPr>
            <a:spLocks noChangeArrowheads="1"/>
          </p:cNvSpPr>
          <p:nvPr/>
        </p:nvSpPr>
        <p:spPr bwMode="auto">
          <a:xfrm>
            <a:off x="1455801" y="2987501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200" b="0" dirty="0" smtClean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标题</a:t>
            </a:r>
            <a:endParaRPr lang="en-US" altLang="zh-CN" sz="1200" b="0" dirty="0" smtClean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200" b="0" dirty="0" smtClean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内容</a:t>
            </a:r>
            <a:endParaRPr lang="zh-CN" altLang="en-US" sz="1200" b="0" dirty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32" name="矩形 76"/>
          <p:cNvSpPr>
            <a:spLocks noChangeArrowheads="1"/>
          </p:cNvSpPr>
          <p:nvPr/>
        </p:nvSpPr>
        <p:spPr bwMode="auto">
          <a:xfrm>
            <a:off x="959142" y="3715984"/>
            <a:ext cx="1366485" cy="25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409" tIns="38705" rIns="77409" bIns="3870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354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点击添加描述总结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 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33" name="矩形 80"/>
          <p:cNvSpPr>
            <a:spLocks noChangeArrowheads="1"/>
          </p:cNvSpPr>
          <p:nvPr/>
        </p:nvSpPr>
        <p:spPr bwMode="auto">
          <a:xfrm>
            <a:off x="2145016" y="2817540"/>
            <a:ext cx="1366485" cy="25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409" tIns="38705" rIns="77409" bIns="3870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354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点击添加描述总结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 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34" name="矩形 81"/>
          <p:cNvSpPr>
            <a:spLocks noChangeArrowheads="1"/>
          </p:cNvSpPr>
          <p:nvPr/>
        </p:nvSpPr>
        <p:spPr bwMode="auto">
          <a:xfrm>
            <a:off x="3848923" y="3959867"/>
            <a:ext cx="1366485" cy="25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409" tIns="38705" rIns="77409" bIns="3870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354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点击添加描述总结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 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35" name="矩形 82"/>
          <p:cNvSpPr>
            <a:spLocks noChangeArrowheads="1"/>
          </p:cNvSpPr>
          <p:nvPr/>
        </p:nvSpPr>
        <p:spPr bwMode="auto">
          <a:xfrm>
            <a:off x="5482823" y="2650746"/>
            <a:ext cx="1366485" cy="25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409" tIns="38705" rIns="77409" bIns="3870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354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点击添加描述总结</a:t>
            </a: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6252011" y="3354338"/>
            <a:ext cx="2323291" cy="329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938" tIns="41468" rIns="82938" bIns="4146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600" b="1" dirty="0">
                <a:solidFill>
                  <a:schemeClr val="accent1"/>
                </a:solidFill>
                <a:latin typeface="+mj-ea"/>
                <a:ea typeface="+mj-ea"/>
                <a:sym typeface="微软雅黑" pitchFamily="34" charset="-122"/>
              </a:rPr>
              <a:t>添加</a:t>
            </a:r>
            <a:r>
              <a:rPr lang="zh-CN" altLang="en-US" sz="1600" b="1" dirty="0" smtClean="0">
                <a:solidFill>
                  <a:schemeClr val="accent1"/>
                </a:solidFill>
                <a:latin typeface="+mj-ea"/>
                <a:ea typeface="+mj-ea"/>
                <a:sym typeface="微软雅黑" pitchFamily="34" charset="-122"/>
              </a:rPr>
              <a:t>主要标题内容</a:t>
            </a:r>
            <a:endParaRPr lang="zh-CN" altLang="en-US" sz="1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7" name="文本框 13"/>
          <p:cNvSpPr txBox="1"/>
          <p:nvPr/>
        </p:nvSpPr>
        <p:spPr>
          <a:xfrm>
            <a:off x="5870768" y="3710837"/>
            <a:ext cx="2740626" cy="805129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665688" y="2327926"/>
            <a:ext cx="420958" cy="420958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39" name="椭圆 38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3146148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52000" fill="hold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4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4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6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6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6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6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7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9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52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9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燕尾形 3"/>
          <p:cNvSpPr/>
          <p:nvPr/>
        </p:nvSpPr>
        <p:spPr>
          <a:xfrm>
            <a:off x="3744029" y="2276614"/>
            <a:ext cx="816998" cy="887723"/>
          </a:xfrm>
          <a:prstGeom prst="chevron">
            <a:avLst>
              <a:gd name="adj" fmla="val 54429"/>
            </a:avLst>
          </a:prstGeom>
          <a:solidFill>
            <a:schemeClr val="bg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464109" y="2276614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5184189" y="2276614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5878140" y="2276614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white"/>
              </a:solidFill>
              <a:latin typeface="+mj-ea"/>
              <a:ea typeface="+mj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rot="5400000">
            <a:off x="553584" y="2892875"/>
            <a:ext cx="424815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400213" y="1853843"/>
            <a:ext cx="0" cy="41324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960053" y="1359753"/>
            <a:ext cx="0" cy="91051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6120293" y="3149989"/>
            <a:ext cx="29068" cy="94606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4608125" y="3149987"/>
            <a:ext cx="0" cy="37000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五边形 12"/>
          <p:cNvSpPr/>
          <p:nvPr/>
        </p:nvSpPr>
        <p:spPr>
          <a:xfrm>
            <a:off x="2807925" y="2269198"/>
            <a:ext cx="5904655" cy="892732"/>
          </a:xfrm>
          <a:prstGeom prst="homePlate">
            <a:avLst>
              <a:gd name="adj" fmla="val 47961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4" name="TextBox 30"/>
          <p:cNvSpPr txBox="1"/>
          <p:nvPr/>
        </p:nvSpPr>
        <p:spPr>
          <a:xfrm>
            <a:off x="445411" y="1554556"/>
            <a:ext cx="216024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      点击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输入简要文字内容，文字内容需概括精炼，不用多余的文字修饰，言简意赅的说明该项内容</a:t>
            </a: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。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  <a:sym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       点击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输入简要文字内容，文字内容需概括精炼，不用多余的文字修饰，言简意赅的说明该项内容</a:t>
            </a: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  <a:sym typeface="Calibri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744029" y="915566"/>
            <a:ext cx="2327891" cy="444187"/>
            <a:chOff x="814328" y="3219334"/>
            <a:chExt cx="2266827" cy="432536"/>
          </a:xfrm>
        </p:grpSpPr>
        <p:grpSp>
          <p:nvGrpSpPr>
            <p:cNvPr id="16" name="组合 15"/>
            <p:cNvGrpSpPr/>
            <p:nvPr/>
          </p:nvGrpSpPr>
          <p:grpSpPr>
            <a:xfrm>
              <a:off x="814328" y="3219334"/>
              <a:ext cx="2266827" cy="432536"/>
              <a:chOff x="2173927" y="3285519"/>
              <a:chExt cx="2876394" cy="548848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2173927" y="3285519"/>
                <a:ext cx="2876394" cy="548848"/>
                <a:chOff x="4304043" y="1286668"/>
                <a:chExt cx="64140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0" name="圆角矩形 19"/>
                <p:cNvSpPr/>
                <p:nvPr/>
              </p:nvSpPr>
              <p:spPr>
                <a:xfrm>
                  <a:off x="4304043" y="1286668"/>
                  <a:ext cx="64140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1" name="圆角矩形 20"/>
                <p:cNvSpPr/>
                <p:nvPr/>
              </p:nvSpPr>
              <p:spPr>
                <a:xfrm>
                  <a:off x="4351923" y="1373339"/>
                  <a:ext cx="6323887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9" name="椭圆 18"/>
              <p:cNvSpPr/>
              <p:nvPr/>
            </p:nvSpPr>
            <p:spPr>
              <a:xfrm>
                <a:off x="2270357" y="3351544"/>
                <a:ext cx="394740" cy="39474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prstClr val="white"/>
                    </a:solidFill>
                    <a:latin typeface="+mj-ea"/>
                    <a:ea typeface="+mj-ea"/>
                  </a:rPr>
                  <a:t>1</a:t>
                </a:r>
                <a:endParaRPr lang="zh-CN" altLang="en-US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7" name="TextBox 33"/>
            <p:cNvSpPr txBox="1"/>
            <p:nvPr/>
          </p:nvSpPr>
          <p:spPr>
            <a:xfrm>
              <a:off x="1139540" y="3319207"/>
              <a:ext cx="1926672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</a:rPr>
                <a:t>强大的执行力</a:t>
              </a:r>
              <a:endParaRPr lang="zh-CN" altLang="en-US" sz="13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392101" y="3519993"/>
            <a:ext cx="2327891" cy="444187"/>
            <a:chOff x="814325" y="3219334"/>
            <a:chExt cx="2266826" cy="432536"/>
          </a:xfrm>
        </p:grpSpPr>
        <p:grpSp>
          <p:nvGrpSpPr>
            <p:cNvPr id="23" name="组合 22"/>
            <p:cNvGrpSpPr/>
            <p:nvPr/>
          </p:nvGrpSpPr>
          <p:grpSpPr>
            <a:xfrm>
              <a:off x="814325" y="3219334"/>
              <a:ext cx="2266826" cy="432536"/>
              <a:chOff x="2173923" y="3285519"/>
              <a:chExt cx="2876392" cy="548848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2173923" y="3285519"/>
                <a:ext cx="2876392" cy="548848"/>
                <a:chOff x="4304035" y="1286668"/>
                <a:chExt cx="641403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7" name="圆角矩形 26"/>
                <p:cNvSpPr/>
                <p:nvPr/>
              </p:nvSpPr>
              <p:spPr>
                <a:xfrm>
                  <a:off x="4304035" y="1286668"/>
                  <a:ext cx="641403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8" name="圆角矩形 27"/>
                <p:cNvSpPr/>
                <p:nvPr/>
              </p:nvSpPr>
              <p:spPr>
                <a:xfrm>
                  <a:off x="4351922" y="1373339"/>
                  <a:ext cx="632387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6" name="椭圆 25"/>
              <p:cNvSpPr/>
              <p:nvPr/>
            </p:nvSpPr>
            <p:spPr>
              <a:xfrm>
                <a:off x="2288027" y="3372244"/>
                <a:ext cx="392760" cy="39276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prstClr val="white"/>
                    </a:solidFill>
                    <a:latin typeface="+mj-ea"/>
                    <a:ea typeface="+mj-ea"/>
                  </a:rPr>
                  <a:t>2</a:t>
                </a:r>
                <a:endParaRPr lang="zh-CN" altLang="en-US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4" name="TextBox 42"/>
            <p:cNvSpPr txBox="1"/>
            <p:nvPr/>
          </p:nvSpPr>
          <p:spPr>
            <a:xfrm>
              <a:off x="1249617" y="3331792"/>
              <a:ext cx="1808518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</a:rPr>
                <a:t>对该项目的深刻理解</a:t>
              </a:r>
              <a:endParaRPr lang="zh-CN" altLang="en-US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139681" y="1419622"/>
            <a:ext cx="2327891" cy="444187"/>
            <a:chOff x="814328" y="3219334"/>
            <a:chExt cx="2266829" cy="432536"/>
          </a:xfrm>
        </p:grpSpPr>
        <p:grpSp>
          <p:nvGrpSpPr>
            <p:cNvPr id="30" name="组合 29"/>
            <p:cNvGrpSpPr/>
            <p:nvPr/>
          </p:nvGrpSpPr>
          <p:grpSpPr>
            <a:xfrm>
              <a:off x="814328" y="3219334"/>
              <a:ext cx="2266829" cy="432536"/>
              <a:chOff x="2173927" y="3285519"/>
              <a:chExt cx="2876396" cy="548848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2173927" y="3285519"/>
                <a:ext cx="2876396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4" name="圆角矩形 33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5" name="圆角矩形 34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3" name="椭圆 32"/>
              <p:cNvSpPr>
                <a:spLocks/>
              </p:cNvSpPr>
              <p:nvPr/>
            </p:nvSpPr>
            <p:spPr>
              <a:xfrm>
                <a:off x="2307129" y="3376773"/>
                <a:ext cx="392761" cy="39276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prstClr val="white"/>
                    </a:solidFill>
                    <a:latin typeface="+mj-ea"/>
                    <a:ea typeface="+mj-ea"/>
                  </a:rPr>
                  <a:t>3</a:t>
                </a:r>
                <a:endParaRPr lang="zh-CN" altLang="en-US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1" name="TextBox 49"/>
            <p:cNvSpPr txBox="1"/>
            <p:nvPr/>
          </p:nvSpPr>
          <p:spPr>
            <a:xfrm>
              <a:off x="1183671" y="3331792"/>
              <a:ext cx="1847692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</a:rPr>
                <a:t>精准的营销能力</a:t>
              </a:r>
              <a:endParaRPr lang="zh-CN" altLang="en-US" sz="13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904269" y="4096057"/>
            <a:ext cx="2327891" cy="444187"/>
            <a:chOff x="814328" y="3219334"/>
            <a:chExt cx="2266828" cy="432536"/>
          </a:xfrm>
        </p:grpSpPr>
        <p:grpSp>
          <p:nvGrpSpPr>
            <p:cNvPr id="37" name="组合 36"/>
            <p:cNvGrpSpPr/>
            <p:nvPr/>
          </p:nvGrpSpPr>
          <p:grpSpPr>
            <a:xfrm>
              <a:off x="814328" y="3219334"/>
              <a:ext cx="2266828" cy="432536"/>
              <a:chOff x="2173927" y="3285519"/>
              <a:chExt cx="2876395" cy="548848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2173927" y="3285519"/>
                <a:ext cx="2876395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1" name="圆角矩形 40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2" name="圆角矩形 41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0" name="椭圆 39"/>
              <p:cNvSpPr/>
              <p:nvPr/>
            </p:nvSpPr>
            <p:spPr>
              <a:xfrm>
                <a:off x="2280388" y="3389371"/>
                <a:ext cx="392761" cy="392761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prstClr val="white"/>
                    </a:solidFill>
                    <a:latin typeface="+mj-ea"/>
                    <a:ea typeface="+mj-ea"/>
                  </a:rPr>
                  <a:t>4</a:t>
                </a:r>
                <a:endParaRPr lang="zh-CN" altLang="en-US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8" name="TextBox 57"/>
            <p:cNvSpPr txBox="1"/>
            <p:nvPr/>
          </p:nvSpPr>
          <p:spPr>
            <a:xfrm>
              <a:off x="1085352" y="3345963"/>
              <a:ext cx="1926671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</a:rPr>
                <a:t>丰富的产品运营经验</a:t>
              </a:r>
              <a:endParaRPr lang="zh-CN" altLang="en-US" sz="13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3" name="组合 42"/>
          <p:cNvGrpSpPr>
            <a:grpSpLocks noChangeAspect="1"/>
          </p:cNvGrpSpPr>
          <p:nvPr/>
        </p:nvGrpSpPr>
        <p:grpSpPr>
          <a:xfrm>
            <a:off x="6624349" y="1853843"/>
            <a:ext cx="1698901" cy="1620807"/>
            <a:chOff x="3197225" y="3458369"/>
            <a:chExt cx="533400" cy="487363"/>
          </a:xfrm>
          <a:solidFill>
            <a:schemeClr val="accent1"/>
          </a:solidFill>
        </p:grpSpPr>
        <p:sp>
          <p:nvSpPr>
            <p:cNvPr id="44" name="Oval 312"/>
            <p:cNvSpPr>
              <a:spLocks noChangeArrowheads="1"/>
            </p:cNvSpPr>
            <p:nvPr/>
          </p:nvSpPr>
          <p:spPr bwMode="auto">
            <a:xfrm>
              <a:off x="3568700" y="3458369"/>
              <a:ext cx="93663" cy="88900"/>
            </a:xfrm>
            <a:prstGeom prst="ellipse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Freeform 313"/>
            <p:cNvSpPr>
              <a:spLocks/>
            </p:cNvSpPr>
            <p:nvPr/>
          </p:nvSpPr>
          <p:spPr bwMode="auto">
            <a:xfrm>
              <a:off x="3197225" y="3513932"/>
              <a:ext cx="533400" cy="431800"/>
            </a:xfrm>
            <a:custGeom>
              <a:avLst/>
              <a:gdLst>
                <a:gd name="T0" fmla="*/ 7 w 142"/>
                <a:gd name="T1" fmla="*/ 60 h 115"/>
                <a:gd name="T2" fmla="*/ 9 w 142"/>
                <a:gd name="T3" fmla="*/ 60 h 115"/>
                <a:gd name="T4" fmla="*/ 36 w 142"/>
                <a:gd name="T5" fmla="*/ 60 h 115"/>
                <a:gd name="T6" fmla="*/ 77 w 142"/>
                <a:gd name="T7" fmla="*/ 12 h 115"/>
                <a:gd name="T8" fmla="*/ 67 w 142"/>
                <a:gd name="T9" fmla="*/ 12 h 115"/>
                <a:gd name="T10" fmla="*/ 48 w 142"/>
                <a:gd name="T11" fmla="*/ 34 h 115"/>
                <a:gd name="T12" fmla="*/ 43 w 142"/>
                <a:gd name="T13" fmla="*/ 36 h 115"/>
                <a:gd name="T14" fmla="*/ 37 w 142"/>
                <a:gd name="T15" fmla="*/ 30 h 115"/>
                <a:gd name="T16" fmla="*/ 39 w 142"/>
                <a:gd name="T17" fmla="*/ 25 h 115"/>
                <a:gd name="T18" fmla="*/ 59 w 142"/>
                <a:gd name="T19" fmla="*/ 2 h 115"/>
                <a:gd name="T20" fmla="*/ 64 w 142"/>
                <a:gd name="T21" fmla="*/ 0 h 115"/>
                <a:gd name="T22" fmla="*/ 93 w 142"/>
                <a:gd name="T23" fmla="*/ 0 h 115"/>
                <a:gd name="T24" fmla="*/ 114 w 142"/>
                <a:gd name="T25" fmla="*/ 15 h 115"/>
                <a:gd name="T26" fmla="*/ 114 w 142"/>
                <a:gd name="T27" fmla="*/ 32 h 115"/>
                <a:gd name="T28" fmla="*/ 135 w 142"/>
                <a:gd name="T29" fmla="*/ 32 h 115"/>
                <a:gd name="T30" fmla="*/ 139 w 142"/>
                <a:gd name="T31" fmla="*/ 34 h 115"/>
                <a:gd name="T32" fmla="*/ 139 w 142"/>
                <a:gd name="T33" fmla="*/ 43 h 115"/>
                <a:gd name="T34" fmla="*/ 135 w 142"/>
                <a:gd name="T35" fmla="*/ 45 h 115"/>
                <a:gd name="T36" fmla="*/ 109 w 142"/>
                <a:gd name="T37" fmla="*/ 45 h 115"/>
                <a:gd name="T38" fmla="*/ 101 w 142"/>
                <a:gd name="T39" fmla="*/ 38 h 115"/>
                <a:gd name="T40" fmla="*/ 101 w 142"/>
                <a:gd name="T41" fmla="*/ 27 h 115"/>
                <a:gd name="T42" fmla="*/ 86 w 142"/>
                <a:gd name="T43" fmla="*/ 45 h 115"/>
                <a:gd name="T44" fmla="*/ 100 w 142"/>
                <a:gd name="T45" fmla="*/ 59 h 115"/>
                <a:gd name="T46" fmla="*/ 101 w 142"/>
                <a:gd name="T47" fmla="*/ 69 h 115"/>
                <a:gd name="T48" fmla="*/ 92 w 142"/>
                <a:gd name="T49" fmla="*/ 109 h 115"/>
                <a:gd name="T50" fmla="*/ 85 w 142"/>
                <a:gd name="T51" fmla="*/ 115 h 115"/>
                <a:gd name="T52" fmla="*/ 77 w 142"/>
                <a:gd name="T53" fmla="*/ 108 h 115"/>
                <a:gd name="T54" fmla="*/ 77 w 142"/>
                <a:gd name="T55" fmla="*/ 106 h 115"/>
                <a:gd name="T56" fmla="*/ 85 w 142"/>
                <a:gd name="T57" fmla="*/ 72 h 115"/>
                <a:gd name="T58" fmla="*/ 66 w 142"/>
                <a:gd name="T59" fmla="*/ 54 h 115"/>
                <a:gd name="T60" fmla="*/ 50 w 142"/>
                <a:gd name="T61" fmla="*/ 72 h 115"/>
                <a:gd name="T62" fmla="*/ 41 w 142"/>
                <a:gd name="T63" fmla="*/ 75 h 115"/>
                <a:gd name="T64" fmla="*/ 8 w 142"/>
                <a:gd name="T65" fmla="*/ 75 h 115"/>
                <a:gd name="T66" fmla="*/ 1 w 142"/>
                <a:gd name="T67" fmla="*/ 69 h 115"/>
                <a:gd name="T68" fmla="*/ 7 w 142"/>
                <a:gd name="T69" fmla="*/ 6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7310092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1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9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4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800"/>
                            </p:stCondLst>
                            <p:childTnLst>
                              <p:par>
                                <p:cTn id="5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700"/>
                            </p:stCondLst>
                            <p:childTnLst>
                              <p:par>
                                <p:cTn id="6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100"/>
                            </p:stCondLst>
                            <p:childTnLst>
                              <p:par>
                                <p:cTn id="6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1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4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87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8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3" grpId="0" animBg="1"/>
      <p:bldP spid="14" grpId="0"/>
      <p:bldP spid="1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706852" y="1347614"/>
            <a:ext cx="2352980" cy="2352980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33496" y="2002394"/>
            <a:ext cx="165219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3424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0" b="1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目 录</a:t>
            </a:r>
            <a:endParaRPr kumimoji="0" lang="zh-CN" altLang="en-US" sz="5000" b="1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1143145" y="2852870"/>
            <a:ext cx="1372458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1" tIns="34285" rIns="68571" bIns="34285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</a:rPr>
              <a:t>C-0201</a:t>
            </a:r>
            <a:endParaRPr kumimoji="0" lang="zh-CN" altLang="en-US" sz="1500" b="0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+mj-ea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5731949" y="1480847"/>
            <a:ext cx="1602228" cy="1359398"/>
            <a:chOff x="5553262" y="2638733"/>
            <a:chExt cx="2397222" cy="2093640"/>
          </a:xfrm>
        </p:grpSpPr>
        <p:grpSp>
          <p:nvGrpSpPr>
            <p:cNvPr id="85" name="组合 84"/>
            <p:cNvGrpSpPr/>
            <p:nvPr/>
          </p:nvGrpSpPr>
          <p:grpSpPr>
            <a:xfrm>
              <a:off x="5553262" y="2638733"/>
              <a:ext cx="2397222" cy="2093640"/>
              <a:chOff x="5553262" y="2638733"/>
              <a:chExt cx="2397222" cy="2093640"/>
            </a:xfrm>
          </p:grpSpPr>
          <p:grpSp>
            <p:nvGrpSpPr>
              <p:cNvPr id="87" name="组合 86"/>
              <p:cNvGrpSpPr/>
              <p:nvPr/>
            </p:nvGrpSpPr>
            <p:grpSpPr>
              <a:xfrm>
                <a:off x="5553262" y="2638733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89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90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88" name="Freeform 7"/>
              <p:cNvSpPr>
                <a:spLocks/>
              </p:cNvSpPr>
              <p:nvPr/>
            </p:nvSpPr>
            <p:spPr bwMode="auto">
              <a:xfrm>
                <a:off x="5864945" y="2882683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86" name="TextBox 85"/>
            <p:cNvSpPr txBox="1"/>
            <p:nvPr/>
          </p:nvSpPr>
          <p:spPr>
            <a:xfrm>
              <a:off x="6259489" y="3110169"/>
              <a:ext cx="1273333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3278088" y="1492091"/>
            <a:ext cx="1602228" cy="1359398"/>
            <a:chOff x="1881842" y="2656049"/>
            <a:chExt cx="2397222" cy="2093640"/>
          </a:xfrm>
        </p:grpSpPr>
        <p:grpSp>
          <p:nvGrpSpPr>
            <p:cNvPr id="92" name="组合 91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95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96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93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1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2575311" y="3250047"/>
              <a:ext cx="1157729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507954" y="2171789"/>
            <a:ext cx="1602228" cy="1359398"/>
            <a:chOff x="3721944" y="3702869"/>
            <a:chExt cx="2397222" cy="2093640"/>
          </a:xfrm>
        </p:grpSpPr>
        <p:grpSp>
          <p:nvGrpSpPr>
            <p:cNvPr id="98" name="组合 97"/>
            <p:cNvGrpSpPr/>
            <p:nvPr/>
          </p:nvGrpSpPr>
          <p:grpSpPr>
            <a:xfrm>
              <a:off x="3721944" y="3702869"/>
              <a:ext cx="2397222" cy="2093640"/>
              <a:chOff x="3721944" y="3702869"/>
              <a:chExt cx="2397222" cy="2093640"/>
            </a:xfrm>
          </p:grpSpPr>
          <p:grpSp>
            <p:nvGrpSpPr>
              <p:cNvPr id="100" name="组合 99"/>
              <p:cNvGrpSpPr/>
              <p:nvPr/>
            </p:nvGrpSpPr>
            <p:grpSpPr>
              <a:xfrm>
                <a:off x="3721944" y="3702869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102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03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01" name="Freeform 7"/>
              <p:cNvSpPr>
                <a:spLocks/>
              </p:cNvSpPr>
              <p:nvPr/>
            </p:nvSpPr>
            <p:spPr bwMode="auto">
              <a:xfrm>
                <a:off x="4033627" y="3946819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99" name="TextBox 98"/>
            <p:cNvSpPr txBox="1"/>
            <p:nvPr/>
          </p:nvSpPr>
          <p:spPr>
            <a:xfrm>
              <a:off x="4382515" y="4183862"/>
              <a:ext cx="1220570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958451" y="2164982"/>
            <a:ext cx="1602228" cy="1359398"/>
            <a:chOff x="7388330" y="3692384"/>
            <a:chExt cx="2397222" cy="2093640"/>
          </a:xfrm>
        </p:grpSpPr>
        <p:grpSp>
          <p:nvGrpSpPr>
            <p:cNvPr id="105" name="组合 104"/>
            <p:cNvGrpSpPr/>
            <p:nvPr/>
          </p:nvGrpSpPr>
          <p:grpSpPr>
            <a:xfrm>
              <a:off x="7388330" y="3692384"/>
              <a:ext cx="2397222" cy="2093640"/>
              <a:chOff x="7388330" y="3692384"/>
              <a:chExt cx="2397222" cy="2093640"/>
            </a:xfrm>
          </p:grpSpPr>
          <p:grpSp>
            <p:nvGrpSpPr>
              <p:cNvPr id="107" name="组合 106"/>
              <p:cNvGrpSpPr/>
              <p:nvPr/>
            </p:nvGrpSpPr>
            <p:grpSpPr>
              <a:xfrm>
                <a:off x="7388330" y="3692384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109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10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08" name="Freeform 7"/>
              <p:cNvSpPr>
                <a:spLocks/>
              </p:cNvSpPr>
              <p:nvPr/>
            </p:nvSpPr>
            <p:spPr bwMode="auto">
              <a:xfrm>
                <a:off x="7700013" y="3936334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06" name="TextBox 105"/>
            <p:cNvSpPr txBox="1"/>
            <p:nvPr/>
          </p:nvSpPr>
          <p:spPr>
            <a:xfrm>
              <a:off x="8048903" y="4173377"/>
              <a:ext cx="1185202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639327" y="2967176"/>
            <a:ext cx="1027882" cy="471555"/>
            <a:chOff x="2328257" y="4927865"/>
            <a:chExt cx="1537897" cy="726254"/>
          </a:xfrm>
        </p:grpSpPr>
        <p:sp>
          <p:nvSpPr>
            <p:cNvPr id="112" name="TextBox 111"/>
            <p:cNvSpPr txBox="1"/>
            <p:nvPr/>
          </p:nvSpPr>
          <p:spPr>
            <a:xfrm>
              <a:off x="2328257" y="4927865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2419469" y="5322308"/>
              <a:ext cx="1379770" cy="3318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4858857" y="1541057"/>
            <a:ext cx="1027882" cy="446865"/>
            <a:chOff x="4246958" y="2731461"/>
            <a:chExt cx="1537897" cy="688227"/>
          </a:xfrm>
        </p:grpSpPr>
        <p:sp>
          <p:nvSpPr>
            <p:cNvPr id="115" name="TextBox 114"/>
            <p:cNvSpPr txBox="1"/>
            <p:nvPr/>
          </p:nvSpPr>
          <p:spPr>
            <a:xfrm>
              <a:off x="4246958" y="2731461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4335082" y="3111579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6093849" y="3000164"/>
            <a:ext cx="1027882" cy="466656"/>
            <a:chOff x="5982926" y="4927865"/>
            <a:chExt cx="1537897" cy="718707"/>
          </a:xfrm>
        </p:grpSpPr>
        <p:sp>
          <p:nvSpPr>
            <p:cNvPr id="118" name="TextBox 117"/>
            <p:cNvSpPr txBox="1"/>
            <p:nvPr/>
          </p:nvSpPr>
          <p:spPr>
            <a:xfrm>
              <a:off x="5982926" y="4927865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6071050" y="5338463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7259916" y="1541057"/>
            <a:ext cx="1027882" cy="446865"/>
            <a:chOff x="7839376" y="2731461"/>
            <a:chExt cx="1537897" cy="688227"/>
          </a:xfrm>
        </p:grpSpPr>
        <p:sp>
          <p:nvSpPr>
            <p:cNvPr id="121" name="TextBox 120"/>
            <p:cNvSpPr txBox="1"/>
            <p:nvPr/>
          </p:nvSpPr>
          <p:spPr>
            <a:xfrm>
              <a:off x="7839376" y="2731461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7947821" y="3111579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5697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9" presetID="2" presetClass="entr" presetSubtype="3" accel="5200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1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2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5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6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9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0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3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4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9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22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1168280" y="1085351"/>
            <a:ext cx="3171495" cy="3171495"/>
          </a:xfrm>
          <a:prstGeom prst="ellipse">
            <a:avLst/>
          </a:prstGeom>
          <a:noFill/>
          <a:ln w="76200">
            <a:solidFill>
              <a:srgbClr val="5F5F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59172" y="2539810"/>
            <a:ext cx="1130909" cy="1130909"/>
            <a:chOff x="659172" y="2539810"/>
            <a:chExt cx="1130909" cy="1130909"/>
          </a:xfrm>
          <a:solidFill>
            <a:srgbClr val="1A3F6C"/>
          </a:solidFill>
        </p:grpSpPr>
        <p:sp>
          <p:nvSpPr>
            <p:cNvPr id="6" name="椭圆 5"/>
            <p:cNvSpPr/>
            <p:nvPr/>
          </p:nvSpPr>
          <p:spPr>
            <a:xfrm>
              <a:off x="659172" y="2539810"/>
              <a:ext cx="1130909" cy="113090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7" name="TextBox 47"/>
            <p:cNvSpPr txBox="1"/>
            <p:nvPr/>
          </p:nvSpPr>
          <p:spPr>
            <a:xfrm>
              <a:off x="908957" y="2627556"/>
              <a:ext cx="59663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+mj-ea"/>
                  <a:ea typeface="+mj-ea"/>
                </a:rPr>
                <a:t>C</a:t>
              </a:r>
              <a:endParaRPr lang="zh-CN" altLang="en-US" sz="4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758454" y="3300716"/>
            <a:ext cx="1583943" cy="1583943"/>
            <a:chOff x="1758454" y="3300716"/>
            <a:chExt cx="1583943" cy="1583943"/>
          </a:xfrm>
        </p:grpSpPr>
        <p:grpSp>
          <p:nvGrpSpPr>
            <p:cNvPr id="9" name="组合 8"/>
            <p:cNvGrpSpPr/>
            <p:nvPr/>
          </p:nvGrpSpPr>
          <p:grpSpPr>
            <a:xfrm>
              <a:off x="1758454" y="3300716"/>
              <a:ext cx="1583943" cy="158394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" name="同心圆 1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0" name="TextBox 48"/>
            <p:cNvSpPr txBox="1"/>
            <p:nvPr/>
          </p:nvSpPr>
          <p:spPr>
            <a:xfrm>
              <a:off x="2184500" y="3587733"/>
              <a:ext cx="77136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latin typeface="+mj-ea"/>
                  <a:ea typeface="+mj-ea"/>
                </a:rPr>
                <a:t>D</a:t>
              </a:r>
              <a:endParaRPr lang="zh-CN" altLang="en-US" sz="6000" dirty="0"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39680" y="1458801"/>
            <a:ext cx="813432" cy="813432"/>
            <a:chOff x="939680" y="1458801"/>
            <a:chExt cx="813432" cy="813432"/>
          </a:xfrm>
        </p:grpSpPr>
        <p:grpSp>
          <p:nvGrpSpPr>
            <p:cNvPr id="14" name="组合 13"/>
            <p:cNvGrpSpPr/>
            <p:nvPr/>
          </p:nvGrpSpPr>
          <p:grpSpPr>
            <a:xfrm>
              <a:off x="939680" y="1458801"/>
              <a:ext cx="813432" cy="813432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" name="同心圆 1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5" name="TextBox 49"/>
            <p:cNvSpPr txBox="1"/>
            <p:nvPr/>
          </p:nvSpPr>
          <p:spPr>
            <a:xfrm>
              <a:off x="1088748" y="1565452"/>
              <a:ext cx="44275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latin typeface="+mj-ea"/>
                  <a:ea typeface="+mj-ea"/>
                </a:rPr>
                <a:t>B</a:t>
              </a:r>
              <a:endParaRPr lang="zh-CN" altLang="en-US" sz="3200" dirty="0"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732409" y="996451"/>
            <a:ext cx="559417" cy="559417"/>
            <a:chOff x="1732409" y="996451"/>
            <a:chExt cx="559417" cy="559417"/>
          </a:xfrm>
          <a:solidFill>
            <a:srgbClr val="1A3F6C"/>
          </a:solidFill>
        </p:grpSpPr>
        <p:sp>
          <p:nvSpPr>
            <p:cNvPr id="19" name="椭圆 18"/>
            <p:cNvSpPr/>
            <p:nvPr/>
          </p:nvSpPr>
          <p:spPr>
            <a:xfrm>
              <a:off x="1732409" y="996451"/>
              <a:ext cx="559417" cy="5594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20" name="TextBox 50"/>
            <p:cNvSpPr txBox="1"/>
            <p:nvPr/>
          </p:nvSpPr>
          <p:spPr>
            <a:xfrm>
              <a:off x="1808937" y="1049342"/>
              <a:ext cx="3658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+mj-ea"/>
                  <a:ea typeface="+mj-ea"/>
                </a:rPr>
                <a:t>A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273321" y="1746824"/>
            <a:ext cx="2209109" cy="2209109"/>
            <a:chOff x="3273321" y="1746824"/>
            <a:chExt cx="2209109" cy="2209109"/>
          </a:xfrm>
          <a:solidFill>
            <a:srgbClr val="1A3F6C"/>
          </a:solidFill>
        </p:grpSpPr>
        <p:sp>
          <p:nvSpPr>
            <p:cNvPr id="22" name="椭圆 21"/>
            <p:cNvSpPr/>
            <p:nvPr/>
          </p:nvSpPr>
          <p:spPr>
            <a:xfrm>
              <a:off x="3273321" y="1746824"/>
              <a:ext cx="2209109" cy="220910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23" name="TextBox 51"/>
            <p:cNvSpPr txBox="1"/>
            <p:nvPr/>
          </p:nvSpPr>
          <p:spPr>
            <a:xfrm>
              <a:off x="3949886" y="1997410"/>
              <a:ext cx="861133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dirty="0" smtClean="0">
                  <a:solidFill>
                    <a:schemeClr val="bg1"/>
                  </a:solidFill>
                  <a:latin typeface="+mj-ea"/>
                  <a:ea typeface="+mj-ea"/>
                </a:rPr>
                <a:t>E</a:t>
              </a:r>
              <a:endParaRPr lang="zh-CN" altLang="en-US" sz="9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2000656" y="227191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chemeClr val="accent1"/>
                </a:solidFill>
                <a:latin typeface="+mj-ea"/>
                <a:ea typeface="+mj-ea"/>
              </a:rPr>
              <a:t>标题</a:t>
            </a:r>
            <a:endParaRPr lang="zh-CN" altLang="en-US" sz="3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5" name="TextBox 59"/>
          <p:cNvSpPr txBox="1"/>
          <p:nvPr/>
        </p:nvSpPr>
        <p:spPr>
          <a:xfrm>
            <a:off x="5817337" y="1165837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6" name="TextBox 60"/>
          <p:cNvSpPr txBox="1"/>
          <p:nvPr/>
        </p:nvSpPr>
        <p:spPr>
          <a:xfrm>
            <a:off x="5817337" y="1325154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solidFill>
                <a:srgbClr val="080808"/>
              </a:solidFill>
              <a:latin typeface="+mj-ea"/>
              <a:ea typeface="+mj-ea"/>
              <a:cs typeface="方正兰亭细黑_GBK_M" pitchFamily="2" charset="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5688716" y="1175827"/>
            <a:ext cx="0" cy="40906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62"/>
          <p:cNvSpPr txBox="1"/>
          <p:nvPr/>
        </p:nvSpPr>
        <p:spPr>
          <a:xfrm>
            <a:off x="5817337" y="189428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9" name="TextBox 65"/>
          <p:cNvSpPr txBox="1"/>
          <p:nvPr/>
        </p:nvSpPr>
        <p:spPr>
          <a:xfrm>
            <a:off x="5817337" y="2053597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solidFill>
                <a:srgbClr val="080808"/>
              </a:solidFill>
              <a:latin typeface="+mj-ea"/>
              <a:ea typeface="+mj-ea"/>
              <a:cs typeface="方正兰亭细黑_GBK_M" pitchFamily="2" charset="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688716" y="1904270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81"/>
          <p:cNvSpPr txBox="1"/>
          <p:nvPr/>
        </p:nvSpPr>
        <p:spPr>
          <a:xfrm>
            <a:off x="5817337" y="262101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32" name="TextBox 87"/>
          <p:cNvSpPr txBox="1"/>
          <p:nvPr/>
        </p:nvSpPr>
        <p:spPr>
          <a:xfrm>
            <a:off x="5817337" y="2780335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solidFill>
                <a:srgbClr val="080808"/>
              </a:solidFill>
              <a:latin typeface="+mj-ea"/>
              <a:ea typeface="+mj-ea"/>
              <a:cs typeface="方正兰亭细黑_GBK_M" pitchFamily="2" charset="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 flipV="1">
            <a:off x="5688716" y="2631008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89"/>
          <p:cNvSpPr txBox="1"/>
          <p:nvPr/>
        </p:nvSpPr>
        <p:spPr>
          <a:xfrm>
            <a:off x="5817337" y="339043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35" name="TextBox 90"/>
          <p:cNvSpPr txBox="1"/>
          <p:nvPr/>
        </p:nvSpPr>
        <p:spPr>
          <a:xfrm>
            <a:off x="5817337" y="3549750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solidFill>
                <a:srgbClr val="080808"/>
              </a:solidFill>
              <a:latin typeface="+mj-ea"/>
              <a:ea typeface="+mj-ea"/>
              <a:cs typeface="方正兰亭细黑_GBK_M" pitchFamily="2" charset="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5688716" y="3400423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92"/>
          <p:cNvSpPr txBox="1"/>
          <p:nvPr/>
        </p:nvSpPr>
        <p:spPr>
          <a:xfrm>
            <a:off x="5817337" y="411524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38" name="TextBox 94"/>
          <p:cNvSpPr txBox="1"/>
          <p:nvPr/>
        </p:nvSpPr>
        <p:spPr>
          <a:xfrm>
            <a:off x="5817337" y="4274565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solidFill>
                <a:srgbClr val="080808"/>
              </a:solidFill>
              <a:latin typeface="+mj-ea"/>
              <a:ea typeface="+mj-ea"/>
              <a:cs typeface="方正兰亭细黑_GBK_M" pitchFamily="2" charset="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 flipV="1">
            <a:off x="5688716" y="4125238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7782599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34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-2.77778E-7 -9.87654E-7 L -2.77778E-7 -0.07222 " pathEditMode="relative" rAng="0" ptsTypes="AA">
                                          <p:cBhvr>
                                            <p:cTn id="11" dur="2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611"/>
                                        </p:animMotion>
                                        <p:animRot by="1500000">
                                          <p:cBhvr>
                                            <p:cTn id="12" dur="1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3" dur="125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4" dur="125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15" dur="12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22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9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8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8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4" grpId="0"/>
          <p:bldP spid="24" grpId="1"/>
          <p:bldP spid="25" grpId="0"/>
          <p:bldP spid="26" grpId="0"/>
          <p:bldP spid="28" grpId="0"/>
          <p:bldP spid="29" grpId="0"/>
          <p:bldP spid="31" grpId="0"/>
          <p:bldP spid="32" grpId="0"/>
          <p:bldP spid="34" grpId="0"/>
          <p:bldP spid="35" grpId="0"/>
          <p:bldP spid="37" grpId="0"/>
          <p:bldP spid="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34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-2.77778E-7 -9.87654E-7 L -2.77778E-7 -0.07222 " pathEditMode="relative" rAng="0" ptsTypes="AA">
                                          <p:cBhvr>
                                            <p:cTn id="11" dur="2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611"/>
                                        </p:animMotion>
                                        <p:animRot by="1500000">
                                          <p:cBhvr>
                                            <p:cTn id="12" dur="1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3" dur="125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4" dur="125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15" dur="12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2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8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8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4" grpId="0"/>
          <p:bldP spid="24" grpId="1"/>
          <p:bldP spid="25" grpId="0"/>
          <p:bldP spid="26" grpId="0"/>
          <p:bldP spid="28" grpId="0"/>
          <p:bldP spid="29" grpId="0"/>
          <p:bldP spid="31" grpId="0"/>
          <p:bldP spid="32" grpId="0"/>
          <p:bldP spid="34" grpId="0"/>
          <p:bldP spid="35" grpId="0"/>
          <p:bldP spid="37" grpId="0"/>
          <p:bldP spid="38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任意多边形 3"/>
          <p:cNvSpPr/>
          <p:nvPr/>
        </p:nvSpPr>
        <p:spPr>
          <a:xfrm>
            <a:off x="1071563" y="1685446"/>
            <a:ext cx="6800850" cy="2115029"/>
          </a:xfrm>
          <a:custGeom>
            <a:avLst/>
            <a:gdLst>
              <a:gd name="connsiteX0" fmla="*/ 0 w 6800850"/>
              <a:gd name="connsiteY0" fmla="*/ 2115029 h 2115029"/>
              <a:gd name="connsiteX1" fmla="*/ 971550 w 6800850"/>
              <a:gd name="connsiteY1" fmla="*/ 914879 h 2115029"/>
              <a:gd name="connsiteX2" fmla="*/ 1943100 w 6800850"/>
              <a:gd name="connsiteY2" fmla="*/ 1600679 h 2115029"/>
              <a:gd name="connsiteX3" fmla="*/ 2857500 w 6800850"/>
              <a:gd name="connsiteY3" fmla="*/ 479 h 2115029"/>
              <a:gd name="connsiteX4" fmla="*/ 3857625 w 6800850"/>
              <a:gd name="connsiteY4" fmla="*/ 1786417 h 2115029"/>
              <a:gd name="connsiteX5" fmla="*/ 4800600 w 6800850"/>
              <a:gd name="connsiteY5" fmla="*/ 829154 h 2115029"/>
              <a:gd name="connsiteX6" fmla="*/ 5786437 w 6800850"/>
              <a:gd name="connsiteY6" fmla="*/ 1157767 h 2115029"/>
              <a:gd name="connsiteX7" fmla="*/ 6800850 w 6800850"/>
              <a:gd name="connsiteY7" fmla="*/ 479 h 211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00850" h="2115029">
                <a:moveTo>
                  <a:pt x="0" y="2115029"/>
                </a:moveTo>
                <a:cubicBezTo>
                  <a:pt x="323850" y="1557816"/>
                  <a:pt x="647700" y="1000604"/>
                  <a:pt x="971550" y="914879"/>
                </a:cubicBezTo>
                <a:cubicBezTo>
                  <a:pt x="1295400" y="829154"/>
                  <a:pt x="1628775" y="1753079"/>
                  <a:pt x="1943100" y="1600679"/>
                </a:cubicBezTo>
                <a:cubicBezTo>
                  <a:pt x="2257425" y="1448279"/>
                  <a:pt x="2538413" y="-30477"/>
                  <a:pt x="2857500" y="479"/>
                </a:cubicBezTo>
                <a:cubicBezTo>
                  <a:pt x="3176587" y="31435"/>
                  <a:pt x="3533775" y="1648305"/>
                  <a:pt x="3857625" y="1786417"/>
                </a:cubicBezTo>
                <a:cubicBezTo>
                  <a:pt x="4181475" y="1924529"/>
                  <a:pt x="4479131" y="933929"/>
                  <a:pt x="4800600" y="829154"/>
                </a:cubicBezTo>
                <a:cubicBezTo>
                  <a:pt x="5122069" y="724379"/>
                  <a:pt x="5453062" y="1295879"/>
                  <a:pt x="5786437" y="1157767"/>
                </a:cubicBezTo>
                <a:cubicBezTo>
                  <a:pt x="6119812" y="1019655"/>
                  <a:pt x="6622256" y="205266"/>
                  <a:pt x="6800850" y="479"/>
                </a:cubicBezTo>
              </a:path>
            </a:pathLst>
          </a:custGeom>
          <a:ln w="76200">
            <a:solidFill>
              <a:srgbClr val="5F5F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57497" y="2304367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8" name="椭圆 7"/>
          <p:cNvSpPr/>
          <p:nvPr/>
        </p:nvSpPr>
        <p:spPr>
          <a:xfrm>
            <a:off x="784268" y="3454524"/>
            <a:ext cx="618574" cy="61857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694790" y="1398971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同心圆 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2" name="椭圆 11"/>
          <p:cNvSpPr/>
          <p:nvPr/>
        </p:nvSpPr>
        <p:spPr>
          <a:xfrm>
            <a:off x="2721561" y="2936446"/>
            <a:ext cx="618574" cy="61857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658854" y="3139631"/>
            <a:ext cx="618574" cy="618574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632083" y="2235155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>
            <a:off x="6596147" y="2533358"/>
            <a:ext cx="618574" cy="618574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569379" y="1361651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1" name="TextBox 53"/>
          <p:cNvSpPr txBox="1"/>
          <p:nvPr/>
        </p:nvSpPr>
        <p:spPr>
          <a:xfrm>
            <a:off x="539557" y="425149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2" name="TextBox 54"/>
          <p:cNvSpPr txBox="1"/>
          <p:nvPr/>
        </p:nvSpPr>
        <p:spPr>
          <a:xfrm>
            <a:off x="1508203" y="186988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3" name="TextBox 55"/>
          <p:cNvSpPr txBox="1"/>
          <p:nvPr/>
        </p:nvSpPr>
        <p:spPr>
          <a:xfrm>
            <a:off x="2535507" y="3758205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4" name="TextBox 59"/>
          <p:cNvSpPr txBox="1"/>
          <p:nvPr/>
        </p:nvSpPr>
        <p:spPr>
          <a:xfrm>
            <a:off x="3421144" y="957855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5" name="TextBox 60"/>
          <p:cNvSpPr txBox="1"/>
          <p:nvPr/>
        </p:nvSpPr>
        <p:spPr>
          <a:xfrm>
            <a:off x="4393505" y="392965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6" name="TextBox 61"/>
          <p:cNvSpPr txBox="1"/>
          <p:nvPr/>
        </p:nvSpPr>
        <p:spPr>
          <a:xfrm>
            <a:off x="5382790" y="176210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7" name="TextBox 62"/>
          <p:cNvSpPr txBox="1"/>
          <p:nvPr/>
        </p:nvSpPr>
        <p:spPr>
          <a:xfrm>
            <a:off x="6351436" y="3338994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8" name="TextBox 65"/>
          <p:cNvSpPr txBox="1"/>
          <p:nvPr/>
        </p:nvSpPr>
        <p:spPr>
          <a:xfrm>
            <a:off x="7320086" y="914991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527982378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4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1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 p14:presetBounceEnd="4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 p14:presetBounceEnd="4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nodeType="withEffect" p14:presetBounceEnd="4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1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 p14:presetBounceEnd="4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fill="hold" nodeType="withEffect" p14:presetBounceEnd="4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1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8" grpId="0" animBg="1"/>
          <p:bldP spid="12" grpId="0" animBg="1"/>
          <p:bldP spid="13" grpId="0" animBg="1"/>
          <p:bldP spid="17" grpId="0" animBg="1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4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1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1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1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8" grpId="0" animBg="1"/>
          <p:bldP spid="12" grpId="0" animBg="1"/>
          <p:bldP spid="13" grpId="0" animBg="1"/>
          <p:bldP spid="17" grpId="0" animBg="1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</p:bld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12" y="1100634"/>
            <a:ext cx="2853175" cy="3510453"/>
          </a:xfrm>
          <a:prstGeom prst="rect">
            <a:avLst/>
          </a:prstGeom>
        </p:spPr>
      </p:pic>
      <p:sp>
        <p:nvSpPr>
          <p:cNvPr id="5" name="TextBox 54"/>
          <p:cNvSpPr txBox="1"/>
          <p:nvPr/>
        </p:nvSpPr>
        <p:spPr>
          <a:xfrm>
            <a:off x="3583590" y="2355726"/>
            <a:ext cx="5092866" cy="22553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是指拥有共同目标，并且具有不同能力的一小群人有意识的协调行为或力的系统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，这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群人就如同人的五官一样，共同协作维持一个人的生存，缺一不可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我们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是一支专业的团队。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我们的成员拥有多年的信息安全专业技术背景，来自国内知名安全公司的一线骨干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</a:t>
            </a: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我们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是一支年轻的团队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。我们的平均年龄仅有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26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岁，充满了朝气和创新精神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</a:t>
            </a: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我们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是一支专注的团队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。我们坚信，安全的品牌源自客户的信任。只有专注，才能做好安全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</a:t>
            </a: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我们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是一支有梦想的团队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。我们来自五湖四海，因为一个共同的梦想：做一家真正优秀的信息安全企业，为客户提供最可靠的互联网安全防护。</a:t>
            </a:r>
          </a:p>
        </p:txBody>
      </p:sp>
      <p:sp>
        <p:nvSpPr>
          <p:cNvPr id="6" name="斜纹 5"/>
          <p:cNvSpPr/>
          <p:nvPr/>
        </p:nvSpPr>
        <p:spPr>
          <a:xfrm>
            <a:off x="511612" y="1100634"/>
            <a:ext cx="359773" cy="359773"/>
          </a:xfrm>
          <a:prstGeom prst="diagStrip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7" name="斜纹 6"/>
          <p:cNvSpPr/>
          <p:nvPr/>
        </p:nvSpPr>
        <p:spPr>
          <a:xfrm rot="10800000">
            <a:off x="3005014" y="4263457"/>
            <a:ext cx="359773" cy="359773"/>
          </a:xfrm>
          <a:prstGeom prst="diagStrip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851920" y="1164846"/>
            <a:ext cx="1172844" cy="902720"/>
            <a:chOff x="5027106" y="2345385"/>
            <a:chExt cx="1172844" cy="902720"/>
          </a:xfrm>
        </p:grpSpPr>
        <p:grpSp>
          <p:nvGrpSpPr>
            <p:cNvPr id="9" name="组合 8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0" name="TextBox 33"/>
            <p:cNvSpPr>
              <a:spLocks noChangeArrowheads="1"/>
            </p:cNvSpPr>
            <p:nvPr/>
          </p:nvSpPr>
          <p:spPr bwMode="auto">
            <a:xfrm>
              <a:off x="5141166" y="2640364"/>
              <a:ext cx="67882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zh-CN" altLang="en-US" sz="22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044683" y="1147646"/>
            <a:ext cx="1172844" cy="902720"/>
            <a:chOff x="5027106" y="2345385"/>
            <a:chExt cx="1172844" cy="902720"/>
          </a:xfrm>
        </p:grpSpPr>
        <p:grpSp>
          <p:nvGrpSpPr>
            <p:cNvPr id="14" name="组合 13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5" name="TextBox 33"/>
            <p:cNvSpPr>
              <a:spLocks noChangeArrowheads="1"/>
            </p:cNvSpPr>
            <p:nvPr/>
          </p:nvSpPr>
          <p:spPr bwMode="auto">
            <a:xfrm>
              <a:off x="5141166" y="2640364"/>
              <a:ext cx="67882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zh-CN" altLang="en-US" sz="22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211512" y="1177742"/>
            <a:ext cx="1172844" cy="902720"/>
            <a:chOff x="5027106" y="2345385"/>
            <a:chExt cx="1172844" cy="902720"/>
          </a:xfrm>
        </p:grpSpPr>
        <p:grpSp>
          <p:nvGrpSpPr>
            <p:cNvPr id="19" name="组合 18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1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0" name="TextBox 33"/>
            <p:cNvSpPr>
              <a:spLocks noChangeArrowheads="1"/>
            </p:cNvSpPr>
            <p:nvPr/>
          </p:nvSpPr>
          <p:spPr bwMode="auto">
            <a:xfrm>
              <a:off x="5046808" y="2656266"/>
              <a:ext cx="84249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zh-CN" altLang="en-US" sz="22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385411" y="1189305"/>
            <a:ext cx="1172844" cy="902720"/>
            <a:chOff x="5027106" y="2345385"/>
            <a:chExt cx="1172844" cy="902720"/>
          </a:xfrm>
        </p:grpSpPr>
        <p:grpSp>
          <p:nvGrpSpPr>
            <p:cNvPr id="24" name="组合 23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6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5" name="TextBox 33"/>
            <p:cNvSpPr>
              <a:spLocks noChangeArrowheads="1"/>
            </p:cNvSpPr>
            <p:nvPr/>
          </p:nvSpPr>
          <p:spPr bwMode="auto">
            <a:xfrm>
              <a:off x="5125264" y="2525067"/>
              <a:ext cx="67882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标题内容</a:t>
              </a:r>
              <a:endParaRPr lang="zh-CN" altLang="en-US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1291808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2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 p14:presetBounceEnd="5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3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4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 p14:presetBounceEnd="5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7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8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 p14:presetBounceEnd="58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1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2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3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 animBg="1"/>
          <p:bldP spid="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2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3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 animBg="1"/>
          <p:bldP spid="7" grpId="0" animBg="1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空心弧 3"/>
          <p:cNvSpPr/>
          <p:nvPr/>
        </p:nvSpPr>
        <p:spPr>
          <a:xfrm rot="5400000">
            <a:off x="386026" y="1406854"/>
            <a:ext cx="3142978" cy="2924714"/>
          </a:xfrm>
          <a:prstGeom prst="blockArc">
            <a:avLst>
              <a:gd name="adj1" fmla="val 10897210"/>
              <a:gd name="adj2" fmla="val 6953"/>
              <a:gd name="adj3" fmla="val 124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black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 bwMode="auto">
          <a:xfrm>
            <a:off x="2566927" y="1492084"/>
            <a:ext cx="144145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 bwMode="auto">
          <a:xfrm>
            <a:off x="2616574" y="4282724"/>
            <a:ext cx="143986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 bwMode="auto">
          <a:xfrm>
            <a:off x="3438546" y="2438436"/>
            <a:ext cx="133413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endCxn id="34" idx="2"/>
          </p:cNvCxnSpPr>
          <p:nvPr/>
        </p:nvCxnSpPr>
        <p:spPr bwMode="auto">
          <a:xfrm>
            <a:off x="3294063" y="3423431"/>
            <a:ext cx="144070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961382" y="1136730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1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0" name="矩形 47"/>
          <p:cNvSpPr>
            <a:spLocks noChangeArrowheads="1"/>
          </p:cNvSpPr>
          <p:nvPr/>
        </p:nvSpPr>
        <p:spPr bwMode="auto">
          <a:xfrm>
            <a:off x="4932040" y="1369458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600323" y="1737476"/>
            <a:ext cx="2259643" cy="2259643"/>
            <a:chOff x="1103084" y="2155824"/>
            <a:chExt cx="3176815" cy="3176815"/>
          </a:xfrm>
        </p:grpSpPr>
        <p:sp>
          <p:nvSpPr>
            <p:cNvPr id="12" name="椭圆 11"/>
            <p:cNvSpPr/>
            <p:nvPr/>
          </p:nvSpPr>
          <p:spPr>
            <a:xfrm>
              <a:off x="1103084" y="2155824"/>
              <a:ext cx="3176815" cy="3176815"/>
            </a:xfrm>
            <a:prstGeom prst="ellipse">
              <a:avLst/>
            </a:prstGeom>
            <a:solidFill>
              <a:srgbClr val="CCD0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281790" y="2334530"/>
              <a:ext cx="2819403" cy="2819403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 l="-20000" r="-2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2339752" y="1275606"/>
            <a:ext cx="373310" cy="37331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131840" y="2236528"/>
            <a:ext cx="373310" cy="37331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110900" y="3218921"/>
            <a:ext cx="373310" cy="37331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339752" y="4069127"/>
            <a:ext cx="373310" cy="37331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4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89630" y="1064722"/>
            <a:ext cx="858956" cy="858956"/>
            <a:chOff x="3989630" y="984316"/>
            <a:chExt cx="858956" cy="858956"/>
          </a:xfrm>
        </p:grpSpPr>
        <p:grpSp>
          <p:nvGrpSpPr>
            <p:cNvPr id="19" name="组合 18"/>
            <p:cNvGrpSpPr/>
            <p:nvPr/>
          </p:nvGrpSpPr>
          <p:grpSpPr>
            <a:xfrm>
              <a:off x="3989630" y="98431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92112" y="760412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0" name="组合 54"/>
            <p:cNvGrpSpPr>
              <a:grpSpLocks noChangeAspect="1"/>
            </p:cNvGrpSpPr>
            <p:nvPr/>
          </p:nvGrpSpPr>
          <p:grpSpPr bwMode="auto">
            <a:xfrm>
              <a:off x="4230408" y="1145668"/>
              <a:ext cx="389996" cy="469766"/>
              <a:chOff x="3452849" y="2667439"/>
              <a:chExt cx="239345" cy="288607"/>
            </a:xfrm>
          </p:grpSpPr>
          <p:sp>
            <p:nvSpPr>
              <p:cNvPr id="21" name="Freeform 846"/>
              <p:cNvSpPr>
                <a:spLocks/>
              </p:cNvSpPr>
              <p:nvPr/>
            </p:nvSpPr>
            <p:spPr bwMode="auto">
              <a:xfrm>
                <a:off x="3452849" y="2721892"/>
                <a:ext cx="239345" cy="234154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89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  <p:sp>
            <p:nvSpPr>
              <p:cNvPr id="22" name="Freeform 847"/>
              <p:cNvSpPr>
                <a:spLocks/>
              </p:cNvSpPr>
              <p:nvPr/>
            </p:nvSpPr>
            <p:spPr bwMode="auto">
              <a:xfrm>
                <a:off x="3547138" y="2667439"/>
                <a:ext cx="44424" cy="138859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89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684712" y="1948340"/>
            <a:ext cx="858956" cy="858956"/>
            <a:chOff x="4684712" y="1948340"/>
            <a:chExt cx="858956" cy="858956"/>
          </a:xfrm>
        </p:grpSpPr>
        <p:grpSp>
          <p:nvGrpSpPr>
            <p:cNvPr id="26" name="组合 25"/>
            <p:cNvGrpSpPr/>
            <p:nvPr/>
          </p:nvGrpSpPr>
          <p:grpSpPr>
            <a:xfrm>
              <a:off x="4684712" y="1948340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Freeform 168"/>
            <p:cNvSpPr>
              <a:spLocks noChangeAspect="1" noEditPoints="1"/>
            </p:cNvSpPr>
            <p:nvPr/>
          </p:nvSpPr>
          <p:spPr bwMode="auto">
            <a:xfrm>
              <a:off x="4918327" y="2222412"/>
              <a:ext cx="425533" cy="364326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716016" y="2993953"/>
            <a:ext cx="858956" cy="858956"/>
            <a:chOff x="4716016" y="2993953"/>
            <a:chExt cx="858956" cy="858956"/>
          </a:xfrm>
        </p:grpSpPr>
        <p:grpSp>
          <p:nvGrpSpPr>
            <p:cNvPr id="31" name="组合 30"/>
            <p:cNvGrpSpPr/>
            <p:nvPr/>
          </p:nvGrpSpPr>
          <p:grpSpPr>
            <a:xfrm>
              <a:off x="4716016" y="2993953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2" name="Freeform 203"/>
            <p:cNvSpPr>
              <a:spLocks noChangeAspect="1" noEditPoints="1"/>
            </p:cNvSpPr>
            <p:nvPr/>
          </p:nvSpPr>
          <p:spPr bwMode="auto">
            <a:xfrm>
              <a:off x="4972990" y="3242045"/>
              <a:ext cx="370870" cy="356606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996846" y="3864636"/>
            <a:ext cx="858956" cy="858956"/>
            <a:chOff x="3996846" y="3864636"/>
            <a:chExt cx="858956" cy="858956"/>
          </a:xfrm>
        </p:grpSpPr>
        <p:grpSp>
          <p:nvGrpSpPr>
            <p:cNvPr id="36" name="组合 35"/>
            <p:cNvGrpSpPr/>
            <p:nvPr/>
          </p:nvGrpSpPr>
          <p:grpSpPr>
            <a:xfrm>
              <a:off x="3996846" y="386463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8" name="同心圆 3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7" name="Freeform 110"/>
            <p:cNvSpPr>
              <a:spLocks noChangeAspect="1" noEditPoints="1"/>
            </p:cNvSpPr>
            <p:nvPr/>
          </p:nvSpPr>
          <p:spPr bwMode="auto">
            <a:xfrm>
              <a:off x="4211960" y="4064356"/>
              <a:ext cx="424516" cy="376344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5609454" y="1997065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2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5580112" y="2229793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684012" y="3028040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3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5654670" y="3260768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009017" y="3972459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4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4979675" y="4205187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45163905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7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8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9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4" grpId="0" animBg="1"/>
          <p:bldP spid="15" grpId="0" animBg="1"/>
          <p:bldP spid="16" grpId="0" animBg="1"/>
          <p:bldP spid="17" grpId="0" animBg="1"/>
          <p:bldP spid="40" grpId="0"/>
          <p:bldP spid="41" grpId="0"/>
          <p:bldP spid="42" grpId="0"/>
          <p:bldP spid="43" grpId="0"/>
          <p:bldP spid="44" grpId="0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8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9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4" grpId="0" animBg="1"/>
          <p:bldP spid="15" grpId="0" animBg="1"/>
          <p:bldP spid="16" grpId="0" animBg="1"/>
          <p:bldP spid="17" grpId="0" animBg="1"/>
          <p:bldP spid="40" grpId="0"/>
          <p:bldP spid="41" grpId="0"/>
          <p:bldP spid="42" grpId="0"/>
          <p:bldP spid="43" grpId="0"/>
          <p:bldP spid="44" grpId="0"/>
          <p:bldP spid="45" grpId="0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51435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709236" y="755569"/>
            <a:ext cx="1200324" cy="1200324"/>
            <a:chOff x="6709236" y="1850758"/>
            <a:chExt cx="1200324" cy="1200324"/>
          </a:xfrm>
        </p:grpSpPr>
        <p:grpSp>
          <p:nvGrpSpPr>
            <p:cNvPr id="4" name="组合 3"/>
            <p:cNvGrpSpPr/>
            <p:nvPr/>
          </p:nvGrpSpPr>
          <p:grpSpPr>
            <a:xfrm>
              <a:off x="6709236" y="1850758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" name="同心圆 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" name="TextBox 198"/>
            <p:cNvSpPr txBox="1"/>
            <p:nvPr/>
          </p:nvSpPr>
          <p:spPr>
            <a:xfrm>
              <a:off x="6976873" y="2230585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25509" y="741101"/>
            <a:ext cx="1200324" cy="1200324"/>
            <a:chOff x="1225509" y="1836290"/>
            <a:chExt cx="1200324" cy="1200324"/>
          </a:xfrm>
        </p:grpSpPr>
        <p:grpSp>
          <p:nvGrpSpPr>
            <p:cNvPr id="9" name="组合 8"/>
            <p:cNvGrpSpPr/>
            <p:nvPr/>
          </p:nvGrpSpPr>
          <p:grpSpPr>
            <a:xfrm>
              <a:off x="1225509" y="1836290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" name="同心圆 1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" name="TextBox 193"/>
            <p:cNvSpPr txBox="1"/>
            <p:nvPr/>
          </p:nvSpPr>
          <p:spPr>
            <a:xfrm>
              <a:off x="1451490" y="2238796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明天</a:t>
              </a:r>
              <a:endParaRPr lang="zh-CN" altLang="en-US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234214" y="958131"/>
            <a:ext cx="1668414" cy="1668414"/>
            <a:chOff x="5234214" y="2053320"/>
            <a:chExt cx="1668414" cy="1668414"/>
          </a:xfrm>
        </p:grpSpPr>
        <p:grpSp>
          <p:nvGrpSpPr>
            <p:cNvPr id="14" name="组合 13"/>
            <p:cNvGrpSpPr/>
            <p:nvPr/>
          </p:nvGrpSpPr>
          <p:grpSpPr>
            <a:xfrm>
              <a:off x="5234214" y="2053320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" name="同心圆 1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" name="TextBox 208"/>
            <p:cNvSpPr txBox="1"/>
            <p:nvPr/>
          </p:nvSpPr>
          <p:spPr>
            <a:xfrm>
              <a:off x="5667994" y="2586249"/>
              <a:ext cx="825867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引领</a:t>
              </a:r>
              <a:endParaRPr lang="zh-CN" altLang="en-US" sz="25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198327" y="951382"/>
            <a:ext cx="1668414" cy="1668414"/>
            <a:chOff x="2198327" y="2046571"/>
            <a:chExt cx="1668414" cy="1668414"/>
          </a:xfrm>
        </p:grpSpPr>
        <p:grpSp>
          <p:nvGrpSpPr>
            <p:cNvPr id="19" name="组合 18"/>
            <p:cNvGrpSpPr/>
            <p:nvPr/>
          </p:nvGrpSpPr>
          <p:grpSpPr>
            <a:xfrm>
              <a:off x="2198327" y="2046571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1" name="同心圆 2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TextBox 203"/>
            <p:cNvSpPr txBox="1"/>
            <p:nvPr/>
          </p:nvSpPr>
          <p:spPr>
            <a:xfrm>
              <a:off x="2570576" y="2574028"/>
              <a:ext cx="825867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共赢</a:t>
              </a:r>
              <a:endParaRPr lang="zh-CN" altLang="en-US" sz="25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481448" y="1242860"/>
            <a:ext cx="2181104" cy="2181104"/>
            <a:chOff x="3481448" y="2338049"/>
            <a:chExt cx="2181104" cy="2181104"/>
          </a:xfrm>
        </p:grpSpPr>
        <p:grpSp>
          <p:nvGrpSpPr>
            <p:cNvPr id="24" name="组合 23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6" name="同心圆 2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5" name="TextBox 213"/>
            <p:cNvSpPr txBox="1"/>
            <p:nvPr/>
          </p:nvSpPr>
          <p:spPr>
            <a:xfrm>
              <a:off x="3761520" y="2898377"/>
              <a:ext cx="1688283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rgbClr val="C00000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微软雅黑" panose="020B0503020204020204" pitchFamily="34" charset="-122"/>
                </a:rPr>
                <a:t>2018</a:t>
              </a:r>
              <a:endParaRPr lang="zh-CN" altLang="en-US" sz="6000" dirty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TextBox 7"/>
          <p:cNvSpPr>
            <a:spLocks noChangeArrowheads="1"/>
          </p:cNvSpPr>
          <p:nvPr/>
        </p:nvSpPr>
        <p:spPr bwMode="auto">
          <a:xfrm>
            <a:off x="1295756" y="3528848"/>
            <a:ext cx="6613804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3800" b="1" dirty="0" smtClean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谢谢下载  谢谢观看</a:t>
            </a:r>
            <a:endParaRPr lang="zh-CN" altLang="en-US" sz="3800" dirty="0">
              <a:solidFill>
                <a:srgbClr val="C0000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29" name="TextBox 7"/>
          <p:cNvSpPr>
            <a:spLocks noChangeArrowheads="1"/>
          </p:cNvSpPr>
          <p:nvPr/>
        </p:nvSpPr>
        <p:spPr bwMode="auto">
          <a:xfrm>
            <a:off x="2372223" y="4284005"/>
            <a:ext cx="446449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简洁实用、框架完整的年终总结、工作汇报与新年计划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1861560" y="4205956"/>
            <a:ext cx="5447228" cy="0"/>
          </a:xfrm>
          <a:prstGeom prst="line">
            <a:avLst/>
          </a:prstGeom>
          <a:ln w="6350">
            <a:solidFill>
              <a:srgbClr val="08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1160535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5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9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5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9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  <p:bldP spid="29" grpId="0"/>
        </p:bldLst>
      </p:timing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关注后：几千G资料不定期赠送给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1475" y="-238125"/>
            <a:ext cx="9886950" cy="561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917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+mj-ea"/>
                <a:ea typeface="+mj-ea"/>
              </a:rPr>
              <a:t>第一部分</a:t>
            </a:r>
            <a:endParaRPr lang="en-US" altLang="zh-CN" sz="2800" b="1" dirty="0">
              <a:solidFill>
                <a:srgbClr val="080808"/>
              </a:solidFill>
              <a:latin typeface="+mj-ea"/>
              <a:ea typeface="+mj-ea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1"/>
                </a:solidFill>
                <a:latin typeface="+mj-ea"/>
                <a:ea typeface="+mj-ea"/>
              </a:rPr>
              <a:t>标题文字内容</a:t>
            </a:r>
            <a:endParaRPr lang="en-US" altLang="zh-CN" sz="3600" b="1" dirty="0" smtClean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rgbClr val="080808"/>
                </a:solidFill>
                <a:latin typeface="+mj-ea"/>
                <a:ea typeface="+mj-ea"/>
              </a:rPr>
              <a:t>PART 01</a:t>
            </a:r>
            <a:endParaRPr lang="zh-CN" altLang="en-US" sz="1600" dirty="0" smtClean="0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accent1"/>
                </a:solidFill>
                <a:latin typeface="+mj-ea"/>
                <a:ea typeface="+mj-ea"/>
              </a:rPr>
              <a:t>01</a:t>
            </a:r>
            <a:endParaRPr lang="zh-CN" altLang="en-US" sz="5000" b="1" dirty="0" smtClean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7720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2590627" y="1059582"/>
            <a:ext cx="3949472" cy="3949472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" name="椭圆 34"/>
          <p:cNvSpPr/>
          <p:nvPr/>
        </p:nvSpPr>
        <p:spPr>
          <a:xfrm rot="18900000">
            <a:off x="4760671" y="2596062"/>
            <a:ext cx="1471761" cy="189277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 rot="8100000">
            <a:off x="3049362" y="1282724"/>
            <a:ext cx="1807574" cy="2348461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8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779187" y="1131590"/>
            <a:ext cx="928717" cy="928717"/>
            <a:chOff x="2779187" y="1131590"/>
            <a:chExt cx="928717" cy="928717"/>
          </a:xfrm>
        </p:grpSpPr>
        <p:sp>
          <p:nvSpPr>
            <p:cNvPr id="10" name="椭圆 9"/>
            <p:cNvSpPr/>
            <p:nvPr/>
          </p:nvSpPr>
          <p:spPr>
            <a:xfrm>
              <a:off x="2779187" y="1131590"/>
              <a:ext cx="928717" cy="9287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TextBox 6"/>
            <p:cNvSpPr txBox="1"/>
            <p:nvPr/>
          </p:nvSpPr>
          <p:spPr>
            <a:xfrm>
              <a:off x="2799460" y="1347614"/>
              <a:ext cx="878001" cy="523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700" b="1" dirty="0" smtClean="0">
                  <a:solidFill>
                    <a:prstClr val="white"/>
                  </a:solidFill>
                  <a:latin typeface="+mj-ea"/>
                  <a:ea typeface="+mj-ea"/>
                </a:rPr>
                <a:t>标题</a:t>
              </a:r>
              <a:endParaRPr lang="en-US" altLang="zh-CN" sz="1700" b="1" dirty="0" smtClean="0">
                <a:solidFill>
                  <a:prstClr val="white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700" b="1" dirty="0" smtClean="0">
                  <a:solidFill>
                    <a:prstClr val="white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724120" y="3698016"/>
            <a:ext cx="899617" cy="889958"/>
            <a:chOff x="5736633" y="2828278"/>
            <a:chExt cx="938798" cy="928717"/>
          </a:xfrm>
        </p:grpSpPr>
        <p:sp>
          <p:nvSpPr>
            <p:cNvPr id="13" name="椭圆 12"/>
            <p:cNvSpPr/>
            <p:nvPr/>
          </p:nvSpPr>
          <p:spPr>
            <a:xfrm>
              <a:off x="5736633" y="2828278"/>
              <a:ext cx="928717" cy="92871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TextBox 8"/>
            <p:cNvSpPr txBox="1"/>
            <p:nvPr/>
          </p:nvSpPr>
          <p:spPr>
            <a:xfrm>
              <a:off x="5797430" y="3036559"/>
              <a:ext cx="878001" cy="5460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700" b="1" dirty="0" smtClean="0">
                  <a:solidFill>
                    <a:prstClr val="white"/>
                  </a:solidFill>
                  <a:latin typeface="+mj-ea"/>
                  <a:ea typeface="+mj-ea"/>
                </a:rPr>
                <a:t>标题</a:t>
              </a:r>
              <a:endParaRPr lang="en-US" altLang="zh-CN" sz="1700" b="1" dirty="0" smtClean="0">
                <a:solidFill>
                  <a:prstClr val="white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700" b="1" dirty="0" smtClean="0">
                  <a:solidFill>
                    <a:prstClr val="white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sp>
        <p:nvSpPr>
          <p:cNvPr id="15" name="TextBox 9"/>
          <p:cNvSpPr txBox="1"/>
          <p:nvPr/>
        </p:nvSpPr>
        <p:spPr>
          <a:xfrm>
            <a:off x="911921" y="1947133"/>
            <a:ext cx="1440160" cy="12396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6" name="TextBox 10"/>
          <p:cNvSpPr txBox="1"/>
          <p:nvPr/>
        </p:nvSpPr>
        <p:spPr>
          <a:xfrm>
            <a:off x="6888585" y="2861888"/>
            <a:ext cx="1429544" cy="7318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3340954" y="2139702"/>
            <a:ext cx="95410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accent1"/>
                </a:solidFill>
                <a:latin typeface="+mj-ea"/>
                <a:ea typeface="+mj-ea"/>
              </a:rPr>
              <a:t>已完成</a:t>
            </a:r>
            <a:endParaRPr lang="zh-CN" altLang="en-US" sz="20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5277228" y="3507854"/>
            <a:ext cx="80022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FCFCFC"/>
                </a:solidFill>
                <a:latin typeface="+mj-ea"/>
                <a:ea typeface="+mj-ea"/>
              </a:rPr>
              <a:t>未完成</a:t>
            </a:r>
            <a:endParaRPr lang="zh-CN" altLang="en-US" sz="1600" b="1" dirty="0">
              <a:solidFill>
                <a:srgbClr val="FCFCFC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9876627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15" grpId="0"/>
          <p:bldP spid="16" grpId="0"/>
          <p:bldP spid="17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15" grpId="0"/>
          <p:bldP spid="16" grpId="0"/>
          <p:bldP spid="17" grpId="0"/>
          <p:bldP spid="18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761938" y="3096823"/>
            <a:ext cx="513288" cy="513288"/>
            <a:chOff x="3237545" y="4561747"/>
            <a:chExt cx="1146960" cy="1146960"/>
          </a:xfrm>
        </p:grpSpPr>
        <p:sp>
          <p:nvSpPr>
            <p:cNvPr id="5" name="圆角矩形 4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25583"/>
              </a:avLst>
            </a:prstGeom>
            <a:solidFill>
              <a:schemeClr val="accent1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3351013" y="4675215"/>
              <a:ext cx="920023" cy="920023"/>
            </a:xfrm>
            <a:prstGeom prst="roundRect">
              <a:avLst>
                <a:gd name="adj" fmla="val 23205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362584" y="3051378"/>
            <a:ext cx="1762338" cy="587952"/>
            <a:chOff x="2744012" y="4525702"/>
            <a:chExt cx="2349784" cy="783936"/>
          </a:xfrm>
        </p:grpSpPr>
        <p:sp>
          <p:nvSpPr>
            <p:cNvPr id="8" name="文本框 7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761938" y="3951685"/>
            <a:ext cx="513288" cy="513288"/>
            <a:chOff x="3237545" y="4561747"/>
            <a:chExt cx="1146960" cy="1146960"/>
          </a:xfrm>
        </p:grpSpPr>
        <p:sp>
          <p:nvSpPr>
            <p:cNvPr id="11" name="圆角矩形 10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25583"/>
              </a:avLst>
            </a:prstGeom>
            <a:solidFill>
              <a:schemeClr val="accent2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351013" y="4675215"/>
              <a:ext cx="920023" cy="920023"/>
            </a:xfrm>
            <a:prstGeom prst="roundRect">
              <a:avLst>
                <a:gd name="adj" fmla="val 23205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362584" y="3906240"/>
            <a:ext cx="1762338" cy="587952"/>
            <a:chOff x="2744012" y="4525702"/>
            <a:chExt cx="2349784" cy="783936"/>
          </a:xfrm>
        </p:grpSpPr>
        <p:sp>
          <p:nvSpPr>
            <p:cNvPr id="14" name="文本框 13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226656" y="3096823"/>
            <a:ext cx="513288" cy="513288"/>
            <a:chOff x="3237545" y="4561747"/>
            <a:chExt cx="1146960" cy="1146960"/>
          </a:xfrm>
        </p:grpSpPr>
        <p:sp>
          <p:nvSpPr>
            <p:cNvPr id="17" name="圆角矩形 16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25583"/>
              </a:avLst>
            </a:prstGeom>
            <a:solidFill>
              <a:schemeClr val="accent3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3351013" y="4675215"/>
              <a:ext cx="920023" cy="920023"/>
            </a:xfrm>
            <a:prstGeom prst="roundRect">
              <a:avLst>
                <a:gd name="adj" fmla="val 23205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827303" y="3051378"/>
            <a:ext cx="1762338" cy="587952"/>
            <a:chOff x="2744012" y="4525702"/>
            <a:chExt cx="2349784" cy="783936"/>
          </a:xfrm>
        </p:grpSpPr>
        <p:sp>
          <p:nvSpPr>
            <p:cNvPr id="20" name="文本框 19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226656" y="3951685"/>
            <a:ext cx="513288" cy="513288"/>
            <a:chOff x="3237545" y="4561747"/>
            <a:chExt cx="1146960" cy="1146960"/>
          </a:xfrm>
        </p:grpSpPr>
        <p:sp>
          <p:nvSpPr>
            <p:cNvPr id="23" name="圆角矩形 22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25583"/>
              </a:avLst>
            </a:prstGeom>
            <a:solidFill>
              <a:schemeClr val="accent4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3351013" y="4675215"/>
              <a:ext cx="920023" cy="920023"/>
            </a:xfrm>
            <a:prstGeom prst="roundRect">
              <a:avLst>
                <a:gd name="adj" fmla="val 23205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827303" y="3906240"/>
            <a:ext cx="1762338" cy="587952"/>
            <a:chOff x="2744012" y="4525702"/>
            <a:chExt cx="2349784" cy="783936"/>
          </a:xfrm>
        </p:grpSpPr>
        <p:sp>
          <p:nvSpPr>
            <p:cNvPr id="26" name="文本框 25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918129" y="3248677"/>
            <a:ext cx="204212" cy="203471"/>
            <a:chOff x="3618897" y="2279040"/>
            <a:chExt cx="706229" cy="703668"/>
          </a:xfrm>
          <a:solidFill>
            <a:schemeClr val="accent1"/>
          </a:solidFill>
        </p:grpSpPr>
        <p:sp>
          <p:nvSpPr>
            <p:cNvPr id="29" name="Freeform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0" name="Freeform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919185" y="4102912"/>
            <a:ext cx="203260" cy="204635"/>
            <a:chOff x="5042691" y="2273920"/>
            <a:chExt cx="702937" cy="707692"/>
          </a:xfrm>
          <a:solidFill>
            <a:schemeClr val="accent2"/>
          </a:solidFill>
        </p:grpSpPr>
        <p:sp>
          <p:nvSpPr>
            <p:cNvPr id="33" name="Freeform 12"/>
            <p:cNvSpPr>
              <a:spLocks/>
            </p:cNvSpPr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4" name="Freeform 13"/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406946" y="3244989"/>
            <a:ext cx="152708" cy="203154"/>
            <a:chOff x="7976594" y="2279040"/>
            <a:chExt cx="528116" cy="702571"/>
          </a:xfrm>
          <a:solidFill>
            <a:schemeClr val="accent3"/>
          </a:solidFill>
        </p:grpSpPr>
        <p:sp>
          <p:nvSpPr>
            <p:cNvPr id="36" name="Freeform 23"/>
            <p:cNvSpPr>
              <a:spLocks noEditPoints="1"/>
            </p:cNvSpPr>
            <p:nvPr/>
          </p:nvSpPr>
          <p:spPr bwMode="auto">
            <a:xfrm>
              <a:off x="7976594" y="2279040"/>
              <a:ext cx="519705" cy="702571"/>
            </a:xfrm>
            <a:custGeom>
              <a:avLst/>
              <a:gdLst>
                <a:gd name="T0" fmla="*/ 592 w 601"/>
                <a:gd name="T1" fmla="*/ 600 h 813"/>
                <a:gd name="T2" fmla="*/ 374 w 601"/>
                <a:gd name="T3" fmla="*/ 589 h 813"/>
                <a:gd name="T4" fmla="*/ 374 w 601"/>
                <a:gd name="T5" fmla="*/ 423 h 813"/>
                <a:gd name="T6" fmla="*/ 601 w 601"/>
                <a:gd name="T7" fmla="*/ 435 h 813"/>
                <a:gd name="T8" fmla="*/ 533 w 601"/>
                <a:gd name="T9" fmla="*/ 514 h 813"/>
                <a:gd name="T10" fmla="*/ 592 w 601"/>
                <a:gd name="T11" fmla="*/ 600 h 813"/>
                <a:gd name="T12" fmla="*/ 253 w 601"/>
                <a:gd name="T13" fmla="*/ 44 h 813"/>
                <a:gd name="T14" fmla="*/ 298 w 601"/>
                <a:gd name="T15" fmla="*/ 0 h 813"/>
                <a:gd name="T16" fmla="*/ 342 w 601"/>
                <a:gd name="T17" fmla="*/ 44 h 813"/>
                <a:gd name="T18" fmla="*/ 342 w 601"/>
                <a:gd name="T19" fmla="*/ 103 h 813"/>
                <a:gd name="T20" fmla="*/ 253 w 601"/>
                <a:gd name="T21" fmla="*/ 108 h 813"/>
                <a:gd name="T22" fmla="*/ 253 w 601"/>
                <a:gd name="T23" fmla="*/ 44 h 813"/>
                <a:gd name="T24" fmla="*/ 342 w 601"/>
                <a:gd name="T25" fmla="*/ 332 h 813"/>
                <a:gd name="T26" fmla="*/ 342 w 601"/>
                <a:gd name="T27" fmla="*/ 737 h 813"/>
                <a:gd name="T28" fmla="*/ 355 w 601"/>
                <a:gd name="T29" fmla="*/ 750 h 813"/>
                <a:gd name="T30" fmla="*/ 380 w 601"/>
                <a:gd name="T31" fmla="*/ 750 h 813"/>
                <a:gd name="T32" fmla="*/ 415 w 601"/>
                <a:gd name="T33" fmla="*/ 786 h 813"/>
                <a:gd name="T34" fmla="*/ 415 w 601"/>
                <a:gd name="T35" fmla="*/ 813 h 813"/>
                <a:gd name="T36" fmla="*/ 180 w 601"/>
                <a:gd name="T37" fmla="*/ 813 h 813"/>
                <a:gd name="T38" fmla="*/ 180 w 601"/>
                <a:gd name="T39" fmla="*/ 786 h 813"/>
                <a:gd name="T40" fmla="*/ 216 w 601"/>
                <a:gd name="T41" fmla="*/ 750 h 813"/>
                <a:gd name="T42" fmla="*/ 240 w 601"/>
                <a:gd name="T43" fmla="*/ 750 h 813"/>
                <a:gd name="T44" fmla="*/ 253 w 601"/>
                <a:gd name="T45" fmla="*/ 737 h 813"/>
                <a:gd name="T46" fmla="*/ 253 w 601"/>
                <a:gd name="T47" fmla="*/ 337 h 813"/>
                <a:gd name="T48" fmla="*/ 342 w 601"/>
                <a:gd name="T49" fmla="*/ 332 h 813"/>
                <a:gd name="T50" fmla="*/ 221 w 601"/>
                <a:gd name="T51" fmla="*/ 581 h 813"/>
                <a:gd name="T52" fmla="*/ 59 w 601"/>
                <a:gd name="T53" fmla="*/ 572 h 813"/>
                <a:gd name="T54" fmla="*/ 0 w 601"/>
                <a:gd name="T55" fmla="*/ 486 h 813"/>
                <a:gd name="T56" fmla="*/ 68 w 601"/>
                <a:gd name="T57" fmla="*/ 407 h 813"/>
                <a:gd name="T58" fmla="*/ 221 w 601"/>
                <a:gd name="T59" fmla="*/ 415 h 813"/>
                <a:gd name="T60" fmla="*/ 221 w 601"/>
                <a:gd name="T61" fmla="*/ 581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01" h="813">
                  <a:moveTo>
                    <a:pt x="592" y="600"/>
                  </a:moveTo>
                  <a:cubicBezTo>
                    <a:pt x="374" y="589"/>
                    <a:pt x="374" y="589"/>
                    <a:pt x="374" y="589"/>
                  </a:cubicBezTo>
                  <a:cubicBezTo>
                    <a:pt x="374" y="423"/>
                    <a:pt x="374" y="423"/>
                    <a:pt x="374" y="423"/>
                  </a:cubicBezTo>
                  <a:cubicBezTo>
                    <a:pt x="601" y="435"/>
                    <a:pt x="601" y="435"/>
                    <a:pt x="601" y="435"/>
                  </a:cubicBezTo>
                  <a:cubicBezTo>
                    <a:pt x="533" y="514"/>
                    <a:pt x="533" y="514"/>
                    <a:pt x="533" y="514"/>
                  </a:cubicBezTo>
                  <a:cubicBezTo>
                    <a:pt x="592" y="600"/>
                    <a:pt x="592" y="600"/>
                    <a:pt x="592" y="600"/>
                  </a:cubicBezTo>
                  <a:close/>
                  <a:moveTo>
                    <a:pt x="253" y="44"/>
                  </a:moveTo>
                  <a:cubicBezTo>
                    <a:pt x="253" y="20"/>
                    <a:pt x="273" y="0"/>
                    <a:pt x="298" y="0"/>
                  </a:cubicBezTo>
                  <a:cubicBezTo>
                    <a:pt x="322" y="0"/>
                    <a:pt x="342" y="20"/>
                    <a:pt x="342" y="44"/>
                  </a:cubicBezTo>
                  <a:cubicBezTo>
                    <a:pt x="342" y="103"/>
                    <a:pt x="342" y="103"/>
                    <a:pt x="342" y="103"/>
                  </a:cubicBezTo>
                  <a:cubicBezTo>
                    <a:pt x="253" y="108"/>
                    <a:pt x="253" y="108"/>
                    <a:pt x="253" y="108"/>
                  </a:cubicBezTo>
                  <a:cubicBezTo>
                    <a:pt x="253" y="44"/>
                    <a:pt x="253" y="44"/>
                    <a:pt x="253" y="44"/>
                  </a:cubicBezTo>
                  <a:close/>
                  <a:moveTo>
                    <a:pt x="342" y="332"/>
                  </a:moveTo>
                  <a:cubicBezTo>
                    <a:pt x="342" y="737"/>
                    <a:pt x="342" y="737"/>
                    <a:pt x="342" y="737"/>
                  </a:cubicBezTo>
                  <a:cubicBezTo>
                    <a:pt x="342" y="744"/>
                    <a:pt x="348" y="750"/>
                    <a:pt x="355" y="750"/>
                  </a:cubicBezTo>
                  <a:cubicBezTo>
                    <a:pt x="380" y="750"/>
                    <a:pt x="380" y="750"/>
                    <a:pt x="380" y="750"/>
                  </a:cubicBezTo>
                  <a:cubicBezTo>
                    <a:pt x="399" y="750"/>
                    <a:pt x="415" y="766"/>
                    <a:pt x="415" y="786"/>
                  </a:cubicBezTo>
                  <a:cubicBezTo>
                    <a:pt x="415" y="813"/>
                    <a:pt x="415" y="813"/>
                    <a:pt x="415" y="813"/>
                  </a:cubicBezTo>
                  <a:cubicBezTo>
                    <a:pt x="180" y="813"/>
                    <a:pt x="180" y="813"/>
                    <a:pt x="180" y="813"/>
                  </a:cubicBezTo>
                  <a:cubicBezTo>
                    <a:pt x="180" y="786"/>
                    <a:pt x="180" y="786"/>
                    <a:pt x="180" y="786"/>
                  </a:cubicBezTo>
                  <a:cubicBezTo>
                    <a:pt x="180" y="766"/>
                    <a:pt x="196" y="750"/>
                    <a:pt x="216" y="750"/>
                  </a:cubicBezTo>
                  <a:cubicBezTo>
                    <a:pt x="240" y="750"/>
                    <a:pt x="240" y="750"/>
                    <a:pt x="240" y="750"/>
                  </a:cubicBezTo>
                  <a:cubicBezTo>
                    <a:pt x="247" y="750"/>
                    <a:pt x="253" y="744"/>
                    <a:pt x="253" y="737"/>
                  </a:cubicBezTo>
                  <a:cubicBezTo>
                    <a:pt x="253" y="337"/>
                    <a:pt x="253" y="337"/>
                    <a:pt x="253" y="337"/>
                  </a:cubicBezTo>
                  <a:cubicBezTo>
                    <a:pt x="342" y="332"/>
                    <a:pt x="342" y="332"/>
                    <a:pt x="342" y="332"/>
                  </a:cubicBezTo>
                  <a:close/>
                  <a:moveTo>
                    <a:pt x="221" y="581"/>
                  </a:moveTo>
                  <a:cubicBezTo>
                    <a:pt x="59" y="572"/>
                    <a:pt x="59" y="572"/>
                    <a:pt x="59" y="572"/>
                  </a:cubicBezTo>
                  <a:cubicBezTo>
                    <a:pt x="0" y="486"/>
                    <a:pt x="0" y="486"/>
                    <a:pt x="0" y="486"/>
                  </a:cubicBezTo>
                  <a:cubicBezTo>
                    <a:pt x="68" y="407"/>
                    <a:pt x="68" y="407"/>
                    <a:pt x="68" y="407"/>
                  </a:cubicBezTo>
                  <a:cubicBezTo>
                    <a:pt x="221" y="415"/>
                    <a:pt x="221" y="415"/>
                    <a:pt x="221" y="415"/>
                  </a:cubicBezTo>
                  <a:cubicBezTo>
                    <a:pt x="221" y="581"/>
                    <a:pt x="221" y="581"/>
                    <a:pt x="221" y="5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7" name="Freeform 24"/>
            <p:cNvSpPr>
              <a:spLocks/>
            </p:cNvSpPr>
            <p:nvPr/>
          </p:nvSpPr>
          <p:spPr bwMode="auto">
            <a:xfrm>
              <a:off x="7985371" y="2386200"/>
              <a:ext cx="519339" cy="166774"/>
            </a:xfrm>
            <a:custGeom>
              <a:avLst/>
              <a:gdLst>
                <a:gd name="T0" fmla="*/ 0 w 1420"/>
                <a:gd name="T1" fmla="*/ 66 h 456"/>
                <a:gd name="T2" fmla="*/ 631 w 1420"/>
                <a:gd name="T3" fmla="*/ 33 h 456"/>
                <a:gd name="T4" fmla="*/ 1259 w 1420"/>
                <a:gd name="T5" fmla="*/ 0 h 456"/>
                <a:gd name="T6" fmla="*/ 1420 w 1420"/>
                <a:gd name="T7" fmla="*/ 189 h 456"/>
                <a:gd name="T8" fmla="*/ 1281 w 1420"/>
                <a:gd name="T9" fmla="*/ 390 h 456"/>
                <a:gd name="T10" fmla="*/ 650 w 1420"/>
                <a:gd name="T11" fmla="*/ 423 h 456"/>
                <a:gd name="T12" fmla="*/ 21 w 1420"/>
                <a:gd name="T13" fmla="*/ 456 h 456"/>
                <a:gd name="T14" fmla="*/ 160 w 1420"/>
                <a:gd name="T15" fmla="*/ 253 h 456"/>
                <a:gd name="T16" fmla="*/ 0 w 1420"/>
                <a:gd name="T17" fmla="*/ 66 h 456"/>
                <a:gd name="T18" fmla="*/ 0 w 1420"/>
                <a:gd name="T19" fmla="*/ 66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0" h="456">
                  <a:moveTo>
                    <a:pt x="0" y="66"/>
                  </a:moveTo>
                  <a:lnTo>
                    <a:pt x="631" y="33"/>
                  </a:lnTo>
                  <a:lnTo>
                    <a:pt x="1259" y="0"/>
                  </a:lnTo>
                  <a:lnTo>
                    <a:pt x="1420" y="189"/>
                  </a:lnTo>
                  <a:lnTo>
                    <a:pt x="1281" y="390"/>
                  </a:lnTo>
                  <a:lnTo>
                    <a:pt x="650" y="423"/>
                  </a:lnTo>
                  <a:lnTo>
                    <a:pt x="21" y="456"/>
                  </a:lnTo>
                  <a:lnTo>
                    <a:pt x="160" y="253"/>
                  </a:lnTo>
                  <a:lnTo>
                    <a:pt x="0" y="66"/>
                  </a:lnTo>
                  <a:lnTo>
                    <a:pt x="0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380930" y="4102913"/>
            <a:ext cx="204740" cy="203365"/>
            <a:chOff x="6463926" y="2278309"/>
            <a:chExt cx="708057" cy="703302"/>
          </a:xfrm>
          <a:solidFill>
            <a:schemeClr val="accent4"/>
          </a:solidFill>
        </p:grpSpPr>
        <p:sp>
          <p:nvSpPr>
            <p:cNvPr id="39" name="Freeform 30"/>
            <p:cNvSpPr>
              <a:spLocks noEditPoints="1"/>
            </p:cNvSpPr>
            <p:nvPr/>
          </p:nvSpPr>
          <p:spPr bwMode="auto">
            <a:xfrm>
              <a:off x="6687023" y="2278309"/>
              <a:ext cx="261864" cy="305752"/>
            </a:xfrm>
            <a:custGeom>
              <a:avLst/>
              <a:gdLst>
                <a:gd name="T0" fmla="*/ 150 w 303"/>
                <a:gd name="T1" fmla="*/ 1 h 354"/>
                <a:gd name="T2" fmla="*/ 81 w 303"/>
                <a:gd name="T3" fmla="*/ 76 h 354"/>
                <a:gd name="T4" fmla="*/ 153 w 303"/>
                <a:gd name="T5" fmla="*/ 165 h 354"/>
                <a:gd name="T6" fmla="*/ 222 w 303"/>
                <a:gd name="T7" fmla="*/ 74 h 354"/>
                <a:gd name="T8" fmla="*/ 150 w 303"/>
                <a:gd name="T9" fmla="*/ 1 h 354"/>
                <a:gd name="T10" fmla="*/ 151 w 303"/>
                <a:gd name="T11" fmla="*/ 261 h 354"/>
                <a:gd name="T12" fmla="*/ 198 w 303"/>
                <a:gd name="T13" fmla="*/ 196 h 354"/>
                <a:gd name="T14" fmla="*/ 210 w 303"/>
                <a:gd name="T15" fmla="*/ 190 h 354"/>
                <a:gd name="T16" fmla="*/ 260 w 303"/>
                <a:gd name="T17" fmla="*/ 199 h 354"/>
                <a:gd name="T18" fmla="*/ 290 w 303"/>
                <a:gd name="T19" fmla="*/ 225 h 354"/>
                <a:gd name="T20" fmla="*/ 303 w 303"/>
                <a:gd name="T21" fmla="*/ 330 h 354"/>
                <a:gd name="T22" fmla="*/ 297 w 303"/>
                <a:gd name="T23" fmla="*/ 347 h 354"/>
                <a:gd name="T24" fmla="*/ 280 w 303"/>
                <a:gd name="T25" fmla="*/ 354 h 354"/>
                <a:gd name="T26" fmla="*/ 23 w 303"/>
                <a:gd name="T27" fmla="*/ 354 h 354"/>
                <a:gd name="T28" fmla="*/ 6 w 303"/>
                <a:gd name="T29" fmla="*/ 347 h 354"/>
                <a:gd name="T30" fmla="*/ 0 w 303"/>
                <a:gd name="T31" fmla="*/ 330 h 354"/>
                <a:gd name="T32" fmla="*/ 13 w 303"/>
                <a:gd name="T33" fmla="*/ 225 h 354"/>
                <a:gd name="T34" fmla="*/ 43 w 303"/>
                <a:gd name="T35" fmla="*/ 199 h 354"/>
                <a:gd name="T36" fmla="*/ 93 w 303"/>
                <a:gd name="T37" fmla="*/ 190 h 354"/>
                <a:gd name="T38" fmla="*/ 105 w 303"/>
                <a:gd name="T39" fmla="*/ 196 h 354"/>
                <a:gd name="T40" fmla="*/ 151 w 303"/>
                <a:gd name="T41" fmla="*/ 26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3" h="354">
                  <a:moveTo>
                    <a:pt x="150" y="1"/>
                  </a:moveTo>
                  <a:cubicBezTo>
                    <a:pt x="111" y="2"/>
                    <a:pt x="80" y="36"/>
                    <a:pt x="81" y="76"/>
                  </a:cubicBezTo>
                  <a:cubicBezTo>
                    <a:pt x="82" y="117"/>
                    <a:pt x="114" y="166"/>
                    <a:pt x="153" y="165"/>
                  </a:cubicBezTo>
                  <a:cubicBezTo>
                    <a:pt x="192" y="165"/>
                    <a:pt x="223" y="114"/>
                    <a:pt x="222" y="74"/>
                  </a:cubicBezTo>
                  <a:cubicBezTo>
                    <a:pt x="221" y="33"/>
                    <a:pt x="189" y="0"/>
                    <a:pt x="150" y="1"/>
                  </a:cubicBezTo>
                  <a:close/>
                  <a:moveTo>
                    <a:pt x="151" y="261"/>
                  </a:moveTo>
                  <a:cubicBezTo>
                    <a:pt x="198" y="196"/>
                    <a:pt x="198" y="196"/>
                    <a:pt x="198" y="196"/>
                  </a:cubicBezTo>
                  <a:cubicBezTo>
                    <a:pt x="201" y="192"/>
                    <a:pt x="206" y="190"/>
                    <a:pt x="210" y="190"/>
                  </a:cubicBezTo>
                  <a:cubicBezTo>
                    <a:pt x="260" y="199"/>
                    <a:pt x="260" y="199"/>
                    <a:pt x="260" y="199"/>
                  </a:cubicBezTo>
                  <a:cubicBezTo>
                    <a:pt x="278" y="202"/>
                    <a:pt x="288" y="217"/>
                    <a:pt x="290" y="225"/>
                  </a:cubicBezTo>
                  <a:cubicBezTo>
                    <a:pt x="297" y="274"/>
                    <a:pt x="301" y="304"/>
                    <a:pt x="303" y="330"/>
                  </a:cubicBezTo>
                  <a:cubicBezTo>
                    <a:pt x="303" y="336"/>
                    <a:pt x="301" y="342"/>
                    <a:pt x="297" y="347"/>
                  </a:cubicBezTo>
                  <a:cubicBezTo>
                    <a:pt x="292" y="351"/>
                    <a:pt x="287" y="354"/>
                    <a:pt x="280" y="354"/>
                  </a:cubicBezTo>
                  <a:cubicBezTo>
                    <a:pt x="23" y="354"/>
                    <a:pt x="23" y="354"/>
                    <a:pt x="23" y="354"/>
                  </a:cubicBezTo>
                  <a:cubicBezTo>
                    <a:pt x="16" y="354"/>
                    <a:pt x="11" y="351"/>
                    <a:pt x="6" y="347"/>
                  </a:cubicBezTo>
                  <a:cubicBezTo>
                    <a:pt x="2" y="342"/>
                    <a:pt x="0" y="336"/>
                    <a:pt x="0" y="330"/>
                  </a:cubicBezTo>
                  <a:cubicBezTo>
                    <a:pt x="2" y="304"/>
                    <a:pt x="6" y="274"/>
                    <a:pt x="13" y="225"/>
                  </a:cubicBezTo>
                  <a:cubicBezTo>
                    <a:pt x="15" y="217"/>
                    <a:pt x="25" y="202"/>
                    <a:pt x="43" y="199"/>
                  </a:cubicBezTo>
                  <a:cubicBezTo>
                    <a:pt x="93" y="190"/>
                    <a:pt x="93" y="190"/>
                    <a:pt x="93" y="190"/>
                  </a:cubicBezTo>
                  <a:cubicBezTo>
                    <a:pt x="97" y="190"/>
                    <a:pt x="102" y="192"/>
                    <a:pt x="105" y="196"/>
                  </a:cubicBezTo>
                  <a:cubicBezTo>
                    <a:pt x="151" y="261"/>
                    <a:pt x="151" y="261"/>
                    <a:pt x="151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0" name="Freeform 31"/>
            <p:cNvSpPr>
              <a:spLocks noEditPoints="1"/>
            </p:cNvSpPr>
            <p:nvPr/>
          </p:nvSpPr>
          <p:spPr bwMode="auto">
            <a:xfrm>
              <a:off x="6463926" y="2632337"/>
              <a:ext cx="268082" cy="349274"/>
            </a:xfrm>
            <a:custGeom>
              <a:avLst/>
              <a:gdLst>
                <a:gd name="T0" fmla="*/ 153 w 310"/>
                <a:gd name="T1" fmla="*/ 1 h 404"/>
                <a:gd name="T2" fmla="*/ 84 w 310"/>
                <a:gd name="T3" fmla="*/ 76 h 404"/>
                <a:gd name="T4" fmla="*/ 156 w 310"/>
                <a:gd name="T5" fmla="*/ 165 h 404"/>
                <a:gd name="T6" fmla="*/ 225 w 310"/>
                <a:gd name="T7" fmla="*/ 73 h 404"/>
                <a:gd name="T8" fmla="*/ 153 w 310"/>
                <a:gd name="T9" fmla="*/ 1 h 404"/>
                <a:gd name="T10" fmla="*/ 155 w 310"/>
                <a:gd name="T11" fmla="*/ 261 h 404"/>
                <a:gd name="T12" fmla="*/ 201 w 310"/>
                <a:gd name="T13" fmla="*/ 195 h 404"/>
                <a:gd name="T14" fmla="*/ 213 w 310"/>
                <a:gd name="T15" fmla="*/ 190 h 404"/>
                <a:gd name="T16" fmla="*/ 263 w 310"/>
                <a:gd name="T17" fmla="*/ 199 h 404"/>
                <a:gd name="T18" fmla="*/ 293 w 310"/>
                <a:gd name="T19" fmla="*/ 225 h 404"/>
                <a:gd name="T20" fmla="*/ 304 w 310"/>
                <a:gd name="T21" fmla="*/ 385 h 404"/>
                <a:gd name="T22" fmla="*/ 282 w 310"/>
                <a:gd name="T23" fmla="*/ 404 h 404"/>
                <a:gd name="T24" fmla="*/ 27 w 310"/>
                <a:gd name="T25" fmla="*/ 404 h 404"/>
                <a:gd name="T26" fmla="*/ 5 w 310"/>
                <a:gd name="T27" fmla="*/ 385 h 404"/>
                <a:gd name="T28" fmla="*/ 16 w 310"/>
                <a:gd name="T29" fmla="*/ 225 h 404"/>
                <a:gd name="T30" fmla="*/ 46 w 310"/>
                <a:gd name="T31" fmla="*/ 199 h 404"/>
                <a:gd name="T32" fmla="*/ 96 w 310"/>
                <a:gd name="T33" fmla="*/ 190 h 404"/>
                <a:gd name="T34" fmla="*/ 108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3" y="1"/>
                  </a:moveTo>
                  <a:cubicBezTo>
                    <a:pt x="114" y="1"/>
                    <a:pt x="83" y="35"/>
                    <a:pt x="84" y="76"/>
                  </a:cubicBezTo>
                  <a:cubicBezTo>
                    <a:pt x="85" y="117"/>
                    <a:pt x="117" y="166"/>
                    <a:pt x="156" y="165"/>
                  </a:cubicBezTo>
                  <a:cubicBezTo>
                    <a:pt x="195" y="164"/>
                    <a:pt x="226" y="114"/>
                    <a:pt x="225" y="73"/>
                  </a:cubicBezTo>
                  <a:cubicBezTo>
                    <a:pt x="224" y="32"/>
                    <a:pt x="192" y="0"/>
                    <a:pt x="153" y="1"/>
                  </a:cubicBezTo>
                  <a:close/>
                  <a:moveTo>
                    <a:pt x="155" y="261"/>
                  </a:moveTo>
                  <a:cubicBezTo>
                    <a:pt x="201" y="195"/>
                    <a:pt x="201" y="195"/>
                    <a:pt x="201" y="195"/>
                  </a:cubicBezTo>
                  <a:cubicBezTo>
                    <a:pt x="204" y="191"/>
                    <a:pt x="209" y="189"/>
                    <a:pt x="213" y="190"/>
                  </a:cubicBezTo>
                  <a:cubicBezTo>
                    <a:pt x="263" y="199"/>
                    <a:pt x="263" y="199"/>
                    <a:pt x="263" y="199"/>
                  </a:cubicBezTo>
                  <a:cubicBezTo>
                    <a:pt x="281" y="202"/>
                    <a:pt x="291" y="216"/>
                    <a:pt x="293" y="225"/>
                  </a:cubicBezTo>
                  <a:cubicBezTo>
                    <a:pt x="304" y="309"/>
                    <a:pt x="310" y="336"/>
                    <a:pt x="304" y="385"/>
                  </a:cubicBezTo>
                  <a:cubicBezTo>
                    <a:pt x="303" y="396"/>
                    <a:pt x="294" y="404"/>
                    <a:pt x="282" y="404"/>
                  </a:cubicBezTo>
                  <a:cubicBezTo>
                    <a:pt x="27" y="404"/>
                    <a:pt x="27" y="404"/>
                    <a:pt x="27" y="404"/>
                  </a:cubicBezTo>
                  <a:cubicBezTo>
                    <a:pt x="15" y="404"/>
                    <a:pt x="6" y="396"/>
                    <a:pt x="5" y="385"/>
                  </a:cubicBezTo>
                  <a:cubicBezTo>
                    <a:pt x="0" y="336"/>
                    <a:pt x="5" y="309"/>
                    <a:pt x="16" y="225"/>
                  </a:cubicBezTo>
                  <a:cubicBezTo>
                    <a:pt x="18" y="216"/>
                    <a:pt x="28" y="202"/>
                    <a:pt x="46" y="199"/>
                  </a:cubicBezTo>
                  <a:cubicBezTo>
                    <a:pt x="96" y="190"/>
                    <a:pt x="96" y="190"/>
                    <a:pt x="96" y="190"/>
                  </a:cubicBezTo>
                  <a:cubicBezTo>
                    <a:pt x="100" y="189"/>
                    <a:pt x="105" y="191"/>
                    <a:pt x="108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1" name="Freeform 32"/>
            <p:cNvSpPr>
              <a:spLocks/>
            </p:cNvSpPr>
            <p:nvPr/>
          </p:nvSpPr>
          <p:spPr bwMode="auto">
            <a:xfrm>
              <a:off x="6727619" y="2616977"/>
              <a:ext cx="180672" cy="154705"/>
            </a:xfrm>
            <a:custGeom>
              <a:avLst/>
              <a:gdLst>
                <a:gd name="T0" fmla="*/ 85 w 209"/>
                <a:gd name="T1" fmla="*/ 19 h 179"/>
                <a:gd name="T2" fmla="*/ 104 w 209"/>
                <a:gd name="T3" fmla="*/ 0 h 179"/>
                <a:gd name="T4" fmla="*/ 124 w 209"/>
                <a:gd name="T5" fmla="*/ 19 h 179"/>
                <a:gd name="T6" fmla="*/ 124 w 209"/>
                <a:gd name="T7" fmla="*/ 98 h 179"/>
                <a:gd name="T8" fmla="*/ 197 w 209"/>
                <a:gd name="T9" fmla="*/ 141 h 179"/>
                <a:gd name="T10" fmla="*/ 204 w 209"/>
                <a:gd name="T11" fmla="*/ 167 h 179"/>
                <a:gd name="T12" fmla="*/ 178 w 209"/>
                <a:gd name="T13" fmla="*/ 174 h 179"/>
                <a:gd name="T14" fmla="*/ 104 w 209"/>
                <a:gd name="T15" fmla="*/ 131 h 179"/>
                <a:gd name="T16" fmla="*/ 31 w 209"/>
                <a:gd name="T17" fmla="*/ 174 h 179"/>
                <a:gd name="T18" fmla="*/ 5 w 209"/>
                <a:gd name="T19" fmla="*/ 167 h 179"/>
                <a:gd name="T20" fmla="*/ 12 w 209"/>
                <a:gd name="T21" fmla="*/ 141 h 179"/>
                <a:gd name="T22" fmla="*/ 85 w 209"/>
                <a:gd name="T23" fmla="*/ 98 h 179"/>
                <a:gd name="T24" fmla="*/ 85 w 209"/>
                <a:gd name="T25" fmla="*/ 1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9" h="179">
                  <a:moveTo>
                    <a:pt x="85" y="19"/>
                  </a:moveTo>
                  <a:cubicBezTo>
                    <a:pt x="85" y="8"/>
                    <a:pt x="94" y="0"/>
                    <a:pt x="104" y="0"/>
                  </a:cubicBezTo>
                  <a:cubicBezTo>
                    <a:pt x="115" y="0"/>
                    <a:pt x="124" y="8"/>
                    <a:pt x="124" y="19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206" y="146"/>
                    <a:pt x="209" y="158"/>
                    <a:pt x="204" y="167"/>
                  </a:cubicBezTo>
                  <a:cubicBezTo>
                    <a:pt x="198" y="176"/>
                    <a:pt x="187" y="179"/>
                    <a:pt x="178" y="174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22" y="179"/>
                    <a:pt x="11" y="176"/>
                    <a:pt x="5" y="167"/>
                  </a:cubicBezTo>
                  <a:cubicBezTo>
                    <a:pt x="0" y="158"/>
                    <a:pt x="3" y="146"/>
                    <a:pt x="12" y="141"/>
                  </a:cubicBezTo>
                  <a:cubicBezTo>
                    <a:pt x="85" y="98"/>
                    <a:pt x="85" y="98"/>
                    <a:pt x="85" y="98"/>
                  </a:cubicBezTo>
                  <a:cubicBezTo>
                    <a:pt x="85" y="19"/>
                    <a:pt x="85" y="19"/>
                    <a:pt x="8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2" name="Freeform 33"/>
            <p:cNvSpPr>
              <a:spLocks noEditPoints="1"/>
            </p:cNvSpPr>
            <p:nvPr/>
          </p:nvSpPr>
          <p:spPr bwMode="auto">
            <a:xfrm>
              <a:off x="6903901" y="2632337"/>
              <a:ext cx="268082" cy="349274"/>
            </a:xfrm>
            <a:custGeom>
              <a:avLst/>
              <a:gdLst>
                <a:gd name="T0" fmla="*/ 154 w 310"/>
                <a:gd name="T1" fmla="*/ 1 h 404"/>
                <a:gd name="T2" fmla="*/ 85 w 310"/>
                <a:gd name="T3" fmla="*/ 76 h 404"/>
                <a:gd name="T4" fmla="*/ 157 w 310"/>
                <a:gd name="T5" fmla="*/ 165 h 404"/>
                <a:gd name="T6" fmla="*/ 226 w 310"/>
                <a:gd name="T7" fmla="*/ 73 h 404"/>
                <a:gd name="T8" fmla="*/ 154 w 310"/>
                <a:gd name="T9" fmla="*/ 1 h 404"/>
                <a:gd name="T10" fmla="*/ 155 w 310"/>
                <a:gd name="T11" fmla="*/ 261 h 404"/>
                <a:gd name="T12" fmla="*/ 202 w 310"/>
                <a:gd name="T13" fmla="*/ 195 h 404"/>
                <a:gd name="T14" fmla="*/ 214 w 310"/>
                <a:gd name="T15" fmla="*/ 190 h 404"/>
                <a:gd name="T16" fmla="*/ 264 w 310"/>
                <a:gd name="T17" fmla="*/ 199 h 404"/>
                <a:gd name="T18" fmla="*/ 294 w 310"/>
                <a:gd name="T19" fmla="*/ 225 h 404"/>
                <a:gd name="T20" fmla="*/ 305 w 310"/>
                <a:gd name="T21" fmla="*/ 385 h 404"/>
                <a:gd name="T22" fmla="*/ 283 w 310"/>
                <a:gd name="T23" fmla="*/ 404 h 404"/>
                <a:gd name="T24" fmla="*/ 28 w 310"/>
                <a:gd name="T25" fmla="*/ 404 h 404"/>
                <a:gd name="T26" fmla="*/ 6 w 310"/>
                <a:gd name="T27" fmla="*/ 385 h 404"/>
                <a:gd name="T28" fmla="*/ 17 w 310"/>
                <a:gd name="T29" fmla="*/ 225 h 404"/>
                <a:gd name="T30" fmla="*/ 47 w 310"/>
                <a:gd name="T31" fmla="*/ 199 h 404"/>
                <a:gd name="T32" fmla="*/ 97 w 310"/>
                <a:gd name="T33" fmla="*/ 190 h 404"/>
                <a:gd name="T34" fmla="*/ 109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4" y="1"/>
                  </a:moveTo>
                  <a:cubicBezTo>
                    <a:pt x="115" y="1"/>
                    <a:pt x="84" y="35"/>
                    <a:pt x="85" y="76"/>
                  </a:cubicBezTo>
                  <a:cubicBezTo>
                    <a:pt x="86" y="117"/>
                    <a:pt x="118" y="166"/>
                    <a:pt x="157" y="165"/>
                  </a:cubicBezTo>
                  <a:cubicBezTo>
                    <a:pt x="196" y="164"/>
                    <a:pt x="227" y="114"/>
                    <a:pt x="226" y="73"/>
                  </a:cubicBezTo>
                  <a:cubicBezTo>
                    <a:pt x="225" y="32"/>
                    <a:pt x="193" y="0"/>
                    <a:pt x="154" y="1"/>
                  </a:cubicBezTo>
                  <a:close/>
                  <a:moveTo>
                    <a:pt x="155" y="261"/>
                  </a:moveTo>
                  <a:cubicBezTo>
                    <a:pt x="202" y="195"/>
                    <a:pt x="202" y="195"/>
                    <a:pt x="202" y="195"/>
                  </a:cubicBezTo>
                  <a:cubicBezTo>
                    <a:pt x="205" y="191"/>
                    <a:pt x="209" y="189"/>
                    <a:pt x="214" y="190"/>
                  </a:cubicBezTo>
                  <a:cubicBezTo>
                    <a:pt x="264" y="199"/>
                    <a:pt x="264" y="199"/>
                    <a:pt x="264" y="199"/>
                  </a:cubicBezTo>
                  <a:cubicBezTo>
                    <a:pt x="282" y="202"/>
                    <a:pt x="292" y="216"/>
                    <a:pt x="294" y="225"/>
                  </a:cubicBezTo>
                  <a:cubicBezTo>
                    <a:pt x="305" y="309"/>
                    <a:pt x="310" y="336"/>
                    <a:pt x="305" y="385"/>
                  </a:cubicBezTo>
                  <a:cubicBezTo>
                    <a:pt x="304" y="396"/>
                    <a:pt x="295" y="404"/>
                    <a:pt x="283" y="404"/>
                  </a:cubicBezTo>
                  <a:cubicBezTo>
                    <a:pt x="28" y="404"/>
                    <a:pt x="28" y="404"/>
                    <a:pt x="28" y="404"/>
                  </a:cubicBezTo>
                  <a:cubicBezTo>
                    <a:pt x="16" y="404"/>
                    <a:pt x="7" y="396"/>
                    <a:pt x="6" y="385"/>
                  </a:cubicBezTo>
                  <a:cubicBezTo>
                    <a:pt x="0" y="336"/>
                    <a:pt x="6" y="309"/>
                    <a:pt x="17" y="225"/>
                  </a:cubicBezTo>
                  <a:cubicBezTo>
                    <a:pt x="19" y="216"/>
                    <a:pt x="29" y="202"/>
                    <a:pt x="47" y="199"/>
                  </a:cubicBezTo>
                  <a:cubicBezTo>
                    <a:pt x="97" y="190"/>
                    <a:pt x="97" y="190"/>
                    <a:pt x="97" y="190"/>
                  </a:cubicBezTo>
                  <a:cubicBezTo>
                    <a:pt x="101" y="189"/>
                    <a:pt x="106" y="191"/>
                    <a:pt x="109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913746" y="673122"/>
            <a:ext cx="5316539" cy="2671375"/>
            <a:chOff x="3650968" y="2196025"/>
            <a:chExt cx="4890106" cy="2457106"/>
          </a:xfrm>
          <a:scene3d>
            <a:camera prst="perspectiveRelaxedModerately">
              <a:rot lat="17690635" lon="0" rev="0"/>
            </a:camera>
            <a:lightRig rig="flat" dir="t">
              <a:rot lat="0" lon="0" rev="4200000"/>
            </a:lightRig>
          </a:scene3d>
        </p:grpSpPr>
        <p:grpSp>
          <p:nvGrpSpPr>
            <p:cNvPr id="44" name="组合 43"/>
            <p:cNvGrpSpPr/>
            <p:nvPr/>
          </p:nvGrpSpPr>
          <p:grpSpPr>
            <a:xfrm rot="16200000">
              <a:off x="4867468" y="979525"/>
              <a:ext cx="2457106" cy="4890106"/>
              <a:chOff x="1910354" y="1548938"/>
              <a:chExt cx="1697887" cy="3379127"/>
            </a:xfrm>
          </p:grpSpPr>
          <p:sp>
            <p:nvSpPr>
              <p:cNvPr id="46" name="圆角矩形 45"/>
              <p:cNvSpPr/>
              <p:nvPr/>
            </p:nvSpPr>
            <p:spPr>
              <a:xfrm>
                <a:off x="3577013" y="2171625"/>
                <a:ext cx="31228" cy="26589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  <a:alpha val="99000"/>
                </a:schemeClr>
              </a:solidFill>
              <a:ln>
                <a:noFill/>
              </a:ln>
              <a:sp3d extrusionH="317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  <p:sp>
            <p:nvSpPr>
              <p:cNvPr id="47" name="圆角矩形 46"/>
              <p:cNvSpPr/>
              <p:nvPr/>
            </p:nvSpPr>
            <p:spPr>
              <a:xfrm>
                <a:off x="1910364" y="2318762"/>
                <a:ext cx="23463" cy="21975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sp3d extrusionH="31750"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  <p:sp>
            <p:nvSpPr>
              <p:cNvPr id="48" name="圆角矩形 47"/>
              <p:cNvSpPr/>
              <p:nvPr/>
            </p:nvSpPr>
            <p:spPr>
              <a:xfrm>
                <a:off x="1910354" y="2054578"/>
                <a:ext cx="23463" cy="21975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sp3d extrusionH="31750"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>
                <a:off x="1958085" y="1548938"/>
                <a:ext cx="1617852" cy="3379127"/>
                <a:chOff x="1958085" y="1548938"/>
                <a:chExt cx="1617852" cy="3379127"/>
              </a:xfrm>
            </p:grpSpPr>
            <p:sp>
              <p:nvSpPr>
                <p:cNvPr id="54" name="圆角矩形 53"/>
                <p:cNvSpPr/>
                <p:nvPr/>
              </p:nvSpPr>
              <p:spPr>
                <a:xfrm>
                  <a:off x="1958085" y="1548938"/>
                  <a:ext cx="1617852" cy="3379127"/>
                </a:xfrm>
                <a:prstGeom prst="roundRect">
                  <a:avLst>
                    <a:gd name="adj" fmla="val 17218"/>
                  </a:avLst>
                </a:prstGeom>
                <a:gradFill>
                  <a:gsLst>
                    <a:gs pos="0">
                      <a:schemeClr val="bg1"/>
                    </a:gs>
                    <a:gs pos="100000">
                      <a:srgbClr val="E8E8E8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571500" dist="444500" dir="5400000" algn="t" rotWithShape="0">
                    <a:prstClr val="black">
                      <a:alpha val="13000"/>
                    </a:prstClr>
                  </a:outerShdw>
                </a:effectLst>
                <a:sp3d extrusionH="88900" prstMaterial="flat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latin typeface="+mj-ea"/>
                    <a:ea typeface="+mj-ea"/>
                  </a:endParaRPr>
                </a:p>
              </p:txBody>
            </p:sp>
            <p:sp>
              <p:nvSpPr>
                <p:cNvPr id="55" name="圆角矩形 54"/>
                <p:cNvSpPr/>
                <p:nvPr/>
              </p:nvSpPr>
              <p:spPr>
                <a:xfrm>
                  <a:off x="1962728" y="1548938"/>
                  <a:ext cx="1608572" cy="3379127"/>
                </a:xfrm>
                <a:prstGeom prst="roundRect">
                  <a:avLst>
                    <a:gd name="adj" fmla="val 16021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softEdge rad="381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50" name="矩形 49"/>
              <p:cNvSpPr/>
              <p:nvPr/>
            </p:nvSpPr>
            <p:spPr>
              <a:xfrm>
                <a:off x="2047874" y="1933575"/>
                <a:ext cx="1438275" cy="2609850"/>
              </a:xfrm>
              <a:prstGeom prst="rect">
                <a:avLst/>
              </a:prstGeom>
              <a:solidFill>
                <a:srgbClr val="F2F2F2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  <p:sp>
            <p:nvSpPr>
              <p:cNvPr id="51" name="圆角矩形 50"/>
              <p:cNvSpPr/>
              <p:nvPr/>
            </p:nvSpPr>
            <p:spPr>
              <a:xfrm>
                <a:off x="2575729" y="1717911"/>
                <a:ext cx="382562" cy="3999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3018677" y="1708183"/>
                <a:ext cx="57765" cy="57765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2648931" y="4620359"/>
                <a:ext cx="236160" cy="236160"/>
              </a:xfrm>
              <a:prstGeom prst="ellipse">
                <a:avLst/>
              </a:prstGeom>
              <a:solidFill>
                <a:srgbClr val="FAFAFA"/>
              </a:solidFill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</p:grp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83470" y="2353443"/>
              <a:ext cx="3225059" cy="2151114"/>
            </a:xfrm>
            <a:prstGeom prst="rect">
              <a:avLst/>
            </a:prstGeom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867982893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2018852" y="3209594"/>
            <a:ext cx="1348932" cy="939553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-36512" y="4144388"/>
            <a:ext cx="2062918" cy="999112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367784" y="3209595"/>
            <a:ext cx="1816070" cy="638773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5183854" y="2423427"/>
            <a:ext cx="1816825" cy="1424941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1620880" y="3703428"/>
            <a:ext cx="836538" cy="836538"/>
            <a:chOff x="1566862" y="4055810"/>
            <a:chExt cx="827056" cy="827056"/>
          </a:xfrm>
        </p:grpSpPr>
        <p:grpSp>
          <p:nvGrpSpPr>
            <p:cNvPr id="9" name="组合 8"/>
            <p:cNvGrpSpPr/>
            <p:nvPr/>
          </p:nvGrpSpPr>
          <p:grpSpPr>
            <a:xfrm>
              <a:off x="1566862" y="4055810"/>
              <a:ext cx="827056" cy="827056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11" name="同心圆 1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31574" y="799874"/>
                <a:ext cx="3746952" cy="374695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0" name="TextBox 7"/>
            <p:cNvSpPr txBox="1"/>
            <p:nvPr/>
          </p:nvSpPr>
          <p:spPr>
            <a:xfrm>
              <a:off x="1617926" y="4218412"/>
              <a:ext cx="730851" cy="51728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en-US" altLang="zh-CN" sz="1400" dirty="0" smtClean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accent1"/>
                  </a:solidFill>
                  <a:latin typeface="+mj-ea"/>
                  <a:ea typeface="+mj-ea"/>
                </a:rPr>
                <a:t>内容</a:t>
              </a:r>
              <a:endParaRPr lang="zh-CN" altLang="en-US" sz="14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845016" y="2754205"/>
            <a:ext cx="1016704" cy="1016704"/>
            <a:chOff x="2781516" y="3097105"/>
            <a:chExt cx="1016704" cy="1016704"/>
          </a:xfrm>
          <a:effectLst/>
        </p:grpSpPr>
        <p:grpSp>
          <p:nvGrpSpPr>
            <p:cNvPr id="14" name="组合 13"/>
            <p:cNvGrpSpPr/>
            <p:nvPr/>
          </p:nvGrpSpPr>
          <p:grpSpPr>
            <a:xfrm>
              <a:off x="2781516" y="3097105"/>
              <a:ext cx="1016704" cy="1016704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16" name="同心圆 1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392113" y="760413"/>
                <a:ext cx="3825875" cy="382587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5" name="TextBox 12"/>
            <p:cNvSpPr txBox="1"/>
            <p:nvPr/>
          </p:nvSpPr>
          <p:spPr>
            <a:xfrm>
              <a:off x="2980409" y="3315940"/>
              <a:ext cx="59503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2"/>
                  </a:solidFill>
                  <a:latin typeface="+mj-ea"/>
                  <a:ea typeface="+mj-ea"/>
                </a:rPr>
                <a:t>标题</a:t>
              </a:r>
              <a:endParaRPr lang="en-US" altLang="zh-CN" sz="1600" dirty="0">
                <a:solidFill>
                  <a:schemeClr val="accent2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600" dirty="0">
                  <a:solidFill>
                    <a:schemeClr val="accent2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592277" y="3232510"/>
            <a:ext cx="1239392" cy="1239392"/>
            <a:chOff x="4464548" y="3511181"/>
            <a:chExt cx="1303621" cy="1303621"/>
          </a:xfrm>
        </p:grpSpPr>
        <p:grpSp>
          <p:nvGrpSpPr>
            <p:cNvPr id="19" name="组合 18"/>
            <p:cNvGrpSpPr/>
            <p:nvPr/>
          </p:nvGrpSpPr>
          <p:grpSpPr>
            <a:xfrm>
              <a:off x="4464548" y="3511181"/>
              <a:ext cx="1303621" cy="1303621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21" name="同心圆 2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404596" y="772896"/>
                <a:ext cx="3800908" cy="380090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0" name="TextBox 17"/>
            <p:cNvSpPr txBox="1"/>
            <p:nvPr/>
          </p:nvSpPr>
          <p:spPr>
            <a:xfrm>
              <a:off x="4806393" y="3825704"/>
              <a:ext cx="625871" cy="6150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3"/>
                  </a:solidFill>
                  <a:latin typeface="+mj-ea"/>
                  <a:ea typeface="+mj-ea"/>
                </a:rPr>
                <a:t>标题</a:t>
              </a:r>
              <a:endParaRPr lang="en-US" altLang="zh-CN" sz="1600" dirty="0">
                <a:solidFill>
                  <a:schemeClr val="accent3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600" dirty="0">
                  <a:solidFill>
                    <a:schemeClr val="accent3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300192" y="1635646"/>
            <a:ext cx="1454948" cy="1454948"/>
            <a:chOff x="6075122" y="1932896"/>
            <a:chExt cx="1688526" cy="1688526"/>
          </a:xfrm>
        </p:grpSpPr>
        <p:grpSp>
          <p:nvGrpSpPr>
            <p:cNvPr id="24" name="组合 23"/>
            <p:cNvGrpSpPr/>
            <p:nvPr/>
          </p:nvGrpSpPr>
          <p:grpSpPr>
            <a:xfrm>
              <a:off x="6075122" y="1932896"/>
              <a:ext cx="1688526" cy="1688526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26" name="同心圆 2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411027" y="779327"/>
                <a:ext cx="3788049" cy="3788049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5" name="TextBox 22"/>
            <p:cNvSpPr txBox="1"/>
            <p:nvPr/>
          </p:nvSpPr>
          <p:spPr>
            <a:xfrm>
              <a:off x="6542784" y="2395939"/>
              <a:ext cx="690562" cy="67865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accent4"/>
                  </a:solidFill>
                  <a:latin typeface="+mj-ea"/>
                  <a:ea typeface="+mj-ea"/>
                </a:rPr>
                <a:t>标题</a:t>
              </a:r>
              <a:endParaRPr lang="en-US" altLang="zh-CN" sz="1600" dirty="0" smtClean="0">
                <a:solidFill>
                  <a:schemeClr val="accent4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600" dirty="0" smtClean="0">
                  <a:solidFill>
                    <a:schemeClr val="accent4"/>
                  </a:solidFill>
                  <a:latin typeface="+mj-ea"/>
                  <a:ea typeface="+mj-ea"/>
                </a:rPr>
                <a:t>内容</a:t>
              </a:r>
              <a:endParaRPr lang="en-US" altLang="zh-CN" sz="1600" dirty="0" smtClean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8" name="TextBox 29"/>
          <p:cNvSpPr txBox="1"/>
          <p:nvPr/>
        </p:nvSpPr>
        <p:spPr>
          <a:xfrm>
            <a:off x="2230637" y="1923678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9" name="TextBox 30"/>
          <p:cNvSpPr txBox="1"/>
          <p:nvPr/>
        </p:nvSpPr>
        <p:spPr>
          <a:xfrm>
            <a:off x="323528" y="2920772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0" name="TextBox 31"/>
          <p:cNvSpPr txBox="1"/>
          <p:nvPr/>
        </p:nvSpPr>
        <p:spPr>
          <a:xfrm>
            <a:off x="6156176" y="3770953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1" name="TextBox 32"/>
          <p:cNvSpPr txBox="1"/>
          <p:nvPr/>
        </p:nvSpPr>
        <p:spPr>
          <a:xfrm>
            <a:off x="5436096" y="915566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27322948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"/>
                            </p:stCondLst>
                            <p:childTnLst>
                              <p:par>
                                <p:cTn id="2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00"/>
                            </p:stCondLst>
                            <p:childTnLst>
                              <p:par>
                                <p:cTn id="3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1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9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4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占位符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431" y="1020886"/>
            <a:ext cx="1766888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占位符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745" y="1202180"/>
            <a:ext cx="1766888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占位符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99" r="18699"/>
          <a:stretch>
            <a:fillRect/>
          </a:stretch>
        </p:blipFill>
        <p:spPr>
          <a:xfrm>
            <a:off x="5364088" y="3143859"/>
            <a:ext cx="1768475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占位符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73" y="1459022"/>
            <a:ext cx="1766888" cy="1766888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占位符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2787774"/>
            <a:ext cx="1766888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Rounded Rectangle 36"/>
          <p:cNvSpPr/>
          <p:nvPr/>
        </p:nvSpPr>
        <p:spPr>
          <a:xfrm>
            <a:off x="7666732" y="1441032"/>
            <a:ext cx="924820" cy="20645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900" b="1" dirty="0" smtClean="0">
                <a:latin typeface="+mj-ea"/>
                <a:ea typeface="+mj-ea"/>
                <a:cs typeface="Source Sans Pro ExtraLight"/>
              </a:rPr>
              <a:t>05</a:t>
            </a:r>
            <a:endParaRPr lang="en-US" sz="900" b="1" dirty="0">
              <a:latin typeface="+mj-ea"/>
              <a:ea typeface="+mj-ea"/>
              <a:cs typeface="Source Sans Pro ExtraLight"/>
            </a:endParaRPr>
          </a:p>
        </p:txBody>
      </p:sp>
      <p:sp>
        <p:nvSpPr>
          <p:cNvPr id="10" name="Rounded Rectangle 33"/>
          <p:cNvSpPr/>
          <p:nvPr/>
        </p:nvSpPr>
        <p:spPr>
          <a:xfrm>
            <a:off x="3890133" y="2902940"/>
            <a:ext cx="814154" cy="20645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900" b="1" dirty="0">
                <a:latin typeface="+mj-ea"/>
                <a:ea typeface="+mj-ea"/>
                <a:cs typeface="Source Sans Pro ExtraLight"/>
              </a:rPr>
              <a:t>0</a:t>
            </a:r>
            <a:r>
              <a:rPr lang="en-US" sz="900" b="1" dirty="0">
                <a:latin typeface="+mj-ea"/>
                <a:ea typeface="+mj-ea"/>
                <a:cs typeface="Source Sans Pro ExtraLight"/>
              </a:rPr>
              <a:t>2</a:t>
            </a:r>
          </a:p>
        </p:txBody>
      </p:sp>
      <p:sp>
        <p:nvSpPr>
          <p:cNvPr id="11" name="Rounded Rectangle 32"/>
          <p:cNvSpPr/>
          <p:nvPr/>
        </p:nvSpPr>
        <p:spPr>
          <a:xfrm>
            <a:off x="1813630" y="1574188"/>
            <a:ext cx="814154" cy="20645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900" b="1" dirty="0">
                <a:latin typeface="+mj-ea"/>
                <a:ea typeface="+mj-ea"/>
                <a:cs typeface="Source Sans Pro ExtraLight"/>
              </a:rPr>
              <a:t>0</a:t>
            </a:r>
            <a:r>
              <a:rPr lang="en-US" sz="900" b="1" dirty="0">
                <a:latin typeface="+mj-ea"/>
                <a:ea typeface="+mj-ea"/>
                <a:cs typeface="Source Sans Pro ExtraLight"/>
              </a:rPr>
              <a:t>1</a:t>
            </a:r>
          </a:p>
        </p:txBody>
      </p:sp>
      <p:sp>
        <p:nvSpPr>
          <p:cNvPr id="12" name="Rounded Rectangle 34"/>
          <p:cNvSpPr/>
          <p:nvPr/>
        </p:nvSpPr>
        <p:spPr>
          <a:xfrm>
            <a:off x="5159006" y="1135750"/>
            <a:ext cx="814154" cy="20645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900" b="1" dirty="0" smtClean="0">
                <a:latin typeface="+mj-ea"/>
                <a:ea typeface="+mj-ea"/>
                <a:cs typeface="Source Sans Pro ExtraLight"/>
              </a:rPr>
              <a:t>03</a:t>
            </a:r>
            <a:endParaRPr lang="en-US" sz="900" b="1" dirty="0">
              <a:latin typeface="+mj-ea"/>
              <a:ea typeface="+mj-ea"/>
              <a:cs typeface="Source Sans Pro ExtraLight"/>
            </a:endParaRPr>
          </a:p>
        </p:txBody>
      </p:sp>
      <p:sp>
        <p:nvSpPr>
          <p:cNvPr id="13" name="Rounded Rectangle 35"/>
          <p:cNvSpPr/>
          <p:nvPr/>
        </p:nvSpPr>
        <p:spPr>
          <a:xfrm>
            <a:off x="6546207" y="3396031"/>
            <a:ext cx="896437" cy="206456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10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1000" b="1" dirty="0" smtClean="0">
                <a:latin typeface="+mj-ea"/>
                <a:ea typeface="+mj-ea"/>
                <a:cs typeface="Source Sans Pro ExtraLight"/>
              </a:rPr>
              <a:t>04</a:t>
            </a:r>
            <a:endParaRPr lang="en-US" sz="1000" b="1" dirty="0">
              <a:latin typeface="+mj-ea"/>
              <a:ea typeface="+mj-ea"/>
              <a:cs typeface="Source Sans Pro ExtraLight"/>
            </a:endParaRPr>
          </a:p>
        </p:txBody>
      </p:sp>
    </p:spTree>
    <p:extLst>
      <p:ext uri="{BB962C8B-B14F-4D97-AF65-F5344CB8AC3E}">
        <p14:creationId xmlns:p14="http://schemas.microsoft.com/office/powerpoint/2010/main" val="2007841236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65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5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65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5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6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65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accel="65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3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65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940025" y="1717265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TextBox 11"/>
          <p:cNvSpPr txBox="1"/>
          <p:nvPr/>
        </p:nvSpPr>
        <p:spPr>
          <a:xfrm>
            <a:off x="4644843" y="1421577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3638595" y="1588290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4"/>
          <p:cNvSpPr txBox="1"/>
          <p:nvPr/>
        </p:nvSpPr>
        <p:spPr>
          <a:xfrm>
            <a:off x="4644843" y="1927596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3638595" y="2094309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7"/>
          <p:cNvSpPr txBox="1"/>
          <p:nvPr/>
        </p:nvSpPr>
        <p:spPr>
          <a:xfrm>
            <a:off x="4644843" y="2431652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3638595" y="2598365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20"/>
          <p:cNvSpPr txBox="1"/>
          <p:nvPr/>
        </p:nvSpPr>
        <p:spPr>
          <a:xfrm>
            <a:off x="4644843" y="2935708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3638595" y="3102421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23"/>
          <p:cNvSpPr txBox="1"/>
          <p:nvPr/>
        </p:nvSpPr>
        <p:spPr>
          <a:xfrm>
            <a:off x="4644843" y="3439764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3638595" y="3606477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26"/>
          <p:cNvSpPr txBox="1"/>
          <p:nvPr/>
        </p:nvSpPr>
        <p:spPr>
          <a:xfrm>
            <a:off x="4644843" y="3943820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3638595" y="4110533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3427015" y="1450900"/>
            <a:ext cx="274777" cy="2747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425919" y="1952988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425730" y="2462943"/>
            <a:ext cx="274777" cy="27477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424634" y="2965031"/>
            <a:ext cx="274777" cy="274777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4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427060" y="3467289"/>
            <a:ext cx="274777" cy="2747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5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425964" y="3969377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6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5" name="TextBox 41"/>
          <p:cNvSpPr txBox="1"/>
          <p:nvPr/>
        </p:nvSpPr>
        <p:spPr>
          <a:xfrm>
            <a:off x="1277519" y="2569322"/>
            <a:ext cx="140080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000" b="1" dirty="0" smtClean="0">
                <a:solidFill>
                  <a:srgbClr val="080808"/>
                </a:solidFill>
                <a:latin typeface="+mj-ea"/>
                <a:ea typeface="+mj-ea"/>
              </a:rPr>
              <a:t>标题内容</a:t>
            </a:r>
            <a:endParaRPr lang="en-US" altLang="zh-CN" sz="20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139449073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  <p:bldP spid="15" grpId="0"/>
      <p:bldP spid="17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RESOURCE_PATHS_HASH_PRESENTER" val="1e23aa3dfefa2dda7d344b154acf39862a589a"/>
  <p:tag name="ISPRING_PLAYERS_CUSTOMIZATION" val="UEsDBBQAAgAIAImQhEfpbttk5AMAAHQOAAAdAAAAdW5pdmVyc2FsL2NvbW1vbl9tZXNzYWdlcy5sbmetV91u2zYUvi/QdyAEFNgulrYDWhSD44C2GFuILLkSHSdbB4GRGJsIRbr6cZtd7Wn2YHuSHVFyYqcdJMW9sGDS/r7z950jcnD2NZVoy7NcaHVqvT15YyGuYp0ItTq1FvT8lw8WygumEia14qeW0hY6G758MZBMrUq24vD95QuEBinPc1jmw2r1uEYiObXmo2jsz+bYu45cf+JHI2diDcc63TB1j1y90p+yn359/+Hr23fvfx68bpBdiMIZdt1DKmSY3r3pQOTRwHcjYCNu5JErag2rZz+cv6Cu4xFr2Hzph54H5NIaVs9W3CIIiEej0HVsEjlh5PnU5MIllNjW8FqXaM22HBUabQX/goo1h0oWIuMolyIxP8QaNlTJ24zZAV463iSivu+GEfHs3Y41JCpBdsa+gD56sgQ4JAEQZCzn2TOwkSm1gSMsZT+GqTOZuvChlQtTsVpL+BR9/ZgTD6rFVRtqRsIQT0g08q+gTiArvw/CvwA1XfRBXJMQFEDCNoyHL50Jpo7vVQoKSEgDZ/wgn5gppJW8RyyOAYc2Gd8KXeawUymKJ7WQ8n5WQvJxAcJ1sPsdkdaESCgj15XYcnAhS9rrAi0zJnZVmY8L5/foHDsusSMole0vI2p6uTLGQP1KF4hJqasAwC5LtkzFHN3wmJUgpXv4WyIS87cNg7ArTz6X4i/EiqZzXjVN59nk6tXJca451IVhsWSZ6tBBT6gOWv7bYNMyh0iLgqeboi2KvUyc/BAvjo1rjsPwf4PqUpcjI3piv284IUicBPBig24fCd0dQWagDxhrKROyO8rxzsHQPOM5jHieIUfd9rDp+Q2Bp9FzOS4h8wcuXEJFeuCXZBQ6tMoxv8lF0fpKMoWq6/19jcRwBpC84I86ueG3GvpfcraFIsK+yGvhnDzDWC9B7CZrNQL353TD4oFDK1bAiQuBS1KkEH/SgXMxI7sM1uP1IBNLXcrEjDMp7syIhdqUaZ2QTV2n2uhtplOzK1m+66V6wp8d40UdXFAbne8ZbCMNCQ7G02iMvTGpTnNVD8uOINBy5ZNLw8jFowoOok5ZEa/hvXKrS5V0JKoPZDY5x0DWpDTkLIvX//79T0eOJ57Uu6jZ/a0XCXRoNZfIA9kfni54/mcbCcWjQ5xZdEE1B9gdruN51lS9SR6mFI+nMxBGaHSgyyxuPy7sM8xwcAHDwZy2rOGMZXcwWajWsheLCbkSQtHP+uNZviykULwP9rjZXAVMnXmEbdtcbKAJpIjv6ndagpiZbtUNR8INpyvZeIo9GDxP+Hgiip6EZtbv2hwarl4/ttv229H/sMrN/XDweu+6+B9QSwMEFAACAAgAiZCER6uvADQSAwAAYQsAACcAAAB1bml2ZXJzYWwvZmxhc2hfcHVibGlzaGluZ19zZXR0aW5ncy54bWzVVt1SGjEUvucpMul4KYsWq2V2cTr8TB0VGKFVr5ywCWzGbLJNsiBe9Wn6YH2SnmwEYbTOqnWmDheQk3O+8/+R8PAmFWjGtOFKRninWsOIyVhRLqcR/jbqbh9gZCyRlAglWYSlwuiwWQmzfCy4SYbMWlA1CGCkaWQ2wom1WSMI5vN5lZtMu1slcgv4phqrNMg0M0xapoNMkAV82UXGDG5WKgiFXnSqaC4Y4hRCkNxFR0RXEJPgwKuNSXw91SqXtKWE0khPxxH+UGu5z1LHQ7V5yqRLzjRB6MS2QSjlLh4ihvyWoYTxaQKB79cxmnNqkwjv1h0KaAcPUQpsnwNxKC0FyUh7B58ySyixxB+9P8turFkKvIguJEl5PIIb5PKPcHt09fVy0Dk7OeodX436/ZPR0cAHUdgEmzhhsOkohIBUrmO28hMSa0mcQNxgMyHCsDBYFy3VJkpuBOfOaKwE1L6wgnlIx4z2SMrWujG85rILmjsYTSARsYjwF82JwIhbIni8Mjb52Fhui/531zURYMGcMXQ6xPfufXXihGjD1sNa3hhX87h5rnJB0ULlSPBrhqxCkH+ewq+EofXmoIlWaSGF8bHICA4eZ5zNGT0sanoH+DdHl+AizcESJjcTzHoPP3J+i8ZsojTgMjKDGQc5Nx6/+izgjBhzD0qWMW4NT47anaujXrtzseUSJHRGZPxMcGg4SzP7FvgEcpcKXAihoJprEFCZmOSGFf2hnBZqZdIs7Tshs6LprpEFKLSbQzweEy5iGE0uc1YWMCYSKSkWiMSwQsaN0Iyr3IDED4uHNi8K0JsiLotQp7BB4ExTpsug1XZ2P9b3Pu0ffG5Ug98/f20/aXRHKwNBnDfPK60niWVFLg93LgwcFzxODVbn/yczDM4638vUtde5GJXqZmdYCq5fRqt/XEbrzFPZYI3GypidEy2BiN6Fag84c+oJGlhT8JRbRv/lOrxgpF/1b+f34W1G+g1zfs0av5uU/Wn1cNp4KYXBo085d5NyyVMohGPv1fuvuVevwdvr0atKBdA2n8XNyh9QSwMEFAACAAgAiZCER+ShKwC+AgAAVQoAACEAAAB1bml2ZXJzYWwvZmxhc2hfc2tpbl9zZXR0aW5ncy54bWyVVsFu2zAMve8rguxeZ+u6boAaIE1ToEC3FmvRu2wzthBZMiQ5Xf5+oizXUhInXogCEfkeSVEkU6I3TMw/TSYkk1yqFzCGiUKjptNNWH4zTRtjpLjIpDAgzIWQqqJ8Ov987z4kcchzLLkFNZazphn0YWazy/vFbAzFx7i6RhkiZLKqqdg9ykJepDTbFEo2Ij+bWrmrQXEmNpjRz+vlajAAZ9o8GKiinFY/UMZRagVaA6b0fYVylsVpCryLNHOfkZw+1Onb79G2TDPjaIsvKEO0mhYQF3m2RBnGC+s9fpVrlNMEA3+NhV5+RRmEcroDFTtfXKEMMmTd1P/TI7WSBRY05px+xA8OlzS342cJdzOUswS8EAY6+wq+PN/uUAKQ/xrOPcFxVZI/Y133FgI+esphblQDJOlOrU2X8v2pMXY+YL6mXFtAqOpBzzbpZ9rozk2s63F/4J2JPPTlNT3kTfKmgmWbcOAu1vf45fLW7YrQ6YcuyFDB1iuDFHtlj/xt63qADJQ98oWzHJ4E3x1msG9qSd0j31L/nKfrb60gqD3m3tqdOitGesTR1UGqXtFhKpnDXGM6r6wCfDeSOF2bUnKQExF0ywpqmBS/EJfu3GU0SfYMvteOdxYxzHA41nAuR7umw3K5c9yP3ho3ZPuz0F+uPU+M3eI3U2oMzcrK/izp6cTz7JjYwkyT4wzckxYO6kGsZcBxsYdIFVUbUK9S8rFhhDSgx7qX7XANwUkS1IAkx6tMvJNj5RdNlYJa2VdjoLsqx8oWWLKi5PbPvDF4h3yPMWBtqaa0/gRlH30ZKHwTAFVZ2XVte2gtVcMN47CFbvgDhbvy0N2Itl061HAL8whrE7ac14zqSb8r+l6Jd0igP4J/s2lFjvcsI9re0FS7m0WT363hPpdoMXfrDJsv3GTu7HspcmzthxW0Svx38h9QSwMEFAACAAgAiZCER9XqJ9PnAgAAcgoAACYAAAB1bml2ZXJzYWwvaHRtbF9wdWJsaXNoaW5nX3NldHRpbmdzLnhtbNVWzU4bMRC+5yksVxzJAqWFok1QRYKIoElE0gInNFk7WQuvvbW9CeHUp+mD9Uk6XhNIBEULgqpVDonHM9988xvH+9eZJFNurNCqQTfrG5RwlWgm1KRBvw4P13cpsQ4UA6kVb1ClKdlv1uK8GElh0wF3DlUtQRhl93LXoKlz+V4UzWazurC58bdaFg7xbT3RWZQbbrly3ES5hDl+uXnOLW3WaoTEQfRFs0JyIhhSUMKzA3nkMkmjoDWC5GpidKHYgZbaEDMZNei7jQP/WegEpJbIuPKx2SYKvdjtAWPC0wE5EDecpFxMUuS9s03JTDCXNujWtkdB7eghSokdQgCPcqAxFuVu4TPugIGDcAz+HL92diEIIjZXkIlkiDfEh9+greHl0UW/fXrS6R5fDnu9k2GnH0iUNtEqThytOoqRkC5Mwu/8xOAcJCnyRpsxSMvjaFm0UBtrtULOn8lIS0x9aUXJGJnKeYN+NgIkJcKBFMndrQMz4e5QSIzB227Wx8rRe8AQb5KCsXzZ0eLG+iwmzTNdSEbmuiBSXHHiNMGIigx/pZwsp5uMjc5KqQTriJWCcTIVfMbZfpmlW8A/ObpAF1mBltiKueQuePheiBsy4mNtEJfDFJsW5cIG/PqzgHOw9h4UFhzXBiedVvuy0221z9d8gMCmoJJngmMJeZa7t8AHjF1pdCGlxmwuQWBmEigsL+vDBCvVqoRZ2XcK07LovpAlKJZbIJ+AiRcJtpZQBa8KmIAiWsk5gQSHwvoWmgpdWJSEZgnQ9kUEgykRqqQ6wQWFzgzjpgraxubW++0PH3d2P+3Vo18/fq4/aXS7KPoSvLewKQ6eXBV36+LhzMWRn9DHh92Z4m/Nev+0/a1Kprrt82Gl+rQHleB6VbR6x1W0TsNy6i8tpipmZ2AUrpb/QrWLW3ASVi7uQSky4Th7zQZ/QZM+/Y8UWviVmvQNo3hy1P7dIMLp7gGy8uKIo0efRDWUr74Tm7XfUEsDBBQAAgAIAImQhEcAu+QqngEAAB8GAAAfAAAAdW5pdmVyc2FsL2h0bWxfc2tpbl9zZXR0aW5ncy5qc42UTW/CMAyG7/wKlF0n1I0xtt0QH9IkDpPGbdohLaZUpEmVhI4O8d9XlwFN6o7FF/Ly5HXsKt53uuViEeu+dPfV72r/5u4rDVCzegu3ri5a9BR1ZkSyhEWSgkgkMA/JT0fP8uFCUMZMVqZh8Y62pubHFP6z4sLU8Yyw0IRmqMM5AX4R2o46/H0WO7W6jjXVGh1urVWyFylpQdqeVDrlFcNuZtWql+jBKgd9BV3xCBzTIOjPRkEbeXEcDDHqXKTSjMtirmLVC3m0ibXaymVb/nWRgS4/+eY37fNwPHXsRGLsq4XUTzx9wmgnMw3GwG/exykGCQsegqj5BtX6A3WMmwV5dJ6YxJ7o0R1Gnc54DI0uBWMMF5OlV6ObQ4wmZ2Fnj0T/HsMhBC9AN6xGAwwHVNk2+8cHzLSKsSMNtNnzMyoUXyYyPnKTAIPk8LJo29a9S6EPEwzmPCHlPaE19fzSttnhg4YArTOWTnmNl3dO2QlKlEQORWjUtMrpOWL9OYL7jy7j1vJonZbjoRyOZRu43oBeKCXK239eu6efq3P4AVBLAwQUAAIACACJkIRHGtrqO6oAAAAfAQAAGgAAAHVuaXZlcnNhbC9pMThuX3ByZXNldHMueG1snY8xD8IgEIV3fgW5XbBb0wDdTNwcdDYVUUno0XDU+vOF1Bhnh0vuXd73Xk71rzHwp0vkI2poxBa4QxuvHu8aTsfdpgVOecDrECI6DRiB94Yp37R4SI5cJl4ikDQ8cp46KZdlEZ6mVBIohjmXYBI2jrLMGFFWUk4rCivb+b/ozw0MY5yry+xD3qMpe1GrhVOyGipzdig83iLIalDy667KzpRLRRFK/jxm2BtQSwMEFAACAAgAiZCER7DtXVduAAAAdgAAABwAAAB1bml2ZXJzYWwvbG9jYWxfc2V0dGluZ3MueG1sDcw9DsIwDEDhvaewvJefjaFpNzYQEuUAVmNQJMdGiYXg9nh7w6c3Ld8q8OHWi2nC4+6AwLpZLvpK+FjP4wmhO2kmMeWEagjLPExiG8md3QN2eAv9uK1cI5yvVEPeGndWJ48zjHCJ57Nwxv08/AFQSwMEFAACAAgAA3TLRM6CCTfsAgAAiAgAABQAAAB1bml2ZXJzYWwvcGxheWVyLnhtbK1VTW/bMAw9p8D+g6F7raRd1zSQW3QFih3WoUDWbbdAtRlbi215klw3/fWj/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+5UBCUn9/aFpkvSBWw7bgyT1cXPh7g2y33jVT7G4RhF9UKuq1obiWaW4JaDreNvu4oSHPbLXCTK2hKNWNPIgD5hSvFbVtcGpUDoyNjjaVDMKPVlWuROkFYZJL47B+0sX4jaX7q15QpAf9DmE9I1NZEpAE83wr0MZBgTQ1gsa3NNVns2phdTjp/THp9PTBVOdai4EUcw1UIOIYBN5x2dnoICoprdPFzNcL2Dg6CIxFGMT5mkmF8epAm4Wo3ydA7OAiOpb+bgLbmtox0XMdRM7UdxOjEOmF+ro1MxEvZnoM9Y1ZlH742cs3RdSbag/P5H6M4iNEM5pZMrC771ttXzeG9nVOjO59NVlkG3YrzACbPKq9mFvJs5BPAluexuenn1OzDHnSU89R0THN9x36XxVq8gFOIwP7pFqe2JhHYnvHIh+VpjwH1xO0yCF+apiIyWktSqXlIOYa1eRJQVJhqVj6i6qGSeRqMtHGz7uegY9xV1wq4E8MWM12cYPPJzCPv8aW+y8XZRXeV88VFgy3zuq8CV7m8YVXXCXedQet+bS/C6pnH199QSwMEFAACAAgAiZCER1xY5FeMAgAAagcAACkAAAB1bml2ZXJzYWwvc2tpbl9jdXN0b21pemF0aW9uX3NldHRpbmdzLnhtbJVVS27bMBDd9xSEDxCTIvUDHAP6UIWBIg2aAF3TMuMKkUmDpNOk0AV6hqKLZtEDdJlNT9M2xyhp1x+5iuNoVuS8N8N5HA0H+roS2UIbOas+MVNJccGNqcRUD18BMChlLdW54pqb5UZ7Cwg246e9Pw/3j59/PP788uvh+++v33pAGyYmTE1Oe1es1ry3Yq65oLKO8cIYKU5KKQwX5kRINWN1D9ywemEjFsuv13+eKG+4egHtipV8P1m4/J5ltTL5obNOTilncybu3sipPBmz8nqq5EJMjjnjh7s5V3UlrjfgOMxod5a60mZk+KzjbDRydgRrbi9R8+3RAursMLFmY16388FjGPu5Dsiwx7ypdGV2mAly1smcsynv0hw+gRY2fAc8gTCEhziG35oNGnvOutE1u+PqBSeS88X8hU0zV3LqtO2iHbjQDa2WbGJ/9w0nh84Oc1xdLt0xd9LSiuTO1rhBf2eWLMdNf3/erAK9r8REfhyJK/mPuB4wmfPqIQQrgUAUJlEe2RVJiQdCQj0agZz6mfXFOI9xZn25h7JBfy/EKq7ipR0q3VEH/Zb3f8JIaK7MSEz47RC30buudgWvlZXf4vQwIM6addZmKRUBBNlJQxsvwRgHIPNzlMMmDOMwQYBC4kPcpJFrQYB8H8VBg0LPx3ZVxIGNQmgcABIS4uWNRz3LBkmS5l7WhDhGKLHZaBRnTVGktucBQgiTvPEDXKQQWDS2MRIcOQFxjlMcNEmaoAiDIivSgjQ0p0Hmg8ijAYQNSVMM4VbcbXW7cm13jy5nLeczATuvoNO77bZ2cw3KhVIWfMlntssNB2Om+cj28fk7ekHPLpPL0duzVQNbqHs210htN23lTz6nfwFQSwMEFAACAAgAirpzR4LIvt4RCgAA+B4AABcAAAB1bml2ZXJzYWwvdW5pdmVyc2FsLnBuZ+2Z/1cTVxbA466rri62rlJKSonttrD9ItTlS5BvU79W241UKUUpIbSoqabyJWkaAkmm1SrLQYguW1GIyWlpQUtJuiKFaCBWCiNFJkspDEhMhECmEEkIaRJCmJmdwGnds7/sH7D5Yc7MvZ87b+57775735lX+vreVwJWU1dTKJSAPbt37KdQljMolN9yV60gNVUbYhDytoy3/5VtFCUcMkkKy9lbGVsplH9K1yy8/TtS/n3+7oM8CmVth+9aBuVdPkShhJbv2bH1jcKs6XvA7cMjbytGR66kstNjnz+T+jj99IZlQSde3v945vIfVgX+JewUk7l99dsvPXYre/npjS+t6Mne0PzqurGwU6+mrfho/+XAp099f/mNBPv1QwlvlQhwURQPSjfaDs7k6zTogyhjFqp/p3EYFdHaWstp+ExJZPvsJyrN3FiQdq5Umjy/inTv/vB118uw5PZwkFoKGqI9cyapI5vUfxjIBsepiveqRd4RI7zyN6Tqqy3eZ0jFwng40L2S4lPMH9KOi47UW5eTwgFnt6Q7qH3mlGY9KWUPECORkwnLyMeuw4u4ap1Pzdzla5sf7AODfuAHfuAHfuAHfuAHfuAHfuAHfuAHfuAHfuAHfvD/AIZcLMDdt8b3U1FyjuH7gfhhdr8PbByK9lmtimX42In/iWberAkDCY+uba4hEreWqUDPa5H4AynxU2e6dj5Nfv/O8MUbUSXsCE4F+e7c+3rkWvMR7+ECCW56gsCNyUePC0OLK9QVKhT3KVN4x7FxRqXW+4lOO9cPeOLAA3LrnYmL/dUc8mMGlRZrZonPE3Pg4HlUPyWzwTlyUzWuqcvj4ilO34sLmLGHdrZFYL5mppLeudGFk04efu071gJEnEXFgtBUKHkl2iw2Bj2bKOz/Li3MZvylcanDXg4QHcDtmGHeflSSDiWGozESBW1AOFu3B3tdc+MXs7ag5seKc6f0tqkLqFkzyLfmddR1s3f0xpDYZhUhOxs75LXxxI14s1rYbxMI18cykv90TEn2v5CO1lJ1nuK/hg6E6Ac26/o8F/ZeIlKHoz1nLqtXUCj37yWikcmbYlYK+Hd4fEkjt/fb1KFf4bTYIZAkICzdwd4O5pMOGebMw47AHTXzQWQDgy3tzrFio9cQjo/S8NFOeru9nNVK/GyTuG9o/6XMgXOkljmuFYBYLTYdT20FWlSoFxa0O36A9ESmFWorX+oe7BloKiOH2TymrBDCcPF9piTAvvJetMdM13rG6gFssozKTh0v0gcDuF0Kjg41bS7oEurtXxb8V9seHYiPcVjejGQzjlKRHMObiwOUhzIlbTMm4O80N3gIXChZ4G2+eTBdHmOzyNE4YiOYBKnFgDlOx7cWDxe50o5FWKcuIFuAni1Q8Q1Jl2XbKYR5KN9s00s0B0YTbZPsTRLA3Ddyp3OC2W4cP5lbnVmzFtWyt+n2KAh5gfHrOFOiWfLg4udRoeFTU6jWLcGYkTVDFpznTTRTgblvH5nd7ETdVxaDpT7BeHifRUl3Xi04HqJHzkpNrwDzfRwFmmGT82eC3aAGUJYFZLm6S9OveFobcrJQqtvpNFGxjEgkzq0I+CLKyiGaPuJ2xdBUVCkHry8asdE92TVh0soCN2YDiUqv8slvokJp7k9jGXChqM9ywd249GVPjXHOmclL6gx2x0wOv6hu4QQIWSXygAoF9oCt+JnTZDrjdSTGE++CXdjzFbwHwWzTOD5ET+Nx0yENHAN7mNMF5XiYZcJygWcg2d3oIn3IdbM7jeeOhYtrzeNpyUN13T2x9AqIrg+WVjrmTiS6ILQt62sIAgxgLgsknKfbDDJp5LwThexzTe1L4SA3ixe+kWWgzHRQNiLlDPXwt95sXptkSrN0WqbKvCu6m7em0kaE62PCyYi16CE+LOX8DDkdPZmOwiS8YK2UIzFCGV6rhn5sb1ZnXTdwr53AEMcl+hS22Z0DgzaYePzX0EhJtTTWx5tetOoy7K2x2+FP1qE4OQ6DJ5H4WftmxPFjq4qlakhV2rarYwNDgauOumN7F6PDJLN4hmHPpRe2K5sdzeZkNxKH4ZnIrr5g9wvpVqvjLbe2rLoy3TcVSO4wlrA9AnFXL7wGJqJFFZby/LaDDyfiinMwte29TNY7RY1PqQKkUTB1VqToxmrD0gFO9w1v2jPIkR6Pzdkny6Brr1RXkmucD8cBbr4BTWR9c5QL6Ez2p096IS6Mub0RiNFx1Wvc2dvdIPqaUWnpBEx4+S32LSX9bnPlB+Vek1IKZ0benugfilbjovJ4s7hhcZ0f9eXPPyOZKQVd2KuVEH/CRJ3NqErOfVRmv36K4E90Du9ujYgtXAiIStm3FADBiDCT44Bi3DXKKt3pnmAk+SbmzYxAFtpzrfKpxcGfOHm8OgRZezcYHZdySiZx83VDPvuPKuhSQWgx2O7NUdEtE/FmTZ8KjVNq0euEXiLqoCFPjJ5pYEJ6hY1rvC98YvHsLbEX9NCJeJ97jd6p9trBs0h4YChYDDfIUa72nQm9EtL8MjKtsEnyxe3glOFodfJhbuOnujids1WOXyPDfykof6rrLvjgnHW9aNf0i8yap5C4vJtQ3o9J8OeKUg3L8L6s91w/jUnOGoa6hB/B016ejH6Lf2cgyyUr8ZWfD3WnfQVHbS1KZcv4WfcEP9Z1Y/2ByK5bwWzM2yoRiayW1ZVRyhjLyJdLK/aMVyfCPtBHhdIZVrRwi2UiCmBHVHCOg5fcB20snVhErQlDk/Y57PE0Uf/Hb/ICKJSb/RiGAu6xFGLclFncVtp0ABww78Q6vAWxy/ZqY1Ph6So1TRC7TpkVtCZxZy9EpuZ4FC2SSR2TZ/pVa1ZlCc59e7GS57V/VmoRWml7yGXJpJ+NQNvyDevJTJHTPx712WLwtTjoWrtF7SqyLmY91KoCLXRehOFjRqXub0vZ2cAS2wU8zCkbSPTVj2EWjtsmEjXP1YQp1i3OjqZmqYQN8dJ4+WQJS0dbJjTTEDfiP2oQ6H5BAdaTqelw6pIN6OVoq3kzGx7aCNCETceedIUMeIy+MkUH0RbHguL7h2UO8uSWZZQl0flWX6lyKI05XDdZf7/oqU7+R1T9kisAi5it4jJcmTLbzGVHe4L0So6izEFFhNrG8Lzqrx7A4t02XtAfyJ679FrjOGPwvE7IALNGHpqIS+H66f7CfaRL76I9WxWmahcDOa/jM0B4UiyyW2pJoxB0pdBaFSNexV4LlAcFkq1VFedy7tYrNyE64jnDscWty31101Hfieqj71X79i7La8J8t9FawqVqPytYPFqN9z5LExOA+Fnb4saJ73oteR4gLCXCcFK8+WUTa7avDKQScwoAXjqL3eJ9hi26epTb9QgxxvG8/OsRLqEhdQROI7BOYkHAunPSZy1vaKJxXTtxotA+Rvwmy7WR+x3CU/vInp17dyi3ZZ/4N1BLAwQUAAIACACKunNH0iigUkoAAABrAAAAGwAAAHVuaXZlcnNhbC91bml2ZXJzYWwucG5nLnhtbLOxr8jNUShLLSrOzM+zVTLUM1Cyt+PlsikoSi3LTC1XqACKGekZQICSQiUqtzwzpSQDKGRgbo4QzEjNTM8osVWyMLCAC+oDzQQAUEsBAgAAFAACAAgAiZCER+lu22TkAwAAdA4AAB0AAAAAAAAAAQAAAAAAAAAAAHVuaXZlcnNhbC9jb21tb25fbWVzc2FnZXMubG5nUEsBAgAAFAACAAgAiZCER6uvADQSAwAAYQsAACcAAAAAAAAAAQAAAAAAHwQAAHVuaXZlcnNhbC9mbGFzaF9wdWJsaXNoaW5nX3NldHRpbmdzLnhtbFBLAQIAABQAAgAIAImQhEfkoSsAvgIAAFUKAAAhAAAAAAAAAAEAAAAAAHYHAAB1bml2ZXJzYWwvZmxhc2hfc2tpbl9zZXR0aW5ncy54bWxQSwECAAAUAAIACACJkIRH1eon0+cCAAByCgAAJgAAAAAAAAABAAAAAABzCgAAdW5pdmVyc2FsL2h0bWxfcHVibGlzaGluZ19zZXR0aW5ncy54bWxQSwECAAAUAAIACACJkIRHALvkKp4BAAAfBgAAHwAAAAAAAAABAAAAAACeDQAAdW5pdmVyc2FsL2h0bWxfc2tpbl9zZXR0aW5ncy5qc1BLAQIAABQAAgAIAImQhEca2uo7qgAAAB8BAAAaAAAAAAAAAAEAAAAAAHkPAAB1bml2ZXJzYWwvaTE4bl9wcmVzZXRzLnhtbFBLAQIAABQAAgAIAImQhEew7V1XbgAAAHYAAAAcAAAAAAAAAAEAAAAAAFsQAAB1bml2ZXJzYWwvbG9jYWxfc2V0dGluZ3MueG1sUEsBAgAAFAACAAgAA3TLRM6CCTfsAgAAiAgAABQAAAAAAAAAAQAAAAAAAxEAAHVuaXZlcnNhbC9wbGF5ZXIueG1sUEsBAgAAFAACAAgAiZCER1xY5FeMAgAAagcAACkAAAAAAAAAAQAAAAAAIRQAAHVuaXZlcnNhbC9za2luX2N1c3RvbWl6YXRpb25fc2V0dGluZ3MueG1sUEsBAgAAFAACAAgAirpzR4LIvt4RCgAA+B4AABcAAAAAAAAAAAAAAAAA9BYAAHVuaXZlcnNhbC91bml2ZXJzYWwucG5nUEsBAgAAFAACAAgAirpzR9IooFJKAAAAawAAABsAAAAAAAAAAQAAAAAAOiEAAHVuaXZlcnNhbC91bml2ZXJzYWwucG5nLnhtbFBLBQYAAAAACwALAEkDAAC9IQAAAAA="/>
  <p:tag name="ISPRING_ULTRA_SCORM_COURSE_ID" val="19D12169-10B6-4984-8CE8-8968B0B22BA0"/>
  <p:tag name="ISPRING_SCORM_RATE_SLIDES" val="1"/>
  <p:tag name="ISPRING_SCORM_RATE_QUIZZES" val="0"/>
  <p:tag name="ISPRING_SCORM_PASSING_SCORE" val="100.0000000000"/>
  <p:tag name="ISPRINGONLINEFOLDERID" val="0"/>
  <p:tag name="ISPRINGONLINEFOLDERPATH" val="Content List"/>
  <p:tag name="ISPRINGCLOUDFOLDERID" val="0"/>
  <p:tag name="ISPRINGCLOUDFOLDERPATH" val="Content List"/>
  <p:tag name="ISPRING_PRESENTATION_TITLE" val="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主题​​">
  <a:themeElements>
    <a:clrScheme name="自定义 275">
      <a:dk1>
        <a:sysClr val="windowText" lastClr="000000"/>
      </a:dk1>
      <a:lt1>
        <a:sysClr val="window" lastClr="FFFFFF"/>
      </a:lt1>
      <a:dk2>
        <a:srgbClr val="7F7F7F"/>
      </a:dk2>
      <a:lt2>
        <a:srgbClr val="7F7F7F"/>
      </a:lt2>
      <a:accent1>
        <a:srgbClr val="C00002"/>
      </a:accent1>
      <a:accent2>
        <a:srgbClr val="C00002"/>
      </a:accent2>
      <a:accent3>
        <a:srgbClr val="C00002"/>
      </a:accent3>
      <a:accent4>
        <a:srgbClr val="C00002"/>
      </a:accent4>
      <a:accent5>
        <a:srgbClr val="808080"/>
      </a:accent5>
      <a:accent6>
        <a:srgbClr val="808080"/>
      </a:accent6>
      <a:hlink>
        <a:srgbClr val="FFFFFF"/>
      </a:hlink>
      <a:folHlink>
        <a:srgbClr val="FFFFFF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8197</TotalTime>
  <Words>2700</Words>
  <Application>Microsoft Office PowerPoint</Application>
  <PresentationFormat>全屏显示(16:9)</PresentationFormat>
  <Paragraphs>433</Paragraphs>
  <Slides>35</Slides>
  <Notes>34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丫丫精饰</dc:title>
  <dc:subject>丫丫精饰</dc:subject>
  <dc:creator>丫丫精饰</dc:creator>
  <cp:keywords>https://cyppt.taobao.com/</cp:keywords>
  <dc:description>https://cyppt.taobao.com/</dc:description>
  <cp:lastModifiedBy>Administrator</cp:lastModifiedBy>
  <cp:revision>965</cp:revision>
  <dcterms:created xsi:type="dcterms:W3CDTF">2015-04-24T01:01:13Z</dcterms:created>
  <dcterms:modified xsi:type="dcterms:W3CDTF">2016-07-22T08:46:07Z</dcterms:modified>
  <cp:category>https://cyppt.taobao.com/</cp:category>
</cp:coreProperties>
</file>