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21" r:id="rId2"/>
    <p:sldId id="276" r:id="rId3"/>
    <p:sldId id="316" r:id="rId4"/>
    <p:sldId id="308" r:id="rId5"/>
    <p:sldId id="266" r:id="rId6"/>
    <p:sldId id="283" r:id="rId7"/>
    <p:sldId id="278" r:id="rId8"/>
    <p:sldId id="279" r:id="rId9"/>
    <p:sldId id="317" r:id="rId10"/>
    <p:sldId id="258" r:id="rId11"/>
    <p:sldId id="273" r:id="rId12"/>
    <p:sldId id="307" r:id="rId13"/>
    <p:sldId id="313" r:id="rId14"/>
    <p:sldId id="263" r:id="rId15"/>
    <p:sldId id="318" r:id="rId16"/>
    <p:sldId id="260" r:id="rId17"/>
    <p:sldId id="306" r:id="rId18"/>
    <p:sldId id="304" r:id="rId19"/>
    <p:sldId id="305" r:id="rId20"/>
    <p:sldId id="262" r:id="rId21"/>
    <p:sldId id="319" r:id="rId22"/>
    <p:sldId id="271" r:id="rId23"/>
    <p:sldId id="269" r:id="rId24"/>
    <p:sldId id="270" r:id="rId25"/>
    <p:sldId id="281" r:id="rId26"/>
    <p:sldId id="320" r:id="rId27"/>
    <p:sldId id="267" r:id="rId28"/>
    <p:sldId id="272" r:id="rId29"/>
    <p:sldId id="298" r:id="rId30"/>
    <p:sldId id="277" r:id="rId31"/>
    <p:sldId id="261" r:id="rId32"/>
    <p:sldId id="310" r:id="rId33"/>
    <p:sldId id="322" r:id="rId34"/>
    <p:sldId id="323" r:id="rId35"/>
  </p:sldIdLst>
  <p:sldSz cx="9144000" cy="5143500" type="screen16x9"/>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AEEE"/>
    <a:srgbClr val="FE9800"/>
    <a:srgbClr val="72CD4F"/>
    <a:srgbClr val="F3F3F3"/>
    <a:srgbClr val="F1F1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45" autoAdjust="0"/>
    <p:restoredTop sz="94731" autoAdjust="0"/>
  </p:normalViewPr>
  <p:slideViewPr>
    <p:cSldViewPr>
      <p:cViewPr>
        <p:scale>
          <a:sx n="124" d="100"/>
          <a:sy n="124" d="100"/>
        </p:scale>
        <p:origin x="-197" y="25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22823;&#35745;&#21010;&#27169;&#26495;\PPT&#22270;&#34920;&#20043;&#36947;\PPT&#22270;&#34920;&#20043;&#36947;.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Sheet1!$W$69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Sheet1!$V$70:$V$72</c:f>
              <c:strCache>
                <c:ptCount val="3"/>
                <c:pt idx="0">
                  <c:v>A</c:v>
                </c:pt>
                <c:pt idx="2">
                  <c:v>B</c:v>
                </c:pt>
              </c:strCache>
            </c:strRef>
          </c:cat>
          <c:val>
            <c:numRef>
              <c:f>Sheet1!$W$70:$W$72</c:f>
              <c:numCache>
                <c:formatCode>General</c:formatCode>
                <c:ptCount val="3"/>
                <c:pt idx="0">
                  <c:v>9</c:v>
                </c:pt>
                <c:pt idx="2">
                  <c:v>1</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Sheet1!$N$69</c:f>
              <c:strCache>
                <c:ptCount val="1"/>
                <c:pt idx="0">
                  <c:v>SALE</c:v>
                </c:pt>
              </c:strCache>
            </c:strRef>
          </c:tx>
          <c:spPr>
            <a:solidFill>
              <a:schemeClr val="accent2"/>
            </a:solidFill>
            <a:ln w="25400">
              <a:solidFill>
                <a:schemeClr val="bg1"/>
              </a:solidFill>
            </a:ln>
            <a:effectLst>
              <a:outerShdw blurRad="127000" dist="38100" dir="8100000" algn="tr" rotWithShape="0">
                <a:prstClr val="black">
                  <a:alpha val="40000"/>
                </a:prstClr>
              </a:outerShdw>
            </a:effectLst>
          </c:spPr>
          <c:dPt>
            <c:idx val="0"/>
            <c:bubble3D val="0"/>
            <c:spPr>
              <a:solidFill>
                <a:schemeClr val="accent1"/>
              </a:solidFill>
              <a:ln w="25400">
                <a:solidFill>
                  <a:schemeClr val="bg1"/>
                </a:solidFill>
              </a:ln>
              <a:effectLst>
                <a:outerShdw blurRad="127000" dist="38100" dir="8100000" algn="tr" rotWithShape="0">
                  <a:prstClr val="black">
                    <a:alpha val="40000"/>
                  </a:prstClr>
                </a:outerShdw>
              </a:effectLst>
            </c:spPr>
          </c:dPt>
          <c:dPt>
            <c:idx val="1"/>
            <c:bubble3D val="0"/>
          </c:dPt>
          <c:dPt>
            <c:idx val="2"/>
            <c:bubble3D val="0"/>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cat>
            <c:strRef>
              <c:f>Sheet1!$M$70:$M$72</c:f>
              <c:strCache>
                <c:ptCount val="3"/>
                <c:pt idx="0">
                  <c:v>A</c:v>
                </c:pt>
                <c:pt idx="2">
                  <c:v>B</c:v>
                </c:pt>
              </c:strCache>
            </c:strRef>
          </c:cat>
          <c:val>
            <c:numRef>
              <c:f>Sheet1!$N$70:$N$72</c:f>
              <c:numCache>
                <c:formatCode>General</c:formatCode>
                <c:ptCount val="3"/>
                <c:pt idx="0">
                  <c:v>5</c:v>
                </c:pt>
                <c:pt idx="2">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Sheet1!$AG$69</c:f>
              <c:strCache>
                <c:ptCount val="1"/>
                <c:pt idx="0">
                  <c:v>SALE</c:v>
                </c:pt>
              </c:strCache>
            </c:strRef>
          </c:tx>
          <c:spPr>
            <a:solidFill>
              <a:schemeClr val="bg1">
                <a:lumMod val="75000"/>
              </a:schemeClr>
            </a:solidFill>
            <a:ln w="25400">
              <a:solidFill>
                <a:schemeClr val="bg1"/>
              </a:solidFill>
            </a:ln>
            <a:effectLst>
              <a:outerShdw blurRad="127000" dist="38100" dir="8100000" algn="tr" rotWithShape="0">
                <a:prstClr val="black">
                  <a:alpha val="40000"/>
                </a:prstClr>
              </a:outerShdw>
            </a:effectLst>
          </c:spPr>
          <c:dPt>
            <c:idx val="0"/>
            <c:bubble3D val="0"/>
          </c:dPt>
          <c:dPt>
            <c:idx val="1"/>
            <c:bubble3D val="0"/>
          </c:dPt>
          <c:dPt>
            <c:idx val="2"/>
            <c:bubble3D val="0"/>
            <c:spPr>
              <a:solidFill>
                <a:schemeClr val="accent3"/>
              </a:solidFill>
              <a:ln w="25400">
                <a:solidFill>
                  <a:schemeClr val="bg1"/>
                </a:solidFill>
              </a:ln>
              <a:effectLst>
                <a:outerShdw blurRad="127000" dist="38100" dir="8100000" algn="tr" rotWithShape="0">
                  <a:prstClr val="black">
                    <a:alpha val="40000"/>
                  </a:prstClr>
                </a:outerShdw>
              </a:effectLst>
            </c:spPr>
          </c:dPt>
          <c:cat>
            <c:strRef>
              <c:f>Sheet1!$AF$70:$AF$72</c:f>
              <c:strCache>
                <c:ptCount val="3"/>
                <c:pt idx="0">
                  <c:v>A</c:v>
                </c:pt>
                <c:pt idx="2">
                  <c:v>B</c:v>
                </c:pt>
              </c:strCache>
            </c:strRef>
          </c:cat>
          <c:val>
            <c:numRef>
              <c:f>Sheet1!$AG$70:$AG$72</c:f>
              <c:numCache>
                <c:formatCode>General</c:formatCode>
                <c:ptCount val="3"/>
                <c:pt idx="0">
                  <c:v>23</c:v>
                </c:pt>
                <c:pt idx="2">
                  <c:v>77</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w="9525" cap="flat" cmpd="sng" algn="ctr">
      <a:noFill/>
      <a:round/>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t>2016/8/22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t>‹#›</a:t>
            </a:fld>
            <a:endParaRPr lang="zh-CN" altLang="en-US"/>
          </a:p>
        </p:txBody>
      </p:sp>
    </p:spTree>
    <p:extLst>
      <p:ext uri="{BB962C8B-B14F-4D97-AF65-F5344CB8AC3E}">
        <p14:creationId xmlns:p14="http://schemas.microsoft.com/office/powerpoint/2010/main"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a:t>
            </a:fld>
            <a:endParaRPr lang="zh-CN" altLang="en-US"/>
          </a:p>
        </p:txBody>
      </p:sp>
    </p:spTree>
    <p:extLst>
      <p:ext uri="{BB962C8B-B14F-4D97-AF65-F5344CB8AC3E}">
        <p14:creationId xmlns:p14="http://schemas.microsoft.com/office/powerpoint/2010/main"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10</a:t>
            </a:fld>
            <a:endParaRPr lang="zh-CN" altLang="en-US"/>
          </a:p>
        </p:txBody>
      </p:sp>
    </p:spTree>
    <p:extLst>
      <p:ext uri="{BB962C8B-B14F-4D97-AF65-F5344CB8AC3E}">
        <p14:creationId xmlns:p14="http://schemas.microsoft.com/office/powerpoint/2010/main" val="12369578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11</a:t>
            </a:fld>
            <a:endParaRPr lang="zh-CN" altLang="en-US"/>
          </a:p>
        </p:txBody>
      </p:sp>
    </p:spTree>
    <p:extLst>
      <p:ext uri="{BB962C8B-B14F-4D97-AF65-F5344CB8AC3E}">
        <p14:creationId xmlns:p14="http://schemas.microsoft.com/office/powerpoint/2010/main" val="86495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12</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13</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14</a:t>
            </a:fld>
            <a:endParaRPr lang="zh-CN" altLang="en-US"/>
          </a:p>
        </p:txBody>
      </p:sp>
    </p:spTree>
    <p:extLst>
      <p:ext uri="{BB962C8B-B14F-4D97-AF65-F5344CB8AC3E}">
        <p14:creationId xmlns:p14="http://schemas.microsoft.com/office/powerpoint/2010/main" val="15226849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15</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16</a:t>
            </a:fld>
            <a:endParaRPr lang="zh-CN" altLang="en-US"/>
          </a:p>
        </p:txBody>
      </p:sp>
    </p:spTree>
    <p:extLst>
      <p:ext uri="{BB962C8B-B14F-4D97-AF65-F5344CB8AC3E}">
        <p14:creationId xmlns:p14="http://schemas.microsoft.com/office/powerpoint/2010/main" val="40641691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17</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18</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19</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20</a:t>
            </a:fld>
            <a:endParaRPr lang="zh-CN" altLang="en-US"/>
          </a:p>
        </p:txBody>
      </p:sp>
    </p:spTree>
    <p:extLst>
      <p:ext uri="{BB962C8B-B14F-4D97-AF65-F5344CB8AC3E}">
        <p14:creationId xmlns:p14="http://schemas.microsoft.com/office/powerpoint/2010/main" val="9871764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21</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22</a:t>
            </a:fld>
            <a:endParaRPr lang="zh-CN" altLang="en-US"/>
          </a:p>
        </p:txBody>
      </p:sp>
    </p:spTree>
    <p:extLst>
      <p:ext uri="{BB962C8B-B14F-4D97-AF65-F5344CB8AC3E}">
        <p14:creationId xmlns:p14="http://schemas.microsoft.com/office/powerpoint/2010/main" val="41073104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23</a:t>
            </a:fld>
            <a:endParaRPr lang="zh-CN" altLang="en-US"/>
          </a:p>
        </p:txBody>
      </p:sp>
    </p:spTree>
    <p:extLst>
      <p:ext uri="{BB962C8B-B14F-4D97-AF65-F5344CB8AC3E}">
        <p14:creationId xmlns:p14="http://schemas.microsoft.com/office/powerpoint/2010/main" val="39389456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24</a:t>
            </a:fld>
            <a:endParaRPr lang="zh-CN" altLang="en-US"/>
          </a:p>
        </p:txBody>
      </p:sp>
    </p:spTree>
    <p:extLst>
      <p:ext uri="{BB962C8B-B14F-4D97-AF65-F5344CB8AC3E}">
        <p14:creationId xmlns:p14="http://schemas.microsoft.com/office/powerpoint/2010/main" val="143480553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25</a:t>
            </a:fld>
            <a:endParaRPr lang="zh-CN" altLang="en-US"/>
          </a:p>
        </p:txBody>
      </p:sp>
    </p:spTree>
    <p:extLst>
      <p:ext uri="{BB962C8B-B14F-4D97-AF65-F5344CB8AC3E}">
        <p14:creationId xmlns:p14="http://schemas.microsoft.com/office/powerpoint/2010/main" val="24862504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26</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27</a:t>
            </a:fld>
            <a:endParaRPr lang="zh-CN" altLang="en-US"/>
          </a:p>
        </p:txBody>
      </p:sp>
    </p:spTree>
    <p:extLst>
      <p:ext uri="{BB962C8B-B14F-4D97-AF65-F5344CB8AC3E}">
        <p14:creationId xmlns:p14="http://schemas.microsoft.com/office/powerpoint/2010/main" val="10300143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28</a:t>
            </a:fld>
            <a:endParaRPr lang="zh-CN" altLang="en-US"/>
          </a:p>
        </p:txBody>
      </p:sp>
    </p:spTree>
    <p:extLst>
      <p:ext uri="{BB962C8B-B14F-4D97-AF65-F5344CB8AC3E}">
        <p14:creationId xmlns:p14="http://schemas.microsoft.com/office/powerpoint/2010/main" val="41409659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29</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30</a:t>
            </a:fld>
            <a:endParaRPr lang="zh-CN" altLang="en-US"/>
          </a:p>
        </p:txBody>
      </p:sp>
    </p:spTree>
    <p:extLst>
      <p:ext uri="{BB962C8B-B14F-4D97-AF65-F5344CB8AC3E}">
        <p14:creationId xmlns:p14="http://schemas.microsoft.com/office/powerpoint/2010/main" val="374511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31</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32</a:t>
            </a:fld>
            <a:endParaRPr lang="zh-CN" altLang="en-US"/>
          </a:p>
        </p:txBody>
      </p:sp>
    </p:spTree>
    <p:extLst>
      <p:ext uri="{BB962C8B-B14F-4D97-AF65-F5344CB8AC3E}">
        <p14:creationId xmlns:p14="http://schemas.microsoft.com/office/powerpoint/2010/main" val="405169668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33</a:t>
            </a:fld>
            <a:endParaRPr lang="zh-CN" altLang="en-US"/>
          </a:p>
        </p:txBody>
      </p:sp>
    </p:spTree>
    <p:extLst>
      <p:ext uri="{BB962C8B-B14F-4D97-AF65-F5344CB8AC3E}">
        <p14:creationId xmlns:p14="http://schemas.microsoft.com/office/powerpoint/2010/main" val="715437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4</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5</a:t>
            </a:fld>
            <a:endParaRPr lang="zh-CN" altLang="en-US"/>
          </a:p>
        </p:txBody>
      </p:sp>
    </p:spTree>
    <p:extLst>
      <p:ext uri="{BB962C8B-B14F-4D97-AF65-F5344CB8AC3E}">
        <p14:creationId xmlns:p14="http://schemas.microsoft.com/office/powerpoint/2010/main"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6</a:t>
            </a:fld>
            <a:endParaRPr lang="zh-CN" altLang="en-US"/>
          </a:p>
        </p:txBody>
      </p:sp>
    </p:spTree>
    <p:extLst>
      <p:ext uri="{BB962C8B-B14F-4D97-AF65-F5344CB8AC3E}">
        <p14:creationId xmlns:p14="http://schemas.microsoft.com/office/powerpoint/2010/main"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7</a:t>
            </a:fld>
            <a:endParaRPr lang="zh-CN" altLang="en-US"/>
          </a:p>
        </p:txBody>
      </p:sp>
    </p:spTree>
    <p:extLst>
      <p:ext uri="{BB962C8B-B14F-4D97-AF65-F5344CB8AC3E}">
        <p14:creationId xmlns:p14="http://schemas.microsoft.com/office/powerpoint/2010/main"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8</a:t>
            </a:fld>
            <a:endParaRPr lang="zh-CN" altLang="en-US"/>
          </a:p>
        </p:txBody>
      </p:sp>
    </p:spTree>
    <p:extLst>
      <p:ext uri="{BB962C8B-B14F-4D97-AF65-F5344CB8AC3E}">
        <p14:creationId xmlns:p14="http://schemas.microsoft.com/office/powerpoint/2010/main" val="1983806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t>9</a:t>
            </a:fld>
            <a:endParaRPr lang="zh-CN" altLang="en-US"/>
          </a:p>
        </p:txBody>
      </p:sp>
    </p:spTree>
    <p:extLst>
      <p:ext uri="{BB962C8B-B14F-4D97-AF65-F5344CB8AC3E}">
        <p14:creationId xmlns:p14="http://schemas.microsoft.com/office/powerpoint/2010/main" val="3464816173"/>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45" name="图片 44"/>
          <p:cNvPicPr>
            <a:picLocks noChangeAspect="1"/>
          </p:cNvPicPr>
          <p:nvPr userDrawn="1"/>
        </p:nvPicPr>
        <p:blipFill rotWithShape="1">
          <a:blip r:embed="rId2">
            <a:extLst>
              <a:ext uri="{BEBA8EAE-BF5A-486C-A8C5-ECC9F3942E4B}">
                <a14:imgProps xmlns:a14="http://schemas.microsoft.com/office/drawing/2010/main">
                  <a14:imgLayer r:embed="rId3">
                    <a14:imgEffect>
                      <a14:brightnessContrast bright="-3000" contrast="-5000"/>
                    </a14:imgEffect>
                  </a14:imgLayer>
                </a14:imgProps>
              </a:ext>
              <a:ext uri="{28A0092B-C50C-407E-A947-70E740481C1C}">
                <a14:useLocalDpi xmlns:a14="http://schemas.microsoft.com/office/drawing/2010/main" val="0"/>
              </a:ext>
            </a:extLst>
          </a:blip>
          <a:srcRect t="25398"/>
          <a:stretch/>
        </p:blipFill>
        <p:spPr>
          <a:xfrm>
            <a:off x="0" y="0"/>
            <a:ext cx="9144000" cy="5143500"/>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2016/8/22 Monday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chart" Target="../charts/chart3.xml"/><Relationship Id="rId4" Type="http://schemas.openxmlformats.org/officeDocument/2006/relationships/chart" Target="../charts/char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 Box 2"/>
          <p:cNvSpPr txBox="1">
            <a:spLocks noChangeArrowheads="1"/>
          </p:cNvSpPr>
          <p:nvPr/>
        </p:nvSpPr>
        <p:spPr bwMode="auto">
          <a:xfrm>
            <a:off x="1645216" y="2643758"/>
            <a:ext cx="5879112" cy="754053"/>
          </a:xfrm>
          <a:prstGeom prst="rect">
            <a:avLst/>
          </a:prstGeom>
          <a:noFill/>
          <a:ln w="9525">
            <a:noFill/>
            <a:miter lim="800000"/>
            <a:headEnd/>
            <a:tailEnd/>
          </a:ln>
        </p:spPr>
        <p:txBody>
          <a:bodyPr wrap="square">
            <a:spAutoFit/>
          </a:bodyPr>
          <a:lstStyle/>
          <a:p>
            <a:pPr algn="ctr"/>
            <a:r>
              <a:rPr lang="zh-CN" altLang="en-US" sz="4300" b="1" dirty="0" smtClean="0">
                <a:solidFill>
                  <a:schemeClr val="tx1">
                    <a:lumMod val="85000"/>
                    <a:lumOff val="15000"/>
                  </a:schemeClr>
                </a:solidFill>
                <a:latin typeface="微软雅黑" pitchFamily="34" charset="-122"/>
                <a:ea typeface="微软雅黑" pitchFamily="34" charset="-122"/>
              </a:rPr>
              <a:t>时尚微立体</a:t>
            </a:r>
            <a:r>
              <a:rPr lang="en-US" altLang="zh-CN" sz="4300" b="1" dirty="0" smtClean="0">
                <a:solidFill>
                  <a:schemeClr val="tx1">
                    <a:lumMod val="85000"/>
                    <a:lumOff val="15000"/>
                  </a:schemeClr>
                </a:solidFill>
                <a:latin typeface="微软雅黑" pitchFamily="34" charset="-122"/>
                <a:ea typeface="微软雅黑" pitchFamily="34" charset="-122"/>
              </a:rPr>
              <a:t>PPT</a:t>
            </a:r>
            <a:r>
              <a:rPr lang="zh-CN" altLang="en-US" sz="4300" b="1" dirty="0" smtClean="0">
                <a:solidFill>
                  <a:schemeClr val="tx1">
                    <a:lumMod val="85000"/>
                    <a:lumOff val="15000"/>
                  </a:schemeClr>
                </a:solidFill>
                <a:latin typeface="微软雅黑" pitchFamily="34" charset="-122"/>
                <a:ea typeface="微软雅黑" pitchFamily="34" charset="-122"/>
              </a:rPr>
              <a:t>模板</a:t>
            </a:r>
            <a:endParaRPr lang="en-US" altLang="zh-CN" sz="4300" b="1" dirty="0">
              <a:solidFill>
                <a:schemeClr val="tx1">
                  <a:lumMod val="85000"/>
                  <a:lumOff val="1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2434083" y="3320783"/>
            <a:ext cx="4271092" cy="292388"/>
          </a:xfrm>
          <a:prstGeom prst="rect">
            <a:avLst/>
          </a:prstGeom>
          <a:noFill/>
          <a:ln w="9525">
            <a:noFill/>
            <a:miter lim="800000"/>
            <a:headEnd/>
            <a:tailEnd/>
          </a:ln>
        </p:spPr>
        <p:txBody>
          <a:bodyPr wrap="square">
            <a:spAutoFit/>
          </a:bodyPr>
          <a:lstStyle/>
          <a:p>
            <a:pPr algn="ctr"/>
            <a:r>
              <a:rPr lang="zh-CN" altLang="en-US" sz="1300" dirty="0" smtClean="0">
                <a:solidFill>
                  <a:schemeClr val="accent1"/>
                </a:solidFill>
                <a:latin typeface="微软雅黑" pitchFamily="34" charset="-122"/>
                <a:ea typeface="微软雅黑" pitchFamily="34" charset="-122"/>
              </a:rPr>
              <a:t>适用于年终总结</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工作计划</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述职报告</a:t>
            </a:r>
            <a:r>
              <a:rPr lang="en-US" altLang="zh-CN" sz="1300" dirty="0" smtClean="0">
                <a:solidFill>
                  <a:schemeClr val="accent1"/>
                </a:solidFill>
                <a:latin typeface="微软雅黑" pitchFamily="34" charset="-122"/>
                <a:ea typeface="微软雅黑" pitchFamily="34" charset="-122"/>
              </a:rPr>
              <a:t>/</a:t>
            </a:r>
            <a:r>
              <a:rPr lang="zh-CN" altLang="en-US" sz="1300" dirty="0" smtClean="0">
                <a:solidFill>
                  <a:schemeClr val="accent1"/>
                </a:solidFill>
                <a:latin typeface="微软雅黑" pitchFamily="34" charset="-122"/>
                <a:ea typeface="微软雅黑" pitchFamily="34" charset="-122"/>
              </a:rPr>
              <a:t>策划方案等</a:t>
            </a:r>
            <a:endParaRPr lang="nl-NL" altLang="zh-CN" sz="1300" dirty="0">
              <a:solidFill>
                <a:schemeClr val="accent1"/>
              </a:solidFill>
              <a:latin typeface="微软雅黑" pitchFamily="34" charset="-122"/>
              <a:ea typeface="微软雅黑" pitchFamily="34" charset="-122"/>
            </a:endParaRPr>
          </a:p>
        </p:txBody>
      </p:sp>
      <p:sp>
        <p:nvSpPr>
          <p:cNvPr id="32"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dirty="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4" name="直接连接符 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6" name="TextBox 3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pic>
        <p:nvPicPr>
          <p:cNvPr id="37" name="La Partida - 小提琴吉他和长笛合奏.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252520" y="51470"/>
            <a:ext cx="339502" cy="339502"/>
          </a:xfrm>
          <a:prstGeom prst="rect">
            <a:avLst/>
          </a:prstGeom>
        </p:spPr>
      </p:pic>
    </p:spTree>
    <p:extLst>
      <p:ext uri="{BB962C8B-B14F-4D97-AF65-F5344CB8AC3E}">
        <p14:creationId xmlns:p14="http://schemas.microsoft.com/office/powerpoint/2010/main" val="41407149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32"/>
                                        </p:tgtEl>
                                        <p:attrNameLst>
                                          <p:attrName>style.visibility</p:attrName>
                                        </p:attrNameLst>
                                      </p:cBhvr>
                                      <p:to>
                                        <p:strVal val="visible"/>
                                      </p:to>
                                    </p:set>
                                    <p:anim calcmode="lin" valueType="num">
                                      <p:cBhvr>
                                        <p:cTn id="10" dur="500" fill="hold"/>
                                        <p:tgtEl>
                                          <p:spTgt spid="32"/>
                                        </p:tgtEl>
                                        <p:attrNameLst>
                                          <p:attrName>ppt_w</p:attrName>
                                        </p:attrNameLst>
                                      </p:cBhvr>
                                      <p:tavLst>
                                        <p:tav tm="0">
                                          <p:val>
                                            <p:fltVal val="0"/>
                                          </p:val>
                                        </p:tav>
                                        <p:tav tm="100000">
                                          <p:val>
                                            <p:strVal val="#ppt_w"/>
                                          </p:val>
                                        </p:tav>
                                      </p:tavLst>
                                    </p:anim>
                                    <p:anim calcmode="lin" valueType="num">
                                      <p:cBhvr>
                                        <p:cTn id="11" dur="500" fill="hold"/>
                                        <p:tgtEl>
                                          <p:spTgt spid="32"/>
                                        </p:tgtEl>
                                        <p:attrNameLst>
                                          <p:attrName>ppt_h</p:attrName>
                                        </p:attrNameLst>
                                      </p:cBhvr>
                                      <p:tavLst>
                                        <p:tav tm="0">
                                          <p:val>
                                            <p:fltVal val="0"/>
                                          </p:val>
                                        </p:tav>
                                        <p:tav tm="100000">
                                          <p:val>
                                            <p:strVal val="#ppt_h"/>
                                          </p:val>
                                        </p:tav>
                                      </p:tavLst>
                                    </p:anim>
                                    <p:animEffect transition="in" filter="fade">
                                      <p:cBhvr>
                                        <p:cTn id="12" dur="500"/>
                                        <p:tgtEl>
                                          <p:spTgt spid="32"/>
                                        </p:tgtEl>
                                      </p:cBhvr>
                                    </p:animEffect>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0-#ppt_w/2"/>
                                          </p:val>
                                        </p:tav>
                                        <p:tav tm="100000">
                                          <p:val>
                                            <p:strVal val="#ppt_x"/>
                                          </p:val>
                                        </p:tav>
                                      </p:tavLst>
                                    </p:anim>
                                    <p:anim calcmode="lin" valueType="num">
                                      <p:cBhvr additive="base">
                                        <p:cTn id="17" dur="500" fill="hold"/>
                                        <p:tgtEl>
                                          <p:spTgt spid="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additive="base">
                                        <p:cTn id="20" dur="500" fill="hold"/>
                                        <p:tgtEl>
                                          <p:spTgt spid="35"/>
                                        </p:tgtEl>
                                        <p:attrNameLst>
                                          <p:attrName>ppt_x</p:attrName>
                                        </p:attrNameLst>
                                      </p:cBhvr>
                                      <p:tavLst>
                                        <p:tav tm="0">
                                          <p:val>
                                            <p:strVal val="1+#ppt_w/2"/>
                                          </p:val>
                                        </p:tav>
                                        <p:tav tm="100000">
                                          <p:val>
                                            <p:strVal val="#ppt_x"/>
                                          </p:val>
                                        </p:tav>
                                      </p:tavLst>
                                    </p:anim>
                                    <p:anim calcmode="lin" valueType="num">
                                      <p:cBhvr additive="base">
                                        <p:cTn id="21" dur="500" fill="hold"/>
                                        <p:tgtEl>
                                          <p:spTgt spid="3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grpId="0" nodeType="afterEffect">
                                  <p:stCondLst>
                                    <p:cond delay="0"/>
                                  </p:stCondLst>
                                  <p:iterate type="lt">
                                    <p:tmPct val="12000"/>
                                  </p:iterate>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2040"/>
                            </p:stCondLst>
                            <p:childTnLst>
                              <p:par>
                                <p:cTn id="28" presetID="53" presetClass="entr" presetSubtype="16" fill="hold" grpId="0" nodeType="afterEffect">
                                  <p:stCondLst>
                                    <p:cond delay="0"/>
                                  </p:stCondLst>
                                  <p:iterate type="lt">
                                    <p:tmPct val="10000"/>
                                  </p:iterate>
                                  <p:childTnLst>
                                    <p:set>
                                      <p:cBhvr>
                                        <p:cTn id="29" dur="1" fill="hold">
                                          <p:stCondLst>
                                            <p:cond delay="0"/>
                                          </p:stCondLst>
                                        </p:cTn>
                                        <p:tgtEl>
                                          <p:spTgt spid="31"/>
                                        </p:tgtEl>
                                        <p:attrNameLst>
                                          <p:attrName>style.visibility</p:attrName>
                                        </p:attrNameLst>
                                      </p:cBhvr>
                                      <p:to>
                                        <p:strVal val="visible"/>
                                      </p:to>
                                    </p:set>
                                    <p:anim calcmode="lin" valueType="num">
                                      <p:cBhvr>
                                        <p:cTn id="30" dur="500" fill="hold"/>
                                        <p:tgtEl>
                                          <p:spTgt spid="31"/>
                                        </p:tgtEl>
                                        <p:attrNameLst>
                                          <p:attrName>ppt_w</p:attrName>
                                        </p:attrNameLst>
                                      </p:cBhvr>
                                      <p:tavLst>
                                        <p:tav tm="0">
                                          <p:val>
                                            <p:fltVal val="0"/>
                                          </p:val>
                                        </p:tav>
                                        <p:tav tm="100000">
                                          <p:val>
                                            <p:strVal val="#ppt_w"/>
                                          </p:val>
                                        </p:tav>
                                      </p:tavLst>
                                    </p:anim>
                                    <p:anim calcmode="lin" valueType="num">
                                      <p:cBhvr>
                                        <p:cTn id="31" dur="500" fill="hold"/>
                                        <p:tgtEl>
                                          <p:spTgt spid="31"/>
                                        </p:tgtEl>
                                        <p:attrNameLst>
                                          <p:attrName>ppt_h</p:attrName>
                                        </p:attrNameLst>
                                      </p:cBhvr>
                                      <p:tavLst>
                                        <p:tav tm="0">
                                          <p:val>
                                            <p:fltVal val="0"/>
                                          </p:val>
                                        </p:tav>
                                        <p:tav tm="100000">
                                          <p:val>
                                            <p:strVal val="#ppt_h"/>
                                          </p:val>
                                        </p:tav>
                                      </p:tavLst>
                                    </p:anim>
                                    <p:animEffect transition="in" filter="fade">
                                      <p:cBhvr>
                                        <p:cTn id="32" dur="500"/>
                                        <p:tgtEl>
                                          <p:spTgt spid="31"/>
                                        </p:tgtEl>
                                      </p:cBhvr>
                                    </p:animEffect>
                                  </p:childTnLst>
                                </p:cTn>
                              </p:par>
                            </p:childTnLst>
                          </p:cTn>
                        </p:par>
                        <p:par>
                          <p:cTn id="33" fill="hold">
                            <p:stCondLst>
                              <p:cond delay="3640"/>
                            </p:stCondLst>
                            <p:childTnLst>
                              <p:par>
                                <p:cTn id="34" presetID="42" presetClass="entr" presetSubtype="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fade">
                                      <p:cBhvr>
                                        <p:cTn id="36" dur="1000"/>
                                        <p:tgtEl>
                                          <p:spTgt spid="36"/>
                                        </p:tgtEl>
                                      </p:cBhvr>
                                    </p:animEffect>
                                    <p:anim calcmode="lin" valueType="num">
                                      <p:cBhvr>
                                        <p:cTn id="37" dur="1000" fill="hold"/>
                                        <p:tgtEl>
                                          <p:spTgt spid="36"/>
                                        </p:tgtEl>
                                        <p:attrNameLst>
                                          <p:attrName>ppt_x</p:attrName>
                                        </p:attrNameLst>
                                      </p:cBhvr>
                                      <p:tavLst>
                                        <p:tav tm="0">
                                          <p:val>
                                            <p:strVal val="#ppt_x"/>
                                          </p:val>
                                        </p:tav>
                                        <p:tav tm="100000">
                                          <p:val>
                                            <p:strVal val="#ppt_x"/>
                                          </p:val>
                                        </p:tav>
                                      </p:tavLst>
                                    </p:anim>
                                    <p:anim calcmode="lin" valueType="num">
                                      <p:cBhvr>
                                        <p:cTn id="3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37"/>
                </p:tgtEl>
              </p:cMediaNode>
            </p:audio>
          </p:childTnLst>
        </p:cTn>
      </p:par>
    </p:tnLst>
    <p:bldLst>
      <p:bldP spid="30" grpId="0"/>
      <p:bldP spid="31" grpId="0"/>
      <p:bldP spid="32"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25" name="组合 32"/>
          <p:cNvGrpSpPr>
            <a:grpSpLocks/>
          </p:cNvGrpSpPr>
          <p:nvPr/>
        </p:nvGrpSpPr>
        <p:grpSpPr bwMode="auto">
          <a:xfrm>
            <a:off x="-108519" y="2506191"/>
            <a:ext cx="2967608" cy="506412"/>
            <a:chOff x="-1032447" y="0"/>
            <a:chExt cx="2967616" cy="506624"/>
          </a:xfrm>
          <a:solidFill>
            <a:schemeClr val="accent1"/>
          </a:solidFill>
          <a:effectLst>
            <a:outerShdw blurRad="127000" dist="38100" dir="8100000" algn="tr" rotWithShape="0">
              <a:prstClr val="black">
                <a:alpha val="40000"/>
              </a:prstClr>
            </a:outerShdw>
          </a:effectLst>
        </p:grpSpPr>
        <p:sp>
          <p:nvSpPr>
            <p:cNvPr id="49"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1" name="椭圆 35"/>
          <p:cNvSpPr>
            <a:spLocks noChangeArrowheads="1"/>
          </p:cNvSpPr>
          <p:nvPr/>
        </p:nvSpPr>
        <p:spPr bwMode="auto">
          <a:xfrm>
            <a:off x="1360488" y="1191741"/>
            <a:ext cx="1060450" cy="1060450"/>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2" name="组合 36"/>
          <p:cNvGrpSpPr>
            <a:grpSpLocks/>
          </p:cNvGrpSpPr>
          <p:nvPr/>
        </p:nvGrpSpPr>
        <p:grpSpPr bwMode="auto">
          <a:xfrm flipV="1">
            <a:off x="2743200" y="2580803"/>
            <a:ext cx="1935163" cy="506413"/>
            <a:chOff x="0" y="0"/>
            <a:chExt cx="1935168" cy="506624"/>
          </a:xfrm>
          <a:solidFill>
            <a:schemeClr val="accent2"/>
          </a:solidFill>
          <a:effectLst>
            <a:outerShdw blurRad="127000" dist="38100" dir="8100000" algn="tr" rotWithShape="0">
              <a:prstClr val="black">
                <a:alpha val="40000"/>
              </a:prstClr>
            </a:outerShdw>
          </a:effectLst>
        </p:grpSpPr>
        <p:sp>
          <p:nvSpPr>
            <p:cNvPr id="53" name="圆角矩形 37"/>
            <p:cNvSpPr>
              <a:spLocks noChangeArrowheads="1"/>
            </p:cNvSpPr>
            <p:nvPr/>
          </p:nvSpPr>
          <p:spPr bwMode="auto">
            <a:xfrm>
              <a:off x="0" y="73989"/>
              <a:ext cx="1935168"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等腰三角形 38"/>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5" name="椭圆 39"/>
          <p:cNvSpPr>
            <a:spLocks noChangeArrowheads="1"/>
          </p:cNvSpPr>
          <p:nvPr/>
        </p:nvSpPr>
        <p:spPr bwMode="auto">
          <a:xfrm>
            <a:off x="3244850" y="3260253"/>
            <a:ext cx="1060450" cy="1060450"/>
          </a:xfrm>
          <a:prstGeom prst="ellipse">
            <a:avLst/>
          </a:prstGeom>
          <a:solidFill>
            <a:schemeClr val="accent5"/>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grpSp>
        <p:nvGrpSpPr>
          <p:cNvPr id="56" name="组合 40"/>
          <p:cNvGrpSpPr>
            <a:grpSpLocks/>
          </p:cNvGrpSpPr>
          <p:nvPr/>
        </p:nvGrpSpPr>
        <p:grpSpPr bwMode="auto">
          <a:xfrm>
            <a:off x="4565650" y="2506191"/>
            <a:ext cx="1936750" cy="506412"/>
            <a:chOff x="0" y="0"/>
            <a:chExt cx="1935168" cy="506624"/>
          </a:xfrm>
          <a:solidFill>
            <a:schemeClr val="accent3"/>
          </a:solidFill>
          <a:effectLst>
            <a:outerShdw blurRad="127000" dist="38100" dir="8100000" algn="tr" rotWithShape="0">
              <a:prstClr val="black">
                <a:alpha val="40000"/>
              </a:prstClr>
            </a:outerShdw>
          </a:effectLst>
        </p:grpSpPr>
        <p:sp>
          <p:nvSpPr>
            <p:cNvPr id="57"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59" name="椭圆 43"/>
          <p:cNvSpPr>
            <a:spLocks noChangeArrowheads="1"/>
          </p:cNvSpPr>
          <p:nvPr/>
        </p:nvSpPr>
        <p:spPr bwMode="auto">
          <a:xfrm>
            <a:off x="5003800" y="1191741"/>
            <a:ext cx="1060450" cy="1060450"/>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0" name="椭圆 45"/>
          <p:cNvSpPr>
            <a:spLocks noChangeArrowheads="1"/>
          </p:cNvSpPr>
          <p:nvPr/>
        </p:nvSpPr>
        <p:spPr bwMode="auto">
          <a:xfrm>
            <a:off x="6823075" y="3260253"/>
            <a:ext cx="1060450" cy="1060450"/>
          </a:xfrm>
          <a:prstGeom prst="ellipse">
            <a:avLst/>
          </a:prstGeom>
          <a:solidFill>
            <a:schemeClr val="accent6"/>
          </a:solidFill>
          <a:ln w="76200">
            <a:solidFill>
              <a:schemeClr val="bg1"/>
            </a:solidFill>
          </a:ln>
          <a:effectLst>
            <a:outerShdw blurRad="127000" dist="38100" dir="8100000" algn="tr" rotWithShape="0">
              <a:prstClr val="black">
                <a:alpha val="40000"/>
              </a:prstClr>
            </a:outerShdw>
          </a:effectLst>
        </p:spPr>
        <p:txBody>
          <a:bodyPr anchor="ctr"/>
          <a:lstStyle/>
          <a:p>
            <a:pPr algn="ctr"/>
            <a:endParaRPr lang="zh-CN" altLang="zh-CN">
              <a:solidFill>
                <a:schemeClr val="bg1"/>
              </a:solidFill>
              <a:latin typeface="宋体" pitchFamily="2" charset="-122"/>
              <a:sym typeface="宋体" pitchFamily="2" charset="-122"/>
            </a:endParaRPr>
          </a:p>
        </p:txBody>
      </p:sp>
      <p:sp>
        <p:nvSpPr>
          <p:cNvPr id="61"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62"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63"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64"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65"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66" name="组合 53"/>
          <p:cNvGrpSpPr>
            <a:grpSpLocks/>
          </p:cNvGrpSpPr>
          <p:nvPr/>
        </p:nvGrpSpPr>
        <p:grpSpPr bwMode="auto">
          <a:xfrm flipV="1">
            <a:off x="6384924" y="2580802"/>
            <a:ext cx="2867595" cy="506414"/>
            <a:chOff x="-1" y="0"/>
            <a:chExt cx="2865253" cy="506625"/>
          </a:xfrm>
          <a:solidFill>
            <a:schemeClr val="accent4"/>
          </a:solidFill>
          <a:effectLst>
            <a:outerShdw blurRad="127000" dist="38100" dir="8100000" algn="tr" rotWithShape="0">
              <a:prstClr val="black">
                <a:alpha val="40000"/>
              </a:prstClr>
            </a:outerShdw>
          </a:effectLst>
        </p:grpSpPr>
        <p:sp>
          <p:nvSpPr>
            <p:cNvPr id="67" name="圆角矩形 54"/>
            <p:cNvSpPr>
              <a:spLocks noChangeArrowheads="1"/>
            </p:cNvSpPr>
            <p:nvPr/>
          </p:nvSpPr>
          <p:spPr bwMode="auto">
            <a:xfrm>
              <a:off x="-1" y="73990"/>
              <a:ext cx="2865253" cy="432635"/>
            </a:xfrm>
            <a:prstGeom prst="roundRect">
              <a:avLst>
                <a:gd name="adj" fmla="val 16667"/>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8" name="等腰三角形 55"/>
            <p:cNvSpPr>
              <a:spLocks noChangeArrowheads="1"/>
            </p:cNvSpPr>
            <p:nvPr/>
          </p:nvSpPr>
          <p:spPr bwMode="auto">
            <a:xfrm>
              <a:off x="902659" y="0"/>
              <a:ext cx="129852" cy="95220"/>
            </a:xfrm>
            <a:prstGeom prst="triangle">
              <a:avLst>
                <a:gd name="adj" fmla="val 50000"/>
              </a:avLst>
            </a:prstGeom>
            <a:solidFill>
              <a:schemeClr val="accent6"/>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69"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70"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1"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2"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3"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4"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75"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76"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77"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8"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79"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519879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300" fill="hold"/>
                                        <p:tgtEl>
                                          <p:spTgt spid="63"/>
                                        </p:tgtEl>
                                        <p:attrNameLst>
                                          <p:attrName>ppt_w</p:attrName>
                                        </p:attrNameLst>
                                      </p:cBhvr>
                                      <p:tavLst>
                                        <p:tav tm="0">
                                          <p:val>
                                            <p:fltVal val="0"/>
                                          </p:val>
                                        </p:tav>
                                        <p:tav tm="100000">
                                          <p:val>
                                            <p:strVal val="#ppt_w"/>
                                          </p:val>
                                        </p:tav>
                                      </p:tavLst>
                                    </p:anim>
                                    <p:anim calcmode="lin" valueType="num">
                                      <p:cBhvr>
                                        <p:cTn id="8" dur="300" fill="hold"/>
                                        <p:tgtEl>
                                          <p:spTgt spid="63"/>
                                        </p:tgtEl>
                                        <p:attrNameLst>
                                          <p:attrName>ppt_h</p:attrName>
                                        </p:attrNameLst>
                                      </p:cBhvr>
                                      <p:tavLst>
                                        <p:tav tm="0">
                                          <p:val>
                                            <p:fltVal val="0"/>
                                          </p:val>
                                        </p:tav>
                                        <p:tav tm="100000">
                                          <p:val>
                                            <p:strVal val="#ppt_h"/>
                                          </p:val>
                                        </p:tav>
                                      </p:tavLst>
                                    </p:anim>
                                    <p:animEffect>
                                      <p:cBhvr>
                                        <p:cTn id="9" dur="300"/>
                                        <p:tgtEl>
                                          <p:spTgt spid="63"/>
                                        </p:tgtEl>
                                      </p:cBhvr>
                                    </p:animEffect>
                                  </p:childTnLst>
                                </p:cTn>
                              </p:par>
                              <p:par>
                                <p:cTn id="10" presetID="10"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300" fill="hold"/>
                                        <p:tgtEl>
                                          <p:spTgt spid="25"/>
                                        </p:tgtEl>
                                        <p:attrNameLst>
                                          <p:attrName>ppt_w</p:attrName>
                                        </p:attrNameLst>
                                      </p:cBhvr>
                                      <p:tavLst>
                                        <p:tav tm="0">
                                          <p:val>
                                            <p:fltVal val="0"/>
                                          </p:val>
                                        </p:tav>
                                        <p:tav tm="100000">
                                          <p:val>
                                            <p:strVal val="#ppt_w"/>
                                          </p:val>
                                        </p:tav>
                                      </p:tavLst>
                                    </p:anim>
                                    <p:anim calcmode="lin" valueType="num">
                                      <p:cBhvr>
                                        <p:cTn id="13" dur="300" fill="hold"/>
                                        <p:tgtEl>
                                          <p:spTgt spid="25"/>
                                        </p:tgtEl>
                                        <p:attrNameLst>
                                          <p:attrName>ppt_h</p:attrName>
                                        </p:attrNameLst>
                                      </p:cBhvr>
                                      <p:tavLst>
                                        <p:tav tm="0">
                                          <p:val>
                                            <p:fltVal val="0"/>
                                          </p:val>
                                        </p:tav>
                                        <p:tav tm="100000">
                                          <p:val>
                                            <p:strVal val="#ppt_h"/>
                                          </p:val>
                                        </p:tav>
                                      </p:tavLst>
                                    </p:anim>
                                    <p:animEffect>
                                      <p:cBhvr>
                                        <p:cTn id="14" dur="300"/>
                                        <p:tgtEl>
                                          <p:spTgt spid="25"/>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62"/>
                                        </p:tgtEl>
                                        <p:attrNameLst>
                                          <p:attrName>style.visibility</p:attrName>
                                        </p:attrNameLst>
                                      </p:cBhvr>
                                      <p:to>
                                        <p:strVal val="visible"/>
                                      </p:to>
                                    </p:set>
                                    <p:animEffect>
                                      <p:cBhvr>
                                        <p:cTn id="18" dur="600"/>
                                        <p:tgtEl>
                                          <p:spTgt spid="62"/>
                                        </p:tgtEl>
                                      </p:cBhvr>
                                    </p:animEffect>
                                    <p:anim calcmode="lin" valueType="num">
                                      <p:cBhvr>
                                        <p:cTn id="19" dur="600" fill="hold"/>
                                        <p:tgtEl>
                                          <p:spTgt spid="62"/>
                                        </p:tgtEl>
                                        <p:attrNameLst>
                                          <p:attrName>ppt_x</p:attrName>
                                        </p:attrNameLst>
                                      </p:cBhvr>
                                      <p:tavLst>
                                        <p:tav tm="0">
                                          <p:val>
                                            <p:strVal val="#ppt_x"/>
                                          </p:val>
                                        </p:tav>
                                        <p:tav tm="100000">
                                          <p:val>
                                            <p:strVal val="#ppt_x"/>
                                          </p:val>
                                        </p:tav>
                                      </p:tavLst>
                                    </p:anim>
                                    <p:anim calcmode="lin" valueType="num">
                                      <p:cBhvr>
                                        <p:cTn id="20" dur="600" fill="hold"/>
                                        <p:tgtEl>
                                          <p:spTgt spid="6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p:cBhvr>
                                        <p:cTn id="23" dur="600"/>
                                        <p:tgtEl>
                                          <p:spTgt spid="61"/>
                                        </p:tgtEl>
                                      </p:cBhvr>
                                    </p:animEffect>
                                    <p:anim calcmode="lin" valueType="num">
                                      <p:cBhvr>
                                        <p:cTn id="24" dur="600" fill="hold"/>
                                        <p:tgtEl>
                                          <p:spTgt spid="61"/>
                                        </p:tgtEl>
                                        <p:attrNameLst>
                                          <p:attrName>ppt_x</p:attrName>
                                        </p:attrNameLst>
                                      </p:cBhvr>
                                      <p:tavLst>
                                        <p:tav tm="0">
                                          <p:val>
                                            <p:strVal val="#ppt_x"/>
                                          </p:val>
                                        </p:tav>
                                        <p:tav tm="100000">
                                          <p:val>
                                            <p:strVal val="#ppt_x"/>
                                          </p:val>
                                        </p:tav>
                                      </p:tavLst>
                                    </p:anim>
                                    <p:anim calcmode="lin" valueType="num">
                                      <p:cBhvr>
                                        <p:cTn id="25" dur="600" fill="hold"/>
                                        <p:tgtEl>
                                          <p:spTgt spid="61"/>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51"/>
                                        </p:tgtEl>
                                        <p:attrNameLst>
                                          <p:attrName>style.visibility</p:attrName>
                                        </p:attrNameLst>
                                      </p:cBhvr>
                                      <p:to>
                                        <p:strVal val="visible"/>
                                      </p:to>
                                    </p:set>
                                    <p:animEffect>
                                      <p:cBhvr>
                                        <p:cTn id="28" dur="600"/>
                                        <p:tgtEl>
                                          <p:spTgt spid="51"/>
                                        </p:tgtEl>
                                      </p:cBhvr>
                                    </p:animEffect>
                                    <p:anim calcmode="lin" valueType="num">
                                      <p:cBhvr>
                                        <p:cTn id="29" dur="600" fill="hold"/>
                                        <p:tgtEl>
                                          <p:spTgt spid="51"/>
                                        </p:tgtEl>
                                        <p:attrNameLst>
                                          <p:attrName>ppt_x</p:attrName>
                                        </p:attrNameLst>
                                      </p:cBhvr>
                                      <p:tavLst>
                                        <p:tav tm="0">
                                          <p:val>
                                            <p:strVal val="#ppt_x"/>
                                          </p:val>
                                        </p:tav>
                                        <p:tav tm="100000">
                                          <p:val>
                                            <p:strVal val="#ppt_x"/>
                                          </p:val>
                                        </p:tav>
                                      </p:tavLst>
                                    </p:anim>
                                    <p:anim calcmode="lin" valueType="num">
                                      <p:cBhvr>
                                        <p:cTn id="30" dur="600" fill="hold"/>
                                        <p:tgtEl>
                                          <p:spTgt spid="51"/>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p:cBhvr>
                                        <p:cTn id="33" dur="600"/>
                                        <p:tgtEl>
                                          <p:spTgt spid="76"/>
                                        </p:tgtEl>
                                      </p:cBhvr>
                                    </p:animEffect>
                                    <p:anim calcmode="lin" valueType="num">
                                      <p:cBhvr>
                                        <p:cTn id="34" dur="600" fill="hold"/>
                                        <p:tgtEl>
                                          <p:spTgt spid="76"/>
                                        </p:tgtEl>
                                        <p:attrNameLst>
                                          <p:attrName>ppt_x</p:attrName>
                                        </p:attrNameLst>
                                      </p:cBhvr>
                                      <p:tavLst>
                                        <p:tav tm="0">
                                          <p:val>
                                            <p:strVal val="#ppt_x"/>
                                          </p:val>
                                        </p:tav>
                                        <p:tav tm="100000">
                                          <p:val>
                                            <p:strVal val="#ppt_x"/>
                                          </p:val>
                                        </p:tav>
                                      </p:tavLst>
                                    </p:anim>
                                    <p:anim calcmode="lin" valueType="num">
                                      <p:cBhvr>
                                        <p:cTn id="35" dur="600" fill="hold"/>
                                        <p:tgtEl>
                                          <p:spTgt spid="76"/>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64"/>
                                        </p:tgtEl>
                                        <p:attrNameLst>
                                          <p:attrName>style.visibility</p:attrName>
                                        </p:attrNameLst>
                                      </p:cBhvr>
                                      <p:to>
                                        <p:strVal val="visible"/>
                                      </p:to>
                                    </p:set>
                                    <p:anim calcmode="lin" valueType="num">
                                      <p:cBhvr>
                                        <p:cTn id="39" dur="300" fill="hold"/>
                                        <p:tgtEl>
                                          <p:spTgt spid="64"/>
                                        </p:tgtEl>
                                        <p:attrNameLst>
                                          <p:attrName>ppt_w</p:attrName>
                                        </p:attrNameLst>
                                      </p:cBhvr>
                                      <p:tavLst>
                                        <p:tav tm="0">
                                          <p:val>
                                            <p:fltVal val="0"/>
                                          </p:val>
                                        </p:tav>
                                        <p:tav tm="100000">
                                          <p:val>
                                            <p:strVal val="#ppt_w"/>
                                          </p:val>
                                        </p:tav>
                                      </p:tavLst>
                                    </p:anim>
                                    <p:anim calcmode="lin" valueType="num">
                                      <p:cBhvr>
                                        <p:cTn id="40" dur="300" fill="hold"/>
                                        <p:tgtEl>
                                          <p:spTgt spid="64"/>
                                        </p:tgtEl>
                                        <p:attrNameLst>
                                          <p:attrName>ppt_h</p:attrName>
                                        </p:attrNameLst>
                                      </p:cBhvr>
                                      <p:tavLst>
                                        <p:tav tm="0">
                                          <p:val>
                                            <p:fltVal val="0"/>
                                          </p:val>
                                        </p:tav>
                                        <p:tav tm="100000">
                                          <p:val>
                                            <p:strVal val="#ppt_h"/>
                                          </p:val>
                                        </p:tav>
                                      </p:tavLst>
                                    </p:anim>
                                    <p:animEffect>
                                      <p:cBhvr>
                                        <p:cTn id="41" dur="300"/>
                                        <p:tgtEl>
                                          <p:spTgt spid="64"/>
                                        </p:tgtEl>
                                      </p:cBhvr>
                                    </p:animEffect>
                                  </p:childTnLst>
                                </p:cTn>
                              </p:par>
                              <p:par>
                                <p:cTn id="42" presetID="10" presetClass="entr" presetSubtype="0" fill="hold" nodeType="with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300" fill="hold"/>
                                        <p:tgtEl>
                                          <p:spTgt spid="52"/>
                                        </p:tgtEl>
                                        <p:attrNameLst>
                                          <p:attrName>ppt_w</p:attrName>
                                        </p:attrNameLst>
                                      </p:cBhvr>
                                      <p:tavLst>
                                        <p:tav tm="0">
                                          <p:val>
                                            <p:fltVal val="0"/>
                                          </p:val>
                                        </p:tav>
                                        <p:tav tm="100000">
                                          <p:val>
                                            <p:strVal val="#ppt_w"/>
                                          </p:val>
                                        </p:tav>
                                      </p:tavLst>
                                    </p:anim>
                                    <p:anim calcmode="lin" valueType="num">
                                      <p:cBhvr>
                                        <p:cTn id="45" dur="300" fill="hold"/>
                                        <p:tgtEl>
                                          <p:spTgt spid="52"/>
                                        </p:tgtEl>
                                        <p:attrNameLst>
                                          <p:attrName>ppt_h</p:attrName>
                                        </p:attrNameLst>
                                      </p:cBhvr>
                                      <p:tavLst>
                                        <p:tav tm="0">
                                          <p:val>
                                            <p:fltVal val="0"/>
                                          </p:val>
                                        </p:tav>
                                        <p:tav tm="100000">
                                          <p:val>
                                            <p:strVal val="#ppt_h"/>
                                          </p:val>
                                        </p:tav>
                                      </p:tavLst>
                                    </p:anim>
                                    <p:animEffect>
                                      <p:cBhvr>
                                        <p:cTn id="46" dur="300"/>
                                        <p:tgtEl>
                                          <p:spTgt spid="52"/>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p:cBhvr>
                                        <p:cTn id="50" dur="600"/>
                                        <p:tgtEl>
                                          <p:spTgt spid="71"/>
                                        </p:tgtEl>
                                      </p:cBhvr>
                                    </p:animEffect>
                                    <p:anim calcmode="lin" valueType="num">
                                      <p:cBhvr>
                                        <p:cTn id="51" dur="600" fill="hold"/>
                                        <p:tgtEl>
                                          <p:spTgt spid="71"/>
                                        </p:tgtEl>
                                        <p:attrNameLst>
                                          <p:attrName>ppt_x</p:attrName>
                                        </p:attrNameLst>
                                      </p:cBhvr>
                                      <p:tavLst>
                                        <p:tav tm="0">
                                          <p:val>
                                            <p:strVal val="#ppt_x"/>
                                          </p:val>
                                        </p:tav>
                                        <p:tav tm="100000">
                                          <p:val>
                                            <p:strVal val="#ppt_x"/>
                                          </p:val>
                                        </p:tav>
                                      </p:tavLst>
                                    </p:anim>
                                    <p:anim calcmode="lin" valueType="num">
                                      <p:cBhvr>
                                        <p:cTn id="52" dur="600" fill="hold"/>
                                        <p:tgtEl>
                                          <p:spTgt spid="7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p:cBhvr>
                                        <p:cTn id="55" dur="600"/>
                                        <p:tgtEl>
                                          <p:spTgt spid="70"/>
                                        </p:tgtEl>
                                      </p:cBhvr>
                                    </p:animEffect>
                                    <p:anim calcmode="lin" valueType="num">
                                      <p:cBhvr>
                                        <p:cTn id="56" dur="600" fill="hold"/>
                                        <p:tgtEl>
                                          <p:spTgt spid="70"/>
                                        </p:tgtEl>
                                        <p:attrNameLst>
                                          <p:attrName>ppt_x</p:attrName>
                                        </p:attrNameLst>
                                      </p:cBhvr>
                                      <p:tavLst>
                                        <p:tav tm="0">
                                          <p:val>
                                            <p:strVal val="#ppt_x"/>
                                          </p:val>
                                        </p:tav>
                                        <p:tav tm="100000">
                                          <p:val>
                                            <p:strVal val="#ppt_x"/>
                                          </p:val>
                                        </p:tav>
                                      </p:tavLst>
                                    </p:anim>
                                    <p:anim calcmode="lin" valueType="num">
                                      <p:cBhvr>
                                        <p:cTn id="57" dur="600" fill="hold"/>
                                        <p:tgtEl>
                                          <p:spTgt spid="70"/>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55"/>
                                        </p:tgtEl>
                                        <p:attrNameLst>
                                          <p:attrName>style.visibility</p:attrName>
                                        </p:attrNameLst>
                                      </p:cBhvr>
                                      <p:to>
                                        <p:strVal val="visible"/>
                                      </p:to>
                                    </p:set>
                                    <p:animEffect>
                                      <p:cBhvr>
                                        <p:cTn id="60" dur="600"/>
                                        <p:tgtEl>
                                          <p:spTgt spid="55"/>
                                        </p:tgtEl>
                                      </p:cBhvr>
                                    </p:animEffect>
                                    <p:anim calcmode="lin" valueType="num">
                                      <p:cBhvr>
                                        <p:cTn id="61" dur="600" fill="hold"/>
                                        <p:tgtEl>
                                          <p:spTgt spid="55"/>
                                        </p:tgtEl>
                                        <p:attrNameLst>
                                          <p:attrName>ppt_x</p:attrName>
                                        </p:attrNameLst>
                                      </p:cBhvr>
                                      <p:tavLst>
                                        <p:tav tm="0">
                                          <p:val>
                                            <p:strVal val="#ppt_x"/>
                                          </p:val>
                                        </p:tav>
                                        <p:tav tm="100000">
                                          <p:val>
                                            <p:strVal val="#ppt_x"/>
                                          </p:val>
                                        </p:tav>
                                      </p:tavLst>
                                    </p:anim>
                                    <p:anim calcmode="lin" valueType="num">
                                      <p:cBhvr>
                                        <p:cTn id="62" dur="600" fill="hold"/>
                                        <p:tgtEl>
                                          <p:spTgt spid="5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78"/>
                                        </p:tgtEl>
                                        <p:attrNameLst>
                                          <p:attrName>style.visibility</p:attrName>
                                        </p:attrNameLst>
                                      </p:cBhvr>
                                      <p:to>
                                        <p:strVal val="visible"/>
                                      </p:to>
                                    </p:set>
                                    <p:animEffect>
                                      <p:cBhvr>
                                        <p:cTn id="65" dur="600"/>
                                        <p:tgtEl>
                                          <p:spTgt spid="78"/>
                                        </p:tgtEl>
                                      </p:cBhvr>
                                    </p:animEffect>
                                    <p:anim calcmode="lin" valueType="num">
                                      <p:cBhvr>
                                        <p:cTn id="66" dur="600" fill="hold"/>
                                        <p:tgtEl>
                                          <p:spTgt spid="78"/>
                                        </p:tgtEl>
                                        <p:attrNameLst>
                                          <p:attrName>ppt_x</p:attrName>
                                        </p:attrNameLst>
                                      </p:cBhvr>
                                      <p:tavLst>
                                        <p:tav tm="0">
                                          <p:val>
                                            <p:strVal val="#ppt_x"/>
                                          </p:val>
                                        </p:tav>
                                        <p:tav tm="100000">
                                          <p:val>
                                            <p:strVal val="#ppt_x"/>
                                          </p:val>
                                        </p:tav>
                                      </p:tavLst>
                                    </p:anim>
                                    <p:anim calcmode="lin" valueType="num">
                                      <p:cBhvr>
                                        <p:cTn id="67" dur="600" fill="hold"/>
                                        <p:tgtEl>
                                          <p:spTgt spid="78"/>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 calcmode="lin" valueType="num">
                                      <p:cBhvr>
                                        <p:cTn id="71" dur="300" fill="hold"/>
                                        <p:tgtEl>
                                          <p:spTgt spid="65"/>
                                        </p:tgtEl>
                                        <p:attrNameLst>
                                          <p:attrName>ppt_w</p:attrName>
                                        </p:attrNameLst>
                                      </p:cBhvr>
                                      <p:tavLst>
                                        <p:tav tm="0">
                                          <p:val>
                                            <p:fltVal val="0"/>
                                          </p:val>
                                        </p:tav>
                                        <p:tav tm="100000">
                                          <p:val>
                                            <p:strVal val="#ppt_w"/>
                                          </p:val>
                                        </p:tav>
                                      </p:tavLst>
                                    </p:anim>
                                    <p:anim calcmode="lin" valueType="num">
                                      <p:cBhvr>
                                        <p:cTn id="72" dur="300" fill="hold"/>
                                        <p:tgtEl>
                                          <p:spTgt spid="65"/>
                                        </p:tgtEl>
                                        <p:attrNameLst>
                                          <p:attrName>ppt_h</p:attrName>
                                        </p:attrNameLst>
                                      </p:cBhvr>
                                      <p:tavLst>
                                        <p:tav tm="0">
                                          <p:val>
                                            <p:fltVal val="0"/>
                                          </p:val>
                                        </p:tav>
                                        <p:tav tm="100000">
                                          <p:val>
                                            <p:strVal val="#ppt_h"/>
                                          </p:val>
                                        </p:tav>
                                      </p:tavLst>
                                    </p:anim>
                                    <p:animEffect>
                                      <p:cBhvr>
                                        <p:cTn id="73" dur="300"/>
                                        <p:tgtEl>
                                          <p:spTgt spid="65"/>
                                        </p:tgtEl>
                                      </p:cBhvr>
                                    </p:animEffect>
                                  </p:childTnLst>
                                </p:cTn>
                              </p:par>
                              <p:par>
                                <p:cTn id="74" presetID="10" presetClass="entr" presetSubtype="0" fill="hold" nodeType="with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300" fill="hold"/>
                                        <p:tgtEl>
                                          <p:spTgt spid="56"/>
                                        </p:tgtEl>
                                        <p:attrNameLst>
                                          <p:attrName>ppt_w</p:attrName>
                                        </p:attrNameLst>
                                      </p:cBhvr>
                                      <p:tavLst>
                                        <p:tav tm="0">
                                          <p:val>
                                            <p:fltVal val="0"/>
                                          </p:val>
                                        </p:tav>
                                        <p:tav tm="100000">
                                          <p:val>
                                            <p:strVal val="#ppt_w"/>
                                          </p:val>
                                        </p:tav>
                                      </p:tavLst>
                                    </p:anim>
                                    <p:anim calcmode="lin" valueType="num">
                                      <p:cBhvr>
                                        <p:cTn id="77" dur="300" fill="hold"/>
                                        <p:tgtEl>
                                          <p:spTgt spid="56"/>
                                        </p:tgtEl>
                                        <p:attrNameLst>
                                          <p:attrName>ppt_h</p:attrName>
                                        </p:attrNameLst>
                                      </p:cBhvr>
                                      <p:tavLst>
                                        <p:tav tm="0">
                                          <p:val>
                                            <p:fltVal val="0"/>
                                          </p:val>
                                        </p:tav>
                                        <p:tav tm="100000">
                                          <p:val>
                                            <p:strVal val="#ppt_h"/>
                                          </p:val>
                                        </p:tav>
                                      </p:tavLst>
                                    </p:anim>
                                    <p:animEffect>
                                      <p:cBhvr>
                                        <p:cTn id="78" dur="300"/>
                                        <p:tgtEl>
                                          <p:spTgt spid="56"/>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73"/>
                                        </p:tgtEl>
                                        <p:attrNameLst>
                                          <p:attrName>style.visibility</p:attrName>
                                        </p:attrNameLst>
                                      </p:cBhvr>
                                      <p:to>
                                        <p:strVal val="visible"/>
                                      </p:to>
                                    </p:set>
                                    <p:animEffect>
                                      <p:cBhvr>
                                        <p:cTn id="82" dur="600"/>
                                        <p:tgtEl>
                                          <p:spTgt spid="73"/>
                                        </p:tgtEl>
                                      </p:cBhvr>
                                    </p:animEffect>
                                    <p:anim calcmode="lin" valueType="num">
                                      <p:cBhvr>
                                        <p:cTn id="83" dur="600" fill="hold"/>
                                        <p:tgtEl>
                                          <p:spTgt spid="73"/>
                                        </p:tgtEl>
                                        <p:attrNameLst>
                                          <p:attrName>ppt_x</p:attrName>
                                        </p:attrNameLst>
                                      </p:cBhvr>
                                      <p:tavLst>
                                        <p:tav tm="0">
                                          <p:val>
                                            <p:strVal val="#ppt_x"/>
                                          </p:val>
                                        </p:tav>
                                        <p:tav tm="100000">
                                          <p:val>
                                            <p:strVal val="#ppt_x"/>
                                          </p:val>
                                        </p:tav>
                                      </p:tavLst>
                                    </p:anim>
                                    <p:anim calcmode="lin" valueType="num">
                                      <p:cBhvr>
                                        <p:cTn id="84" dur="600" fill="hold"/>
                                        <p:tgtEl>
                                          <p:spTgt spid="73"/>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72"/>
                                        </p:tgtEl>
                                        <p:attrNameLst>
                                          <p:attrName>style.visibility</p:attrName>
                                        </p:attrNameLst>
                                      </p:cBhvr>
                                      <p:to>
                                        <p:strVal val="visible"/>
                                      </p:to>
                                    </p:set>
                                    <p:animEffect>
                                      <p:cBhvr>
                                        <p:cTn id="87" dur="600"/>
                                        <p:tgtEl>
                                          <p:spTgt spid="72"/>
                                        </p:tgtEl>
                                      </p:cBhvr>
                                    </p:animEffect>
                                    <p:anim calcmode="lin" valueType="num">
                                      <p:cBhvr>
                                        <p:cTn id="88" dur="600" fill="hold"/>
                                        <p:tgtEl>
                                          <p:spTgt spid="72"/>
                                        </p:tgtEl>
                                        <p:attrNameLst>
                                          <p:attrName>ppt_x</p:attrName>
                                        </p:attrNameLst>
                                      </p:cBhvr>
                                      <p:tavLst>
                                        <p:tav tm="0">
                                          <p:val>
                                            <p:strVal val="#ppt_x"/>
                                          </p:val>
                                        </p:tav>
                                        <p:tav tm="100000">
                                          <p:val>
                                            <p:strVal val="#ppt_x"/>
                                          </p:val>
                                        </p:tav>
                                      </p:tavLst>
                                    </p:anim>
                                    <p:anim calcmode="lin" valueType="num">
                                      <p:cBhvr>
                                        <p:cTn id="89" dur="600" fill="hold"/>
                                        <p:tgtEl>
                                          <p:spTgt spid="72"/>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Effect>
                                      <p:cBhvr>
                                        <p:cTn id="92" dur="600"/>
                                        <p:tgtEl>
                                          <p:spTgt spid="59"/>
                                        </p:tgtEl>
                                      </p:cBhvr>
                                    </p:animEffect>
                                    <p:anim calcmode="lin" valueType="num">
                                      <p:cBhvr>
                                        <p:cTn id="93" dur="600" fill="hold"/>
                                        <p:tgtEl>
                                          <p:spTgt spid="59"/>
                                        </p:tgtEl>
                                        <p:attrNameLst>
                                          <p:attrName>ppt_x</p:attrName>
                                        </p:attrNameLst>
                                      </p:cBhvr>
                                      <p:tavLst>
                                        <p:tav tm="0">
                                          <p:val>
                                            <p:strVal val="#ppt_x"/>
                                          </p:val>
                                        </p:tav>
                                        <p:tav tm="100000">
                                          <p:val>
                                            <p:strVal val="#ppt_x"/>
                                          </p:val>
                                        </p:tav>
                                      </p:tavLst>
                                    </p:anim>
                                    <p:anim calcmode="lin" valueType="num">
                                      <p:cBhvr>
                                        <p:cTn id="94" dur="600" fill="hold"/>
                                        <p:tgtEl>
                                          <p:spTgt spid="59"/>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77"/>
                                        </p:tgtEl>
                                        <p:attrNameLst>
                                          <p:attrName>style.visibility</p:attrName>
                                        </p:attrNameLst>
                                      </p:cBhvr>
                                      <p:to>
                                        <p:strVal val="visible"/>
                                      </p:to>
                                    </p:set>
                                    <p:animEffect>
                                      <p:cBhvr>
                                        <p:cTn id="97" dur="600"/>
                                        <p:tgtEl>
                                          <p:spTgt spid="77"/>
                                        </p:tgtEl>
                                      </p:cBhvr>
                                    </p:animEffect>
                                    <p:anim calcmode="lin" valueType="num">
                                      <p:cBhvr>
                                        <p:cTn id="98" dur="600" fill="hold"/>
                                        <p:tgtEl>
                                          <p:spTgt spid="77"/>
                                        </p:tgtEl>
                                        <p:attrNameLst>
                                          <p:attrName>ppt_x</p:attrName>
                                        </p:attrNameLst>
                                      </p:cBhvr>
                                      <p:tavLst>
                                        <p:tav tm="0">
                                          <p:val>
                                            <p:strVal val="#ppt_x"/>
                                          </p:val>
                                        </p:tav>
                                        <p:tav tm="100000">
                                          <p:val>
                                            <p:strVal val="#ppt_x"/>
                                          </p:val>
                                        </p:tav>
                                      </p:tavLst>
                                    </p:anim>
                                    <p:anim calcmode="lin" valueType="num">
                                      <p:cBhvr>
                                        <p:cTn id="99" dur="600" fill="hold"/>
                                        <p:tgtEl>
                                          <p:spTgt spid="77"/>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69"/>
                                        </p:tgtEl>
                                        <p:attrNameLst>
                                          <p:attrName>style.visibility</p:attrName>
                                        </p:attrNameLst>
                                      </p:cBhvr>
                                      <p:to>
                                        <p:strVal val="visible"/>
                                      </p:to>
                                    </p:set>
                                    <p:anim calcmode="lin" valueType="num">
                                      <p:cBhvr>
                                        <p:cTn id="103" dur="300" fill="hold"/>
                                        <p:tgtEl>
                                          <p:spTgt spid="69"/>
                                        </p:tgtEl>
                                        <p:attrNameLst>
                                          <p:attrName>ppt_w</p:attrName>
                                        </p:attrNameLst>
                                      </p:cBhvr>
                                      <p:tavLst>
                                        <p:tav tm="0">
                                          <p:val>
                                            <p:fltVal val="0"/>
                                          </p:val>
                                        </p:tav>
                                        <p:tav tm="100000">
                                          <p:val>
                                            <p:strVal val="#ppt_w"/>
                                          </p:val>
                                        </p:tav>
                                      </p:tavLst>
                                    </p:anim>
                                    <p:anim calcmode="lin" valueType="num">
                                      <p:cBhvr>
                                        <p:cTn id="104" dur="300" fill="hold"/>
                                        <p:tgtEl>
                                          <p:spTgt spid="69"/>
                                        </p:tgtEl>
                                        <p:attrNameLst>
                                          <p:attrName>ppt_h</p:attrName>
                                        </p:attrNameLst>
                                      </p:cBhvr>
                                      <p:tavLst>
                                        <p:tav tm="0">
                                          <p:val>
                                            <p:fltVal val="0"/>
                                          </p:val>
                                        </p:tav>
                                        <p:tav tm="100000">
                                          <p:val>
                                            <p:strVal val="#ppt_h"/>
                                          </p:val>
                                        </p:tav>
                                      </p:tavLst>
                                    </p:anim>
                                    <p:animEffect>
                                      <p:cBhvr>
                                        <p:cTn id="105" dur="300"/>
                                        <p:tgtEl>
                                          <p:spTgt spid="69"/>
                                        </p:tgtEl>
                                      </p:cBhvr>
                                    </p:animEffect>
                                  </p:childTnLst>
                                </p:cTn>
                              </p:par>
                              <p:par>
                                <p:cTn id="106" presetID="10" presetClass="entr" presetSubtype="0" fill="hold" nodeType="withEffect">
                                  <p:stCondLst>
                                    <p:cond delay="0"/>
                                  </p:stCondLst>
                                  <p:childTnLst>
                                    <p:set>
                                      <p:cBhvr>
                                        <p:cTn id="107" dur="1" fill="hold">
                                          <p:stCondLst>
                                            <p:cond delay="0"/>
                                          </p:stCondLst>
                                        </p:cTn>
                                        <p:tgtEl>
                                          <p:spTgt spid="66"/>
                                        </p:tgtEl>
                                        <p:attrNameLst>
                                          <p:attrName>style.visibility</p:attrName>
                                        </p:attrNameLst>
                                      </p:cBhvr>
                                      <p:to>
                                        <p:strVal val="visible"/>
                                      </p:to>
                                    </p:set>
                                    <p:anim calcmode="lin" valueType="num">
                                      <p:cBhvr>
                                        <p:cTn id="108" dur="300" fill="hold"/>
                                        <p:tgtEl>
                                          <p:spTgt spid="66"/>
                                        </p:tgtEl>
                                        <p:attrNameLst>
                                          <p:attrName>ppt_w</p:attrName>
                                        </p:attrNameLst>
                                      </p:cBhvr>
                                      <p:tavLst>
                                        <p:tav tm="0">
                                          <p:val>
                                            <p:fltVal val="0"/>
                                          </p:val>
                                        </p:tav>
                                        <p:tav tm="100000">
                                          <p:val>
                                            <p:strVal val="#ppt_w"/>
                                          </p:val>
                                        </p:tav>
                                      </p:tavLst>
                                    </p:anim>
                                    <p:anim calcmode="lin" valueType="num">
                                      <p:cBhvr>
                                        <p:cTn id="109" dur="300" fill="hold"/>
                                        <p:tgtEl>
                                          <p:spTgt spid="66"/>
                                        </p:tgtEl>
                                        <p:attrNameLst>
                                          <p:attrName>ppt_h</p:attrName>
                                        </p:attrNameLst>
                                      </p:cBhvr>
                                      <p:tavLst>
                                        <p:tav tm="0">
                                          <p:val>
                                            <p:fltVal val="0"/>
                                          </p:val>
                                        </p:tav>
                                        <p:tav tm="100000">
                                          <p:val>
                                            <p:strVal val="#ppt_h"/>
                                          </p:val>
                                        </p:tav>
                                      </p:tavLst>
                                    </p:anim>
                                    <p:animEffect>
                                      <p:cBhvr>
                                        <p:cTn id="110" dur="300"/>
                                        <p:tgtEl>
                                          <p:spTgt spid="66"/>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75"/>
                                        </p:tgtEl>
                                        <p:attrNameLst>
                                          <p:attrName>style.visibility</p:attrName>
                                        </p:attrNameLst>
                                      </p:cBhvr>
                                      <p:to>
                                        <p:strVal val="visible"/>
                                      </p:to>
                                    </p:set>
                                    <p:animEffect>
                                      <p:cBhvr>
                                        <p:cTn id="114" dur="600"/>
                                        <p:tgtEl>
                                          <p:spTgt spid="75"/>
                                        </p:tgtEl>
                                      </p:cBhvr>
                                    </p:animEffect>
                                    <p:anim calcmode="lin" valueType="num">
                                      <p:cBhvr>
                                        <p:cTn id="115" dur="600" fill="hold"/>
                                        <p:tgtEl>
                                          <p:spTgt spid="75"/>
                                        </p:tgtEl>
                                        <p:attrNameLst>
                                          <p:attrName>ppt_x</p:attrName>
                                        </p:attrNameLst>
                                      </p:cBhvr>
                                      <p:tavLst>
                                        <p:tav tm="0">
                                          <p:val>
                                            <p:strVal val="#ppt_x"/>
                                          </p:val>
                                        </p:tav>
                                        <p:tav tm="100000">
                                          <p:val>
                                            <p:strVal val="#ppt_x"/>
                                          </p:val>
                                        </p:tav>
                                      </p:tavLst>
                                    </p:anim>
                                    <p:anim calcmode="lin" valueType="num">
                                      <p:cBhvr>
                                        <p:cTn id="116" dur="600" fill="hold"/>
                                        <p:tgtEl>
                                          <p:spTgt spid="7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74"/>
                                        </p:tgtEl>
                                        <p:attrNameLst>
                                          <p:attrName>style.visibility</p:attrName>
                                        </p:attrNameLst>
                                      </p:cBhvr>
                                      <p:to>
                                        <p:strVal val="visible"/>
                                      </p:to>
                                    </p:set>
                                    <p:animEffect>
                                      <p:cBhvr>
                                        <p:cTn id="119" dur="600"/>
                                        <p:tgtEl>
                                          <p:spTgt spid="74"/>
                                        </p:tgtEl>
                                      </p:cBhvr>
                                    </p:animEffect>
                                    <p:anim calcmode="lin" valueType="num">
                                      <p:cBhvr>
                                        <p:cTn id="120" dur="600" fill="hold"/>
                                        <p:tgtEl>
                                          <p:spTgt spid="74"/>
                                        </p:tgtEl>
                                        <p:attrNameLst>
                                          <p:attrName>ppt_x</p:attrName>
                                        </p:attrNameLst>
                                      </p:cBhvr>
                                      <p:tavLst>
                                        <p:tav tm="0">
                                          <p:val>
                                            <p:strVal val="#ppt_x"/>
                                          </p:val>
                                        </p:tav>
                                        <p:tav tm="100000">
                                          <p:val>
                                            <p:strVal val="#ppt_x"/>
                                          </p:val>
                                        </p:tav>
                                      </p:tavLst>
                                    </p:anim>
                                    <p:anim calcmode="lin" valueType="num">
                                      <p:cBhvr>
                                        <p:cTn id="121" dur="600" fill="hold"/>
                                        <p:tgtEl>
                                          <p:spTgt spid="74"/>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60"/>
                                        </p:tgtEl>
                                        <p:attrNameLst>
                                          <p:attrName>style.visibility</p:attrName>
                                        </p:attrNameLst>
                                      </p:cBhvr>
                                      <p:to>
                                        <p:strVal val="visible"/>
                                      </p:to>
                                    </p:set>
                                    <p:animEffect>
                                      <p:cBhvr>
                                        <p:cTn id="124" dur="600"/>
                                        <p:tgtEl>
                                          <p:spTgt spid="60"/>
                                        </p:tgtEl>
                                      </p:cBhvr>
                                    </p:animEffect>
                                    <p:anim calcmode="lin" valueType="num">
                                      <p:cBhvr>
                                        <p:cTn id="125" dur="600" fill="hold"/>
                                        <p:tgtEl>
                                          <p:spTgt spid="60"/>
                                        </p:tgtEl>
                                        <p:attrNameLst>
                                          <p:attrName>ppt_x</p:attrName>
                                        </p:attrNameLst>
                                      </p:cBhvr>
                                      <p:tavLst>
                                        <p:tav tm="0">
                                          <p:val>
                                            <p:strVal val="#ppt_x"/>
                                          </p:val>
                                        </p:tav>
                                        <p:tav tm="100000">
                                          <p:val>
                                            <p:strVal val="#ppt_x"/>
                                          </p:val>
                                        </p:tav>
                                      </p:tavLst>
                                    </p:anim>
                                    <p:anim calcmode="lin" valueType="num">
                                      <p:cBhvr>
                                        <p:cTn id="126" dur="600" fill="hold"/>
                                        <p:tgtEl>
                                          <p:spTgt spid="60"/>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79"/>
                                        </p:tgtEl>
                                        <p:attrNameLst>
                                          <p:attrName>style.visibility</p:attrName>
                                        </p:attrNameLst>
                                      </p:cBhvr>
                                      <p:to>
                                        <p:strVal val="visible"/>
                                      </p:to>
                                    </p:set>
                                    <p:animEffect>
                                      <p:cBhvr>
                                        <p:cTn id="129" dur="600"/>
                                        <p:tgtEl>
                                          <p:spTgt spid="79"/>
                                        </p:tgtEl>
                                      </p:cBhvr>
                                    </p:animEffect>
                                    <p:anim calcmode="lin" valueType="num">
                                      <p:cBhvr>
                                        <p:cTn id="130" dur="600" fill="hold"/>
                                        <p:tgtEl>
                                          <p:spTgt spid="79"/>
                                        </p:tgtEl>
                                        <p:attrNameLst>
                                          <p:attrName>ppt_x</p:attrName>
                                        </p:attrNameLst>
                                      </p:cBhvr>
                                      <p:tavLst>
                                        <p:tav tm="0">
                                          <p:val>
                                            <p:strVal val="#ppt_x"/>
                                          </p:val>
                                        </p:tav>
                                        <p:tav tm="100000">
                                          <p:val>
                                            <p:strVal val="#ppt_x"/>
                                          </p:val>
                                        </p:tav>
                                      </p:tavLst>
                                    </p:anim>
                                    <p:anim calcmode="lin" valueType="num">
                                      <p:cBhvr>
                                        <p:cTn id="131" dur="6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bldLvl="0" animBg="1" autoUpdateAnimBg="0"/>
      <p:bldP spid="55" grpId="0" bldLvl="0" animBg="1" autoUpdateAnimBg="0"/>
      <p:bldP spid="59" grpId="0" bldLvl="0" animBg="1" autoUpdateAnimBg="0"/>
      <p:bldP spid="60" grpId="0" bldLvl="0" animBg="1" autoUpdateAnimBg="0"/>
      <p:bldP spid="61" grpId="0" bldLvl="0" autoUpdateAnimBg="0"/>
      <p:bldP spid="62" grpId="0" bldLvl="0" autoUpdateAnimBg="0"/>
      <p:bldP spid="63" grpId="0" bldLvl="0" autoUpdateAnimBg="0"/>
      <p:bldP spid="64" grpId="0" bldLvl="0" autoUpdateAnimBg="0"/>
      <p:bldP spid="65" grpId="0" bldLvl="0" autoUpdateAnimBg="0"/>
      <p:bldP spid="69" grpId="0" bldLvl="0" autoUpdateAnimBg="0"/>
      <p:bldP spid="70" grpId="0" bldLvl="0" autoUpdateAnimBg="0"/>
      <p:bldP spid="71" grpId="0" bldLvl="0" autoUpdateAnimBg="0"/>
      <p:bldP spid="72" grpId="0" bldLvl="0" autoUpdateAnimBg="0"/>
      <p:bldP spid="73" grpId="0" bldLvl="0" autoUpdateAnimBg="0"/>
      <p:bldP spid="74" grpId="0" bldLvl="0" autoUpdateAnimBg="0"/>
      <p:bldP spid="75" grpId="0" bldLvl="0" autoUpdateAnimBg="0"/>
      <p:bldP spid="76" grpId="0" bldLvl="0" autoUpdateAnimBg="0"/>
      <p:bldP spid="77" grpId="0" bldLvl="0" autoUpdateAnimBg="0"/>
      <p:bldP spid="78" grpId="0" bldLvl="0" autoUpdateAnimBg="0"/>
      <p:bldP spid="79"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72313982"/>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cxnSp>
        <p:nvCxnSpPr>
          <p:cNvPr id="28" name="直接连接符 27"/>
          <p:cNvCxnSpPr/>
          <p:nvPr/>
        </p:nvCxnSpPr>
        <p:spPr>
          <a:xfrm flipH="1">
            <a:off x="2822029"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4578077" y="4047364"/>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16200000" flipV="1">
            <a:off x="3700055" y="3169341"/>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2700000" flipH="1">
            <a:off x="3079195"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8900000">
            <a:off x="4320911" y="3426507"/>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16196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4" name="TextBox 33"/>
          <p:cNvSpPr txBox="1"/>
          <p:nvPr/>
        </p:nvSpPr>
        <p:spPr>
          <a:xfrm>
            <a:off x="1664832" y="370569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35" name="组合 34"/>
          <p:cNvGrpSpPr/>
          <p:nvPr/>
        </p:nvGrpSpPr>
        <p:grpSpPr>
          <a:xfrm>
            <a:off x="3631556" y="2921865"/>
            <a:ext cx="1872208" cy="2674221"/>
            <a:chOff x="3993415" y="3271064"/>
            <a:chExt cx="1872208" cy="2674221"/>
          </a:xfrm>
        </p:grpSpPr>
        <p:sp>
          <p:nvSpPr>
            <p:cNvPr id="36" name="椭圆 35"/>
            <p:cNvSpPr/>
            <p:nvPr/>
          </p:nvSpPr>
          <p:spPr>
            <a:xfrm>
              <a:off x="3993415" y="3271064"/>
              <a:ext cx="1872208" cy="1872208"/>
            </a:xfrm>
            <a:prstGeom prst="ellipse">
              <a:avLst/>
            </a:prstGeom>
            <a:ln w="190500">
              <a:solidFill>
                <a:schemeClr val="bg1"/>
              </a:solidFill>
            </a:ln>
            <a:effectLst>
              <a:outerShdw blurRad="127000" dist="38100" dir="60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4735736" y="5143272"/>
              <a:ext cx="396240" cy="802013"/>
            </a:xfrm>
            <a:prstGeom prst="roundRect">
              <a:avLst>
                <a:gd name="adj" fmla="val 50000"/>
              </a:avLst>
            </a:prstGeom>
            <a:solidFill>
              <a:schemeClr val="bg1"/>
            </a:solidFill>
            <a:ln>
              <a:no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Rectangle 11"/>
          <p:cNvSpPr>
            <a:spLocks noChangeArrowheads="1"/>
          </p:cNvSpPr>
          <p:nvPr/>
        </p:nvSpPr>
        <p:spPr bwMode="gray">
          <a:xfrm>
            <a:off x="3836056" y="3523161"/>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41" name="椭圆 40"/>
          <p:cNvSpPr/>
          <p:nvPr/>
        </p:nvSpPr>
        <p:spPr>
          <a:xfrm>
            <a:off x="2362264" y="1807401"/>
            <a:ext cx="985600" cy="1001132"/>
          </a:xfrm>
          <a:prstGeom prst="ellipse">
            <a:avLst/>
          </a:prstGeom>
          <a:solidFill>
            <a:schemeClr val="accent2"/>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42" name="椭圆 41"/>
          <p:cNvSpPr/>
          <p:nvPr/>
        </p:nvSpPr>
        <p:spPr>
          <a:xfrm>
            <a:off x="4090456" y="1155171"/>
            <a:ext cx="985600" cy="1001132"/>
          </a:xfrm>
          <a:prstGeom prst="ellipse">
            <a:avLst/>
          </a:prstGeom>
          <a:solidFill>
            <a:schemeClr val="accent3"/>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8" name="椭圆 67"/>
          <p:cNvSpPr/>
          <p:nvPr/>
        </p:nvSpPr>
        <p:spPr>
          <a:xfrm>
            <a:off x="5746640" y="1861763"/>
            <a:ext cx="985600" cy="1001132"/>
          </a:xfrm>
          <a:prstGeom prst="ellipse">
            <a:avLst/>
          </a:prstGeom>
          <a:solidFill>
            <a:schemeClr val="accent4"/>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69" name="椭圆 68"/>
          <p:cNvSpPr/>
          <p:nvPr/>
        </p:nvSpPr>
        <p:spPr>
          <a:xfrm>
            <a:off x="6456872" y="3524455"/>
            <a:ext cx="985600" cy="1001132"/>
          </a:xfrm>
          <a:prstGeom prst="ellipse">
            <a:avLst/>
          </a:prstGeom>
          <a:solidFill>
            <a:schemeClr val="accent1"/>
          </a:solidFill>
          <a:ln w="762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70" name="TextBox 69"/>
          <p:cNvSpPr txBox="1"/>
          <p:nvPr/>
        </p:nvSpPr>
        <p:spPr>
          <a:xfrm>
            <a:off x="2411760" y="1998349"/>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1" name="TextBox 70"/>
          <p:cNvSpPr txBox="1"/>
          <p:nvPr/>
        </p:nvSpPr>
        <p:spPr>
          <a:xfrm>
            <a:off x="4139952" y="1350727"/>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2" name="TextBox 71"/>
          <p:cNvSpPr txBox="1"/>
          <p:nvPr/>
        </p:nvSpPr>
        <p:spPr>
          <a:xfrm>
            <a:off x="5796136" y="2041060"/>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73" name="TextBox 72"/>
          <p:cNvSpPr txBox="1"/>
          <p:nvPr/>
        </p:nvSpPr>
        <p:spPr>
          <a:xfrm>
            <a:off x="6516216" y="3706523"/>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74" name="组合 73"/>
          <p:cNvGrpSpPr/>
          <p:nvPr/>
        </p:nvGrpSpPr>
        <p:grpSpPr>
          <a:xfrm>
            <a:off x="755576" y="1059582"/>
            <a:ext cx="2913592" cy="500137"/>
            <a:chOff x="539552" y="1182027"/>
            <a:chExt cx="2913592" cy="500137"/>
          </a:xfrm>
        </p:grpSpPr>
        <p:sp>
          <p:nvSpPr>
            <p:cNvPr id="75" name="TextBox 74"/>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76" name="矩形 75"/>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688538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par>
                                <p:cTn id="19" presetID="53" presetClass="entr" presetSubtype="16"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p:cTn id="21" dur="500" fill="hold"/>
                                        <p:tgtEl>
                                          <p:spTgt spid="29"/>
                                        </p:tgtEl>
                                        <p:attrNameLst>
                                          <p:attrName>ppt_w</p:attrName>
                                        </p:attrNameLst>
                                      </p:cBhvr>
                                      <p:tavLst>
                                        <p:tav tm="0">
                                          <p:val>
                                            <p:fltVal val="0"/>
                                          </p:val>
                                        </p:tav>
                                        <p:tav tm="100000">
                                          <p:val>
                                            <p:strVal val="#ppt_w"/>
                                          </p:val>
                                        </p:tav>
                                      </p:tavLst>
                                    </p:anim>
                                    <p:anim calcmode="lin" valueType="num">
                                      <p:cBhvr>
                                        <p:cTn id="22" dur="500" fill="hold"/>
                                        <p:tgtEl>
                                          <p:spTgt spid="29"/>
                                        </p:tgtEl>
                                        <p:attrNameLst>
                                          <p:attrName>ppt_h</p:attrName>
                                        </p:attrNameLst>
                                      </p:cBhvr>
                                      <p:tavLst>
                                        <p:tav tm="0">
                                          <p:val>
                                            <p:fltVal val="0"/>
                                          </p:val>
                                        </p:tav>
                                        <p:tav tm="100000">
                                          <p:val>
                                            <p:strVal val="#ppt_h"/>
                                          </p:val>
                                        </p:tav>
                                      </p:tavLst>
                                    </p:anim>
                                    <p:animEffect transition="in" filter="fade">
                                      <p:cBhvr>
                                        <p:cTn id="23" dur="500"/>
                                        <p:tgtEl>
                                          <p:spTgt spid="29"/>
                                        </p:tgtEl>
                                      </p:cBhvr>
                                    </p:animEffect>
                                  </p:childTnLst>
                                </p:cTn>
                              </p:par>
                              <p:par>
                                <p:cTn id="24" presetID="53" presetClass="entr" presetSubtype="16"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Effect transition="in" filter="fade">
                                      <p:cBhvr>
                                        <p:cTn id="28" dur="500"/>
                                        <p:tgtEl>
                                          <p:spTgt spid="30"/>
                                        </p:tgtEl>
                                      </p:cBhvr>
                                    </p:animEffect>
                                  </p:childTnLst>
                                </p:cTn>
                              </p:par>
                              <p:par>
                                <p:cTn id="29" presetID="53" presetClass="entr" presetSubtype="16" fill="hold" nodeType="with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Effect transition="in" filter="fade">
                                      <p:cBhvr>
                                        <p:cTn id="33" dur="500"/>
                                        <p:tgtEl>
                                          <p:spTgt spid="31"/>
                                        </p:tgtEl>
                                      </p:cBhvr>
                                    </p:animEffect>
                                  </p:childTnLst>
                                </p:cTn>
                              </p:par>
                              <p:par>
                                <p:cTn id="34" presetID="53" presetClass="entr" presetSubtype="16"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p:cTn id="36" dur="500" fill="hold"/>
                                        <p:tgtEl>
                                          <p:spTgt spid="32"/>
                                        </p:tgtEl>
                                        <p:attrNameLst>
                                          <p:attrName>ppt_w</p:attrName>
                                        </p:attrNameLst>
                                      </p:cBhvr>
                                      <p:tavLst>
                                        <p:tav tm="0">
                                          <p:val>
                                            <p:fltVal val="0"/>
                                          </p:val>
                                        </p:tav>
                                        <p:tav tm="100000">
                                          <p:val>
                                            <p:strVal val="#ppt_w"/>
                                          </p:val>
                                        </p:tav>
                                      </p:tavLst>
                                    </p:anim>
                                    <p:anim calcmode="lin" valueType="num">
                                      <p:cBhvr>
                                        <p:cTn id="37" dur="500" fill="hold"/>
                                        <p:tgtEl>
                                          <p:spTgt spid="32"/>
                                        </p:tgtEl>
                                        <p:attrNameLst>
                                          <p:attrName>ppt_h</p:attrName>
                                        </p:attrNameLst>
                                      </p:cBhvr>
                                      <p:tavLst>
                                        <p:tav tm="0">
                                          <p:val>
                                            <p:fltVal val="0"/>
                                          </p:val>
                                        </p:tav>
                                        <p:tav tm="100000">
                                          <p:val>
                                            <p:strVal val="#ppt_h"/>
                                          </p:val>
                                        </p:tav>
                                      </p:tavLst>
                                    </p:anim>
                                    <p:animEffect transition="in" filter="fade">
                                      <p:cBhvr>
                                        <p:cTn id="38" dur="500"/>
                                        <p:tgtEl>
                                          <p:spTgt spid="32"/>
                                        </p:tgtEl>
                                      </p:cBhvr>
                                    </p:animEffect>
                                  </p:childTnLst>
                                </p:cTn>
                              </p:par>
                            </p:childTnLst>
                          </p:cTn>
                        </p:par>
                        <p:par>
                          <p:cTn id="39" fill="hold">
                            <p:stCondLst>
                              <p:cond delay="1000"/>
                            </p:stCondLst>
                            <p:childTnLst>
                              <p:par>
                                <p:cTn id="40" presetID="53" presetClass="entr" presetSubtype="16"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p:cTn id="42" dur="300" fill="hold"/>
                                        <p:tgtEl>
                                          <p:spTgt spid="33"/>
                                        </p:tgtEl>
                                        <p:attrNameLst>
                                          <p:attrName>ppt_w</p:attrName>
                                        </p:attrNameLst>
                                      </p:cBhvr>
                                      <p:tavLst>
                                        <p:tav tm="0">
                                          <p:val>
                                            <p:fltVal val="0"/>
                                          </p:val>
                                        </p:tav>
                                        <p:tav tm="100000">
                                          <p:val>
                                            <p:strVal val="#ppt_w"/>
                                          </p:val>
                                        </p:tav>
                                      </p:tavLst>
                                    </p:anim>
                                    <p:anim calcmode="lin" valueType="num">
                                      <p:cBhvr>
                                        <p:cTn id="43" dur="300" fill="hold"/>
                                        <p:tgtEl>
                                          <p:spTgt spid="33"/>
                                        </p:tgtEl>
                                        <p:attrNameLst>
                                          <p:attrName>ppt_h</p:attrName>
                                        </p:attrNameLst>
                                      </p:cBhvr>
                                      <p:tavLst>
                                        <p:tav tm="0">
                                          <p:val>
                                            <p:fltVal val="0"/>
                                          </p:val>
                                        </p:tav>
                                        <p:tav tm="100000">
                                          <p:val>
                                            <p:strVal val="#ppt_h"/>
                                          </p:val>
                                        </p:tav>
                                      </p:tavLst>
                                    </p:anim>
                                    <p:animEffect transition="in" filter="fade">
                                      <p:cBhvr>
                                        <p:cTn id="44" dur="300"/>
                                        <p:tgtEl>
                                          <p:spTgt spid="3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4"/>
                                        </p:tgtEl>
                                        <p:attrNameLst>
                                          <p:attrName>style.visibility</p:attrName>
                                        </p:attrNameLst>
                                      </p:cBhvr>
                                      <p:to>
                                        <p:strVal val="visible"/>
                                      </p:to>
                                    </p:set>
                                    <p:anim calcmode="lin" valueType="num">
                                      <p:cBhvr>
                                        <p:cTn id="47" dur="500" fill="hold"/>
                                        <p:tgtEl>
                                          <p:spTgt spid="34"/>
                                        </p:tgtEl>
                                        <p:attrNameLst>
                                          <p:attrName>ppt_w</p:attrName>
                                        </p:attrNameLst>
                                      </p:cBhvr>
                                      <p:tavLst>
                                        <p:tav tm="0">
                                          <p:val>
                                            <p:fltVal val="0"/>
                                          </p:val>
                                        </p:tav>
                                        <p:tav tm="100000">
                                          <p:val>
                                            <p:strVal val="#ppt_w"/>
                                          </p:val>
                                        </p:tav>
                                      </p:tavLst>
                                    </p:anim>
                                    <p:anim calcmode="lin" valueType="num">
                                      <p:cBhvr>
                                        <p:cTn id="48" dur="500" fill="hold"/>
                                        <p:tgtEl>
                                          <p:spTgt spid="34"/>
                                        </p:tgtEl>
                                        <p:attrNameLst>
                                          <p:attrName>ppt_h</p:attrName>
                                        </p:attrNameLst>
                                      </p:cBhvr>
                                      <p:tavLst>
                                        <p:tav tm="0">
                                          <p:val>
                                            <p:fltVal val="0"/>
                                          </p:val>
                                        </p:tav>
                                        <p:tav tm="100000">
                                          <p:val>
                                            <p:strVal val="#ppt_h"/>
                                          </p:val>
                                        </p:tav>
                                      </p:tavLst>
                                    </p:anim>
                                    <p:animEffect transition="in" filter="fade">
                                      <p:cBhvr>
                                        <p:cTn id="49" dur="500"/>
                                        <p:tgtEl>
                                          <p:spTgt spid="34"/>
                                        </p:tgtEl>
                                      </p:cBhvr>
                                    </p:animEffect>
                                  </p:childTnLst>
                                </p:cTn>
                              </p:par>
                            </p:childTnLst>
                          </p:cTn>
                        </p:par>
                        <p:par>
                          <p:cTn id="50" fill="hold">
                            <p:stCondLst>
                              <p:cond delay="1500"/>
                            </p:stCondLst>
                            <p:childTnLst>
                              <p:par>
                                <p:cTn id="51" presetID="53" presetClass="entr" presetSubtype="16"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 calcmode="lin" valueType="num">
                                      <p:cBhvr>
                                        <p:cTn id="53" dur="300" fill="hold"/>
                                        <p:tgtEl>
                                          <p:spTgt spid="41"/>
                                        </p:tgtEl>
                                        <p:attrNameLst>
                                          <p:attrName>ppt_w</p:attrName>
                                        </p:attrNameLst>
                                      </p:cBhvr>
                                      <p:tavLst>
                                        <p:tav tm="0">
                                          <p:val>
                                            <p:fltVal val="0"/>
                                          </p:val>
                                        </p:tav>
                                        <p:tav tm="100000">
                                          <p:val>
                                            <p:strVal val="#ppt_w"/>
                                          </p:val>
                                        </p:tav>
                                      </p:tavLst>
                                    </p:anim>
                                    <p:anim calcmode="lin" valueType="num">
                                      <p:cBhvr>
                                        <p:cTn id="54" dur="300" fill="hold"/>
                                        <p:tgtEl>
                                          <p:spTgt spid="41"/>
                                        </p:tgtEl>
                                        <p:attrNameLst>
                                          <p:attrName>ppt_h</p:attrName>
                                        </p:attrNameLst>
                                      </p:cBhvr>
                                      <p:tavLst>
                                        <p:tav tm="0">
                                          <p:val>
                                            <p:fltVal val="0"/>
                                          </p:val>
                                        </p:tav>
                                        <p:tav tm="100000">
                                          <p:val>
                                            <p:strVal val="#ppt_h"/>
                                          </p:val>
                                        </p:tav>
                                      </p:tavLst>
                                    </p:anim>
                                    <p:animEffect transition="in" filter="fade">
                                      <p:cBhvr>
                                        <p:cTn id="55" dur="300"/>
                                        <p:tgtEl>
                                          <p:spTgt spid="4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Effect transition="in" filter="fade">
                                      <p:cBhvr>
                                        <p:cTn id="60" dur="500"/>
                                        <p:tgtEl>
                                          <p:spTgt spid="70"/>
                                        </p:tgtEl>
                                      </p:cBhvr>
                                    </p:animEffect>
                                  </p:childTnLst>
                                </p:cTn>
                              </p:par>
                            </p:childTnLst>
                          </p:cTn>
                        </p:par>
                        <p:par>
                          <p:cTn id="61" fill="hold">
                            <p:stCondLst>
                              <p:cond delay="2000"/>
                            </p:stCondLst>
                            <p:childTnLst>
                              <p:par>
                                <p:cTn id="62" presetID="53" presetClass="entr" presetSubtype="16" fill="hold" grpId="0" nodeType="afterEffect">
                                  <p:stCondLst>
                                    <p:cond delay="0"/>
                                  </p:stCondLst>
                                  <p:childTnLst>
                                    <p:set>
                                      <p:cBhvr>
                                        <p:cTn id="63" dur="1" fill="hold">
                                          <p:stCondLst>
                                            <p:cond delay="0"/>
                                          </p:stCondLst>
                                        </p:cTn>
                                        <p:tgtEl>
                                          <p:spTgt spid="42"/>
                                        </p:tgtEl>
                                        <p:attrNameLst>
                                          <p:attrName>style.visibility</p:attrName>
                                        </p:attrNameLst>
                                      </p:cBhvr>
                                      <p:to>
                                        <p:strVal val="visible"/>
                                      </p:to>
                                    </p:set>
                                    <p:anim calcmode="lin" valueType="num">
                                      <p:cBhvr>
                                        <p:cTn id="64" dur="300" fill="hold"/>
                                        <p:tgtEl>
                                          <p:spTgt spid="42"/>
                                        </p:tgtEl>
                                        <p:attrNameLst>
                                          <p:attrName>ppt_w</p:attrName>
                                        </p:attrNameLst>
                                      </p:cBhvr>
                                      <p:tavLst>
                                        <p:tav tm="0">
                                          <p:val>
                                            <p:fltVal val="0"/>
                                          </p:val>
                                        </p:tav>
                                        <p:tav tm="100000">
                                          <p:val>
                                            <p:strVal val="#ppt_w"/>
                                          </p:val>
                                        </p:tav>
                                      </p:tavLst>
                                    </p:anim>
                                    <p:anim calcmode="lin" valueType="num">
                                      <p:cBhvr>
                                        <p:cTn id="65" dur="300" fill="hold"/>
                                        <p:tgtEl>
                                          <p:spTgt spid="42"/>
                                        </p:tgtEl>
                                        <p:attrNameLst>
                                          <p:attrName>ppt_h</p:attrName>
                                        </p:attrNameLst>
                                      </p:cBhvr>
                                      <p:tavLst>
                                        <p:tav tm="0">
                                          <p:val>
                                            <p:fltVal val="0"/>
                                          </p:val>
                                        </p:tav>
                                        <p:tav tm="100000">
                                          <p:val>
                                            <p:strVal val="#ppt_h"/>
                                          </p:val>
                                        </p:tav>
                                      </p:tavLst>
                                    </p:anim>
                                    <p:animEffect transition="in" filter="fade">
                                      <p:cBhvr>
                                        <p:cTn id="66" dur="300"/>
                                        <p:tgtEl>
                                          <p:spTgt spid="42"/>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71"/>
                                        </p:tgtEl>
                                        <p:attrNameLst>
                                          <p:attrName>style.visibility</p:attrName>
                                        </p:attrNameLst>
                                      </p:cBhvr>
                                      <p:to>
                                        <p:strVal val="visible"/>
                                      </p:to>
                                    </p:set>
                                    <p:anim calcmode="lin" valueType="num">
                                      <p:cBhvr>
                                        <p:cTn id="69" dur="500" fill="hold"/>
                                        <p:tgtEl>
                                          <p:spTgt spid="71"/>
                                        </p:tgtEl>
                                        <p:attrNameLst>
                                          <p:attrName>ppt_w</p:attrName>
                                        </p:attrNameLst>
                                      </p:cBhvr>
                                      <p:tavLst>
                                        <p:tav tm="0">
                                          <p:val>
                                            <p:fltVal val="0"/>
                                          </p:val>
                                        </p:tav>
                                        <p:tav tm="100000">
                                          <p:val>
                                            <p:strVal val="#ppt_w"/>
                                          </p:val>
                                        </p:tav>
                                      </p:tavLst>
                                    </p:anim>
                                    <p:anim calcmode="lin" valueType="num">
                                      <p:cBhvr>
                                        <p:cTn id="70" dur="500" fill="hold"/>
                                        <p:tgtEl>
                                          <p:spTgt spid="71"/>
                                        </p:tgtEl>
                                        <p:attrNameLst>
                                          <p:attrName>ppt_h</p:attrName>
                                        </p:attrNameLst>
                                      </p:cBhvr>
                                      <p:tavLst>
                                        <p:tav tm="0">
                                          <p:val>
                                            <p:fltVal val="0"/>
                                          </p:val>
                                        </p:tav>
                                        <p:tav tm="100000">
                                          <p:val>
                                            <p:strVal val="#ppt_h"/>
                                          </p:val>
                                        </p:tav>
                                      </p:tavLst>
                                    </p:anim>
                                    <p:animEffect transition="in" filter="fade">
                                      <p:cBhvr>
                                        <p:cTn id="71" dur="500"/>
                                        <p:tgtEl>
                                          <p:spTgt spid="71"/>
                                        </p:tgtEl>
                                      </p:cBhvr>
                                    </p:animEffect>
                                  </p:childTnLst>
                                </p:cTn>
                              </p:par>
                            </p:childTnLst>
                          </p:cTn>
                        </p:par>
                        <p:par>
                          <p:cTn id="72" fill="hold">
                            <p:stCondLst>
                              <p:cond delay="2500"/>
                            </p:stCondLst>
                            <p:childTnLst>
                              <p:par>
                                <p:cTn id="73" presetID="53" presetClass="entr" presetSubtype="16" fill="hold" grpId="0" nodeType="afterEffect">
                                  <p:stCondLst>
                                    <p:cond delay="0"/>
                                  </p:stCondLst>
                                  <p:childTnLst>
                                    <p:set>
                                      <p:cBhvr>
                                        <p:cTn id="74" dur="1" fill="hold">
                                          <p:stCondLst>
                                            <p:cond delay="0"/>
                                          </p:stCondLst>
                                        </p:cTn>
                                        <p:tgtEl>
                                          <p:spTgt spid="68"/>
                                        </p:tgtEl>
                                        <p:attrNameLst>
                                          <p:attrName>style.visibility</p:attrName>
                                        </p:attrNameLst>
                                      </p:cBhvr>
                                      <p:to>
                                        <p:strVal val="visible"/>
                                      </p:to>
                                    </p:set>
                                    <p:anim calcmode="lin" valueType="num">
                                      <p:cBhvr>
                                        <p:cTn id="75" dur="300" fill="hold"/>
                                        <p:tgtEl>
                                          <p:spTgt spid="68"/>
                                        </p:tgtEl>
                                        <p:attrNameLst>
                                          <p:attrName>ppt_w</p:attrName>
                                        </p:attrNameLst>
                                      </p:cBhvr>
                                      <p:tavLst>
                                        <p:tav tm="0">
                                          <p:val>
                                            <p:fltVal val="0"/>
                                          </p:val>
                                        </p:tav>
                                        <p:tav tm="100000">
                                          <p:val>
                                            <p:strVal val="#ppt_w"/>
                                          </p:val>
                                        </p:tav>
                                      </p:tavLst>
                                    </p:anim>
                                    <p:anim calcmode="lin" valueType="num">
                                      <p:cBhvr>
                                        <p:cTn id="76" dur="300" fill="hold"/>
                                        <p:tgtEl>
                                          <p:spTgt spid="68"/>
                                        </p:tgtEl>
                                        <p:attrNameLst>
                                          <p:attrName>ppt_h</p:attrName>
                                        </p:attrNameLst>
                                      </p:cBhvr>
                                      <p:tavLst>
                                        <p:tav tm="0">
                                          <p:val>
                                            <p:fltVal val="0"/>
                                          </p:val>
                                        </p:tav>
                                        <p:tav tm="100000">
                                          <p:val>
                                            <p:strVal val="#ppt_h"/>
                                          </p:val>
                                        </p:tav>
                                      </p:tavLst>
                                    </p:anim>
                                    <p:animEffect transition="in" filter="fade">
                                      <p:cBhvr>
                                        <p:cTn id="77" dur="300"/>
                                        <p:tgtEl>
                                          <p:spTgt spid="68"/>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72"/>
                                        </p:tgtEl>
                                        <p:attrNameLst>
                                          <p:attrName>style.visibility</p:attrName>
                                        </p:attrNameLst>
                                      </p:cBhvr>
                                      <p:to>
                                        <p:strVal val="visible"/>
                                      </p:to>
                                    </p:set>
                                    <p:anim calcmode="lin" valueType="num">
                                      <p:cBhvr>
                                        <p:cTn id="80" dur="500" fill="hold"/>
                                        <p:tgtEl>
                                          <p:spTgt spid="72"/>
                                        </p:tgtEl>
                                        <p:attrNameLst>
                                          <p:attrName>ppt_w</p:attrName>
                                        </p:attrNameLst>
                                      </p:cBhvr>
                                      <p:tavLst>
                                        <p:tav tm="0">
                                          <p:val>
                                            <p:fltVal val="0"/>
                                          </p:val>
                                        </p:tav>
                                        <p:tav tm="100000">
                                          <p:val>
                                            <p:strVal val="#ppt_w"/>
                                          </p:val>
                                        </p:tav>
                                      </p:tavLst>
                                    </p:anim>
                                    <p:anim calcmode="lin" valueType="num">
                                      <p:cBhvr>
                                        <p:cTn id="81" dur="500" fill="hold"/>
                                        <p:tgtEl>
                                          <p:spTgt spid="72"/>
                                        </p:tgtEl>
                                        <p:attrNameLst>
                                          <p:attrName>ppt_h</p:attrName>
                                        </p:attrNameLst>
                                      </p:cBhvr>
                                      <p:tavLst>
                                        <p:tav tm="0">
                                          <p:val>
                                            <p:fltVal val="0"/>
                                          </p:val>
                                        </p:tav>
                                        <p:tav tm="100000">
                                          <p:val>
                                            <p:strVal val="#ppt_h"/>
                                          </p:val>
                                        </p:tav>
                                      </p:tavLst>
                                    </p:anim>
                                    <p:animEffect transition="in" filter="fade">
                                      <p:cBhvr>
                                        <p:cTn id="82" dur="500"/>
                                        <p:tgtEl>
                                          <p:spTgt spid="72"/>
                                        </p:tgtEl>
                                      </p:cBhvr>
                                    </p:animEffect>
                                  </p:childTnLst>
                                </p:cTn>
                              </p:par>
                            </p:childTnLst>
                          </p:cTn>
                        </p:par>
                        <p:par>
                          <p:cTn id="83" fill="hold">
                            <p:stCondLst>
                              <p:cond delay="3000"/>
                            </p:stCondLst>
                            <p:childTnLst>
                              <p:par>
                                <p:cTn id="84" presetID="53" presetClass="entr" presetSubtype="16" fill="hold" grpId="0" nodeType="afterEffect">
                                  <p:stCondLst>
                                    <p:cond delay="0"/>
                                  </p:stCondLst>
                                  <p:childTnLst>
                                    <p:set>
                                      <p:cBhvr>
                                        <p:cTn id="85" dur="1" fill="hold">
                                          <p:stCondLst>
                                            <p:cond delay="0"/>
                                          </p:stCondLst>
                                        </p:cTn>
                                        <p:tgtEl>
                                          <p:spTgt spid="69"/>
                                        </p:tgtEl>
                                        <p:attrNameLst>
                                          <p:attrName>style.visibility</p:attrName>
                                        </p:attrNameLst>
                                      </p:cBhvr>
                                      <p:to>
                                        <p:strVal val="visible"/>
                                      </p:to>
                                    </p:set>
                                    <p:anim calcmode="lin" valueType="num">
                                      <p:cBhvr>
                                        <p:cTn id="86" dur="300" fill="hold"/>
                                        <p:tgtEl>
                                          <p:spTgt spid="69"/>
                                        </p:tgtEl>
                                        <p:attrNameLst>
                                          <p:attrName>ppt_w</p:attrName>
                                        </p:attrNameLst>
                                      </p:cBhvr>
                                      <p:tavLst>
                                        <p:tav tm="0">
                                          <p:val>
                                            <p:fltVal val="0"/>
                                          </p:val>
                                        </p:tav>
                                        <p:tav tm="100000">
                                          <p:val>
                                            <p:strVal val="#ppt_w"/>
                                          </p:val>
                                        </p:tav>
                                      </p:tavLst>
                                    </p:anim>
                                    <p:anim calcmode="lin" valueType="num">
                                      <p:cBhvr>
                                        <p:cTn id="87" dur="300" fill="hold"/>
                                        <p:tgtEl>
                                          <p:spTgt spid="69"/>
                                        </p:tgtEl>
                                        <p:attrNameLst>
                                          <p:attrName>ppt_h</p:attrName>
                                        </p:attrNameLst>
                                      </p:cBhvr>
                                      <p:tavLst>
                                        <p:tav tm="0">
                                          <p:val>
                                            <p:fltVal val="0"/>
                                          </p:val>
                                        </p:tav>
                                        <p:tav tm="100000">
                                          <p:val>
                                            <p:strVal val="#ppt_h"/>
                                          </p:val>
                                        </p:tav>
                                      </p:tavLst>
                                    </p:anim>
                                    <p:animEffect transition="in" filter="fade">
                                      <p:cBhvr>
                                        <p:cTn id="88" dur="300"/>
                                        <p:tgtEl>
                                          <p:spTgt spid="69"/>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73"/>
                                        </p:tgtEl>
                                        <p:attrNameLst>
                                          <p:attrName>style.visibility</p:attrName>
                                        </p:attrNameLst>
                                      </p:cBhvr>
                                      <p:to>
                                        <p:strVal val="visible"/>
                                      </p:to>
                                    </p:set>
                                    <p:anim calcmode="lin" valueType="num">
                                      <p:cBhvr>
                                        <p:cTn id="91" dur="500" fill="hold"/>
                                        <p:tgtEl>
                                          <p:spTgt spid="73"/>
                                        </p:tgtEl>
                                        <p:attrNameLst>
                                          <p:attrName>ppt_w</p:attrName>
                                        </p:attrNameLst>
                                      </p:cBhvr>
                                      <p:tavLst>
                                        <p:tav tm="0">
                                          <p:val>
                                            <p:fltVal val="0"/>
                                          </p:val>
                                        </p:tav>
                                        <p:tav tm="100000">
                                          <p:val>
                                            <p:strVal val="#ppt_w"/>
                                          </p:val>
                                        </p:tav>
                                      </p:tavLst>
                                    </p:anim>
                                    <p:anim calcmode="lin" valueType="num">
                                      <p:cBhvr>
                                        <p:cTn id="92" dur="500" fill="hold"/>
                                        <p:tgtEl>
                                          <p:spTgt spid="73"/>
                                        </p:tgtEl>
                                        <p:attrNameLst>
                                          <p:attrName>ppt_h</p:attrName>
                                        </p:attrNameLst>
                                      </p:cBhvr>
                                      <p:tavLst>
                                        <p:tav tm="0">
                                          <p:val>
                                            <p:fltVal val="0"/>
                                          </p:val>
                                        </p:tav>
                                        <p:tav tm="100000">
                                          <p:val>
                                            <p:strVal val="#ppt_h"/>
                                          </p:val>
                                        </p:tav>
                                      </p:tavLst>
                                    </p:anim>
                                    <p:animEffect transition="in" filter="fade">
                                      <p:cBhvr>
                                        <p:cTn id="93" dur="500"/>
                                        <p:tgtEl>
                                          <p:spTgt spid="73"/>
                                        </p:tgtEl>
                                      </p:cBhvr>
                                    </p:animEffect>
                                  </p:childTnLst>
                                </p:cTn>
                              </p:par>
                            </p:childTnLst>
                          </p:cTn>
                        </p:par>
                        <p:par>
                          <p:cTn id="94" fill="hold">
                            <p:stCondLst>
                              <p:cond delay="3500"/>
                            </p:stCondLst>
                            <p:childTnLst>
                              <p:par>
                                <p:cTn id="95" presetID="22" presetClass="entr" presetSubtype="8" fill="hold" nodeType="after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wipe(left)">
                                      <p:cBhvr>
                                        <p:cTn id="97"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p:bldP spid="40" grpId="0"/>
      <p:bldP spid="41" grpId="0" animBg="1"/>
      <p:bldP spid="42" grpId="0" animBg="1"/>
      <p:bldP spid="68" grpId="0" animBg="1"/>
      <p:bldP spid="69" grpId="0" animBg="1"/>
      <p:bldP spid="70" grpId="0"/>
      <p:bldP spid="71" grpId="0"/>
      <p:bldP spid="72" grpId="0"/>
      <p:bldP spid="7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tx1">
                    <a:lumMod val="65000"/>
                    <a:lumOff val="35000"/>
                  </a:schemeClr>
                </a:solidFill>
                <a:latin typeface="微软雅黑" panose="020B0503020204020204" pitchFamily="34" charset="-122"/>
                <a:ea typeface="微软雅黑" panose="020B0503020204020204" pitchFamily="34" charset="-122"/>
              </a:rPr>
              <a:t>目录</a:t>
            </a:r>
            <a:r>
              <a:rPr lang="en-US" altLang="zh-CN" sz="2400" b="1" dirty="0" smtClean="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400" b="1" dirty="0" smtClean="0">
                <a:solidFill>
                  <a:schemeClr val="tx1">
                    <a:lumMod val="65000"/>
                    <a:lumOff val="35000"/>
                  </a:schemeClr>
                </a:solidFill>
                <a:latin typeface="微软雅黑" panose="020B0503020204020204" pitchFamily="34" charset="-122"/>
                <a:ea typeface="微软雅黑" panose="020B0503020204020204" pitchFamily="34" charset="-122"/>
              </a:rPr>
              <a:t>Contents</a:t>
            </a:r>
            <a:endParaRPr lang="en-GB" sz="14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成果展示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工作不足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明年计划</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tx1">
                      <a:lumMod val="75000"/>
                      <a:lumOff val="25000"/>
                    </a:schemeClr>
                  </a:solidFill>
                  <a:latin typeface="微软雅黑" panose="020B0503020204020204" pitchFamily="34" charset="-122"/>
                  <a:ea typeface="微软雅黑" panose="020B0503020204020204" pitchFamily="34" charset="-122"/>
                </a:rPr>
                <a:t>Work content</a:t>
              </a:r>
              <a:endParaRPr lang="zh-CN" altLang="en-US" sz="9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val="2110673134"/>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a:spLocks/>
          </p:cNvSpPr>
          <p:nvPr/>
        </p:nvSpPr>
        <p:spPr bwMode="auto">
          <a:xfrm>
            <a:off x="1842358" y="1131590"/>
            <a:ext cx="4385826" cy="369756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62873" tIns="31437" rIns="62873" bIns="31437" anchor="ctr"/>
          <a:lstStyle/>
          <a:p>
            <a:pPr algn="ctr" fontAlgn="base">
              <a:spcBef>
                <a:spcPct val="0"/>
              </a:spcBef>
              <a:spcAft>
                <a:spcPct val="0"/>
              </a:spcAft>
              <a:defRPr/>
            </a:pPr>
            <a:endParaRPr lang="zh-CN" altLang="en-US" sz="1300" b="1" kern="0">
              <a:solidFill>
                <a:srgbClr val="000000"/>
              </a:solidFill>
              <a:latin typeface="微软雅黑" panose="020B0503020204020204" pitchFamily="34" charset="-122"/>
              <a:ea typeface="微软雅黑" panose="020B0503020204020204" pitchFamily="34" charset="-122"/>
            </a:endParaRPr>
          </a:p>
        </p:txBody>
      </p:sp>
      <p:sp>
        <p:nvSpPr>
          <p:cNvPr id="4" name="圆角矩形 3"/>
          <p:cNvSpPr/>
          <p:nvPr/>
        </p:nvSpPr>
        <p:spPr>
          <a:xfrm>
            <a:off x="2990111" y="3477885"/>
            <a:ext cx="1591779" cy="294716"/>
          </a:xfrm>
          <a:prstGeom prst="roundRect">
            <a:avLst/>
          </a:prstGeom>
          <a:solidFill>
            <a:schemeClr val="accent2"/>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2012</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4</a:t>
            </a:r>
            <a:r>
              <a:rPr lang="zh-CN" altLang="en-US" sz="1300" dirty="0">
                <a:latin typeface="微软雅黑" panose="020B0503020204020204" pitchFamily="34" charset="-122"/>
                <a:ea typeface="微软雅黑" panose="020B0503020204020204" pitchFamily="34" charset="-122"/>
              </a:rPr>
              <a:t>月</a:t>
            </a:r>
          </a:p>
        </p:txBody>
      </p:sp>
      <p:sp>
        <p:nvSpPr>
          <p:cNvPr id="5" name="圆角矩形 4"/>
          <p:cNvSpPr/>
          <p:nvPr/>
        </p:nvSpPr>
        <p:spPr>
          <a:xfrm>
            <a:off x="3657629" y="2842932"/>
            <a:ext cx="1591779" cy="294716"/>
          </a:xfrm>
          <a:prstGeom prst="roundRect">
            <a:avLst/>
          </a:prstGeom>
          <a:solidFill>
            <a:schemeClr val="accent3"/>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2013</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5</a:t>
            </a:r>
            <a:r>
              <a:rPr lang="zh-CN" altLang="en-US" sz="1300" dirty="0">
                <a:latin typeface="微软雅黑" panose="020B0503020204020204" pitchFamily="34" charset="-122"/>
                <a:ea typeface="微软雅黑" panose="020B0503020204020204" pitchFamily="34" charset="-122"/>
              </a:rPr>
              <a:t>月</a:t>
            </a:r>
          </a:p>
        </p:txBody>
      </p:sp>
      <p:sp>
        <p:nvSpPr>
          <p:cNvPr id="6" name="圆角矩形 5"/>
          <p:cNvSpPr/>
          <p:nvPr/>
        </p:nvSpPr>
        <p:spPr>
          <a:xfrm>
            <a:off x="4155060" y="2230346"/>
            <a:ext cx="1591779" cy="294716"/>
          </a:xfrm>
          <a:prstGeom prst="roundRect">
            <a:avLst/>
          </a:prstGeom>
          <a:solidFill>
            <a:schemeClr val="accent4"/>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2014</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6</a:t>
            </a:r>
            <a:r>
              <a:rPr lang="zh-CN" altLang="en-US" sz="1300" dirty="0">
                <a:latin typeface="微软雅黑" panose="020B0503020204020204" pitchFamily="34" charset="-122"/>
                <a:ea typeface="微软雅黑" panose="020B0503020204020204" pitchFamily="34" charset="-122"/>
              </a:rPr>
              <a:t>月</a:t>
            </a:r>
          </a:p>
        </p:txBody>
      </p:sp>
      <p:sp>
        <p:nvSpPr>
          <p:cNvPr id="7" name="圆角矩形 6"/>
          <p:cNvSpPr/>
          <p:nvPr/>
        </p:nvSpPr>
        <p:spPr>
          <a:xfrm>
            <a:off x="4712678" y="1652099"/>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2015</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12</a:t>
            </a:r>
            <a:r>
              <a:rPr lang="zh-CN" altLang="en-US" sz="1300" dirty="0">
                <a:latin typeface="微软雅黑" panose="020B0503020204020204" pitchFamily="34" charset="-122"/>
                <a:ea typeface="微软雅黑" panose="020B0503020204020204" pitchFamily="34" charset="-122"/>
              </a:rPr>
              <a:t>月</a:t>
            </a:r>
          </a:p>
        </p:txBody>
      </p:sp>
      <p:sp>
        <p:nvSpPr>
          <p:cNvPr id="9" name="圆角矩形 8"/>
          <p:cNvSpPr/>
          <p:nvPr/>
        </p:nvSpPr>
        <p:spPr>
          <a:xfrm>
            <a:off x="2358503" y="4059217"/>
            <a:ext cx="1591779" cy="294716"/>
          </a:xfrm>
          <a:prstGeom prst="roundRect">
            <a:avLst/>
          </a:prstGeom>
          <a:solidFill>
            <a:schemeClr val="accent1"/>
          </a:solidFill>
          <a:ln w="38100">
            <a:solidFill>
              <a:schemeClr val="bg1"/>
            </a:solidFill>
          </a:ln>
          <a:effectLst>
            <a:outerShdw blurRad="1270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873" tIns="31437" rIns="62873" bIns="31437" rtlCol="0" anchor="ctr"/>
          <a:lstStyle/>
          <a:p>
            <a:pPr algn="ctr"/>
            <a:r>
              <a:rPr lang="en-US" altLang="zh-CN" sz="1300" dirty="0">
                <a:latin typeface="微软雅黑" panose="020B0503020204020204" pitchFamily="34" charset="-122"/>
                <a:ea typeface="微软雅黑" panose="020B0503020204020204" pitchFamily="34" charset="-122"/>
              </a:rPr>
              <a:t>2011</a:t>
            </a:r>
            <a:r>
              <a:rPr lang="zh-CN" altLang="en-US" sz="1300" dirty="0">
                <a:latin typeface="微软雅黑" panose="020B0503020204020204" pitchFamily="34" charset="-122"/>
                <a:ea typeface="微软雅黑" panose="020B0503020204020204" pitchFamily="34" charset="-122"/>
              </a:rPr>
              <a:t>年</a:t>
            </a:r>
            <a:r>
              <a:rPr lang="en-US" altLang="zh-CN" sz="1300" dirty="0">
                <a:latin typeface="微软雅黑" panose="020B0503020204020204" pitchFamily="34" charset="-122"/>
                <a:ea typeface="微软雅黑" panose="020B0503020204020204" pitchFamily="34" charset="-122"/>
              </a:rPr>
              <a:t>3</a:t>
            </a:r>
            <a:r>
              <a:rPr lang="zh-CN" altLang="en-US" sz="1300" dirty="0">
                <a:latin typeface="微软雅黑" panose="020B0503020204020204" pitchFamily="34" charset="-122"/>
                <a:ea typeface="微软雅黑" panose="020B0503020204020204" pitchFamily="34" charset="-122"/>
              </a:rPr>
              <a:t>月</a:t>
            </a:r>
          </a:p>
        </p:txBody>
      </p:sp>
      <p:sp>
        <p:nvSpPr>
          <p:cNvPr id="10" name="矩形 9"/>
          <p:cNvSpPr/>
          <p:nvPr/>
        </p:nvSpPr>
        <p:spPr>
          <a:xfrm>
            <a:off x="4856694" y="4039585"/>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1" name="矩形 10"/>
          <p:cNvSpPr/>
          <p:nvPr/>
        </p:nvSpPr>
        <p:spPr>
          <a:xfrm>
            <a:off x="5277369" y="341581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2" name="矩形 11"/>
          <p:cNvSpPr/>
          <p:nvPr/>
        </p:nvSpPr>
        <p:spPr>
          <a:xfrm>
            <a:off x="5685578" y="2792046"/>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3" name="矩形 12"/>
          <p:cNvSpPr/>
          <p:nvPr/>
        </p:nvSpPr>
        <p:spPr>
          <a:xfrm>
            <a:off x="6066953" y="2168277"/>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4" name="矩形 13"/>
          <p:cNvSpPr/>
          <p:nvPr/>
        </p:nvSpPr>
        <p:spPr>
          <a:xfrm>
            <a:off x="6665240" y="1601214"/>
            <a:ext cx="1579168" cy="432820"/>
          </a:xfrm>
          <a:prstGeom prst="rect">
            <a:avLst/>
          </a:prstGeom>
          <a:ln>
            <a:solidFill>
              <a:srgbClr val="01458E"/>
            </a:solidFill>
            <a:prstDash val="dash"/>
          </a:ln>
        </p:spPr>
        <p:txBody>
          <a:bodyPr wrap="square" lIns="62873" tIns="31437" rIns="62873" bIns="31437">
            <a:spAutoFit/>
          </a:bodyPr>
          <a:lstStyle/>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p>
        </p:txBody>
      </p:sp>
      <p:sp>
        <p:nvSpPr>
          <p:cNvPr id="15" name="Content Placeholder 2"/>
          <p:cNvSpPr txBox="1">
            <a:spLocks/>
          </p:cNvSpPr>
          <p:nvPr/>
        </p:nvSpPr>
        <p:spPr>
          <a:xfrm>
            <a:off x="1018280" y="1761009"/>
            <a:ext cx="2545608" cy="905004"/>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buNone/>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en-US" sz="1000" dirty="0">
              <a:solidFill>
                <a:schemeClr val="tx1">
                  <a:lumMod val="75000"/>
                  <a:lumOff val="25000"/>
                </a:schemeClr>
              </a:solidFill>
              <a:latin typeface="微软雅黑" pitchFamily="34" charset="-122"/>
              <a:ea typeface="微软雅黑" pitchFamily="34" charset="-122"/>
            </a:endParaRPr>
          </a:p>
        </p:txBody>
      </p:sp>
      <p:sp>
        <p:nvSpPr>
          <p:cNvPr id="16" name="Title 13"/>
          <p:cNvSpPr txBox="1">
            <a:spLocks/>
          </p:cNvSpPr>
          <p:nvPr/>
        </p:nvSpPr>
        <p:spPr>
          <a:xfrm>
            <a:off x="1040529" y="1381646"/>
            <a:ext cx="2163319" cy="439136"/>
          </a:xfrm>
          <a:prstGeom prst="rect">
            <a:avLst/>
          </a:prstGeom>
        </p:spPr>
        <p:txBody>
          <a:bodyPr vert="horz" lIns="68580" tIns="34290" rIns="68580" bIns="3429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1400" b="1" dirty="0" smtClean="0">
                <a:solidFill>
                  <a:schemeClr val="accent1"/>
                </a:solidFill>
                <a:latin typeface="微软雅黑" pitchFamily="34" charset="-122"/>
                <a:ea typeface="微软雅黑" pitchFamily="34" charset="-122"/>
              </a:rPr>
              <a:t>添加标题内容文字</a:t>
            </a:r>
            <a:endParaRPr lang="en-US" sz="1400" b="1" dirty="0">
              <a:solidFill>
                <a:schemeClr val="accent1"/>
              </a:solidFill>
              <a:latin typeface="微软雅黑" pitchFamily="34" charset="-122"/>
              <a:ea typeface="微软雅黑" pitchFamily="34" charset="-122"/>
            </a:endParaRPr>
          </a:p>
        </p:txBody>
      </p:sp>
      <p:sp>
        <p:nvSpPr>
          <p:cNvPr id="19" name="TextBox 18"/>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7813933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 presetClass="entr" presetSubtype="8" fill="hold" grpId="0" nodeType="withEffect">
                                  <p:stCondLst>
                                    <p:cond delay="30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0-#ppt_w/2"/>
                                          </p:val>
                                        </p:tav>
                                        <p:tav tm="100000">
                                          <p:val>
                                            <p:strVal val="#ppt_x"/>
                                          </p:val>
                                        </p:tav>
                                      </p:tavLst>
                                    </p:anim>
                                    <p:anim calcmode="lin" valueType="num">
                                      <p:cBhvr additive="base">
                                        <p:cTn id="11" dur="500" fill="hold"/>
                                        <p:tgtEl>
                                          <p:spTgt spid="9"/>
                                        </p:tgtEl>
                                        <p:attrNameLst>
                                          <p:attrName>ppt_y</p:attrName>
                                        </p:attrNameLst>
                                      </p:cBhvr>
                                      <p:tavLst>
                                        <p:tav tm="0">
                                          <p:val>
                                            <p:strVal val="#ppt_y"/>
                                          </p:val>
                                        </p:tav>
                                        <p:tav tm="100000">
                                          <p:val>
                                            <p:strVal val="#ppt_y"/>
                                          </p:val>
                                        </p:tav>
                                      </p:tavLst>
                                    </p:anim>
                                  </p:childTnLst>
                                </p:cTn>
                              </p:par>
                              <p:par>
                                <p:cTn id="12" presetID="2" presetClass="entr" presetSubtype="2"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1+#ppt_w/2"/>
                                          </p:val>
                                        </p:tav>
                                        <p:tav tm="100000">
                                          <p:val>
                                            <p:strVal val="#ppt_x"/>
                                          </p:val>
                                        </p:tav>
                                      </p:tavLst>
                                    </p:anim>
                                    <p:anim calcmode="lin" valueType="num">
                                      <p:cBhvr additive="base">
                                        <p:cTn id="15" dur="500" fill="hold"/>
                                        <p:tgtEl>
                                          <p:spTgt spid="10"/>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50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70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0-#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70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90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90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1+#ppt_w/2"/>
                                          </p:val>
                                        </p:tav>
                                        <p:tav tm="100000">
                                          <p:val>
                                            <p:strVal val="#ppt_x"/>
                                          </p:val>
                                        </p:tav>
                                      </p:tavLst>
                                    </p:anim>
                                    <p:anim calcmode="lin" valueType="num">
                                      <p:cBhvr additive="base">
                                        <p:cTn id="39" dur="500" fill="hold"/>
                                        <p:tgtEl>
                                          <p:spTgt spid="1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12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0-#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12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1+#ppt_w/2"/>
                                          </p:val>
                                        </p:tav>
                                        <p:tav tm="100000">
                                          <p:val>
                                            <p:strVal val="#ppt_x"/>
                                          </p:val>
                                        </p:tav>
                                      </p:tavLst>
                                    </p:anim>
                                    <p:anim calcmode="lin" valueType="num">
                                      <p:cBhvr additive="base">
                                        <p:cTn id="47" dur="500" fill="hold"/>
                                        <p:tgtEl>
                                          <p:spTgt spid="14"/>
                                        </p:tgtEl>
                                        <p:attrNameLst>
                                          <p:attrName>ppt_y</p:attrName>
                                        </p:attrNameLst>
                                      </p:cBhvr>
                                      <p:tavLst>
                                        <p:tav tm="0">
                                          <p:val>
                                            <p:strVal val="#ppt_y"/>
                                          </p:val>
                                        </p:tav>
                                        <p:tav tm="100000">
                                          <p:val>
                                            <p:strVal val="#ppt_y"/>
                                          </p:val>
                                        </p:tav>
                                      </p:tavLst>
                                    </p:anim>
                                  </p:childTnLst>
                                </p:cTn>
                              </p:par>
                            </p:childTnLst>
                          </p:cTn>
                        </p:par>
                        <p:par>
                          <p:cTn id="48" fill="hold">
                            <p:stCondLst>
                              <p:cond delay="1700"/>
                            </p:stCondLst>
                            <p:childTnLst>
                              <p:par>
                                <p:cTn id="49" presetID="16" presetClass="entr" presetSubtype="21"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inVertical)">
                                      <p:cBhvr>
                                        <p:cTn id="51" dur="500"/>
                                        <p:tgtEl>
                                          <p:spTgt spid="16"/>
                                        </p:tgtEl>
                                      </p:cBhvr>
                                    </p:animEffect>
                                  </p:childTnLst>
                                </p:cTn>
                              </p:par>
                            </p:childTnLst>
                          </p:cTn>
                        </p:par>
                        <p:par>
                          <p:cTn id="52" fill="hold">
                            <p:stCondLst>
                              <p:cond delay="2200"/>
                            </p:stCondLst>
                            <p:childTnLst>
                              <p:par>
                                <p:cTn id="53" presetID="10"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9" grpId="0" animBg="1"/>
      <p:bldP spid="10" grpId="0" animBg="1"/>
      <p:bldP spid="11" grpId="0" animBg="1"/>
      <p:bldP spid="12" grpId="0" animBg="1"/>
      <p:bldP spid="13" grpId="0" animBg="1"/>
      <p:bldP spid="14" grpId="0" animBg="1"/>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3597485243"/>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直接连接符 17"/>
          <p:cNvCxnSpPr/>
          <p:nvPr/>
        </p:nvCxnSpPr>
        <p:spPr>
          <a:xfrm rot="5400000">
            <a:off x="1807867"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a:off x="4313234" y="2817040"/>
            <a:ext cx="2677772"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11 Rectángulo"/>
          <p:cNvSpPr/>
          <p:nvPr/>
        </p:nvSpPr>
        <p:spPr>
          <a:xfrm>
            <a:off x="868233" y="1478155"/>
            <a:ext cx="1976209" cy="787840"/>
          </a:xfrm>
          <a:prstGeom prst="rect">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lvl="0" algn="ctr" fontAlgn="base">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1" name="组合 20"/>
          <p:cNvGrpSpPr/>
          <p:nvPr/>
        </p:nvGrpSpPr>
        <p:grpSpPr>
          <a:xfrm>
            <a:off x="868236" y="2732491"/>
            <a:ext cx="1833514" cy="1126864"/>
            <a:chOff x="503238" y="2548492"/>
            <a:chExt cx="2191599" cy="1126865"/>
          </a:xfrm>
        </p:grpSpPr>
        <p:sp>
          <p:nvSpPr>
            <p:cNvPr id="22" name="矩形 21"/>
            <p:cNvSpPr/>
            <p:nvPr/>
          </p:nvSpPr>
          <p:spPr>
            <a:xfrm>
              <a:off x="503238" y="2548492"/>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50323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4" name="42 Rectángulo"/>
          <p:cNvSpPr/>
          <p:nvPr/>
        </p:nvSpPr>
        <p:spPr>
          <a:xfrm>
            <a:off x="3393147" y="1478156"/>
            <a:ext cx="1976210" cy="787840"/>
          </a:xfrm>
          <a:prstGeom prst="rect">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5" name="组合 24"/>
          <p:cNvGrpSpPr/>
          <p:nvPr/>
        </p:nvGrpSpPr>
        <p:grpSpPr>
          <a:xfrm>
            <a:off x="3393149" y="2732491"/>
            <a:ext cx="1833514" cy="1126865"/>
            <a:chOff x="471218" y="2548491"/>
            <a:chExt cx="2191599" cy="1126866"/>
          </a:xfrm>
        </p:grpSpPr>
        <p:sp>
          <p:nvSpPr>
            <p:cNvPr id="26" name="矩形 25"/>
            <p:cNvSpPr/>
            <p:nvPr/>
          </p:nvSpPr>
          <p:spPr>
            <a:xfrm>
              <a:off x="471218"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471218"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8" name="51 Rectángulo"/>
          <p:cNvSpPr/>
          <p:nvPr/>
        </p:nvSpPr>
        <p:spPr>
          <a:xfrm>
            <a:off x="5906837" y="1478156"/>
            <a:ext cx="1977532" cy="787839"/>
          </a:xfrm>
          <a:prstGeom prst="rect">
            <a:avLst/>
          </a:prstGeom>
          <a:solidFill>
            <a:schemeClr val="accent3"/>
          </a:solidFill>
          <a:ln w="63500">
            <a:solidFill>
              <a:schemeClr val="bg1"/>
            </a:solidFill>
          </a:ln>
          <a:effectLst>
            <a:outerShdw blurRad="127000" dist="38100" dir="8100000" algn="tr" rotWithShape="0">
              <a:prstClr val="black">
                <a:alpha val="40000"/>
              </a:prstClr>
            </a:outerShdw>
          </a:effectLst>
        </p:spPr>
        <p:style>
          <a:lnRef idx="3">
            <a:schemeClr val="lt1"/>
          </a:lnRef>
          <a:fillRef idx="1">
            <a:schemeClr val="accent4"/>
          </a:fillRef>
          <a:effectRef idx="1">
            <a:schemeClr val="accent4"/>
          </a:effectRef>
          <a:fontRef idx="minor">
            <a:schemeClr val="lt1"/>
          </a:fontRef>
        </p:style>
        <p:txBody>
          <a:bodyPr lIns="68571" tIns="34285" rIns="68571" bIns="34285" anchor="ctr"/>
          <a:lstStyle/>
          <a:p>
            <a:pPr lvl="0" algn="ctr" eaLnBrk="0" fontAlgn="base" hangingPunct="0">
              <a:spcBef>
                <a:spcPct val="0"/>
              </a:spcBef>
              <a:spcAft>
                <a:spcPct val="0"/>
              </a:spcAft>
              <a:defRPr/>
            </a:pPr>
            <a:r>
              <a:rPr lang="zh-CN" altLang="en-US" b="1" kern="0" dirty="0">
                <a:solidFill>
                  <a:schemeClr val="bg1"/>
                </a:solidFill>
                <a:latin typeface="微软雅黑" panose="020B0503020204020204" pitchFamily="34" charset="-122"/>
                <a:ea typeface="微软雅黑" panose="020B0503020204020204" pitchFamily="34" charset="-122"/>
              </a:rPr>
              <a:t>添加标题</a:t>
            </a:r>
            <a:endParaRPr lang="en-US" altLang="zh-CN" b="1" kern="0" dirty="0">
              <a:solidFill>
                <a:schemeClr val="bg1"/>
              </a:solidFill>
              <a:latin typeface="微软雅黑" panose="020B0503020204020204" pitchFamily="34" charset="-122"/>
              <a:ea typeface="微软雅黑" panose="020B0503020204020204" pitchFamily="34" charset="-122"/>
            </a:endParaRPr>
          </a:p>
          <a:p>
            <a:pPr algn="ctr" fontAlgn="base">
              <a:spcBef>
                <a:spcPct val="0"/>
              </a:spcBef>
              <a:spcAft>
                <a:spcPct val="0"/>
              </a:spcAft>
              <a:defRPr/>
            </a:pPr>
            <a:r>
              <a:rPr lang="zh-CN" altLang="en-US"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点击此处添加文字内容</a:t>
            </a:r>
            <a:endParaRPr lang="en-US" altLang="zh-CN" sz="1100" kern="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29" name="组合 28"/>
          <p:cNvGrpSpPr/>
          <p:nvPr/>
        </p:nvGrpSpPr>
        <p:grpSpPr>
          <a:xfrm>
            <a:off x="5906839" y="2732491"/>
            <a:ext cx="1833514" cy="1126865"/>
            <a:chOff x="467746" y="2548491"/>
            <a:chExt cx="2191599" cy="1126866"/>
          </a:xfrm>
        </p:grpSpPr>
        <p:sp>
          <p:nvSpPr>
            <p:cNvPr id="30" name="矩形 29"/>
            <p:cNvSpPr/>
            <p:nvPr/>
          </p:nvSpPr>
          <p:spPr>
            <a:xfrm>
              <a:off x="467746" y="2548491"/>
              <a:ext cx="1005403" cy="338554"/>
            </a:xfrm>
            <a:prstGeom prst="rect">
              <a:avLst/>
            </a:prstGeom>
          </p:spPr>
          <p:txBody>
            <a:bodyPr wrap="none">
              <a:spAutoFit/>
            </a:bodyPr>
            <a:lstStyle/>
            <a:p>
              <a:pPr lvl="0" eaLnBrk="0" fontAlgn="base" hangingPunct="0">
                <a:spcBef>
                  <a:spcPct val="0"/>
                </a:spcBef>
                <a:spcAft>
                  <a:spcPct val="0"/>
                </a:spcAft>
                <a:defRPr/>
              </a:pP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添加标题</a:t>
              </a:r>
              <a:endPar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467746" y="2905916"/>
              <a:ext cx="2191599" cy="769441"/>
            </a:xfrm>
            <a:prstGeom prst="rect">
              <a:avLst/>
            </a:prstGeom>
          </p:spPr>
          <p:txBody>
            <a:bodyPr wrap="square">
              <a:spAutoFit/>
            </a:bodyPr>
            <a:lstStyle/>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2" name="TextBox 3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4859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up)">
                                      <p:cBhvr>
                                        <p:cTn id="16" dur="500"/>
                                        <p:tgtEl>
                                          <p:spTgt spid="18"/>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randombar(horizontal)">
                                      <p:cBhvr>
                                        <p:cTn id="20" dur="500"/>
                                        <p:tgtEl>
                                          <p:spTgt spid="24"/>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fill="hold"/>
                                        <p:tgtEl>
                                          <p:spTgt spid="25"/>
                                        </p:tgtEl>
                                        <p:attrNameLst>
                                          <p:attrName>ppt_x</p:attrName>
                                        </p:attrNameLst>
                                      </p:cBhvr>
                                      <p:tavLst>
                                        <p:tav tm="0">
                                          <p:val>
                                            <p:strVal val="#ppt_x"/>
                                          </p:val>
                                        </p:tav>
                                        <p:tav tm="100000">
                                          <p:val>
                                            <p:strVal val="#ppt_x"/>
                                          </p:val>
                                        </p:tav>
                                      </p:tavLst>
                                    </p:anim>
                                    <p:anim calcmode="lin" valueType="num">
                                      <p:cBhvr additive="base">
                                        <p:cTn id="25" dur="500" fill="hold"/>
                                        <p:tgtEl>
                                          <p:spTgt spid="25"/>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1"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childTnLst>
                          </p:cTn>
                        </p:par>
                        <p:par>
                          <p:cTn id="30" fill="hold">
                            <p:stCondLst>
                              <p:cond delay="3000"/>
                            </p:stCondLst>
                            <p:childTnLst>
                              <p:par>
                                <p:cTn id="31" presetID="14" presetClass="entr" presetSubtype="10"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randombar(horizontal)">
                                      <p:cBhvr>
                                        <p:cTn id="33" dur="500"/>
                                        <p:tgtEl>
                                          <p:spTgt spid="28"/>
                                        </p:tgtEl>
                                      </p:cBhvr>
                                    </p:animEffect>
                                  </p:childTnLst>
                                </p:cTn>
                              </p:par>
                            </p:childTnLst>
                          </p:cTn>
                        </p:par>
                        <p:par>
                          <p:cTn id="34" fill="hold">
                            <p:stCondLst>
                              <p:cond delay="3500"/>
                            </p:stCondLst>
                            <p:childTnLst>
                              <p:par>
                                <p:cTn id="35" presetID="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ppt_x"/>
                                          </p:val>
                                        </p:tav>
                                        <p:tav tm="100000">
                                          <p:val>
                                            <p:strVal val="#ppt_x"/>
                                          </p:val>
                                        </p:tav>
                                      </p:tavLst>
                                    </p:anim>
                                    <p:anim calcmode="lin" valueType="num">
                                      <p:cBhvr additive="base">
                                        <p:cTn id="3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4"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1346632150"/>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val="3996814151"/>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939606" y="1277413"/>
            <a:ext cx="2881617" cy="1728971"/>
            <a:chOff x="3900264" y="2204864"/>
            <a:chExt cx="4572000" cy="2743200"/>
          </a:xfrm>
        </p:grpSpPr>
        <p:graphicFrame>
          <p:nvGraphicFramePr>
            <p:cNvPr id="4" name="图表 3"/>
            <p:cNvGraphicFramePr>
              <a:graphicFrameLocks/>
            </p:cNvGraphicFramePr>
            <p:nvPr>
              <p:extLst>
                <p:ext uri="{D42A27DB-BD31-4B8C-83A1-F6EECF244321}">
                  <p14:modId xmlns:p14="http://schemas.microsoft.com/office/powerpoint/2010/main" val="2826268892"/>
                </p:ext>
              </p:extLst>
            </p:nvPr>
          </p:nvGraphicFramePr>
          <p:xfrm>
            <a:off x="3900264" y="2204864"/>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5" name="矩形 4"/>
            <p:cNvSpPr/>
            <p:nvPr/>
          </p:nvSpPr>
          <p:spPr>
            <a:xfrm>
              <a:off x="5461998" y="3230413"/>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90%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1323900" y="1294105"/>
            <a:ext cx="2155756" cy="1728970"/>
            <a:chOff x="695400" y="2132856"/>
            <a:chExt cx="3420342" cy="2743200"/>
          </a:xfrm>
        </p:grpSpPr>
        <p:graphicFrame>
          <p:nvGraphicFramePr>
            <p:cNvPr id="7" name="图表 6"/>
            <p:cNvGraphicFramePr>
              <a:graphicFrameLocks/>
            </p:cNvGraphicFramePr>
            <p:nvPr>
              <p:extLst>
                <p:ext uri="{D42A27DB-BD31-4B8C-83A1-F6EECF244321}">
                  <p14:modId xmlns:p14="http://schemas.microsoft.com/office/powerpoint/2010/main" val="658630471"/>
                </p:ext>
              </p:extLst>
            </p:nvPr>
          </p:nvGraphicFramePr>
          <p:xfrm>
            <a:off x="695400" y="2132856"/>
            <a:ext cx="3420342" cy="2743200"/>
          </p:xfrm>
          <a:graphic>
            <a:graphicData uri="http://schemas.openxmlformats.org/drawingml/2006/chart">
              <c:chart xmlns:c="http://schemas.openxmlformats.org/drawingml/2006/chart" xmlns:r="http://schemas.openxmlformats.org/officeDocument/2006/relationships" r:id="rId4"/>
            </a:graphicData>
          </a:graphic>
        </p:graphicFrame>
        <p:sp>
          <p:nvSpPr>
            <p:cNvPr id="9" name="矩形 8"/>
            <p:cNvSpPr/>
            <p:nvPr/>
          </p:nvSpPr>
          <p:spPr>
            <a:xfrm>
              <a:off x="1621669" y="3131922"/>
              <a:ext cx="1526513" cy="830146"/>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50%</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5018456" y="1275606"/>
            <a:ext cx="2881617" cy="1728971"/>
            <a:chOff x="7392144" y="2190750"/>
            <a:chExt cx="4572000" cy="2743200"/>
          </a:xfrm>
        </p:grpSpPr>
        <p:graphicFrame>
          <p:nvGraphicFramePr>
            <p:cNvPr id="11" name="图表 10"/>
            <p:cNvGraphicFramePr>
              <a:graphicFrameLocks/>
            </p:cNvGraphicFramePr>
            <p:nvPr>
              <p:extLst>
                <p:ext uri="{D42A27DB-BD31-4B8C-83A1-F6EECF244321}">
                  <p14:modId xmlns:p14="http://schemas.microsoft.com/office/powerpoint/2010/main" val="1770747240"/>
                </p:ext>
              </p:extLst>
            </p:nvPr>
          </p:nvGraphicFramePr>
          <p:xfrm>
            <a:off x="7392144" y="219075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12" name="矩形 11"/>
            <p:cNvSpPr/>
            <p:nvPr/>
          </p:nvSpPr>
          <p:spPr>
            <a:xfrm>
              <a:off x="8927482" y="3219166"/>
              <a:ext cx="1526513" cy="830145"/>
            </a:xfrm>
            <a:prstGeom prst="rect">
              <a:avLst/>
            </a:prstGeom>
          </p:spPr>
          <p:txBody>
            <a:bodyPr wrap="none">
              <a:spAutoFit/>
            </a:bodyPr>
            <a:lstStyle/>
            <a:p>
              <a:pPr algn="ctr"/>
              <a:r>
                <a:rPr lang="en-US" altLang="zh-CN" sz="2800" b="1" dirty="0">
                  <a:solidFill>
                    <a:schemeClr val="tx1">
                      <a:lumMod val="75000"/>
                      <a:lumOff val="25000"/>
                    </a:schemeClr>
                  </a:solidFill>
                  <a:latin typeface="微软雅黑" panose="020B0503020204020204" pitchFamily="34" charset="-122"/>
                  <a:ea typeface="微软雅黑" panose="020B0503020204020204" pitchFamily="34" charset="-122"/>
                </a:rPr>
                <a:t>23%</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494651" y="3116373"/>
            <a:ext cx="1936711" cy="914814"/>
            <a:chOff x="1494651" y="3223483"/>
            <a:chExt cx="1936711" cy="914814"/>
          </a:xfrm>
        </p:grpSpPr>
        <p:sp>
          <p:nvSpPr>
            <p:cNvPr id="14" name="Rectangle 42"/>
            <p:cNvSpPr/>
            <p:nvPr/>
          </p:nvSpPr>
          <p:spPr>
            <a:xfrm>
              <a:off x="1494652"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5" name="文本框 15"/>
            <p:cNvSpPr txBox="1"/>
            <p:nvPr/>
          </p:nvSpPr>
          <p:spPr>
            <a:xfrm>
              <a:off x="1494651"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1"/>
                  </a:solidFill>
                  <a:latin typeface="微软雅黑" panose="020B0503020204020204" pitchFamily="34" charset="-122"/>
                  <a:ea typeface="微软雅黑" panose="020B0503020204020204" pitchFamily="34" charset="-122"/>
                </a:rPr>
                <a:t>销售量全年提高</a:t>
              </a:r>
              <a:r>
                <a:rPr lang="en-US" altLang="zh-CN" sz="1400" b="1" dirty="0" smtClean="0">
                  <a:solidFill>
                    <a:schemeClr val="accent1"/>
                  </a:solidFill>
                  <a:latin typeface="微软雅黑" panose="020B0503020204020204" pitchFamily="34" charset="-122"/>
                  <a:ea typeface="微软雅黑" panose="020B0503020204020204" pitchFamily="34" charset="-122"/>
                </a:rPr>
                <a:t>50%</a:t>
              </a:r>
              <a:endParaRPr lang="zh-CN" altLang="en-US" sz="1400" b="1" dirty="0">
                <a:solidFill>
                  <a:schemeClr val="accent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688474" y="3116373"/>
            <a:ext cx="1936711" cy="914814"/>
            <a:chOff x="3688474" y="3223483"/>
            <a:chExt cx="1936711" cy="914814"/>
          </a:xfrm>
        </p:grpSpPr>
        <p:sp>
          <p:nvSpPr>
            <p:cNvPr id="17" name="Rectangle 42"/>
            <p:cNvSpPr/>
            <p:nvPr/>
          </p:nvSpPr>
          <p:spPr>
            <a:xfrm>
              <a:off x="3688474"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文本框 17"/>
            <p:cNvSpPr txBox="1"/>
            <p:nvPr/>
          </p:nvSpPr>
          <p:spPr>
            <a:xfrm>
              <a:off x="3688474" y="3223483"/>
              <a:ext cx="1936711" cy="284693"/>
            </a:xfrm>
            <a:prstGeom prst="rect">
              <a:avLst/>
            </a:prstGeom>
            <a:noFill/>
          </p:spPr>
          <p:txBody>
            <a:bodyPr wrap="square" lIns="68580" tIns="34290" rIns="68580" bIns="34290" rtlCol="0">
              <a:spAutoFit/>
            </a:bodyPr>
            <a:lstStyle/>
            <a:p>
              <a:r>
                <a:rPr lang="zh-CN" altLang="en-US" sz="1400" b="1" dirty="0" smtClean="0">
                  <a:solidFill>
                    <a:schemeClr val="accent2"/>
                  </a:solidFill>
                  <a:latin typeface="微软雅黑" panose="020B0503020204020204" pitchFamily="34" charset="-122"/>
                  <a:ea typeface="微软雅黑" panose="020B0503020204020204" pitchFamily="34" charset="-122"/>
                </a:rPr>
                <a:t>签约成功率达</a:t>
              </a:r>
              <a:r>
                <a:rPr lang="en-US" altLang="zh-CN" sz="1400" b="1" dirty="0" smtClean="0">
                  <a:solidFill>
                    <a:schemeClr val="accent2"/>
                  </a:solidFill>
                  <a:latin typeface="微软雅黑" panose="020B0503020204020204" pitchFamily="34" charset="-122"/>
                  <a:ea typeface="微软雅黑" panose="020B0503020204020204" pitchFamily="34" charset="-122"/>
                </a:rPr>
                <a:t>90%</a:t>
              </a:r>
              <a:endParaRPr lang="zh-CN" altLang="en-US" sz="1400" b="1"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882297" y="3116373"/>
            <a:ext cx="2002071" cy="914814"/>
            <a:chOff x="5882297" y="3223483"/>
            <a:chExt cx="2002071" cy="914814"/>
          </a:xfrm>
        </p:grpSpPr>
        <p:sp>
          <p:nvSpPr>
            <p:cNvPr id="20" name="Rectangle 42"/>
            <p:cNvSpPr/>
            <p:nvPr/>
          </p:nvSpPr>
          <p:spPr>
            <a:xfrm>
              <a:off x="5882297" y="3672556"/>
              <a:ext cx="1779491" cy="465741"/>
            </a:xfrm>
            <a:prstGeom prst="rect">
              <a:avLst/>
            </a:prstGeom>
            <a:noFill/>
            <a:ln w="12700" cap="flat" cmpd="sng" algn="ctr">
              <a:noFill/>
              <a:prstDash val="solid"/>
            </a:ln>
            <a:effectLst/>
          </p:spPr>
          <p:txBody>
            <a:bodyPr lIns="68580" tIns="0" rIns="68580" bIns="0" rtlCol="0" anchor="t"/>
            <a:lstStyle/>
            <a:p>
              <a:r>
                <a:rPr lang="zh-CN" altLang="en-US" sz="1200" dirty="0" smtClean="0">
                  <a:solidFill>
                    <a:schemeClr val="tx1">
                      <a:lumMod val="75000"/>
                      <a:lumOff val="25000"/>
                    </a:schemeClr>
                  </a:solidFill>
                  <a:latin typeface="微软雅黑" pitchFamily="34" charset="-122"/>
                  <a:ea typeface="微软雅黑" pitchFamily="34" charset="-122"/>
                  <a:sym typeface="微软雅黑" pitchFamily="34" charset="-122"/>
                </a:rPr>
                <a:t>编辑数据比例点击数据，右键，编辑数据，输入数据即可</a:t>
              </a:r>
              <a:endParaRPr lang="en-US" altLang="zh-CN" sz="12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1" name="文本框 19"/>
            <p:cNvSpPr txBox="1"/>
            <p:nvPr/>
          </p:nvSpPr>
          <p:spPr>
            <a:xfrm>
              <a:off x="5882297" y="3223483"/>
              <a:ext cx="2002071" cy="284693"/>
            </a:xfrm>
            <a:prstGeom prst="rect">
              <a:avLst/>
            </a:prstGeom>
            <a:noFill/>
          </p:spPr>
          <p:txBody>
            <a:bodyPr wrap="square" lIns="68580" tIns="34290" rIns="68580" bIns="34290" rtlCol="0">
              <a:spAutoFit/>
            </a:bodyPr>
            <a:lstStyle/>
            <a:p>
              <a:r>
                <a:rPr lang="zh-CN" altLang="en-US" sz="1400" b="1" dirty="0" smtClean="0">
                  <a:solidFill>
                    <a:schemeClr val="accent3"/>
                  </a:solidFill>
                  <a:latin typeface="微软雅黑" panose="020B0503020204020204" pitchFamily="34" charset="-122"/>
                  <a:ea typeface="微软雅黑" panose="020B0503020204020204" pitchFamily="34" charset="-122"/>
                </a:rPr>
                <a:t>公司利润提高</a:t>
              </a:r>
              <a:r>
                <a:rPr lang="en-US" altLang="zh-CN" sz="1400" b="1" dirty="0" smtClean="0">
                  <a:solidFill>
                    <a:schemeClr val="accent3"/>
                  </a:solidFill>
                  <a:latin typeface="微软雅黑" panose="020B0503020204020204" pitchFamily="34" charset="-122"/>
                  <a:ea typeface="微软雅黑" panose="020B0503020204020204" pitchFamily="34" charset="-122"/>
                </a:rPr>
                <a:t>23%</a:t>
              </a:r>
              <a:endParaRPr lang="zh-CN" altLang="en-US" sz="1400" b="1" dirty="0">
                <a:solidFill>
                  <a:schemeClr val="accent3"/>
                </a:solidFill>
                <a:latin typeface="微软雅黑" panose="020B0503020204020204" pitchFamily="34" charset="-122"/>
                <a:ea typeface="微软雅黑" panose="020B0503020204020204" pitchFamily="34" charset="-122"/>
              </a:endParaRPr>
            </a:p>
          </p:txBody>
        </p:sp>
      </p:grpSp>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883544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par>
                          <p:cTn id="26" fill="hold">
                            <p:stCondLst>
                              <p:cond delay="3000"/>
                            </p:stCondLst>
                            <p:childTnLst>
                              <p:par>
                                <p:cTn id="27" presetID="42"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ppt_x"/>
                                          </p:val>
                                        </p:tav>
                                        <p:tav tm="100000">
                                          <p:val>
                                            <p:strVal val="#ppt_x"/>
                                          </p:val>
                                        </p:tav>
                                      </p:tavLst>
                                    </p:anim>
                                    <p:anim calcmode="lin" valueType="num">
                                      <p:cBhvr additive="base">
                                        <p:cTn id="3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accent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solidFill>
                  <a:schemeClr val="accent1"/>
                </a:solidFill>
                <a:latin typeface="微软雅黑" pitchFamily="34" charset="-122"/>
                <a:ea typeface="微软雅黑" pitchFamily="34" charset="-122"/>
              </a:rPr>
              <a:t>谢谢聆听</a:t>
            </a:r>
          </a:p>
        </p:txBody>
      </p:sp>
      <p:sp>
        <p:nvSpPr>
          <p:cNvPr id="13" name="Text Box 58"/>
          <p:cNvSpPr txBox="1">
            <a:spLocks noChangeArrowheads="1"/>
          </p:cNvSpPr>
          <p:nvPr/>
        </p:nvSpPr>
        <p:spPr bwMode="auto">
          <a:xfrm>
            <a:off x="2544511" y="858926"/>
            <a:ext cx="4071597" cy="191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12000" smtClean="0">
                <a:solidFill>
                  <a:schemeClr val="accent1"/>
                </a:solidFill>
                <a:latin typeface="Impact" panose="020B0806030902050204" pitchFamily="34" charset="0"/>
                <a:ea typeface="微软雅黑" panose="020B0503020204020204" pitchFamily="34" charset="-122"/>
              </a:rPr>
              <a:t>2018</a:t>
            </a:r>
            <a:endParaRPr lang="en-US" altLang="zh-CN" sz="12000" dirty="0">
              <a:solidFill>
                <a:schemeClr val="accent1"/>
              </a:solidFill>
              <a:latin typeface="Impact" panose="020B0806030902050204" pitchFamily="34" charset="0"/>
              <a:ea typeface="微软雅黑" panose="020B0503020204020204" pitchFamily="34" charset="-122"/>
            </a:endParaRPr>
          </a:p>
        </p:txBody>
      </p:sp>
      <p:cxnSp>
        <p:nvCxnSpPr>
          <p:cNvPr id="14" name="直接连接符 13"/>
          <p:cNvCxnSpPr/>
          <p:nvPr/>
        </p:nvCxnSpPr>
        <p:spPr>
          <a:xfrm>
            <a:off x="2131412" y="2631803"/>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smtClean="0">
                <a:latin typeface="微软雅黑" panose="020B0503020204020204" pitchFamily="34" charset="-122"/>
                <a:ea typeface="微软雅黑" panose="020B0503020204020204" pitchFamily="34" charset="-122"/>
              </a:rPr>
              <a:t>诚信铸造品质 创新引领未来</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288900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fill="hold"/>
                                        <p:tgtEl>
                                          <p:spTgt spid="14"/>
                                        </p:tgtEl>
                                        <p:attrNameLst>
                                          <p:attrName>ppt_x</p:attrName>
                                        </p:attrNameLst>
                                      </p:cBhvr>
                                      <p:tavLst>
                                        <p:tav tm="0">
                                          <p:val>
                                            <p:strVal val="0-#ppt_w/2"/>
                                          </p:val>
                                        </p:tav>
                                        <p:tav tm="100000">
                                          <p:val>
                                            <p:strVal val="#ppt_x"/>
                                          </p:val>
                                        </p:tav>
                                      </p:tavLst>
                                    </p:anim>
                                    <p:anim calcmode="lin" valueType="num">
                                      <p:cBhvr additive="base">
                                        <p:cTn id="14" dur="500" fill="hold"/>
                                        <p:tgtEl>
                                          <p:spTgt spid="14"/>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1+#ppt_w/2"/>
                                          </p:val>
                                        </p:tav>
                                        <p:tav tm="100000">
                                          <p:val>
                                            <p:strVal val="#ppt_x"/>
                                          </p:val>
                                        </p:tav>
                                      </p:tavLst>
                                    </p:anim>
                                    <p:anim calcmode="lin" valueType="num">
                                      <p:cBhvr additive="base">
                                        <p:cTn id="18" dur="5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 presetClass="entr" presetSubtype="2" fill="hold" grpId="0" nodeType="afterEffect">
                                  <p:stCondLst>
                                    <p:cond delay="0"/>
                                  </p:stCondLst>
                                  <p:iterate type="lt">
                                    <p:tmPct val="12000"/>
                                  </p:iterate>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180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par>
                          <p:cTn id="30" fill="hold">
                            <p:stCondLst>
                              <p:cond delay="245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779177265"/>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2"/>
          <p:cNvSpPr>
            <a:spLocks/>
          </p:cNvSpPr>
          <p:nvPr/>
        </p:nvSpPr>
        <p:spPr bwMode="auto">
          <a:xfrm>
            <a:off x="1823376" y="1435592"/>
            <a:ext cx="2203725" cy="502828"/>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1" name="Freeform 42"/>
          <p:cNvSpPr>
            <a:spLocks/>
          </p:cNvSpPr>
          <p:nvPr/>
        </p:nvSpPr>
        <p:spPr bwMode="auto">
          <a:xfrm flipH="1">
            <a:off x="5072368" y="1435592"/>
            <a:ext cx="2203725" cy="502828"/>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2" name="Freeform 42"/>
          <p:cNvSpPr>
            <a:spLocks/>
          </p:cNvSpPr>
          <p:nvPr/>
        </p:nvSpPr>
        <p:spPr bwMode="auto">
          <a:xfrm flipV="1">
            <a:off x="1823376" y="3700475"/>
            <a:ext cx="2203725" cy="501748"/>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3" name="Freeform 42"/>
          <p:cNvSpPr>
            <a:spLocks/>
          </p:cNvSpPr>
          <p:nvPr/>
        </p:nvSpPr>
        <p:spPr bwMode="auto">
          <a:xfrm flipH="1" flipV="1">
            <a:off x="5072368" y="3700475"/>
            <a:ext cx="2203725" cy="501748"/>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2084" tIns="31042" rIns="62084" bIns="31042"/>
          <a:lstStyle/>
          <a:p>
            <a:endParaRPr lang="zh-CN" altLang="en-US">
              <a:latin typeface="微软雅黑" panose="020B0503020204020204" pitchFamily="34" charset="-122"/>
              <a:ea typeface="微软雅黑" panose="020B0503020204020204" pitchFamily="34" charset="-122"/>
            </a:endParaRPr>
          </a:p>
        </p:txBody>
      </p:sp>
      <p:sp>
        <p:nvSpPr>
          <p:cNvPr id="34" name="矩形 32"/>
          <p:cNvSpPr>
            <a:spLocks noChangeArrowheads="1"/>
          </p:cNvSpPr>
          <p:nvPr/>
        </p:nvSpPr>
        <p:spPr bwMode="auto">
          <a:xfrm>
            <a:off x="0" y="2476856"/>
            <a:ext cx="9144000" cy="782295"/>
          </a:xfrm>
          <a:prstGeom prst="rect">
            <a:avLst/>
          </a:prstGeom>
          <a:solidFill>
            <a:schemeClr val="bg1">
              <a:lumMod val="85000"/>
            </a:schemeClr>
          </a:solidFill>
          <a:ln>
            <a:noFill/>
          </a:ln>
        </p:spPr>
        <p:txBody>
          <a:bodyPr lIns="62084" tIns="31042" rIns="62084" bIns="31042"/>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5" name="TextBox 33"/>
          <p:cNvSpPr txBox="1">
            <a:spLocks noChangeArrowheads="1"/>
          </p:cNvSpPr>
          <p:nvPr/>
        </p:nvSpPr>
        <p:spPr bwMode="auto">
          <a:xfrm>
            <a:off x="3203848" y="2699135"/>
            <a:ext cx="2690185" cy="370467"/>
          </a:xfrm>
          <a:prstGeom prst="rect">
            <a:avLst/>
          </a:prstGeom>
          <a:noFill/>
          <a:ln>
            <a:noFill/>
          </a:ln>
        </p:spPr>
        <p:txBody>
          <a:bodyPr wrap="none"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smtClean="0">
                <a:solidFill>
                  <a:schemeClr val="tx1">
                    <a:lumMod val="75000"/>
                    <a:lumOff val="25000"/>
                  </a:schemeClr>
                </a:solidFill>
                <a:latin typeface="微软雅黑" pitchFamily="34" charset="-122"/>
              </a:rPr>
              <a:t>点击添加表述内容标题</a:t>
            </a:r>
            <a:endParaRPr lang="zh-CN" altLang="en-US" b="1" dirty="0">
              <a:solidFill>
                <a:schemeClr val="tx1">
                  <a:lumMod val="75000"/>
                  <a:lumOff val="25000"/>
                </a:schemeClr>
              </a:solidFill>
              <a:latin typeface="微软雅黑" pitchFamily="34" charset="-122"/>
            </a:endParaRPr>
          </a:p>
        </p:txBody>
      </p:sp>
      <p:grpSp>
        <p:nvGrpSpPr>
          <p:cNvPr id="36" name="组合 34"/>
          <p:cNvGrpSpPr>
            <a:grpSpLocks/>
          </p:cNvGrpSpPr>
          <p:nvPr/>
        </p:nvGrpSpPr>
        <p:grpSpPr bwMode="auto">
          <a:xfrm>
            <a:off x="1442977" y="1889864"/>
            <a:ext cx="783427" cy="785533"/>
            <a:chOff x="0" y="0"/>
            <a:chExt cx="1154113" cy="1155699"/>
          </a:xfrm>
          <a:solidFill>
            <a:schemeClr val="bg1">
              <a:lumMod val="65000"/>
            </a:schemeClr>
          </a:solidFill>
        </p:grpSpPr>
        <p:sp>
          <p:nvSpPr>
            <p:cNvPr id="37" name="Oval 30"/>
            <p:cNvSpPr>
              <a:spLocks noChangeArrowheads="1"/>
            </p:cNvSpPr>
            <p:nvPr/>
          </p:nvSpPr>
          <p:spPr bwMode="auto">
            <a:xfrm>
              <a:off x="0" y="0"/>
              <a:ext cx="1154113" cy="1155699"/>
            </a:xfrm>
            <a:prstGeom prst="ellipse">
              <a:avLst/>
            </a:prstGeom>
            <a:solidFill>
              <a:schemeClr val="accent1"/>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3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39" name="组合 37"/>
          <p:cNvGrpSpPr>
            <a:grpSpLocks/>
          </p:cNvGrpSpPr>
          <p:nvPr/>
        </p:nvGrpSpPr>
        <p:grpSpPr bwMode="auto">
          <a:xfrm>
            <a:off x="1460219" y="2960261"/>
            <a:ext cx="783427" cy="785533"/>
            <a:chOff x="0" y="0"/>
            <a:chExt cx="1154113" cy="1155698"/>
          </a:xfrm>
          <a:solidFill>
            <a:schemeClr val="bg1">
              <a:lumMod val="65000"/>
            </a:schemeClr>
          </a:solidFill>
        </p:grpSpPr>
        <p:sp>
          <p:nvSpPr>
            <p:cNvPr id="40" name="Oval 31"/>
            <p:cNvSpPr>
              <a:spLocks noChangeArrowheads="1"/>
            </p:cNvSpPr>
            <p:nvPr/>
          </p:nvSpPr>
          <p:spPr bwMode="auto">
            <a:xfrm>
              <a:off x="0" y="0"/>
              <a:ext cx="1154113" cy="1155699"/>
            </a:xfrm>
            <a:prstGeom prst="ellipse">
              <a:avLst/>
            </a:prstGeom>
            <a:solidFill>
              <a:schemeClr val="accent2"/>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1"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2" name="组合 40"/>
          <p:cNvGrpSpPr>
            <a:grpSpLocks/>
          </p:cNvGrpSpPr>
          <p:nvPr/>
        </p:nvGrpSpPr>
        <p:grpSpPr bwMode="auto">
          <a:xfrm>
            <a:off x="6852588" y="1911444"/>
            <a:ext cx="784505" cy="785533"/>
            <a:chOff x="0" y="0"/>
            <a:chExt cx="1155700" cy="1155698"/>
          </a:xfrm>
          <a:solidFill>
            <a:schemeClr val="bg1">
              <a:lumMod val="65000"/>
            </a:schemeClr>
          </a:solidFill>
        </p:grpSpPr>
        <p:sp>
          <p:nvSpPr>
            <p:cNvPr id="43" name="Oval 33"/>
            <p:cNvSpPr>
              <a:spLocks noChangeArrowheads="1"/>
            </p:cNvSpPr>
            <p:nvPr/>
          </p:nvSpPr>
          <p:spPr bwMode="auto">
            <a:xfrm>
              <a:off x="0" y="0"/>
              <a:ext cx="1155700" cy="1155698"/>
            </a:xfrm>
            <a:prstGeom prst="ellipse">
              <a:avLst/>
            </a:prstGeom>
            <a:solidFill>
              <a:schemeClr val="accent3"/>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grpSp>
        <p:nvGrpSpPr>
          <p:cNvPr id="45" name="组合 43"/>
          <p:cNvGrpSpPr>
            <a:grpSpLocks/>
          </p:cNvGrpSpPr>
          <p:nvPr/>
        </p:nvGrpSpPr>
        <p:grpSpPr bwMode="auto">
          <a:xfrm>
            <a:off x="6884917" y="2980763"/>
            <a:ext cx="783427" cy="785533"/>
            <a:chOff x="0" y="0"/>
            <a:chExt cx="1154113" cy="1155698"/>
          </a:xfrm>
          <a:solidFill>
            <a:schemeClr val="bg1">
              <a:lumMod val="65000"/>
            </a:schemeClr>
          </a:solidFill>
        </p:grpSpPr>
        <p:sp>
          <p:nvSpPr>
            <p:cNvPr id="46" name="Oval 32"/>
            <p:cNvSpPr>
              <a:spLocks noChangeArrowheads="1"/>
            </p:cNvSpPr>
            <p:nvPr/>
          </p:nvSpPr>
          <p:spPr bwMode="auto">
            <a:xfrm>
              <a:off x="0" y="0"/>
              <a:ext cx="1154113" cy="1155698"/>
            </a:xfrm>
            <a:prstGeom prst="ellipse">
              <a:avLst/>
            </a:prstGeom>
            <a:solidFill>
              <a:schemeClr val="accent4"/>
            </a:solidFill>
            <a:ln w="63500">
              <a:solidFill>
                <a:schemeClr val="bg1"/>
              </a:solidFill>
              <a:round/>
              <a:headEnd/>
              <a:tailEnd/>
            </a:ln>
            <a:effectLst>
              <a:outerShdw blurRad="101600" dist="38100" dir="8100000" algn="tr" rotWithShape="0">
                <a:prstClr val="black">
                  <a:alpha val="40000"/>
                </a:prstClr>
              </a:outerShdw>
            </a:effectLs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200">
                <a:solidFill>
                  <a:schemeClr val="tx1"/>
                </a:solidFill>
                <a:latin typeface="微软雅黑" panose="020B0503020204020204" pitchFamily="34" charset="-122"/>
              </a:endParaRPr>
            </a:p>
          </p:txBody>
        </p:sp>
        <p:sp>
          <p:nvSpPr>
            <p:cNvPr id="47"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48" name="TextBox 46"/>
          <p:cNvSpPr txBox="1">
            <a:spLocks noChangeArrowheads="1"/>
          </p:cNvSpPr>
          <p:nvPr/>
        </p:nvSpPr>
        <p:spPr bwMode="auto">
          <a:xfrm>
            <a:off x="2291060" y="1128068"/>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400" b="1" dirty="0">
                <a:latin typeface="微软雅黑" pitchFamily="34" charset="-122"/>
              </a:rPr>
              <a:t>添加标题内容</a:t>
            </a:r>
            <a:endParaRPr lang="en-US" altLang="zh-CN" sz="1400" b="1" dirty="0">
              <a:latin typeface="微软雅黑" pitchFamily="34" charset="-122"/>
            </a:endParaRPr>
          </a:p>
        </p:txBody>
      </p:sp>
      <p:sp>
        <p:nvSpPr>
          <p:cNvPr id="49" name="TextBox 47"/>
          <p:cNvSpPr txBox="1">
            <a:spLocks noChangeArrowheads="1"/>
          </p:cNvSpPr>
          <p:nvPr/>
        </p:nvSpPr>
        <p:spPr bwMode="auto">
          <a:xfrm>
            <a:off x="2239336"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dirty="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0" name="TextBox 48"/>
          <p:cNvSpPr txBox="1">
            <a:spLocks noChangeArrowheads="1"/>
          </p:cNvSpPr>
          <p:nvPr/>
        </p:nvSpPr>
        <p:spPr bwMode="auto">
          <a:xfrm>
            <a:off x="5576692" y="1128068"/>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3"/>
                </a:solidFill>
                <a:latin typeface="微软雅黑" pitchFamily="34" charset="-122"/>
              </a:rPr>
              <a:t>添加标题内容</a:t>
            </a:r>
            <a:endParaRPr lang="en-US" altLang="zh-CN" sz="1400" b="1" dirty="0">
              <a:solidFill>
                <a:schemeClr val="accent3"/>
              </a:solidFill>
              <a:latin typeface="微软雅黑" pitchFamily="34" charset="-122"/>
            </a:endParaRPr>
          </a:p>
        </p:txBody>
      </p:sp>
      <p:sp>
        <p:nvSpPr>
          <p:cNvPr id="51" name="TextBox 49"/>
          <p:cNvSpPr txBox="1">
            <a:spLocks noChangeArrowheads="1"/>
          </p:cNvSpPr>
          <p:nvPr/>
        </p:nvSpPr>
        <p:spPr bwMode="auto">
          <a:xfrm>
            <a:off x="5076678" y="1519620"/>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2" name="TextBox 50"/>
          <p:cNvSpPr txBox="1">
            <a:spLocks noChangeArrowheads="1"/>
          </p:cNvSpPr>
          <p:nvPr/>
        </p:nvSpPr>
        <p:spPr bwMode="auto">
          <a:xfrm>
            <a:off x="2291060" y="4237832"/>
            <a:ext cx="1193999"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None/>
            </a:pPr>
            <a:r>
              <a:rPr lang="zh-CN" altLang="en-US" sz="1400" b="1" dirty="0">
                <a:solidFill>
                  <a:schemeClr val="accent2"/>
                </a:solidFill>
                <a:latin typeface="微软雅黑" pitchFamily="34" charset="-122"/>
              </a:rPr>
              <a:t>添加标题内容</a:t>
            </a:r>
            <a:endParaRPr lang="en-US" altLang="zh-CN" sz="1400" b="1" dirty="0">
              <a:solidFill>
                <a:schemeClr val="accent2"/>
              </a:solidFill>
              <a:latin typeface="微软雅黑" pitchFamily="34" charset="-122"/>
            </a:endParaRPr>
          </a:p>
        </p:txBody>
      </p:sp>
      <p:sp>
        <p:nvSpPr>
          <p:cNvPr id="53" name="TextBox 51"/>
          <p:cNvSpPr txBox="1">
            <a:spLocks noChangeArrowheads="1"/>
          </p:cNvSpPr>
          <p:nvPr/>
        </p:nvSpPr>
        <p:spPr bwMode="auto">
          <a:xfrm>
            <a:off x="2239336"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4" name="TextBox 52"/>
          <p:cNvSpPr txBox="1">
            <a:spLocks noChangeArrowheads="1"/>
          </p:cNvSpPr>
          <p:nvPr/>
        </p:nvSpPr>
        <p:spPr bwMode="auto">
          <a:xfrm>
            <a:off x="5576692" y="4237832"/>
            <a:ext cx="1195076" cy="278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None/>
            </a:pPr>
            <a:r>
              <a:rPr lang="zh-CN" altLang="en-US" sz="1400" b="1" dirty="0">
                <a:solidFill>
                  <a:schemeClr val="accent4"/>
                </a:solidFill>
                <a:latin typeface="微软雅黑" pitchFamily="34" charset="-122"/>
              </a:rPr>
              <a:t>添加标题内容</a:t>
            </a:r>
            <a:endParaRPr lang="en-US" altLang="zh-CN" sz="1400" b="1" dirty="0">
              <a:solidFill>
                <a:schemeClr val="accent4"/>
              </a:solidFill>
              <a:latin typeface="微软雅黑" pitchFamily="34" charset="-122"/>
            </a:endParaRPr>
          </a:p>
        </p:txBody>
      </p:sp>
      <p:sp>
        <p:nvSpPr>
          <p:cNvPr id="55" name="TextBox 53"/>
          <p:cNvSpPr txBox="1">
            <a:spLocks noChangeArrowheads="1"/>
          </p:cNvSpPr>
          <p:nvPr/>
        </p:nvSpPr>
        <p:spPr bwMode="auto">
          <a:xfrm>
            <a:off x="5076678" y="3414397"/>
            <a:ext cx="1759747" cy="739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84" tIns="31042" rIns="62084" bIns="31042">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sz="1100">
                <a:solidFill>
                  <a:schemeClr val="tx1"/>
                </a:solidFill>
                <a:latin typeface="微软雅黑" panose="020B0503020204020204" pitchFamily="34" charset="-122"/>
              </a:rPr>
              <a:t>这里可以添加主要内容这里可以添加主要内容这里可以添加主要内容这里可以添加主要内容</a:t>
            </a:r>
          </a:p>
        </p:txBody>
      </p:sp>
      <p:sp>
        <p:nvSpPr>
          <p:cNvPr id="56" name="TextBox 55"/>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19231931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35"/>
                                        </p:tgtEl>
                                        <p:attrNameLst>
                                          <p:attrName>ppt_y</p:attrName>
                                        </p:attrNameLst>
                                      </p:cBhvr>
                                      <p:tavLst>
                                        <p:tav tm="0">
                                          <p:val>
                                            <p:strVal val="#ppt_y"/>
                                          </p:val>
                                        </p:tav>
                                        <p:tav tm="100000">
                                          <p:val>
                                            <p:strVal val="#ppt_y"/>
                                          </p:val>
                                        </p:tav>
                                      </p:tavLst>
                                    </p:anim>
                                    <p:anim calcmode="lin" valueType="num">
                                      <p:cBhvr>
                                        <p:cTn id="1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35"/>
                                        </p:tgtEl>
                                      </p:cBhvr>
                                    </p:animEffect>
                                  </p:childTnLst>
                                </p:cTn>
                              </p:par>
                            </p:childTnLst>
                          </p:cTn>
                        </p:par>
                        <p:par>
                          <p:cTn id="16" fill="hold">
                            <p:stCondLst>
                              <p:cond delay="1450"/>
                            </p:stCondLst>
                            <p:childTnLst>
                              <p:par>
                                <p:cTn id="17" presetID="1" presetClass="entr" presetSubtype="0" fill="hold" nodeType="after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1.46481E-6 -2.96296E-6 L -0.313 -0.10856 " pathEditMode="relative" rAng="0" ptsTypes="AA">
                                      <p:cBhvr>
                                        <p:cTn id="26" dur="1000" spd="-99900" fill="hold"/>
                                        <p:tgtEl>
                                          <p:spTgt spid="45"/>
                                        </p:tgtEl>
                                        <p:attrNameLst>
                                          <p:attrName>ppt_x,ppt_y</p:attrName>
                                        </p:attrNameLst>
                                      </p:cBhvr>
                                      <p:rCtr x="-15500" y="-5300"/>
                                    </p:animMotion>
                                  </p:childTnLst>
                                </p:cTn>
                              </p:par>
                              <p:par>
                                <p:cTn id="27" presetID="56" presetClass="path" presetSubtype="0" accel="50000" decel="50000" fill="hold" nodeType="withEffect">
                                  <p:stCondLst>
                                    <p:cond delay="0"/>
                                  </p:stCondLst>
                                  <p:childTnLst>
                                    <p:animMotion origin="layout" path="M 1.67816E-7 4.81481E-6 L 0.30831 0.12546 " pathEditMode="relative" rAng="0" ptsTypes="AA">
                                      <p:cBhvr>
                                        <p:cTn id="28" dur="1000" spd="-99900" fill="hold"/>
                                        <p:tgtEl>
                                          <p:spTgt spid="36"/>
                                        </p:tgtEl>
                                        <p:attrNameLst>
                                          <p:attrName>ppt_x,ppt_y</p:attrName>
                                        </p:attrNameLst>
                                      </p:cBhvr>
                                      <p:rCtr x="15400" y="6300"/>
                                    </p:animMotion>
                                  </p:childTnLst>
                                </p:cTn>
                              </p:par>
                              <p:par>
                                <p:cTn id="29" presetID="56" presetClass="path" presetSubtype="0" accel="50000" decel="50000" fill="hold" nodeType="withEffect">
                                  <p:stCondLst>
                                    <p:cond delay="0"/>
                                  </p:stCondLst>
                                  <p:childTnLst>
                                    <p:animMotion origin="layout" path="M -1.26838E-6 -4.81481E-6 L 0.30623 -0.10416 " pathEditMode="relative" rAng="0" ptsTypes="AA">
                                      <p:cBhvr>
                                        <p:cTn id="30" dur="1000" spd="-99900" fill="hold"/>
                                        <p:tgtEl>
                                          <p:spTgt spid="39"/>
                                        </p:tgtEl>
                                        <p:attrNameLst>
                                          <p:attrName>ppt_x,ppt_y</p:attrName>
                                        </p:attrNameLst>
                                      </p:cBhvr>
                                      <p:rCtr x="15300" y="-5100"/>
                                    </p:animMotion>
                                  </p:childTnLst>
                                </p:cTn>
                              </p:par>
                              <p:par>
                                <p:cTn id="31" presetID="56" presetClass="path" presetSubtype="0" accel="50000" decel="50000" fill="hold" nodeType="withEffect">
                                  <p:stCondLst>
                                    <p:cond delay="0"/>
                                  </p:stCondLst>
                                  <p:childTnLst>
                                    <p:animMotion origin="layout" path="M 4.06791E-6 -4.81481E-6 L -0.30923 0.12084 " pathEditMode="relative" rAng="0" ptsTypes="AA">
                                      <p:cBhvr>
                                        <p:cTn id="32" dur="1000" spd="-99900" fill="hold"/>
                                        <p:tgtEl>
                                          <p:spTgt spid="42"/>
                                        </p:tgtEl>
                                        <p:attrNameLst>
                                          <p:attrName>ppt_x,ppt_y</p:attrName>
                                        </p:attrNameLst>
                                      </p:cBhvr>
                                      <p:rCtr x="-15400" y="6000"/>
                                    </p:animMotion>
                                  </p:childTnLst>
                                </p:cTn>
                              </p:par>
                            </p:childTnLst>
                          </p:cTn>
                        </p:par>
                        <p:par>
                          <p:cTn id="33" fill="hold">
                            <p:stCondLst>
                              <p:cond delay="2450"/>
                            </p:stCondLst>
                            <p:childTnLst>
                              <p:par>
                                <p:cTn id="34" presetID="22" presetClass="entr" presetSubtype="8"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wipe(left)">
                                      <p:cBhvr>
                                        <p:cTn id="36" dur="500"/>
                                        <p:tgtEl>
                                          <p:spTgt spid="30"/>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right)">
                                      <p:cBhvr>
                                        <p:cTn id="39" dur="500"/>
                                        <p:tgtEl>
                                          <p:spTgt spid="31"/>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33"/>
                                        </p:tgtEl>
                                        <p:attrNameLst>
                                          <p:attrName>style.visibility</p:attrName>
                                        </p:attrNameLst>
                                      </p:cBhvr>
                                      <p:to>
                                        <p:strVal val="visible"/>
                                      </p:to>
                                    </p:set>
                                    <p:animEffect transition="in" filter="wipe(right)">
                                      <p:cBhvr>
                                        <p:cTn id="42" dur="500"/>
                                        <p:tgtEl>
                                          <p:spTgt spid="3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wipe(left)">
                                      <p:cBhvr>
                                        <p:cTn id="45" dur="500"/>
                                        <p:tgtEl>
                                          <p:spTgt spid="32"/>
                                        </p:tgtEl>
                                      </p:cBhvr>
                                    </p:animEffect>
                                  </p:childTnLst>
                                </p:cTn>
                              </p:par>
                            </p:childTnLst>
                          </p:cTn>
                        </p:par>
                        <p:par>
                          <p:cTn id="46" fill="hold">
                            <p:stCondLst>
                              <p:cond delay="2950"/>
                            </p:stCondLst>
                            <p:childTnLst>
                              <p:par>
                                <p:cTn id="47" presetID="47" presetClass="entr" presetSubtype="0"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1000"/>
                                        <p:tgtEl>
                                          <p:spTgt spid="48"/>
                                        </p:tgtEl>
                                      </p:cBhvr>
                                    </p:animEffect>
                                    <p:anim calcmode="lin" valueType="num">
                                      <p:cBhvr>
                                        <p:cTn id="50" dur="1000" fill="hold"/>
                                        <p:tgtEl>
                                          <p:spTgt spid="48"/>
                                        </p:tgtEl>
                                        <p:attrNameLst>
                                          <p:attrName>ppt_x</p:attrName>
                                        </p:attrNameLst>
                                      </p:cBhvr>
                                      <p:tavLst>
                                        <p:tav tm="0">
                                          <p:val>
                                            <p:strVal val="#ppt_x"/>
                                          </p:val>
                                        </p:tav>
                                        <p:tav tm="100000">
                                          <p:val>
                                            <p:strVal val="#ppt_x"/>
                                          </p:val>
                                        </p:tav>
                                      </p:tavLst>
                                    </p:anim>
                                    <p:anim calcmode="lin" valueType="num">
                                      <p:cBhvr>
                                        <p:cTn id="51" dur="1000" fill="hold"/>
                                        <p:tgtEl>
                                          <p:spTgt spid="48"/>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50"/>
                                        </p:tgtEl>
                                        <p:attrNameLst>
                                          <p:attrName>style.visibility</p:attrName>
                                        </p:attrNameLst>
                                      </p:cBhvr>
                                      <p:to>
                                        <p:strVal val="visible"/>
                                      </p:to>
                                    </p:set>
                                    <p:animEffect transition="in" filter="fade">
                                      <p:cBhvr>
                                        <p:cTn id="54" dur="1000"/>
                                        <p:tgtEl>
                                          <p:spTgt spid="50"/>
                                        </p:tgtEl>
                                      </p:cBhvr>
                                    </p:animEffect>
                                    <p:anim calcmode="lin" valueType="num">
                                      <p:cBhvr>
                                        <p:cTn id="55" dur="1000" fill="hold"/>
                                        <p:tgtEl>
                                          <p:spTgt spid="50"/>
                                        </p:tgtEl>
                                        <p:attrNameLst>
                                          <p:attrName>ppt_x</p:attrName>
                                        </p:attrNameLst>
                                      </p:cBhvr>
                                      <p:tavLst>
                                        <p:tav tm="0">
                                          <p:val>
                                            <p:strVal val="#ppt_x"/>
                                          </p:val>
                                        </p:tav>
                                        <p:tav tm="100000">
                                          <p:val>
                                            <p:strVal val="#ppt_x"/>
                                          </p:val>
                                        </p:tav>
                                      </p:tavLst>
                                    </p:anim>
                                    <p:anim calcmode="lin" valueType="num">
                                      <p:cBhvr>
                                        <p:cTn id="56" dur="1000" fill="hold"/>
                                        <p:tgtEl>
                                          <p:spTgt spid="5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54"/>
                                        </p:tgtEl>
                                        <p:attrNameLst>
                                          <p:attrName>style.visibility</p:attrName>
                                        </p:attrNameLst>
                                      </p:cBhvr>
                                      <p:to>
                                        <p:strVal val="visible"/>
                                      </p:to>
                                    </p:set>
                                    <p:animEffect transition="in" filter="fade">
                                      <p:cBhvr>
                                        <p:cTn id="59" dur="1000"/>
                                        <p:tgtEl>
                                          <p:spTgt spid="54"/>
                                        </p:tgtEl>
                                      </p:cBhvr>
                                    </p:animEffect>
                                    <p:anim calcmode="lin" valueType="num">
                                      <p:cBhvr>
                                        <p:cTn id="60" dur="1000" fill="hold"/>
                                        <p:tgtEl>
                                          <p:spTgt spid="54"/>
                                        </p:tgtEl>
                                        <p:attrNameLst>
                                          <p:attrName>ppt_x</p:attrName>
                                        </p:attrNameLst>
                                      </p:cBhvr>
                                      <p:tavLst>
                                        <p:tav tm="0">
                                          <p:val>
                                            <p:strVal val="#ppt_x"/>
                                          </p:val>
                                        </p:tav>
                                        <p:tav tm="100000">
                                          <p:val>
                                            <p:strVal val="#ppt_x"/>
                                          </p:val>
                                        </p:tav>
                                      </p:tavLst>
                                    </p:anim>
                                    <p:anim calcmode="lin" valueType="num">
                                      <p:cBhvr>
                                        <p:cTn id="61" dur="1000" fill="hold"/>
                                        <p:tgtEl>
                                          <p:spTgt spid="5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Effect transition="in" filter="fade">
                                      <p:cBhvr>
                                        <p:cTn id="64" dur="1000"/>
                                        <p:tgtEl>
                                          <p:spTgt spid="52"/>
                                        </p:tgtEl>
                                      </p:cBhvr>
                                    </p:animEffect>
                                    <p:anim calcmode="lin" valueType="num">
                                      <p:cBhvr>
                                        <p:cTn id="65" dur="1000" fill="hold"/>
                                        <p:tgtEl>
                                          <p:spTgt spid="52"/>
                                        </p:tgtEl>
                                        <p:attrNameLst>
                                          <p:attrName>ppt_x</p:attrName>
                                        </p:attrNameLst>
                                      </p:cBhvr>
                                      <p:tavLst>
                                        <p:tav tm="0">
                                          <p:val>
                                            <p:strVal val="#ppt_x"/>
                                          </p:val>
                                        </p:tav>
                                        <p:tav tm="100000">
                                          <p:val>
                                            <p:strVal val="#ppt_x"/>
                                          </p:val>
                                        </p:tav>
                                      </p:tavLst>
                                    </p:anim>
                                    <p:anim calcmode="lin" valueType="num">
                                      <p:cBhvr>
                                        <p:cTn id="66" dur="1000" fill="hold"/>
                                        <p:tgtEl>
                                          <p:spTgt spid="52"/>
                                        </p:tgtEl>
                                        <p:attrNameLst>
                                          <p:attrName>ppt_y</p:attrName>
                                        </p:attrNameLst>
                                      </p:cBhvr>
                                      <p:tavLst>
                                        <p:tav tm="0">
                                          <p:val>
                                            <p:strVal val="#ppt_y+.1"/>
                                          </p:val>
                                        </p:tav>
                                        <p:tav tm="100000">
                                          <p:val>
                                            <p:strVal val="#ppt_y"/>
                                          </p:val>
                                        </p:tav>
                                      </p:tavLst>
                                    </p:anim>
                                  </p:childTnLst>
                                </p:cTn>
                              </p:par>
                            </p:childTnLst>
                          </p:cTn>
                        </p:par>
                        <p:par>
                          <p:cTn id="67" fill="hold">
                            <p:stCondLst>
                              <p:cond delay="3950"/>
                            </p:stCondLst>
                            <p:childTnLst>
                              <p:par>
                                <p:cTn id="68" presetID="22" presetClass="entr" presetSubtype="1" fill="hold" grpId="0" nodeType="afterEffect">
                                  <p:stCondLst>
                                    <p:cond delay="0"/>
                                  </p:stCondLst>
                                  <p:childTnLst>
                                    <p:set>
                                      <p:cBhvr>
                                        <p:cTn id="69" dur="1" fill="hold">
                                          <p:stCondLst>
                                            <p:cond delay="0"/>
                                          </p:stCondLst>
                                        </p:cTn>
                                        <p:tgtEl>
                                          <p:spTgt spid="49"/>
                                        </p:tgtEl>
                                        <p:attrNameLst>
                                          <p:attrName>style.visibility</p:attrName>
                                        </p:attrNameLst>
                                      </p:cBhvr>
                                      <p:to>
                                        <p:strVal val="visible"/>
                                      </p:to>
                                    </p:set>
                                    <p:animEffect transition="in" filter="wipe(up)">
                                      <p:cBhvr>
                                        <p:cTn id="70" dur="500"/>
                                        <p:tgtEl>
                                          <p:spTgt spid="49"/>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Effect transition="in" filter="wipe(up)">
                                      <p:cBhvr>
                                        <p:cTn id="73" dur="500"/>
                                        <p:tgtEl>
                                          <p:spTgt spid="51"/>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down)">
                                      <p:cBhvr>
                                        <p:cTn id="76" dur="500"/>
                                        <p:tgtEl>
                                          <p:spTgt spid="53"/>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55"/>
                                        </p:tgtEl>
                                        <p:attrNameLst>
                                          <p:attrName>style.visibility</p:attrName>
                                        </p:attrNameLst>
                                      </p:cBhvr>
                                      <p:to>
                                        <p:strVal val="visible"/>
                                      </p:to>
                                    </p:set>
                                    <p:animEffect transition="in" filter="wipe(down)">
                                      <p:cBhvr>
                                        <p:cTn id="7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autoUpdateAnimBg="0"/>
      <p:bldP spid="35" grpId="0"/>
      <p:bldP spid="48" grpId="0" autoUpdateAnimBg="0"/>
      <p:bldP spid="49" grpId="0" autoUpdateAnimBg="0"/>
      <p:bldP spid="50" grpId="0" autoUpdateAnimBg="0"/>
      <p:bldP spid="51" grpId="0" autoUpdateAnimBg="0"/>
      <p:bldP spid="52" grpId="0" autoUpdateAnimBg="0"/>
      <p:bldP spid="53" grpId="0" autoUpdateAnimBg="0"/>
      <p:bldP spid="54" grpId="0" autoUpdateAnimBg="0"/>
      <p:bldP spid="55"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91818"/>
            <a:ext cx="9144000" cy="9695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tx1">
                    <a:lumMod val="75000"/>
                    <a:lumOff val="25000"/>
                  </a:schemeClr>
                </a:solidFill>
                <a:latin typeface="微软雅黑" pitchFamily="34" charset="-122"/>
                <a:ea typeface="微软雅黑" pitchFamily="34" charset="-122"/>
              </a:rPr>
              <a:t>详细内容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。点击</a:t>
            </a:r>
            <a:r>
              <a:rPr lang="zh-CN" altLang="en-US" sz="12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200" dirty="0" smtClean="0">
                <a:solidFill>
                  <a:schemeClr val="tx1">
                    <a:lumMod val="75000"/>
                    <a:lumOff val="25000"/>
                  </a:schemeClr>
                </a:solidFill>
                <a:latin typeface="微软雅黑" pitchFamily="34" charset="-122"/>
                <a:ea typeface="微软雅黑" pitchFamily="34" charset="-122"/>
              </a:rPr>
              <a:t>，请</a:t>
            </a:r>
            <a:r>
              <a:rPr lang="zh-CN" altLang="en-US" sz="12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val="2762604858"/>
      </p:ext>
    </p:extLst>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SCORM_RATE_SLIDES" val="1"/>
  <p:tag name="ISPRING_ULTRA_SCORM_SLIDE_COUNT" val="1"/>
</p:tagLst>
</file>

<file path=ppt/theme/theme1.xml><?xml version="1.0" encoding="utf-8"?>
<a:theme xmlns:a="http://schemas.openxmlformats.org/drawingml/2006/main" name="Office 主题">
  <a:themeElements>
    <a:clrScheme name="自定义 258">
      <a:dk1>
        <a:sysClr val="windowText" lastClr="000000"/>
      </a:dk1>
      <a:lt1>
        <a:sysClr val="window" lastClr="FFFFFF"/>
      </a:lt1>
      <a:dk2>
        <a:srgbClr val="1F497D"/>
      </a:dk2>
      <a:lt2>
        <a:srgbClr val="EEECE1"/>
      </a:lt2>
      <a:accent1>
        <a:srgbClr val="002161"/>
      </a:accent1>
      <a:accent2>
        <a:srgbClr val="002161"/>
      </a:accent2>
      <a:accent3>
        <a:srgbClr val="002161"/>
      </a:accent3>
      <a:accent4>
        <a:srgbClr val="002161"/>
      </a:accent4>
      <a:accent5>
        <a:srgbClr val="7F7F7F"/>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930</TotalTime>
  <Words>3310</Words>
  <Application>Microsoft Office PowerPoint</Application>
  <PresentationFormat>全屏显示(16:9)</PresentationFormat>
  <Paragraphs>401</Paragraphs>
  <Slides>34</Slides>
  <Notes>33</Notes>
  <HiddenSlides>0</HiddenSlides>
  <MMClips>1</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常董</dc:creator>
  <cp:lastModifiedBy>Administrator</cp:lastModifiedBy>
  <cp:revision>127</cp:revision>
  <dcterms:created xsi:type="dcterms:W3CDTF">2015-10-16T03:54:15Z</dcterms:created>
  <dcterms:modified xsi:type="dcterms:W3CDTF">2016-08-22T03:44:56Z</dcterms:modified>
</cp:coreProperties>
</file>