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微软雅黑" pitchFamily="34" charset="-122"/>
      <p:regular r:id="rId37"/>
      <p:bold r:id="rId38"/>
    </p:embeddedFont>
    <p:embeddedFont>
      <p:font typeface="Calibri Light" charset="0"/>
      <p:regular r:id="rId39"/>
      <p: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-450" y="-432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96-49B5-AA59-75427DA570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96-49B5-AA59-75427DA570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C96-49B5-AA59-75427DA570D4}"/>
            </c:ext>
          </c:extLst>
        </c:ser>
        <c:dLbls/>
        <c:gapWidth val="40"/>
        <c:overlap val="100"/>
        <c:axId val="58391936"/>
        <c:axId val="58628736"/>
      </c:barChart>
      <c:catAx>
        <c:axId val="5839193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8628736"/>
        <c:crosses val="autoZero"/>
        <c:auto val="1"/>
        <c:lblAlgn val="ctr"/>
        <c:lblOffset val="100"/>
      </c:catAx>
      <c:valAx>
        <c:axId val="586287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83919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2C-4C1A-9AD0-E050224424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12C-4C1A-9AD0-E050224424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12C-4C1A-9AD0-E050224424E1}"/>
            </c:ext>
          </c:extLst>
        </c:ser>
        <c:dLbls/>
        <c:gapWidth val="110"/>
        <c:overlap val="30"/>
        <c:axId val="149264256"/>
        <c:axId val="149265792"/>
      </c:barChart>
      <c:catAx>
        <c:axId val="14926425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9265792"/>
        <c:crosses val="autoZero"/>
        <c:auto val="1"/>
        <c:lblAlgn val="ctr"/>
        <c:lblOffset val="100"/>
      </c:catAx>
      <c:valAx>
        <c:axId val="149265792"/>
        <c:scaling>
          <c:orientation val="minMax"/>
        </c:scaling>
        <c:delete val="1"/>
        <c:axPos val="l"/>
        <c:numFmt formatCode="General" sourceLinked="1"/>
        <c:tickLblPos val="none"/>
        <c:crossAx val="149264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599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31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152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895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283391" cy="4508928"/>
            <a:chOff x="1441759" y="1173302"/>
            <a:chExt cx="9167914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5056998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30"/>
            <a:ext cx="5771270" cy="1200330"/>
            <a:chOff x="5726122" y="4661824"/>
            <a:chExt cx="5599817" cy="1585145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3" cy="15851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年终工</a:t>
              </a:r>
              <a:endParaRPr lang="en-US" altLang="zh-CN" sz="72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5851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cs typeface="+mn-ea"/>
                  <a:sym typeface="+mn-lt"/>
                </a:rPr>
                <a:t>作总结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7606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cs typeface="+mn-ea"/>
                  <a:sym typeface="+mn-lt"/>
                </a:rPr>
                <a:t>02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7"/>
                <a:ext cx="2360223" cy="942012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cs typeface="+mn-ea"/>
                  <a:sym typeface="+mn-lt"/>
                </a:rPr>
                <a:t>01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4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>
                    <a:cs typeface="+mn-ea"/>
                    <a:sym typeface="+mn-lt"/>
                  </a:rPr>
                  <a:t>03</a:t>
                </a:r>
                <a:endParaRPr lang="zh-CN" altLang="en-US" sz="6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4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>
                    <a:cs typeface="+mn-ea"/>
                    <a:sym typeface="+mn-lt"/>
                  </a:rPr>
                  <a:t>04</a:t>
                </a:r>
                <a:endParaRPr lang="zh-CN" altLang="en-US" sz="6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018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4120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  <a:solidFill>
            <a:schemeClr val="accent2">
              <a:lumMod val="40000"/>
              <a:lumOff val="60000"/>
            </a:schemeClr>
          </a:solidFill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  <a:grpFill/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67529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xmlns="" val="3196975606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7301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027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1081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67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xmlns="" val="4106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1649551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1260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7164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 xmlns="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 xmlns="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 xmlns="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360969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0415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2434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5047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1666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xmlns="" val="4132896981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0499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5448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511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46554"/>
              <a:chOff x="869805" y="4213596"/>
              <a:chExt cx="2220117" cy="114655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86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8648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3556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0919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359075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2937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436925223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3578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0331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5">
              <a:lumMod val="60000"/>
              <a:lumOff val="40000"/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058768"/>
            <a:chOff x="7481888" y="4022393"/>
            <a:chExt cx="2094698" cy="105876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3738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306478"/>
              <a:chOff x="869805" y="4213596"/>
              <a:chExt cx="2220117" cy="1306478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306478"/>
              <a:chOff x="869805" y="4213596"/>
              <a:chExt cx="2220117" cy="1306478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173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93097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4729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0282D0"/>
      </a:accent1>
      <a:accent2>
        <a:srgbClr val="004D86"/>
      </a:accent2>
      <a:accent3>
        <a:srgbClr val="00B0F0"/>
      </a:accent3>
      <a:accent4>
        <a:srgbClr val="00C49F"/>
      </a:accent4>
      <a:accent5>
        <a:srgbClr val="FFFFFF"/>
      </a:accent5>
      <a:accent6>
        <a:srgbClr val="FFFFFF"/>
      </a:accent6>
      <a:hlink>
        <a:srgbClr val="FFFFFF"/>
      </a:hlink>
      <a:folHlink>
        <a:srgbClr val="B2B2B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2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0282D0"/>
      </a:accent1>
      <a:accent2>
        <a:srgbClr val="004D86"/>
      </a:accent2>
      <a:accent3>
        <a:srgbClr val="00B0F0"/>
      </a:accent3>
      <a:accent4>
        <a:srgbClr val="00C49F"/>
      </a:accent4>
      <a:accent5>
        <a:srgbClr val="FFFFFF"/>
      </a:accent5>
      <a:accent6>
        <a:srgbClr val="FFFFFF"/>
      </a:accent6>
      <a:hlink>
        <a:srgbClr val="FFFF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</TotalTime>
  <Words>4818</Words>
  <Application>Microsoft Office PowerPoint</Application>
  <PresentationFormat>自定义</PresentationFormat>
  <Paragraphs>240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微软雅黑</vt:lpstr>
      <vt:lpstr>Wingdings</vt:lpstr>
      <vt:lpstr>Calibri Light</vt:lpstr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293</cp:revision>
  <dcterms:created xsi:type="dcterms:W3CDTF">2014-11-23T16:31:18Z</dcterms:created>
  <dcterms:modified xsi:type="dcterms:W3CDTF">2016-10-09T07:27:49Z</dcterms:modified>
  <cp:category>https://800sucai.taobao.com/</cp:category>
</cp:coreProperties>
</file>