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0" r:id="rId13"/>
    <p:sldId id="288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9" r:id="rId32"/>
    <p:sldId id="290" r:id="rId3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CE0"/>
    <a:srgbClr val="FFFFCC"/>
    <a:srgbClr val="DDDDDD"/>
    <a:srgbClr val="B2B2B2"/>
    <a:srgbClr val="000000"/>
    <a:srgbClr val="000066"/>
    <a:srgbClr val="FFFFFF"/>
    <a:srgbClr val="EEEB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35" autoAdjust="0"/>
    <p:restoredTop sz="94660" autoAdjust="0"/>
  </p:normalViewPr>
  <p:slideViewPr>
    <p:cSldViewPr>
      <p:cViewPr>
        <p:scale>
          <a:sx n="107" d="100"/>
          <a:sy n="107" d="100"/>
        </p:scale>
        <p:origin x="-1956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Tx/>
              <a:buNone/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C87AA9D-4638-4116-9755-DB67299CDA7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115209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Tx/>
              <a:buNone/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C2CCABF-1879-4D47-8496-5F4F93DADA4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94236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771F5A96-02DB-4F63-A0AE-09ECC3599962}" type="slidenum">
              <a:rPr lang="en-US" altLang="zh-CN"/>
              <a:pPr/>
              <a:t>16</a:t>
            </a:fld>
            <a:endParaRPr lang="en-US" altLang="zh-CN"/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4294967295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r>
              <a:rPr lang="en-US" altLang="zh-CN" smtClean="0"/>
              <a:t>Content Layouts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1" descr="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7138" y="374650"/>
            <a:ext cx="2071687" cy="499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32"/>
          <p:cNvSpPr txBox="1">
            <a:spLocks noChangeArrowheads="1"/>
          </p:cNvSpPr>
          <p:nvPr/>
        </p:nvSpPr>
        <p:spPr bwMode="auto">
          <a:xfrm>
            <a:off x="7847013" y="239713"/>
            <a:ext cx="11969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sz="2000">
                <a:solidFill>
                  <a:srgbClr val="FFFFFF"/>
                </a:solidFill>
                <a:latin typeface="Arial Black" pitchFamily="34" charset="0"/>
                <a:ea typeface="宋体" pitchFamily="2" charset="-122"/>
              </a:rPr>
              <a:t>L/O/G/O</a:t>
            </a:r>
          </a:p>
        </p:txBody>
      </p:sp>
      <p:pic>
        <p:nvPicPr>
          <p:cNvPr id="6" name="Picture 30" descr="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98"/>
          <a:stretch>
            <a:fillRect/>
          </a:stretch>
        </p:blipFill>
        <p:spPr bwMode="auto">
          <a:xfrm>
            <a:off x="314325" y="692150"/>
            <a:ext cx="1973263" cy="364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9" descr="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25"/>
          <a:stretch>
            <a:fillRect/>
          </a:stretch>
        </p:blipFill>
        <p:spPr bwMode="auto">
          <a:xfrm>
            <a:off x="5062538" y="1268413"/>
            <a:ext cx="1795462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8" descr="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134"/>
          <a:stretch>
            <a:fillRect/>
          </a:stretch>
        </p:blipFill>
        <p:spPr bwMode="auto">
          <a:xfrm>
            <a:off x="7164388" y="908050"/>
            <a:ext cx="1979612" cy="388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41"/>
          <p:cNvGrpSpPr>
            <a:grpSpLocks/>
          </p:cNvGrpSpPr>
          <p:nvPr/>
        </p:nvGrpSpPr>
        <p:grpSpPr bwMode="auto">
          <a:xfrm>
            <a:off x="0" y="0"/>
            <a:ext cx="9144000" cy="171450"/>
            <a:chOff x="0" y="0"/>
            <a:chExt cx="5760" cy="108"/>
          </a:xfrm>
        </p:grpSpPr>
        <p:sp>
          <p:nvSpPr>
            <p:cNvPr id="10" name="Rectangle 24"/>
            <p:cNvSpPr>
              <a:spLocks noChangeArrowheads="1"/>
            </p:cNvSpPr>
            <p:nvPr userDrawn="1"/>
          </p:nvSpPr>
          <p:spPr bwMode="auto">
            <a:xfrm>
              <a:off x="0" y="0"/>
              <a:ext cx="1440" cy="10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" name="Rectangle 25"/>
            <p:cNvSpPr>
              <a:spLocks noChangeArrowheads="1"/>
            </p:cNvSpPr>
            <p:nvPr userDrawn="1"/>
          </p:nvSpPr>
          <p:spPr bwMode="auto">
            <a:xfrm>
              <a:off x="1440" y="0"/>
              <a:ext cx="1441" cy="1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" name="Rectangle 26"/>
            <p:cNvSpPr>
              <a:spLocks noChangeArrowheads="1"/>
            </p:cNvSpPr>
            <p:nvPr userDrawn="1"/>
          </p:nvSpPr>
          <p:spPr bwMode="auto">
            <a:xfrm>
              <a:off x="2882" y="0"/>
              <a:ext cx="1440" cy="108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" name="Rectangle 27"/>
            <p:cNvSpPr>
              <a:spLocks noChangeArrowheads="1"/>
            </p:cNvSpPr>
            <p:nvPr userDrawn="1"/>
          </p:nvSpPr>
          <p:spPr bwMode="auto">
            <a:xfrm>
              <a:off x="4320" y="0"/>
              <a:ext cx="1440" cy="108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4" name="Group 34"/>
          <p:cNvGrpSpPr>
            <a:grpSpLocks/>
          </p:cNvGrpSpPr>
          <p:nvPr/>
        </p:nvGrpSpPr>
        <p:grpSpPr bwMode="auto">
          <a:xfrm>
            <a:off x="0" y="0"/>
            <a:ext cx="2286000" cy="3714750"/>
            <a:chOff x="0" y="0"/>
            <a:chExt cx="1440" cy="2340"/>
          </a:xfrm>
        </p:grpSpPr>
        <p:sp>
          <p:nvSpPr>
            <p:cNvPr id="15" name="Rectangle 7"/>
            <p:cNvSpPr>
              <a:spLocks noChangeArrowheads="1"/>
            </p:cNvSpPr>
            <p:nvPr/>
          </p:nvSpPr>
          <p:spPr bwMode="gray">
            <a:xfrm>
              <a:off x="0" y="0"/>
              <a:ext cx="1440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7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gray">
            <a:xfrm>
              <a:off x="1338" y="0"/>
              <a:ext cx="102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  <a:alpha val="30000"/>
                  </a:schemeClr>
                </a:gs>
                <a:gs pos="50000">
                  <a:schemeClr val="accent1">
                    <a:alpha val="7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3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gray">
            <a:xfrm>
              <a:off x="0" y="0"/>
              <a:ext cx="486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  <a:alpha val="30000"/>
                  </a:schemeClr>
                </a:gs>
                <a:gs pos="50000">
                  <a:schemeClr val="accent1">
                    <a:alpha val="7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3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8" name="Rectangle 22"/>
            <p:cNvSpPr>
              <a:spLocks noChangeArrowheads="1"/>
            </p:cNvSpPr>
            <p:nvPr/>
          </p:nvSpPr>
          <p:spPr bwMode="gray">
            <a:xfrm>
              <a:off x="0" y="0"/>
              <a:ext cx="1440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</p:grpSp>
      <p:grpSp>
        <p:nvGrpSpPr>
          <p:cNvPr id="19" name="Group 40"/>
          <p:cNvGrpSpPr>
            <a:grpSpLocks/>
          </p:cNvGrpSpPr>
          <p:nvPr/>
        </p:nvGrpSpPr>
        <p:grpSpPr bwMode="auto">
          <a:xfrm>
            <a:off x="6858000" y="0"/>
            <a:ext cx="2286000" cy="4941888"/>
            <a:chOff x="4320" y="0"/>
            <a:chExt cx="1440" cy="3113"/>
          </a:xfrm>
        </p:grpSpPr>
        <p:sp>
          <p:nvSpPr>
            <p:cNvPr id="20" name="Rectangle 11"/>
            <p:cNvSpPr>
              <a:spLocks noChangeArrowheads="1"/>
            </p:cNvSpPr>
            <p:nvPr/>
          </p:nvSpPr>
          <p:spPr bwMode="gray">
            <a:xfrm>
              <a:off x="4320" y="0"/>
              <a:ext cx="112" cy="2655"/>
            </a:xfrm>
            <a:prstGeom prst="rect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  <a:alpha val="0"/>
                  </a:schemeClr>
                </a:gs>
                <a:gs pos="50000">
                  <a:schemeClr val="folHlink">
                    <a:alpha val="70000"/>
                  </a:schemeClr>
                </a:gs>
                <a:gs pos="100000">
                  <a:schemeClr val="fol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grpSp>
          <p:nvGrpSpPr>
            <p:cNvPr id="21" name="Group 38"/>
            <p:cNvGrpSpPr>
              <a:grpSpLocks/>
            </p:cNvGrpSpPr>
            <p:nvPr userDrawn="1"/>
          </p:nvGrpSpPr>
          <p:grpSpPr bwMode="auto">
            <a:xfrm>
              <a:off x="4320" y="0"/>
              <a:ext cx="1440" cy="3113"/>
              <a:chOff x="4320" y="0"/>
              <a:chExt cx="1440" cy="3113"/>
            </a:xfrm>
          </p:grpSpPr>
          <p:sp>
            <p:nvSpPr>
              <p:cNvPr id="22" name="Rectangle 9"/>
              <p:cNvSpPr>
                <a:spLocks noChangeArrowheads="1"/>
              </p:cNvSpPr>
              <p:nvPr/>
            </p:nvSpPr>
            <p:spPr bwMode="gray">
              <a:xfrm>
                <a:off x="4320" y="0"/>
                <a:ext cx="1440" cy="3113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alpha val="7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23" name="Rectangle 10"/>
              <p:cNvSpPr>
                <a:spLocks noChangeArrowheads="1"/>
              </p:cNvSpPr>
              <p:nvPr/>
            </p:nvSpPr>
            <p:spPr bwMode="gray">
              <a:xfrm>
                <a:off x="5420" y="0"/>
                <a:ext cx="340" cy="2655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  <a:gs pos="50000">
                    <a:schemeClr val="folHlink">
                      <a:alpha val="7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24" name="Rectangle 21"/>
              <p:cNvSpPr>
                <a:spLocks noChangeArrowheads="1"/>
              </p:cNvSpPr>
              <p:nvPr/>
            </p:nvSpPr>
            <p:spPr bwMode="gray">
              <a:xfrm>
                <a:off x="4320" y="0"/>
                <a:ext cx="1440" cy="3113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alpha val="5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</p:grpSp>
      </p:grpSp>
      <p:grpSp>
        <p:nvGrpSpPr>
          <p:cNvPr id="25" name="Group 39"/>
          <p:cNvGrpSpPr>
            <a:grpSpLocks/>
          </p:cNvGrpSpPr>
          <p:nvPr/>
        </p:nvGrpSpPr>
        <p:grpSpPr bwMode="auto">
          <a:xfrm>
            <a:off x="4575175" y="0"/>
            <a:ext cx="2286000" cy="3716338"/>
            <a:chOff x="2882" y="0"/>
            <a:chExt cx="1440" cy="2341"/>
          </a:xfrm>
        </p:grpSpPr>
        <p:sp>
          <p:nvSpPr>
            <p:cNvPr id="26" name="Rectangle 12"/>
            <p:cNvSpPr>
              <a:spLocks noChangeArrowheads="1"/>
            </p:cNvSpPr>
            <p:nvPr/>
          </p:nvSpPr>
          <p:spPr bwMode="gray">
            <a:xfrm>
              <a:off x="2882" y="0"/>
              <a:ext cx="144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alpha val="7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27" name="Rectangle 13"/>
            <p:cNvSpPr>
              <a:spLocks noChangeArrowheads="1"/>
            </p:cNvSpPr>
            <p:nvPr/>
          </p:nvSpPr>
          <p:spPr bwMode="gray">
            <a:xfrm>
              <a:off x="2882" y="0"/>
              <a:ext cx="81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  <a:alpha val="30000"/>
                  </a:schemeClr>
                </a:gs>
                <a:gs pos="50000">
                  <a:schemeClr val="hlink">
                    <a:alpha val="7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3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28" name="Rectangle 20"/>
            <p:cNvSpPr>
              <a:spLocks noChangeArrowheads="1"/>
            </p:cNvSpPr>
            <p:nvPr/>
          </p:nvSpPr>
          <p:spPr bwMode="gray">
            <a:xfrm>
              <a:off x="2882" y="0"/>
              <a:ext cx="144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alpha val="5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</p:grpSp>
      <p:grpSp>
        <p:nvGrpSpPr>
          <p:cNvPr id="29" name="Group 35"/>
          <p:cNvGrpSpPr>
            <a:grpSpLocks/>
          </p:cNvGrpSpPr>
          <p:nvPr/>
        </p:nvGrpSpPr>
        <p:grpSpPr bwMode="auto">
          <a:xfrm>
            <a:off x="2286000" y="0"/>
            <a:ext cx="2287588" cy="4960938"/>
            <a:chOff x="1440" y="0"/>
            <a:chExt cx="1441" cy="3125"/>
          </a:xfrm>
        </p:grpSpPr>
        <p:sp>
          <p:nvSpPr>
            <p:cNvPr id="30" name="Rectangle 8"/>
            <p:cNvSpPr>
              <a:spLocks noChangeArrowheads="1"/>
            </p:cNvSpPr>
            <p:nvPr/>
          </p:nvSpPr>
          <p:spPr bwMode="gray">
            <a:xfrm>
              <a:off x="1440" y="0"/>
              <a:ext cx="1441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alpha val="7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31" name="Rectangle 14"/>
            <p:cNvSpPr>
              <a:spLocks noChangeArrowheads="1"/>
            </p:cNvSpPr>
            <p:nvPr/>
          </p:nvSpPr>
          <p:spPr bwMode="gray">
            <a:xfrm>
              <a:off x="1681" y="0"/>
              <a:ext cx="1053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0"/>
                    <a:invGamma/>
                    <a:alpha val="30000"/>
                  </a:schemeClr>
                </a:gs>
                <a:gs pos="50000">
                  <a:schemeClr val="accent2">
                    <a:alpha val="7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3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32" name="Rectangle 19"/>
            <p:cNvSpPr>
              <a:spLocks noChangeArrowheads="1"/>
            </p:cNvSpPr>
            <p:nvPr/>
          </p:nvSpPr>
          <p:spPr bwMode="gray">
            <a:xfrm>
              <a:off x="1440" y="0"/>
              <a:ext cx="1441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alpha val="5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</p:grpSp>
      <p:sp>
        <p:nvSpPr>
          <p:cNvPr id="33" name="Rectangle 17"/>
          <p:cNvSpPr>
            <a:spLocks noChangeArrowheads="1"/>
          </p:cNvSpPr>
          <p:nvPr/>
        </p:nvSpPr>
        <p:spPr bwMode="auto">
          <a:xfrm>
            <a:off x="0" y="6751638"/>
            <a:ext cx="9144000" cy="106362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5334000"/>
            <a:ext cx="8686800" cy="863600"/>
          </a:xfrm>
        </p:spPr>
        <p:txBody>
          <a:bodyPr/>
          <a:lstStyle>
            <a:lvl1pPr algn="ctr">
              <a:defRPr sz="4600"/>
            </a:lvl1pPr>
          </a:lstStyle>
          <a:p>
            <a:pPr lvl="0"/>
            <a:r>
              <a:rPr lang="en-US" altLang="zh-CN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6159500"/>
            <a:ext cx="6400800" cy="342900"/>
          </a:xfrm>
        </p:spPr>
        <p:txBody>
          <a:bodyPr/>
          <a:lstStyle>
            <a:lvl1pPr marL="0" indent="0" algn="ctr">
              <a:buFontTx/>
              <a:buNone/>
              <a:defRPr sz="1800">
                <a:latin typeface="Times New Roman" pitchFamily="18" charset="0"/>
              </a:defRPr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</a:p>
        </p:txBody>
      </p:sp>
      <p:sp>
        <p:nvSpPr>
          <p:cNvPr id="3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1676400" cy="2444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6629400" y="6477000"/>
            <a:ext cx="1219200" cy="2444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001000" y="6477000"/>
            <a:ext cx="685800" cy="244475"/>
          </a:xfrm>
        </p:spPr>
        <p:txBody>
          <a:bodyPr/>
          <a:lstStyle>
            <a:lvl1pPr>
              <a:defRPr/>
            </a:lvl1pPr>
          </a:lstStyle>
          <a:p>
            <a:fld id="{C41CFB4D-CCE6-4F9D-9D67-32D9003529B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90835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7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76B4E2-513F-4264-BE52-EBA33296402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614369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58763"/>
            <a:ext cx="2057400" cy="591820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58763"/>
            <a:ext cx="6019800" cy="591820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76C871-5969-46FD-8F53-7A82F512AAE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32142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58763"/>
            <a:ext cx="7315200" cy="94456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524000"/>
            <a:ext cx="4038600" cy="4652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38600" cy="4652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298248-C27B-4B5D-8BD3-5380619AF08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459012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58763"/>
            <a:ext cx="7315200" cy="94456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524000"/>
            <a:ext cx="8229600" cy="4652963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34C432-67D8-48C5-AFA6-ECA5C9969B6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081616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58763"/>
            <a:ext cx="7315200" cy="94456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457200" y="1524000"/>
            <a:ext cx="8229600" cy="4652963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7E399C-6BE7-4346-9881-58A39ABDEA6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454702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58763"/>
            <a:ext cx="7315200" cy="94456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SmartArt 占位符 2"/>
          <p:cNvSpPr>
            <a:spLocks noGrp="1"/>
          </p:cNvSpPr>
          <p:nvPr>
            <p:ph type="pic" idx="1"/>
          </p:nvPr>
        </p:nvSpPr>
        <p:spPr>
          <a:xfrm>
            <a:off x="457200" y="1524000"/>
            <a:ext cx="8229600" cy="4652963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8BF049-E963-4D1C-A44A-4F9C4F883AB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05632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10258C-69A9-46C5-9EEE-53A4825202D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20325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10247E-FC48-4780-AF73-5665AC91BA8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03424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38600" cy="4652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38600" cy="4652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04DAF5-30CC-4262-8DF6-22B0029DFDA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34421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57DBB1-7D98-48A4-AC1C-17A57C13F6A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093618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2EA7AC-AA3D-4E45-8104-73A8CA40844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9575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F5823E-0DED-4312-82DE-C9317ECBC8B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12221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F2BA4E-BF3D-46A3-865F-84134226440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2282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65A09E-47FE-43E2-A3A6-7A4B2B0A34E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93073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2286000" y="0"/>
            <a:ext cx="2287588" cy="6858000"/>
            <a:chOff x="1440" y="0"/>
            <a:chExt cx="1441" cy="3125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ltGray">
            <a:xfrm>
              <a:off x="1440" y="0"/>
              <a:ext cx="1441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alpha val="2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033" name="Rectangle 9"/>
            <p:cNvSpPr>
              <a:spLocks noChangeArrowheads="1"/>
            </p:cNvSpPr>
            <p:nvPr/>
          </p:nvSpPr>
          <p:spPr bwMode="ltGray">
            <a:xfrm>
              <a:off x="1681" y="0"/>
              <a:ext cx="1053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0"/>
                    <a:invGamma/>
                    <a:alpha val="0"/>
                  </a:schemeClr>
                </a:gs>
                <a:gs pos="50000">
                  <a:schemeClr val="accent2">
                    <a:alpha val="2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034" name="Rectangle 10"/>
            <p:cNvSpPr>
              <a:spLocks noChangeArrowheads="1"/>
            </p:cNvSpPr>
            <p:nvPr/>
          </p:nvSpPr>
          <p:spPr bwMode="ltGray">
            <a:xfrm>
              <a:off x="1440" y="0"/>
              <a:ext cx="1441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alpha val="2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</p:grpSp>
      <p:grpSp>
        <p:nvGrpSpPr>
          <p:cNvPr id="1035" name="Group 11"/>
          <p:cNvGrpSpPr>
            <a:grpSpLocks/>
          </p:cNvGrpSpPr>
          <p:nvPr/>
        </p:nvGrpSpPr>
        <p:grpSpPr bwMode="auto">
          <a:xfrm>
            <a:off x="4575175" y="0"/>
            <a:ext cx="2286000" cy="5137150"/>
            <a:chOff x="2882" y="0"/>
            <a:chExt cx="1440" cy="2341"/>
          </a:xfrm>
        </p:grpSpPr>
        <p:sp>
          <p:nvSpPr>
            <p:cNvPr id="2" name="Rectangle 12"/>
            <p:cNvSpPr>
              <a:spLocks noChangeArrowheads="1"/>
            </p:cNvSpPr>
            <p:nvPr/>
          </p:nvSpPr>
          <p:spPr bwMode="ltGray">
            <a:xfrm>
              <a:off x="2882" y="0"/>
              <a:ext cx="144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alpha val="2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037" name="Rectangle 13"/>
            <p:cNvSpPr>
              <a:spLocks noChangeArrowheads="1"/>
            </p:cNvSpPr>
            <p:nvPr/>
          </p:nvSpPr>
          <p:spPr bwMode="ltGray">
            <a:xfrm>
              <a:off x="2882" y="0"/>
              <a:ext cx="81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  <a:alpha val="0"/>
                  </a:schemeClr>
                </a:gs>
                <a:gs pos="50000">
                  <a:schemeClr val="hlink">
                    <a:alpha val="2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038" name="Rectangle 14"/>
            <p:cNvSpPr>
              <a:spLocks noChangeArrowheads="1"/>
            </p:cNvSpPr>
            <p:nvPr/>
          </p:nvSpPr>
          <p:spPr bwMode="ltGray">
            <a:xfrm>
              <a:off x="2882" y="0"/>
              <a:ext cx="144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alpha val="2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</p:grpSp>
      <p:grpSp>
        <p:nvGrpSpPr>
          <p:cNvPr id="1039" name="Group 15"/>
          <p:cNvGrpSpPr>
            <a:grpSpLocks/>
          </p:cNvGrpSpPr>
          <p:nvPr/>
        </p:nvGrpSpPr>
        <p:grpSpPr bwMode="auto">
          <a:xfrm>
            <a:off x="6858000" y="0"/>
            <a:ext cx="2286000" cy="6831013"/>
            <a:chOff x="4320" y="0"/>
            <a:chExt cx="1440" cy="3113"/>
          </a:xfrm>
        </p:grpSpPr>
        <p:sp>
          <p:nvSpPr>
            <p:cNvPr id="1040" name="Rectangle 16"/>
            <p:cNvSpPr>
              <a:spLocks noChangeArrowheads="1"/>
            </p:cNvSpPr>
            <p:nvPr/>
          </p:nvSpPr>
          <p:spPr bwMode="ltGray">
            <a:xfrm>
              <a:off x="4320" y="0"/>
              <a:ext cx="112" cy="2655"/>
            </a:xfrm>
            <a:prstGeom prst="rect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  <a:alpha val="0"/>
                  </a:schemeClr>
                </a:gs>
                <a:gs pos="50000">
                  <a:schemeClr val="folHlink">
                    <a:alpha val="20000"/>
                  </a:schemeClr>
                </a:gs>
                <a:gs pos="100000">
                  <a:schemeClr val="fol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grpSp>
          <p:nvGrpSpPr>
            <p:cNvPr id="1036" name="Group 17"/>
            <p:cNvGrpSpPr>
              <a:grpSpLocks/>
            </p:cNvGrpSpPr>
            <p:nvPr userDrawn="1"/>
          </p:nvGrpSpPr>
          <p:grpSpPr bwMode="auto">
            <a:xfrm>
              <a:off x="4320" y="0"/>
              <a:ext cx="1440" cy="3113"/>
              <a:chOff x="4320" y="0"/>
              <a:chExt cx="1440" cy="3113"/>
            </a:xfrm>
          </p:grpSpPr>
          <p:sp>
            <p:nvSpPr>
              <p:cNvPr id="1042" name="Rectangle 18"/>
              <p:cNvSpPr>
                <a:spLocks noChangeArrowheads="1"/>
              </p:cNvSpPr>
              <p:nvPr/>
            </p:nvSpPr>
            <p:spPr bwMode="ltGray">
              <a:xfrm>
                <a:off x="4320" y="0"/>
                <a:ext cx="1440" cy="3113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alpha val="2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1043" name="Rectangle 19"/>
              <p:cNvSpPr>
                <a:spLocks noChangeArrowheads="1"/>
              </p:cNvSpPr>
              <p:nvPr/>
            </p:nvSpPr>
            <p:spPr bwMode="ltGray">
              <a:xfrm>
                <a:off x="5420" y="0"/>
                <a:ext cx="340" cy="2655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  <a:gs pos="50000">
                    <a:schemeClr val="folHlink">
                      <a:alpha val="2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1044" name="Rectangle 20"/>
              <p:cNvSpPr>
                <a:spLocks noChangeArrowheads="1"/>
              </p:cNvSpPr>
              <p:nvPr/>
            </p:nvSpPr>
            <p:spPr bwMode="ltGray">
              <a:xfrm>
                <a:off x="4320" y="0"/>
                <a:ext cx="1440" cy="3113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alpha val="2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</p:grpSp>
      </p:grpSp>
      <p:grpSp>
        <p:nvGrpSpPr>
          <p:cNvPr id="1045" name="Group 21"/>
          <p:cNvGrpSpPr>
            <a:grpSpLocks/>
          </p:cNvGrpSpPr>
          <p:nvPr/>
        </p:nvGrpSpPr>
        <p:grpSpPr bwMode="auto">
          <a:xfrm>
            <a:off x="0" y="0"/>
            <a:ext cx="2286000" cy="5135563"/>
            <a:chOff x="0" y="0"/>
            <a:chExt cx="1440" cy="2340"/>
          </a:xfrm>
        </p:grpSpPr>
        <p:sp>
          <p:nvSpPr>
            <p:cNvPr id="3" name="Rectangle 22"/>
            <p:cNvSpPr>
              <a:spLocks noChangeArrowheads="1"/>
            </p:cNvSpPr>
            <p:nvPr/>
          </p:nvSpPr>
          <p:spPr bwMode="ltGray">
            <a:xfrm>
              <a:off x="0" y="0"/>
              <a:ext cx="1440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4" name="Rectangle 23"/>
            <p:cNvSpPr>
              <a:spLocks noChangeArrowheads="1"/>
            </p:cNvSpPr>
            <p:nvPr/>
          </p:nvSpPr>
          <p:spPr bwMode="ltGray">
            <a:xfrm>
              <a:off x="1338" y="0"/>
              <a:ext cx="102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  <a:alpha val="0"/>
                  </a:schemeClr>
                </a:gs>
                <a:gs pos="5000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5" name="Rectangle 24"/>
            <p:cNvSpPr>
              <a:spLocks noChangeArrowheads="1"/>
            </p:cNvSpPr>
            <p:nvPr/>
          </p:nvSpPr>
          <p:spPr bwMode="ltGray">
            <a:xfrm>
              <a:off x="0" y="0"/>
              <a:ext cx="486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  <a:alpha val="0"/>
                  </a:schemeClr>
                </a:gs>
                <a:gs pos="5000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6" name="Rectangle 25"/>
            <p:cNvSpPr>
              <a:spLocks noChangeArrowheads="1"/>
            </p:cNvSpPr>
            <p:nvPr/>
          </p:nvSpPr>
          <p:spPr bwMode="ltGray">
            <a:xfrm>
              <a:off x="0" y="0"/>
              <a:ext cx="1440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</p:grpSp>
      <p:grpSp>
        <p:nvGrpSpPr>
          <p:cNvPr id="1069" name="Group 45"/>
          <p:cNvGrpSpPr>
            <a:grpSpLocks/>
          </p:cNvGrpSpPr>
          <p:nvPr/>
        </p:nvGrpSpPr>
        <p:grpSpPr bwMode="auto">
          <a:xfrm>
            <a:off x="0" y="0"/>
            <a:ext cx="9144000" cy="171450"/>
            <a:chOff x="0" y="0"/>
            <a:chExt cx="5760" cy="108"/>
          </a:xfrm>
        </p:grpSpPr>
        <p:sp>
          <p:nvSpPr>
            <p:cNvPr id="1046" name="Rectangle 26"/>
            <p:cNvSpPr>
              <a:spLocks noChangeArrowheads="1"/>
            </p:cNvSpPr>
            <p:nvPr userDrawn="1"/>
          </p:nvSpPr>
          <p:spPr bwMode="auto">
            <a:xfrm>
              <a:off x="0" y="0"/>
              <a:ext cx="1440" cy="10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047" name="Rectangle 27"/>
            <p:cNvSpPr>
              <a:spLocks noChangeArrowheads="1"/>
            </p:cNvSpPr>
            <p:nvPr userDrawn="1"/>
          </p:nvSpPr>
          <p:spPr bwMode="auto">
            <a:xfrm>
              <a:off x="1440" y="0"/>
              <a:ext cx="1441" cy="1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048" name="Rectangle 28"/>
            <p:cNvSpPr>
              <a:spLocks noChangeArrowheads="1"/>
            </p:cNvSpPr>
            <p:nvPr userDrawn="1"/>
          </p:nvSpPr>
          <p:spPr bwMode="auto">
            <a:xfrm>
              <a:off x="2882" y="0"/>
              <a:ext cx="1440" cy="108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049" name="Rectangle 29"/>
            <p:cNvSpPr>
              <a:spLocks noChangeArrowheads="1"/>
            </p:cNvSpPr>
            <p:nvPr userDrawn="1"/>
          </p:nvSpPr>
          <p:spPr bwMode="auto">
            <a:xfrm>
              <a:off x="4320" y="0"/>
              <a:ext cx="1440" cy="108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</p:grpSp>
      <p:sp>
        <p:nvSpPr>
          <p:cNvPr id="1050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524000"/>
            <a:ext cx="8229600" cy="465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 smtClean="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 smtClean="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pitchFamily="2" charset="-122"/>
              </a:defRPr>
            </a:lvl1pPr>
          </a:lstStyle>
          <a:p>
            <a:fld id="{24841F4B-8189-4552-AAF8-1786A043F8B2}" type="slidenum">
              <a:rPr lang="en-US" altLang="zh-CN"/>
              <a:pPr/>
              <a:t>‹#›</a:t>
            </a:fld>
            <a:endParaRPr lang="en-US" altLang="zh-CN"/>
          </a:p>
        </p:txBody>
      </p:sp>
      <p:grpSp>
        <p:nvGrpSpPr>
          <p:cNvPr id="1054" name="Group 46"/>
          <p:cNvGrpSpPr>
            <a:grpSpLocks/>
          </p:cNvGrpSpPr>
          <p:nvPr/>
        </p:nvGrpSpPr>
        <p:grpSpPr bwMode="auto">
          <a:xfrm>
            <a:off x="0" y="176213"/>
            <a:ext cx="7696200" cy="1117600"/>
            <a:chOff x="0" y="111"/>
            <a:chExt cx="4848" cy="768"/>
          </a:xfrm>
        </p:grpSpPr>
        <p:sp>
          <p:nvSpPr>
            <p:cNvPr id="1063" name="Rectangle 39"/>
            <p:cNvSpPr>
              <a:spLocks noChangeArrowheads="1"/>
            </p:cNvSpPr>
            <p:nvPr/>
          </p:nvSpPr>
          <p:spPr bwMode="hidden">
            <a:xfrm rot="-5400000">
              <a:off x="2394" y="-1578"/>
              <a:ext cx="60" cy="4848"/>
            </a:xfrm>
            <a:prstGeom prst="rect">
              <a:avLst/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0"/>
                  </a:srgbClr>
                </a:gs>
                <a:gs pos="50000">
                  <a:srgbClr val="FFFFFF">
                    <a:alpha val="35001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grpSp>
          <p:nvGrpSpPr>
            <p:cNvPr id="1056" name="Group 44"/>
            <p:cNvGrpSpPr>
              <a:grpSpLocks/>
            </p:cNvGrpSpPr>
            <p:nvPr userDrawn="1"/>
          </p:nvGrpSpPr>
          <p:grpSpPr bwMode="auto">
            <a:xfrm>
              <a:off x="0" y="111"/>
              <a:ext cx="4327" cy="768"/>
              <a:chOff x="0" y="111"/>
              <a:chExt cx="4327" cy="768"/>
            </a:xfrm>
          </p:grpSpPr>
          <p:sp>
            <p:nvSpPr>
              <p:cNvPr id="1057" name="Rectangle 41"/>
              <p:cNvSpPr>
                <a:spLocks noChangeArrowheads="1"/>
              </p:cNvSpPr>
              <p:nvPr userDrawn="1"/>
            </p:nvSpPr>
            <p:spPr bwMode="auto">
              <a:xfrm rot="-5400000">
                <a:off x="1780" y="-1669"/>
                <a:ext cx="768" cy="4327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alpha val="35001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1066" name="Rectangle 42"/>
              <p:cNvSpPr>
                <a:spLocks noChangeArrowheads="1"/>
              </p:cNvSpPr>
              <p:nvPr/>
            </p:nvSpPr>
            <p:spPr bwMode="hidden">
              <a:xfrm rot="-5400000">
                <a:off x="1753" y="-1643"/>
                <a:ext cx="181" cy="3690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gamma/>
                      <a:tint val="0"/>
                      <a:invGamma/>
                      <a:alpha val="0"/>
                    </a:srgbClr>
                  </a:gs>
                  <a:gs pos="50000">
                    <a:srgbClr val="FFFFFF">
                      <a:alpha val="35001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1059" name="Rectangle 43"/>
              <p:cNvSpPr>
                <a:spLocks noChangeArrowheads="1"/>
              </p:cNvSpPr>
              <p:nvPr userDrawn="1"/>
            </p:nvSpPr>
            <p:spPr bwMode="auto">
              <a:xfrm rot="-5400000">
                <a:off x="1780" y="-1669"/>
                <a:ext cx="768" cy="4327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alpha val="35001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</p:grpSp>
      </p:grpSp>
      <p:sp>
        <p:nvSpPr>
          <p:cNvPr id="106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58763"/>
            <a:ext cx="7315200" cy="94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61" name="Rectangle 47"/>
          <p:cNvSpPr>
            <a:spLocks noChangeArrowheads="1"/>
          </p:cNvSpPr>
          <p:nvPr/>
        </p:nvSpPr>
        <p:spPr bwMode="auto">
          <a:xfrm>
            <a:off x="0" y="6751638"/>
            <a:ext cx="9144000" cy="106362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3" r:id="rId2"/>
    <p:sldLayoutId id="2147483662" r:id="rId3"/>
    <p:sldLayoutId id="2147483661" r:id="rId4"/>
    <p:sldLayoutId id="2147483660" r:id="rId5"/>
    <p:sldLayoutId id="2147483659" r:id="rId6"/>
    <p:sldLayoutId id="2147483658" r:id="rId7"/>
    <p:sldLayoutId id="2147483657" r:id="rId8"/>
    <p:sldLayoutId id="2147483656" r:id="rId9"/>
    <p:sldLayoutId id="2147483655" r:id="rId10"/>
    <p:sldLayoutId id="2147483654" r:id="rId11"/>
    <p:sldLayoutId id="2147483653" r:id="rId12"/>
    <p:sldLayoutId id="2147483652" r:id="rId13"/>
    <p:sldLayoutId id="2147483651" r:id="rId14"/>
    <p:sldLayoutId id="2147483650" r:id="rId1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1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1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700"/>
                                        <p:tgtEl>
                                          <p:spTgt spid="1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400" b="1" kern="1200">
          <a:solidFill>
            <a:schemeClr val="tx2"/>
          </a:solidFill>
          <a:latin typeface="+mj-lt"/>
          <a:ea typeface="+mj-ea"/>
          <a:cs typeface="Arial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mtClean="0">
                <a:solidFill>
                  <a:schemeClr val="accent1"/>
                </a:solidFill>
                <a:ea typeface="宋体" pitchFamily="2" charset="-122"/>
              </a:rPr>
              <a:t>T</a:t>
            </a:r>
            <a:r>
              <a:rPr lang="en-US" altLang="zh-CN" smtClean="0">
                <a:ea typeface="宋体" pitchFamily="2" charset="-122"/>
              </a:rPr>
              <a:t>heme</a:t>
            </a:r>
            <a:r>
              <a:rPr lang="en-US" altLang="zh-CN" smtClean="0">
                <a:solidFill>
                  <a:schemeClr val="accent2"/>
                </a:solidFill>
                <a:ea typeface="宋体" pitchFamily="2" charset="-122"/>
              </a:rPr>
              <a:t>G</a:t>
            </a:r>
            <a:r>
              <a:rPr lang="en-US" altLang="zh-CN" smtClean="0">
                <a:ea typeface="宋体" pitchFamily="2" charset="-122"/>
              </a:rPr>
              <a:t>allery </a:t>
            </a:r>
            <a:r>
              <a:rPr lang="en-US" altLang="zh-CN" smtClean="0">
                <a:solidFill>
                  <a:schemeClr val="hlink"/>
                </a:solidFill>
                <a:ea typeface="宋体" pitchFamily="2" charset="-122"/>
              </a:rPr>
              <a:t>P</a:t>
            </a:r>
            <a:r>
              <a:rPr lang="en-US" altLang="zh-CN" smtClean="0">
                <a:ea typeface="宋体" pitchFamily="2" charset="-122"/>
              </a:rPr>
              <a:t>ower</a:t>
            </a:r>
            <a:r>
              <a:rPr lang="en-US" altLang="zh-CN" smtClean="0">
                <a:solidFill>
                  <a:schemeClr val="folHlink"/>
                </a:solidFill>
                <a:ea typeface="宋体" pitchFamily="2" charset="-122"/>
              </a:rPr>
              <a:t>T</a:t>
            </a:r>
            <a:r>
              <a:rPr lang="en-US" altLang="zh-CN" smtClean="0">
                <a:ea typeface="宋体" pitchFamily="2" charset="-122"/>
              </a:rPr>
              <a:t>emplate</a:t>
            </a:r>
          </a:p>
        </p:txBody>
      </p:sp>
      <p:sp>
        <p:nvSpPr>
          <p:cNvPr id="5122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mtClean="0">
                <a:ea typeface="宋体" pitchFamily="2" charset="-122"/>
              </a:rPr>
              <a:t>www.themegallery.com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pitchFamily="2" charset="-122"/>
              </a:rPr>
              <a:t>Click to edit title style</a:t>
            </a:r>
          </a:p>
        </p:txBody>
      </p:sp>
      <p:sp>
        <p:nvSpPr>
          <p:cNvPr id="14338" name="AutoShape 3"/>
          <p:cNvSpPr>
            <a:spLocks noChangeArrowheads="1"/>
          </p:cNvSpPr>
          <p:nvPr/>
        </p:nvSpPr>
        <p:spPr bwMode="auto">
          <a:xfrm>
            <a:off x="2439988" y="2014538"/>
            <a:ext cx="3830637" cy="3897312"/>
          </a:xfrm>
          <a:custGeom>
            <a:avLst/>
            <a:gdLst>
              <a:gd name="T0" fmla="*/ 0 w 21600"/>
              <a:gd name="T1" fmla="*/ 10800 h 21600"/>
              <a:gd name="T2" fmla="*/ 10800 w 21600"/>
              <a:gd name="T3" fmla="*/ 0 h 21600"/>
              <a:gd name="T4" fmla="*/ 21600 w 21600"/>
              <a:gd name="T5" fmla="*/ 10800 h 21600"/>
              <a:gd name="T6" fmla="*/ 10800 w 21600"/>
              <a:gd name="T7" fmla="*/ 21600 h 21600"/>
              <a:gd name="T8" fmla="*/ 0 w 21600"/>
              <a:gd name="T9" fmla="*/ 10800 h 21600"/>
              <a:gd name="T10" fmla="*/ 608 w 21600"/>
              <a:gd name="T11" fmla="*/ 10800 h 21600"/>
              <a:gd name="T12" fmla="*/ 10800 w 21600"/>
              <a:gd name="T13" fmla="*/ 20992 h 21600"/>
              <a:gd name="T14" fmla="*/ 20992 w 21600"/>
              <a:gd name="T15" fmla="*/ 10800 h 21600"/>
              <a:gd name="T16" fmla="*/ 10800 w 21600"/>
              <a:gd name="T17" fmla="*/ 608 h 21600"/>
              <a:gd name="T18" fmla="*/ 608 w 21600"/>
              <a:gd name="T19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608" y="10800"/>
                </a:moveTo>
                <a:cubicBezTo>
                  <a:pt x="608" y="16429"/>
                  <a:pt x="5171" y="20992"/>
                  <a:pt x="10800" y="20992"/>
                </a:cubicBezTo>
                <a:cubicBezTo>
                  <a:pt x="16429" y="20992"/>
                  <a:pt x="20992" y="16429"/>
                  <a:pt x="20992" y="10800"/>
                </a:cubicBezTo>
                <a:cubicBezTo>
                  <a:pt x="20992" y="5171"/>
                  <a:pt x="16429" y="608"/>
                  <a:pt x="10800" y="608"/>
                </a:cubicBezTo>
                <a:cubicBezTo>
                  <a:pt x="5171" y="608"/>
                  <a:pt x="608" y="5171"/>
                  <a:pt x="608" y="10800"/>
                </a:cubicBezTo>
                <a:close/>
              </a:path>
            </a:pathLst>
          </a:custGeom>
          <a:solidFill>
            <a:srgbClr val="000066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>
              <a:ea typeface="宋体" pitchFamily="2" charset="-122"/>
            </a:endParaRPr>
          </a:p>
        </p:txBody>
      </p:sp>
      <p:grpSp>
        <p:nvGrpSpPr>
          <p:cNvPr id="14339" name="Group 4"/>
          <p:cNvGrpSpPr>
            <a:grpSpLocks/>
          </p:cNvGrpSpPr>
          <p:nvPr/>
        </p:nvGrpSpPr>
        <p:grpSpPr bwMode="auto">
          <a:xfrm>
            <a:off x="2776538" y="2338388"/>
            <a:ext cx="3162300" cy="3232150"/>
            <a:chOff x="1632" y="1333"/>
            <a:chExt cx="2501" cy="2555"/>
          </a:xfrm>
        </p:grpSpPr>
        <p:sp>
          <p:nvSpPr>
            <p:cNvPr id="14340" name="AutoShape 5"/>
            <p:cNvSpPr>
              <a:spLocks noChangeArrowheads="1"/>
            </p:cNvSpPr>
            <p:nvPr/>
          </p:nvSpPr>
          <p:spPr bwMode="auto">
            <a:xfrm flipV="1">
              <a:off x="1632" y="1392"/>
              <a:ext cx="2496" cy="2496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799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  <a:gd name="T12" fmla="*/ 5400 w 21600"/>
                <a:gd name="T13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399"/>
                    <a:pt x="16199" y="7817"/>
                    <a:pt x="162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lnTo>
                    <a:pt x="5400" y="1080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4341" name="AutoShape 6"/>
            <p:cNvSpPr>
              <a:spLocks noChangeArrowheads="1"/>
            </p:cNvSpPr>
            <p:nvPr/>
          </p:nvSpPr>
          <p:spPr bwMode="auto">
            <a:xfrm>
              <a:off x="1637" y="1333"/>
              <a:ext cx="2496" cy="2496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799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  <a:gd name="T12" fmla="*/ 5400 w 21600"/>
                <a:gd name="T13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399"/>
                    <a:pt x="16199" y="7817"/>
                    <a:pt x="162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lnTo>
                    <a:pt x="5400" y="1080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4342" name="Group 7"/>
          <p:cNvGrpSpPr>
            <a:grpSpLocks/>
          </p:cNvGrpSpPr>
          <p:nvPr/>
        </p:nvGrpSpPr>
        <p:grpSpPr bwMode="auto">
          <a:xfrm>
            <a:off x="3827463" y="1577975"/>
            <a:ext cx="1074737" cy="1050925"/>
            <a:chOff x="480" y="1200"/>
            <a:chExt cx="1042" cy="1019"/>
          </a:xfrm>
        </p:grpSpPr>
        <p:grpSp>
          <p:nvGrpSpPr>
            <p:cNvPr id="14343" name="Group 8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4344" name="Picture 9" descr="circuler_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418" name="Oval 10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4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55000"/>
                    </a:schemeClr>
                  </a:gs>
                  <a:gs pos="50000">
                    <a:schemeClr val="fol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folHlink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</p:grpSp>
        <p:pic>
          <p:nvPicPr>
            <p:cNvPr id="14346" name="Picture 11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347" name="Text Box 12"/>
          <p:cNvSpPr txBox="1">
            <a:spLocks noChangeArrowheads="1"/>
          </p:cNvSpPr>
          <p:nvPr/>
        </p:nvSpPr>
        <p:spPr bwMode="auto">
          <a:xfrm>
            <a:off x="3886200" y="1852613"/>
            <a:ext cx="9525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pitchFamily="2" charset="-122"/>
              </a:rPr>
              <a:t>Text in here</a:t>
            </a:r>
          </a:p>
        </p:txBody>
      </p:sp>
      <p:grpSp>
        <p:nvGrpSpPr>
          <p:cNvPr id="14348" name="Group 13"/>
          <p:cNvGrpSpPr>
            <a:grpSpLocks/>
          </p:cNvGrpSpPr>
          <p:nvPr/>
        </p:nvGrpSpPr>
        <p:grpSpPr bwMode="auto">
          <a:xfrm>
            <a:off x="2049463" y="3416300"/>
            <a:ext cx="1074737" cy="1050925"/>
            <a:chOff x="480" y="1200"/>
            <a:chExt cx="1042" cy="1019"/>
          </a:xfrm>
        </p:grpSpPr>
        <p:grpSp>
          <p:nvGrpSpPr>
            <p:cNvPr id="14349" name="Group 14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4350" name="Picture 15" descr="circuler_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424" name="Oval 16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4" cy="101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alpha val="55000"/>
                    </a:schemeClr>
                  </a:gs>
                  <a:gs pos="50000">
                    <a:schemeClr val="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hlink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</p:grpSp>
        <p:pic>
          <p:nvPicPr>
            <p:cNvPr id="14352" name="Picture 17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353" name="Text Box 18"/>
          <p:cNvSpPr txBox="1">
            <a:spLocks noChangeArrowheads="1"/>
          </p:cNvSpPr>
          <p:nvPr/>
        </p:nvSpPr>
        <p:spPr bwMode="auto">
          <a:xfrm>
            <a:off x="2117725" y="3690938"/>
            <a:ext cx="9525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pitchFamily="2" charset="-122"/>
              </a:rPr>
              <a:t>Text in here</a:t>
            </a:r>
          </a:p>
        </p:txBody>
      </p:sp>
      <p:grpSp>
        <p:nvGrpSpPr>
          <p:cNvPr id="14354" name="Group 19"/>
          <p:cNvGrpSpPr>
            <a:grpSpLocks/>
          </p:cNvGrpSpPr>
          <p:nvPr/>
        </p:nvGrpSpPr>
        <p:grpSpPr bwMode="auto">
          <a:xfrm>
            <a:off x="5586413" y="3406775"/>
            <a:ext cx="1074737" cy="1050925"/>
            <a:chOff x="480" y="1200"/>
            <a:chExt cx="1042" cy="1019"/>
          </a:xfrm>
        </p:grpSpPr>
        <p:grpSp>
          <p:nvGrpSpPr>
            <p:cNvPr id="14355" name="Group 20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4356" name="Picture 21" descr="circuler_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430" name="Oval 22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4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55000"/>
                    </a:schemeClr>
                  </a:gs>
                  <a:gs pos="50000">
                    <a:schemeClr val="accent2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accent2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</p:grpSp>
        <p:pic>
          <p:nvPicPr>
            <p:cNvPr id="14358" name="Picture 23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359" name="Text Box 24"/>
          <p:cNvSpPr txBox="1">
            <a:spLocks noChangeArrowheads="1"/>
          </p:cNvSpPr>
          <p:nvPr/>
        </p:nvSpPr>
        <p:spPr bwMode="auto">
          <a:xfrm>
            <a:off x="5645150" y="3681413"/>
            <a:ext cx="950913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pitchFamily="2" charset="-122"/>
              </a:rPr>
              <a:t>Text in here</a:t>
            </a:r>
          </a:p>
        </p:txBody>
      </p:sp>
      <p:grpSp>
        <p:nvGrpSpPr>
          <p:cNvPr id="14360" name="Group 25"/>
          <p:cNvGrpSpPr>
            <a:grpSpLocks/>
          </p:cNvGrpSpPr>
          <p:nvPr/>
        </p:nvGrpSpPr>
        <p:grpSpPr bwMode="auto">
          <a:xfrm>
            <a:off x="3827463" y="5229225"/>
            <a:ext cx="1074737" cy="1050925"/>
            <a:chOff x="480" y="1200"/>
            <a:chExt cx="1042" cy="1019"/>
          </a:xfrm>
        </p:grpSpPr>
        <p:grpSp>
          <p:nvGrpSpPr>
            <p:cNvPr id="14361" name="Group 2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4362" name="Picture 27" descr="circuler_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436" name="Oval 2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4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55000"/>
                    </a:schemeClr>
                  </a:gs>
                  <a:gs pos="50000">
                    <a:schemeClr val="accent1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accent1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</p:grpSp>
        <p:pic>
          <p:nvPicPr>
            <p:cNvPr id="14364" name="Picture 29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365" name="Text Box 30"/>
          <p:cNvSpPr txBox="1">
            <a:spLocks noChangeArrowheads="1"/>
          </p:cNvSpPr>
          <p:nvPr/>
        </p:nvSpPr>
        <p:spPr bwMode="auto">
          <a:xfrm>
            <a:off x="3886200" y="5503863"/>
            <a:ext cx="9525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17439" name="Text Box 31"/>
          <p:cNvSpPr txBox="1">
            <a:spLocks noChangeArrowheads="1"/>
          </p:cNvSpPr>
          <p:nvPr/>
        </p:nvSpPr>
        <p:spPr bwMode="black">
          <a:xfrm>
            <a:off x="3541713" y="3592513"/>
            <a:ext cx="1608137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  <a:defRPr/>
            </a:pPr>
            <a:r>
              <a:rPr lang="en-US" altLang="zh-CN" sz="24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Title in here</a:t>
            </a:r>
          </a:p>
        </p:txBody>
      </p:sp>
      <p:sp>
        <p:nvSpPr>
          <p:cNvPr id="14367" name="WordArt 32"/>
          <p:cNvSpPr>
            <a:spLocks noChangeArrowheads="1" noChangeShapeType="1" noTextEdit="1"/>
          </p:cNvSpPr>
          <p:nvPr/>
        </p:nvSpPr>
        <p:spPr bwMode="auto">
          <a:xfrm>
            <a:off x="3252788" y="2857500"/>
            <a:ext cx="2197100" cy="20288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1570944"/>
              </a:avLst>
            </a:prstTxWarp>
          </a:bodyPr>
          <a:lstStyle/>
          <a:p>
            <a:pPr algn="ctr"/>
            <a:r>
              <a:rPr lang="en-US" altLang="zh-CN" b="1" kern="10">
                <a:solidFill>
                  <a:srgbClr val="333333"/>
                </a:solidFill>
                <a:latin typeface="Arial"/>
                <a:cs typeface="Arial"/>
              </a:rPr>
              <a:t>Description of the contents</a:t>
            </a:r>
            <a:endParaRPr lang="zh-CN" altLang="en-US" b="1" kern="10"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14368" name="WordArt 33"/>
          <p:cNvSpPr>
            <a:spLocks noChangeArrowheads="1" noChangeShapeType="1" noTextEdit="1"/>
          </p:cNvSpPr>
          <p:nvPr/>
        </p:nvSpPr>
        <p:spPr bwMode="auto">
          <a:xfrm>
            <a:off x="3260725" y="2994025"/>
            <a:ext cx="2197100" cy="20288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Down">
              <a:avLst>
                <a:gd name="adj" fmla="val 835312"/>
              </a:avLst>
            </a:prstTxWarp>
          </a:bodyPr>
          <a:lstStyle/>
          <a:p>
            <a:pPr algn="ctr"/>
            <a:r>
              <a:rPr lang="en-US" altLang="zh-CN" b="1" kern="10">
                <a:solidFill>
                  <a:srgbClr val="333333"/>
                </a:solidFill>
                <a:latin typeface="Arial"/>
                <a:cs typeface="Arial"/>
              </a:rPr>
              <a:t>Description of the contents</a:t>
            </a:r>
            <a:endParaRPr lang="zh-CN" altLang="en-US" b="1" kern="10"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14369" name="Text Box 34"/>
          <p:cNvSpPr txBox="1">
            <a:spLocks noChangeArrowheads="1"/>
          </p:cNvSpPr>
          <p:nvPr/>
        </p:nvSpPr>
        <p:spPr bwMode="auto">
          <a:xfrm>
            <a:off x="960438" y="2260600"/>
            <a:ext cx="220662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ea typeface="宋体" pitchFamily="2" charset="-122"/>
              </a:rPr>
              <a:t>Description of the contents</a:t>
            </a:r>
          </a:p>
        </p:txBody>
      </p:sp>
      <p:sp>
        <p:nvSpPr>
          <p:cNvPr id="14370" name="Text Box 35"/>
          <p:cNvSpPr txBox="1">
            <a:spLocks noChangeArrowheads="1"/>
          </p:cNvSpPr>
          <p:nvPr/>
        </p:nvSpPr>
        <p:spPr bwMode="auto">
          <a:xfrm>
            <a:off x="5562600" y="2260600"/>
            <a:ext cx="220662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ea typeface="宋体" pitchFamily="2" charset="-122"/>
              </a:rPr>
              <a:t>Description of the contents</a:t>
            </a:r>
          </a:p>
        </p:txBody>
      </p:sp>
      <p:sp>
        <p:nvSpPr>
          <p:cNvPr id="14371" name="Text Box 36"/>
          <p:cNvSpPr txBox="1">
            <a:spLocks noChangeArrowheads="1"/>
          </p:cNvSpPr>
          <p:nvPr/>
        </p:nvSpPr>
        <p:spPr bwMode="auto">
          <a:xfrm>
            <a:off x="685800" y="4910138"/>
            <a:ext cx="220662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ea typeface="宋体" pitchFamily="2" charset="-122"/>
              </a:rPr>
              <a:t>Description of the contents</a:t>
            </a:r>
          </a:p>
        </p:txBody>
      </p:sp>
      <p:sp>
        <p:nvSpPr>
          <p:cNvPr id="14372" name="Text Box 37"/>
          <p:cNvSpPr txBox="1">
            <a:spLocks noChangeArrowheads="1"/>
          </p:cNvSpPr>
          <p:nvPr/>
        </p:nvSpPr>
        <p:spPr bwMode="auto">
          <a:xfrm>
            <a:off x="5859463" y="4965700"/>
            <a:ext cx="220662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ea typeface="宋体" pitchFamily="2" charset="-122"/>
              </a:rPr>
              <a:t>Description of the contents</a:t>
            </a:r>
          </a:p>
        </p:txBody>
      </p:sp>
      <p:pic>
        <p:nvPicPr>
          <p:cNvPr id="14373" name="Picture 38" descr="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134"/>
          <a:stretch>
            <a:fillRect/>
          </a:stretch>
        </p:blipFill>
        <p:spPr bwMode="auto">
          <a:xfrm>
            <a:off x="7281863" y="1600200"/>
            <a:ext cx="1862137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Oval 2"/>
          <p:cNvSpPr>
            <a:spLocks noChangeArrowheads="1"/>
          </p:cNvSpPr>
          <p:nvPr/>
        </p:nvSpPr>
        <p:spPr bwMode="auto">
          <a:xfrm>
            <a:off x="5314950" y="1981200"/>
            <a:ext cx="2867025" cy="2968625"/>
          </a:xfrm>
          <a:prstGeom prst="ellipse">
            <a:avLst/>
          </a:prstGeom>
          <a:noFill/>
          <a:ln w="57150">
            <a:solidFill>
              <a:schemeClr val="tx2">
                <a:alpha val="39999"/>
              </a:schemeClr>
            </a:solidFill>
            <a:round/>
            <a:headEnd/>
            <a:tailEnd/>
          </a:ln>
          <a:scene3d>
            <a:camera prst="legacyPerspectiveFront"/>
            <a:lightRig rig="legacyFlat3" dir="r"/>
          </a:scene3d>
          <a:sp3d extrusionH="430200" prstMaterial="legacyPlastic">
            <a:bevelT w="13500" h="13500" prst="angle"/>
            <a:bevelB w="13500" h="13500" prst="angle"/>
            <a:extrusionClr>
              <a:schemeClr val="accent2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15362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pitchFamily="2" charset="-122"/>
              </a:rPr>
              <a:t>Click to edit title style</a:t>
            </a:r>
          </a:p>
        </p:txBody>
      </p:sp>
      <p:sp>
        <p:nvSpPr>
          <p:cNvPr id="15363" name="Oval 4"/>
          <p:cNvSpPr>
            <a:spLocks noChangeArrowheads="1"/>
          </p:cNvSpPr>
          <p:nvPr/>
        </p:nvSpPr>
        <p:spPr bwMode="auto">
          <a:xfrm>
            <a:off x="931863" y="1981200"/>
            <a:ext cx="2867025" cy="2968625"/>
          </a:xfrm>
          <a:prstGeom prst="ellipse">
            <a:avLst/>
          </a:prstGeom>
          <a:noFill/>
          <a:ln w="57150">
            <a:solidFill>
              <a:schemeClr val="tx2">
                <a:alpha val="39999"/>
              </a:schemeClr>
            </a:solidFill>
            <a:round/>
            <a:headEnd/>
            <a:tailEnd/>
          </a:ln>
          <a:scene3d>
            <a:camera prst="legacyPerspectiveFront"/>
            <a:lightRig rig="legacyFlat3" dir="r"/>
          </a:scene3d>
          <a:sp3d extrusionH="430200" prstMaterial="legacyPlastic">
            <a:bevelT w="13500" h="13500" prst="angle"/>
            <a:bevelB w="13500" h="13500" prst="angle"/>
            <a:extrusionClr>
              <a:schemeClr val="folHlink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grpSp>
        <p:nvGrpSpPr>
          <p:cNvPr id="15364" name="Group 5"/>
          <p:cNvGrpSpPr>
            <a:grpSpLocks/>
          </p:cNvGrpSpPr>
          <p:nvPr/>
        </p:nvGrpSpPr>
        <p:grpSpPr bwMode="auto">
          <a:xfrm>
            <a:off x="3051175" y="2852738"/>
            <a:ext cx="1368425" cy="1266825"/>
            <a:chOff x="2226" y="2171"/>
            <a:chExt cx="798" cy="741"/>
          </a:xfrm>
        </p:grpSpPr>
        <p:sp>
          <p:nvSpPr>
            <p:cNvPr id="18438" name="AutoShape 6"/>
            <p:cNvSpPr>
              <a:spLocks noChangeArrowheads="1"/>
            </p:cNvSpPr>
            <p:nvPr/>
          </p:nvSpPr>
          <p:spPr bwMode="gray">
            <a:xfrm>
              <a:off x="2226" y="2171"/>
              <a:ext cx="798" cy="741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7294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FEFEFE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8439" name="Freeform 7"/>
            <p:cNvSpPr/>
            <p:nvPr/>
          </p:nvSpPr>
          <p:spPr bwMode="gray">
            <a:xfrm>
              <a:off x="2256" y="2208"/>
              <a:ext cx="397" cy="370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60392"/>
                    <a:invGamma/>
                  </a:schemeClr>
                </a:gs>
                <a:gs pos="50000">
                  <a:schemeClr val="folHlink">
                    <a:alpha val="0"/>
                  </a:schemeClr>
                </a:gs>
                <a:gs pos="100000">
                  <a:schemeClr val="folHlink">
                    <a:gamma/>
                    <a:tint val="60392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</p:grpSp>
      <p:sp>
        <p:nvSpPr>
          <p:cNvPr id="15367" name="Text Box 8"/>
          <p:cNvSpPr txBox="1">
            <a:spLocks noChangeArrowheads="1"/>
          </p:cNvSpPr>
          <p:nvPr/>
        </p:nvSpPr>
        <p:spPr bwMode="auto">
          <a:xfrm>
            <a:off x="3048000" y="3086100"/>
            <a:ext cx="137636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8F8F8"/>
                </a:solidFill>
                <a:ea typeface="宋体" pitchFamily="2" charset="-122"/>
              </a:rPr>
              <a:t>Title in here</a:t>
            </a:r>
          </a:p>
        </p:txBody>
      </p:sp>
      <p:sp>
        <p:nvSpPr>
          <p:cNvPr id="15368" name="Text Box 9"/>
          <p:cNvSpPr txBox="1">
            <a:spLocks noChangeArrowheads="1"/>
          </p:cNvSpPr>
          <p:nvPr/>
        </p:nvSpPr>
        <p:spPr bwMode="auto">
          <a:xfrm>
            <a:off x="1447800" y="3222625"/>
            <a:ext cx="1646238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ea typeface="宋体" pitchFamily="2" charset="-122"/>
              </a:rPr>
              <a:t>Description of the contents</a:t>
            </a:r>
          </a:p>
        </p:txBody>
      </p:sp>
      <p:sp>
        <p:nvSpPr>
          <p:cNvPr id="15369" name="AutoShape 10"/>
          <p:cNvSpPr>
            <a:spLocks noChangeArrowheads="1"/>
          </p:cNvSpPr>
          <p:nvPr/>
        </p:nvSpPr>
        <p:spPr bwMode="auto">
          <a:xfrm>
            <a:off x="3841750" y="2286000"/>
            <a:ext cx="1333500" cy="471488"/>
          </a:xfrm>
          <a:prstGeom prst="curvedDownArrow">
            <a:avLst>
              <a:gd name="adj1" fmla="val 35013"/>
              <a:gd name="adj2" fmla="val 91579"/>
              <a:gd name="adj3" fmla="val 54880"/>
            </a:avLst>
          </a:prstGeom>
          <a:solidFill>
            <a:schemeClr val="tx1">
              <a:alpha val="3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grpSp>
        <p:nvGrpSpPr>
          <p:cNvPr id="15370" name="Group 11"/>
          <p:cNvGrpSpPr>
            <a:grpSpLocks/>
          </p:cNvGrpSpPr>
          <p:nvPr/>
        </p:nvGrpSpPr>
        <p:grpSpPr bwMode="auto">
          <a:xfrm>
            <a:off x="4570413" y="2852738"/>
            <a:ext cx="1368425" cy="1266825"/>
            <a:chOff x="2226" y="2171"/>
            <a:chExt cx="798" cy="741"/>
          </a:xfrm>
        </p:grpSpPr>
        <p:sp>
          <p:nvSpPr>
            <p:cNvPr id="18444" name="AutoShape 12"/>
            <p:cNvSpPr>
              <a:spLocks noChangeArrowheads="1"/>
            </p:cNvSpPr>
            <p:nvPr/>
          </p:nvSpPr>
          <p:spPr bwMode="gray">
            <a:xfrm>
              <a:off x="2226" y="2171"/>
              <a:ext cx="798" cy="741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7294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FEFEFE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8445" name="Freeform 13"/>
            <p:cNvSpPr/>
            <p:nvPr/>
          </p:nvSpPr>
          <p:spPr bwMode="gray">
            <a:xfrm>
              <a:off x="2256" y="2208"/>
              <a:ext cx="397" cy="370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60392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60392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</p:grpSp>
      <p:sp>
        <p:nvSpPr>
          <p:cNvPr id="15373" name="Text Box 14"/>
          <p:cNvSpPr txBox="1">
            <a:spLocks noChangeArrowheads="1"/>
          </p:cNvSpPr>
          <p:nvPr/>
        </p:nvSpPr>
        <p:spPr bwMode="auto">
          <a:xfrm>
            <a:off x="4567238" y="3086100"/>
            <a:ext cx="1376362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8F8F8"/>
                </a:solidFill>
                <a:ea typeface="宋体" pitchFamily="2" charset="-122"/>
              </a:rPr>
              <a:t>Title in here</a:t>
            </a:r>
          </a:p>
        </p:txBody>
      </p:sp>
      <p:grpSp>
        <p:nvGrpSpPr>
          <p:cNvPr id="15374" name="Group 15"/>
          <p:cNvGrpSpPr>
            <a:grpSpLocks/>
          </p:cNvGrpSpPr>
          <p:nvPr/>
        </p:nvGrpSpPr>
        <p:grpSpPr bwMode="auto">
          <a:xfrm>
            <a:off x="1165225" y="1524000"/>
            <a:ext cx="1196975" cy="1171575"/>
            <a:chOff x="480" y="1200"/>
            <a:chExt cx="1042" cy="1019"/>
          </a:xfrm>
        </p:grpSpPr>
        <p:grpSp>
          <p:nvGrpSpPr>
            <p:cNvPr id="15375" name="Group 1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5376" name="Picture 17" descr="circuler_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450" name="Oval 1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55000"/>
                    </a:schemeClr>
                  </a:gs>
                  <a:gs pos="50000">
                    <a:schemeClr val="fol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folHlink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</p:grpSp>
        <p:pic>
          <p:nvPicPr>
            <p:cNvPr id="15378" name="Picture 19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379" name="Group 20"/>
          <p:cNvGrpSpPr>
            <a:grpSpLocks/>
          </p:cNvGrpSpPr>
          <p:nvPr/>
        </p:nvGrpSpPr>
        <p:grpSpPr bwMode="auto">
          <a:xfrm>
            <a:off x="304800" y="2895600"/>
            <a:ext cx="1196975" cy="1171575"/>
            <a:chOff x="480" y="1200"/>
            <a:chExt cx="1042" cy="1019"/>
          </a:xfrm>
        </p:grpSpPr>
        <p:grpSp>
          <p:nvGrpSpPr>
            <p:cNvPr id="15380" name="Group 21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5381" name="Picture 22" descr="circuler_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455" name="Oval 23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55000"/>
                    </a:schemeClr>
                  </a:gs>
                  <a:gs pos="50000">
                    <a:schemeClr val="fol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folHlink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</p:grpSp>
        <p:pic>
          <p:nvPicPr>
            <p:cNvPr id="15383" name="Picture 24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384" name="Group 25"/>
          <p:cNvGrpSpPr>
            <a:grpSpLocks/>
          </p:cNvGrpSpPr>
          <p:nvPr/>
        </p:nvGrpSpPr>
        <p:grpSpPr bwMode="auto">
          <a:xfrm>
            <a:off x="1165225" y="4191000"/>
            <a:ext cx="1196975" cy="1171575"/>
            <a:chOff x="480" y="1200"/>
            <a:chExt cx="1042" cy="1019"/>
          </a:xfrm>
        </p:grpSpPr>
        <p:grpSp>
          <p:nvGrpSpPr>
            <p:cNvPr id="15385" name="Group 2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5386" name="Picture 27" descr="circuler_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460" name="Oval 2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55000"/>
                    </a:schemeClr>
                  </a:gs>
                  <a:gs pos="50000">
                    <a:schemeClr val="fol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folHlink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</p:grpSp>
        <p:pic>
          <p:nvPicPr>
            <p:cNvPr id="15388" name="Picture 29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389" name="Text Box 30"/>
          <p:cNvSpPr txBox="1">
            <a:spLocks noChangeArrowheads="1"/>
          </p:cNvSpPr>
          <p:nvPr/>
        </p:nvSpPr>
        <p:spPr bwMode="auto">
          <a:xfrm>
            <a:off x="1230313" y="1830388"/>
            <a:ext cx="10604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15390" name="Text Box 31"/>
          <p:cNvSpPr txBox="1">
            <a:spLocks noChangeArrowheads="1"/>
          </p:cNvSpPr>
          <p:nvPr/>
        </p:nvSpPr>
        <p:spPr bwMode="auto">
          <a:xfrm>
            <a:off x="346075" y="3217863"/>
            <a:ext cx="10604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15391" name="Text Box 32"/>
          <p:cNvSpPr txBox="1">
            <a:spLocks noChangeArrowheads="1"/>
          </p:cNvSpPr>
          <p:nvPr/>
        </p:nvSpPr>
        <p:spPr bwMode="auto">
          <a:xfrm>
            <a:off x="1233488" y="4483100"/>
            <a:ext cx="10604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pitchFamily="2" charset="-122"/>
              </a:rPr>
              <a:t>Text in here</a:t>
            </a:r>
          </a:p>
        </p:txBody>
      </p:sp>
      <p:grpSp>
        <p:nvGrpSpPr>
          <p:cNvPr id="15392" name="Group 33"/>
          <p:cNvGrpSpPr>
            <a:grpSpLocks/>
          </p:cNvGrpSpPr>
          <p:nvPr/>
        </p:nvGrpSpPr>
        <p:grpSpPr bwMode="auto">
          <a:xfrm>
            <a:off x="6678613" y="1524000"/>
            <a:ext cx="1196975" cy="1171575"/>
            <a:chOff x="480" y="1200"/>
            <a:chExt cx="1042" cy="1019"/>
          </a:xfrm>
        </p:grpSpPr>
        <p:grpSp>
          <p:nvGrpSpPr>
            <p:cNvPr id="15393" name="Group 34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5394" name="Picture 35" descr="circuler_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468" name="Oval 36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55000"/>
                    </a:schemeClr>
                  </a:gs>
                  <a:gs pos="50000">
                    <a:schemeClr val="accent2">
                      <a:gamma/>
                      <a:shade val="66275"/>
                      <a:invGamma/>
                      <a:alpha val="89999"/>
                    </a:schemeClr>
                  </a:gs>
                  <a:gs pos="100000">
                    <a:schemeClr val="accent2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</p:grpSp>
        <p:pic>
          <p:nvPicPr>
            <p:cNvPr id="15396" name="Picture 37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397" name="Text Box 38"/>
          <p:cNvSpPr txBox="1">
            <a:spLocks noChangeArrowheads="1"/>
          </p:cNvSpPr>
          <p:nvPr/>
        </p:nvSpPr>
        <p:spPr bwMode="auto">
          <a:xfrm>
            <a:off x="6743700" y="1830388"/>
            <a:ext cx="10604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pitchFamily="2" charset="-122"/>
              </a:rPr>
              <a:t>Text in here</a:t>
            </a:r>
          </a:p>
        </p:txBody>
      </p:sp>
      <p:grpSp>
        <p:nvGrpSpPr>
          <p:cNvPr id="15398" name="Group 39"/>
          <p:cNvGrpSpPr>
            <a:grpSpLocks/>
          </p:cNvGrpSpPr>
          <p:nvPr/>
        </p:nvGrpSpPr>
        <p:grpSpPr bwMode="auto">
          <a:xfrm>
            <a:off x="7572375" y="2895600"/>
            <a:ext cx="1196975" cy="1171575"/>
            <a:chOff x="480" y="1200"/>
            <a:chExt cx="1042" cy="1019"/>
          </a:xfrm>
        </p:grpSpPr>
        <p:grpSp>
          <p:nvGrpSpPr>
            <p:cNvPr id="15399" name="Group 40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5400" name="Picture 41" descr="circuler_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474" name="Oval 42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55000"/>
                    </a:schemeClr>
                  </a:gs>
                  <a:gs pos="50000">
                    <a:schemeClr val="accent2">
                      <a:gamma/>
                      <a:shade val="66275"/>
                      <a:invGamma/>
                      <a:alpha val="89999"/>
                    </a:schemeClr>
                  </a:gs>
                  <a:gs pos="100000">
                    <a:schemeClr val="accent2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</p:grpSp>
        <p:pic>
          <p:nvPicPr>
            <p:cNvPr id="15402" name="Picture 43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403" name="Text Box 44"/>
          <p:cNvSpPr txBox="1">
            <a:spLocks noChangeArrowheads="1"/>
          </p:cNvSpPr>
          <p:nvPr/>
        </p:nvSpPr>
        <p:spPr bwMode="auto">
          <a:xfrm>
            <a:off x="7613650" y="3217863"/>
            <a:ext cx="10604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pitchFamily="2" charset="-122"/>
              </a:rPr>
              <a:t>Text in here</a:t>
            </a:r>
          </a:p>
        </p:txBody>
      </p:sp>
      <p:grpSp>
        <p:nvGrpSpPr>
          <p:cNvPr id="15404" name="Group 45"/>
          <p:cNvGrpSpPr>
            <a:grpSpLocks/>
          </p:cNvGrpSpPr>
          <p:nvPr/>
        </p:nvGrpSpPr>
        <p:grpSpPr bwMode="auto">
          <a:xfrm>
            <a:off x="6678613" y="4173538"/>
            <a:ext cx="1196975" cy="1171575"/>
            <a:chOff x="480" y="1200"/>
            <a:chExt cx="1042" cy="1019"/>
          </a:xfrm>
        </p:grpSpPr>
        <p:grpSp>
          <p:nvGrpSpPr>
            <p:cNvPr id="15405" name="Group 4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5406" name="Picture 47" descr="circuler_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480" name="Oval 4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55000"/>
                    </a:schemeClr>
                  </a:gs>
                  <a:gs pos="50000">
                    <a:schemeClr val="accent2">
                      <a:gamma/>
                      <a:shade val="66275"/>
                      <a:invGamma/>
                      <a:alpha val="89999"/>
                    </a:schemeClr>
                  </a:gs>
                  <a:gs pos="100000">
                    <a:schemeClr val="accent2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</p:grpSp>
        <p:pic>
          <p:nvPicPr>
            <p:cNvPr id="15408" name="Picture 49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409" name="Text Box 50"/>
          <p:cNvSpPr txBox="1">
            <a:spLocks noChangeArrowheads="1"/>
          </p:cNvSpPr>
          <p:nvPr/>
        </p:nvSpPr>
        <p:spPr bwMode="auto">
          <a:xfrm>
            <a:off x="6743700" y="4479925"/>
            <a:ext cx="10604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15410" name="AutoShape 51"/>
          <p:cNvSpPr>
            <a:spLocks noChangeArrowheads="1"/>
          </p:cNvSpPr>
          <p:nvPr/>
        </p:nvSpPr>
        <p:spPr bwMode="auto">
          <a:xfrm rot="10800000" flipV="1">
            <a:off x="3865563" y="4271963"/>
            <a:ext cx="1333500" cy="493712"/>
          </a:xfrm>
          <a:prstGeom prst="curvedUpArrow">
            <a:avLst>
              <a:gd name="adj1" fmla="val 37626"/>
              <a:gd name="adj2" fmla="val 91645"/>
              <a:gd name="adj3" fmla="val 33329"/>
            </a:avLst>
          </a:prstGeom>
          <a:solidFill>
            <a:schemeClr val="tx1">
              <a:alpha val="3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15411" name="Text Box 52"/>
          <p:cNvSpPr txBox="1">
            <a:spLocks noChangeArrowheads="1"/>
          </p:cNvSpPr>
          <p:nvPr/>
        </p:nvSpPr>
        <p:spPr bwMode="auto">
          <a:xfrm>
            <a:off x="5973763" y="3222625"/>
            <a:ext cx="1646237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ea typeface="宋体" pitchFamily="2" charset="-122"/>
              </a:rPr>
              <a:t>Description of the contents</a:t>
            </a:r>
          </a:p>
        </p:txBody>
      </p:sp>
      <p:sp>
        <p:nvSpPr>
          <p:cNvPr id="15412" name="Rectangle 53"/>
          <p:cNvSpPr>
            <a:spLocks noChangeArrowheads="1"/>
          </p:cNvSpPr>
          <p:nvPr/>
        </p:nvSpPr>
        <p:spPr bwMode="auto">
          <a:xfrm>
            <a:off x="1614488" y="5489575"/>
            <a:ext cx="58086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en-US" altLang="zh-CN" b="1">
                <a:ea typeface="宋体" pitchFamily="2" charset="-122"/>
              </a:rPr>
              <a:t>ThemeGallery is a Design Digital Content &amp; Contents mall developed by Guild Design Inc.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pitchFamily="2" charset="-122"/>
              </a:rPr>
              <a:t>Click to edit title style</a:t>
            </a:r>
          </a:p>
        </p:txBody>
      </p:sp>
      <p:sp>
        <p:nvSpPr>
          <p:cNvPr id="16386" name="Freeform 3"/>
          <p:cNvSpPr>
            <a:spLocks noChangeArrowheads="1"/>
          </p:cNvSpPr>
          <p:nvPr/>
        </p:nvSpPr>
        <p:spPr bwMode="auto">
          <a:xfrm>
            <a:off x="2336800" y="3570288"/>
            <a:ext cx="1900238" cy="1376362"/>
          </a:xfrm>
          <a:custGeom>
            <a:avLst/>
            <a:gdLst>
              <a:gd name="T0" fmla="*/ 0 w 735"/>
              <a:gd name="T1" fmla="*/ 0 h 532"/>
              <a:gd name="T2" fmla="*/ 382 w 735"/>
              <a:gd name="T3" fmla="*/ 202 h 532"/>
              <a:gd name="T4" fmla="*/ 577 w 735"/>
              <a:gd name="T5" fmla="*/ 202 h 532"/>
              <a:gd name="T6" fmla="*/ 637 w 735"/>
              <a:gd name="T7" fmla="*/ 249 h 532"/>
              <a:gd name="T8" fmla="*/ 639 w 735"/>
              <a:gd name="T9" fmla="*/ 402 h 532"/>
              <a:gd name="T10" fmla="*/ 598 w 735"/>
              <a:gd name="T11" fmla="*/ 400 h 532"/>
              <a:gd name="T12" fmla="*/ 669 w 735"/>
              <a:gd name="T13" fmla="*/ 532 h 532"/>
              <a:gd name="T14" fmla="*/ 735 w 735"/>
              <a:gd name="T15" fmla="*/ 402 h 532"/>
              <a:gd name="T16" fmla="*/ 696 w 735"/>
              <a:gd name="T17" fmla="*/ 402 h 532"/>
              <a:gd name="T18" fmla="*/ 694 w 735"/>
              <a:gd name="T19" fmla="*/ 226 h 532"/>
              <a:gd name="T20" fmla="*/ 616 w 735"/>
              <a:gd name="T21" fmla="*/ 150 h 532"/>
              <a:gd name="T22" fmla="*/ 335 w 735"/>
              <a:gd name="T23" fmla="*/ 149 h 532"/>
              <a:gd name="T24" fmla="*/ 69 w 735"/>
              <a:gd name="T25" fmla="*/ 0 h 532"/>
              <a:gd name="T26" fmla="*/ 0 w 735"/>
              <a:gd name="T27" fmla="*/ 0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>
              <a:ea typeface="宋体" pitchFamily="2" charset="-122"/>
            </a:endParaRPr>
          </a:p>
        </p:txBody>
      </p:sp>
      <p:sp>
        <p:nvSpPr>
          <p:cNvPr id="16387" name="Freeform 4"/>
          <p:cNvSpPr>
            <a:spLocks noChangeArrowheads="1"/>
          </p:cNvSpPr>
          <p:nvPr/>
        </p:nvSpPr>
        <p:spPr bwMode="auto">
          <a:xfrm>
            <a:off x="4256088" y="3505200"/>
            <a:ext cx="366712" cy="1562100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>
              <a:ea typeface="宋体" pitchFamily="2" charset="-122"/>
            </a:endParaRPr>
          </a:p>
        </p:txBody>
      </p:sp>
      <p:sp>
        <p:nvSpPr>
          <p:cNvPr id="16388" name="Freeform 5"/>
          <p:cNvSpPr>
            <a:spLocks noChangeArrowheads="1"/>
          </p:cNvSpPr>
          <p:nvPr/>
        </p:nvSpPr>
        <p:spPr bwMode="auto">
          <a:xfrm flipH="1">
            <a:off x="4656138" y="3570288"/>
            <a:ext cx="1900237" cy="1376362"/>
          </a:xfrm>
          <a:custGeom>
            <a:avLst/>
            <a:gdLst>
              <a:gd name="T0" fmla="*/ 0 w 735"/>
              <a:gd name="T1" fmla="*/ 0 h 532"/>
              <a:gd name="T2" fmla="*/ 382 w 735"/>
              <a:gd name="T3" fmla="*/ 202 h 532"/>
              <a:gd name="T4" fmla="*/ 577 w 735"/>
              <a:gd name="T5" fmla="*/ 202 h 532"/>
              <a:gd name="T6" fmla="*/ 637 w 735"/>
              <a:gd name="T7" fmla="*/ 249 h 532"/>
              <a:gd name="T8" fmla="*/ 639 w 735"/>
              <a:gd name="T9" fmla="*/ 402 h 532"/>
              <a:gd name="T10" fmla="*/ 598 w 735"/>
              <a:gd name="T11" fmla="*/ 400 h 532"/>
              <a:gd name="T12" fmla="*/ 669 w 735"/>
              <a:gd name="T13" fmla="*/ 532 h 532"/>
              <a:gd name="T14" fmla="*/ 735 w 735"/>
              <a:gd name="T15" fmla="*/ 402 h 532"/>
              <a:gd name="T16" fmla="*/ 696 w 735"/>
              <a:gd name="T17" fmla="*/ 402 h 532"/>
              <a:gd name="T18" fmla="*/ 694 w 735"/>
              <a:gd name="T19" fmla="*/ 226 h 532"/>
              <a:gd name="T20" fmla="*/ 616 w 735"/>
              <a:gd name="T21" fmla="*/ 150 h 532"/>
              <a:gd name="T22" fmla="*/ 335 w 735"/>
              <a:gd name="T23" fmla="*/ 149 h 532"/>
              <a:gd name="T24" fmla="*/ 69 w 735"/>
              <a:gd name="T25" fmla="*/ 0 h 532"/>
              <a:gd name="T26" fmla="*/ 0 w 735"/>
              <a:gd name="T27" fmla="*/ 0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>
              <a:ea typeface="宋体" pitchFamily="2" charset="-122"/>
            </a:endParaRPr>
          </a:p>
        </p:txBody>
      </p:sp>
      <p:grpSp>
        <p:nvGrpSpPr>
          <p:cNvPr id="16389" name="Group 6"/>
          <p:cNvGrpSpPr>
            <a:grpSpLocks/>
          </p:cNvGrpSpPr>
          <p:nvPr/>
        </p:nvGrpSpPr>
        <p:grpSpPr bwMode="auto">
          <a:xfrm>
            <a:off x="1974850" y="2343150"/>
            <a:ext cx="1362075" cy="1322388"/>
            <a:chOff x="4320" y="1152"/>
            <a:chExt cx="414" cy="402"/>
          </a:xfrm>
        </p:grpSpPr>
        <p:sp>
          <p:nvSpPr>
            <p:cNvPr id="20487" name="AutoShape 7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20488" name="Freeform 8"/>
            <p:cNvSpPr/>
            <p:nvPr/>
          </p:nvSpPr>
          <p:spPr bwMode="gray">
            <a:xfrm>
              <a:off x="4346" y="1178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</p:grpSp>
      <p:sp>
        <p:nvSpPr>
          <p:cNvPr id="16392" name="Rectangle 9"/>
          <p:cNvSpPr>
            <a:spLocks noChangeArrowheads="1"/>
          </p:cNvSpPr>
          <p:nvPr/>
        </p:nvSpPr>
        <p:spPr bwMode="auto">
          <a:xfrm>
            <a:off x="2200275" y="2724150"/>
            <a:ext cx="9842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  <a:ea typeface="宋体" pitchFamily="2" charset="-122"/>
              </a:rPr>
              <a:t>Text in </a:t>
            </a:r>
          </a:p>
          <a:p>
            <a:pPr algn="ctr"/>
            <a:r>
              <a:rPr lang="en-US" altLang="zh-CN" b="1">
                <a:solidFill>
                  <a:srgbClr val="FFFFFF"/>
                </a:solidFill>
                <a:ea typeface="宋体" pitchFamily="2" charset="-122"/>
              </a:rPr>
              <a:t>here</a:t>
            </a:r>
          </a:p>
        </p:txBody>
      </p:sp>
      <p:grpSp>
        <p:nvGrpSpPr>
          <p:cNvPr id="16393" name="Group 10"/>
          <p:cNvGrpSpPr>
            <a:grpSpLocks/>
          </p:cNvGrpSpPr>
          <p:nvPr/>
        </p:nvGrpSpPr>
        <p:grpSpPr bwMode="auto">
          <a:xfrm>
            <a:off x="3754438" y="2343150"/>
            <a:ext cx="1362075" cy="1322388"/>
            <a:chOff x="4320" y="1152"/>
            <a:chExt cx="414" cy="402"/>
          </a:xfrm>
        </p:grpSpPr>
        <p:sp>
          <p:nvSpPr>
            <p:cNvPr id="20491" name="AutoShape 11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20492" name="Freeform 12"/>
            <p:cNvSpPr/>
            <p:nvPr/>
          </p:nvSpPr>
          <p:spPr bwMode="gray">
            <a:xfrm>
              <a:off x="4346" y="1178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</p:grpSp>
      <p:grpSp>
        <p:nvGrpSpPr>
          <p:cNvPr id="16396" name="Group 13"/>
          <p:cNvGrpSpPr>
            <a:grpSpLocks/>
          </p:cNvGrpSpPr>
          <p:nvPr/>
        </p:nvGrpSpPr>
        <p:grpSpPr bwMode="auto">
          <a:xfrm>
            <a:off x="5541963" y="2352675"/>
            <a:ext cx="1362075" cy="1322388"/>
            <a:chOff x="4320" y="1152"/>
            <a:chExt cx="414" cy="402"/>
          </a:xfrm>
        </p:grpSpPr>
        <p:sp>
          <p:nvSpPr>
            <p:cNvPr id="20494" name="AutoShape 14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20495" name="Freeform 15"/>
            <p:cNvSpPr/>
            <p:nvPr/>
          </p:nvSpPr>
          <p:spPr bwMode="gray">
            <a:xfrm>
              <a:off x="4346" y="1178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8627"/>
                    <a:invGamma/>
                  </a:schemeClr>
                </a:gs>
                <a:gs pos="5000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</p:grpSp>
      <p:sp>
        <p:nvSpPr>
          <p:cNvPr id="16399" name="Rectangle 16"/>
          <p:cNvSpPr>
            <a:spLocks noChangeArrowheads="1"/>
          </p:cNvSpPr>
          <p:nvPr/>
        </p:nvSpPr>
        <p:spPr bwMode="auto">
          <a:xfrm>
            <a:off x="3935413" y="2724150"/>
            <a:ext cx="9842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  <a:ea typeface="宋体" pitchFamily="2" charset="-122"/>
              </a:rPr>
              <a:t>Text in </a:t>
            </a:r>
          </a:p>
          <a:p>
            <a:pPr algn="ctr"/>
            <a:r>
              <a:rPr lang="en-US" altLang="zh-CN" b="1">
                <a:solidFill>
                  <a:srgbClr val="FFFFFF"/>
                </a:solidFill>
                <a:ea typeface="宋体" pitchFamily="2" charset="-122"/>
              </a:rPr>
              <a:t>here</a:t>
            </a:r>
          </a:p>
        </p:txBody>
      </p:sp>
      <p:sp>
        <p:nvSpPr>
          <p:cNvPr id="16400" name="Rectangle 17"/>
          <p:cNvSpPr>
            <a:spLocks noChangeArrowheads="1"/>
          </p:cNvSpPr>
          <p:nvPr/>
        </p:nvSpPr>
        <p:spPr bwMode="auto">
          <a:xfrm>
            <a:off x="5753100" y="2733675"/>
            <a:ext cx="9842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  <a:ea typeface="宋体" pitchFamily="2" charset="-122"/>
              </a:rPr>
              <a:t>Text in </a:t>
            </a:r>
          </a:p>
          <a:p>
            <a:pPr algn="ctr"/>
            <a:r>
              <a:rPr lang="en-US" altLang="zh-CN" b="1">
                <a:solidFill>
                  <a:srgbClr val="FFFFFF"/>
                </a:solidFill>
                <a:ea typeface="宋体" pitchFamily="2" charset="-122"/>
              </a:rPr>
              <a:t>here</a:t>
            </a:r>
          </a:p>
        </p:txBody>
      </p:sp>
      <p:sp>
        <p:nvSpPr>
          <p:cNvPr id="20498" name="Rectangle 18"/>
          <p:cNvSpPr>
            <a:spLocks noChangeArrowheads="1"/>
          </p:cNvSpPr>
          <p:nvPr/>
        </p:nvSpPr>
        <p:spPr bwMode="black">
          <a:xfrm>
            <a:off x="1427163" y="1430338"/>
            <a:ext cx="6477000" cy="99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  <a:buFontTx/>
              <a:buNone/>
              <a:defRPr/>
            </a:pPr>
            <a:r>
              <a:rPr lang="en-US" altLang="zh-CN" b="1">
                <a:solidFill>
                  <a:schemeClr val="tx2"/>
                </a:solidFill>
                <a:ea typeface="宋体" pitchFamily="2" charset="-122"/>
              </a:rPr>
              <a:t>ThemeGallery  is a Design Digital Content &amp; Contents mall developed by Guild Design Inc.</a:t>
            </a:r>
          </a:p>
          <a:p>
            <a:pPr algn="ctr" eaLnBrk="0" hangingPunct="0">
              <a:lnSpc>
                <a:spcPct val="110000"/>
              </a:lnSpc>
              <a:buFontTx/>
              <a:buNone/>
              <a:defRPr/>
            </a:pPr>
            <a:endParaRPr lang="en-US" altLang="zh-CN" b="1">
              <a:solidFill>
                <a:schemeClr val="tx2"/>
              </a:solidFill>
              <a:ea typeface="宋体" pitchFamily="2" charset="-122"/>
            </a:endParaRPr>
          </a:p>
        </p:txBody>
      </p:sp>
      <p:sp>
        <p:nvSpPr>
          <p:cNvPr id="16402" name="AutoShape 19"/>
          <p:cNvSpPr>
            <a:spLocks noChangeArrowheads="1"/>
          </p:cNvSpPr>
          <p:nvPr/>
        </p:nvSpPr>
        <p:spPr bwMode="auto">
          <a:xfrm>
            <a:off x="1325563" y="5157788"/>
            <a:ext cx="6238875" cy="97631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16403" name="Rectangle 20"/>
          <p:cNvSpPr>
            <a:spLocks noChangeArrowheads="1"/>
          </p:cNvSpPr>
          <p:nvPr/>
        </p:nvSpPr>
        <p:spPr bwMode="auto">
          <a:xfrm>
            <a:off x="1589088" y="5313363"/>
            <a:ext cx="58086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en-US" altLang="zh-CN" b="1">
                <a:ea typeface="宋体" pitchFamily="2" charset="-122"/>
              </a:rPr>
              <a:t>ThemeGallery is a Design Digital Content &amp; Contents mall developed by Guild Design Inc.</a:t>
            </a:r>
          </a:p>
        </p:txBody>
      </p:sp>
      <p:pic>
        <p:nvPicPr>
          <p:cNvPr id="16404" name="Picture 21" descr="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9"/>
          <a:stretch>
            <a:fillRect/>
          </a:stretch>
        </p:blipFill>
        <p:spPr bwMode="auto">
          <a:xfrm>
            <a:off x="7508875" y="3200400"/>
            <a:ext cx="1525588" cy="363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Oval 2"/>
          <p:cNvSpPr>
            <a:spLocks noChangeArrowheads="1"/>
          </p:cNvSpPr>
          <p:nvPr/>
        </p:nvSpPr>
        <p:spPr bwMode="auto">
          <a:xfrm>
            <a:off x="3389313" y="2878138"/>
            <a:ext cx="2211387" cy="2211387"/>
          </a:xfrm>
          <a:prstGeom prst="ellipse">
            <a:avLst/>
          </a:prstGeom>
          <a:gradFill rotWithShape="1">
            <a:gsLst>
              <a:gs pos="0">
                <a:srgbClr val="E6E6E6"/>
              </a:gs>
              <a:gs pos="14999">
                <a:srgbClr val="7D8496"/>
              </a:gs>
              <a:gs pos="53000">
                <a:srgbClr val="E6E6E6"/>
              </a:gs>
              <a:gs pos="67999">
                <a:srgbClr val="7D8496"/>
              </a:gs>
              <a:gs pos="92999">
                <a:srgbClr val="E6E6E6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17410" name="Oval 3"/>
          <p:cNvSpPr>
            <a:spLocks noChangeArrowheads="1"/>
          </p:cNvSpPr>
          <p:nvPr/>
        </p:nvSpPr>
        <p:spPr bwMode="auto">
          <a:xfrm>
            <a:off x="3679825" y="3160713"/>
            <a:ext cx="1624013" cy="1622425"/>
          </a:xfrm>
          <a:prstGeom prst="ellipse">
            <a:avLst/>
          </a:prstGeom>
          <a:gradFill rotWithShape="1">
            <a:gsLst>
              <a:gs pos="0">
                <a:srgbClr val="A1A1A1"/>
              </a:gs>
              <a:gs pos="50000">
                <a:srgbClr val="FFFFFF"/>
              </a:gs>
              <a:gs pos="100000">
                <a:srgbClr val="A1A1A1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gray">
          <a:xfrm>
            <a:off x="3668713" y="3527425"/>
            <a:ext cx="1662112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buFontTx/>
              <a:buNone/>
              <a:defRPr/>
            </a:pPr>
            <a:r>
              <a:rPr lang="en-US" altLang="zh-CN" b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  <a:cs typeface="Arial" pitchFamily="34" charset="0"/>
              </a:rPr>
              <a:t>Description of the contents</a:t>
            </a:r>
            <a:endParaRPr lang="en-US" altLang="zh-CN" sz="2000">
              <a:ea typeface="宋体" pitchFamily="2" charset="-122"/>
              <a:cs typeface="Arial" pitchFamily="34" charset="0"/>
            </a:endParaRPr>
          </a:p>
        </p:txBody>
      </p:sp>
      <p:sp>
        <p:nvSpPr>
          <p:cNvPr id="43013" name="Oval 5"/>
          <p:cNvSpPr>
            <a:spLocks noChangeArrowheads="1"/>
          </p:cNvSpPr>
          <p:nvPr/>
        </p:nvSpPr>
        <p:spPr bwMode="gray">
          <a:xfrm>
            <a:off x="6089650" y="4595813"/>
            <a:ext cx="1439863" cy="14255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31765"/>
                  <a:invGamma/>
                </a:schemeClr>
              </a:gs>
            </a:gsLst>
            <a:lin ang="5400000" scaled="1"/>
          </a:gradFill>
          <a:ln w="38100" algn="ctr">
            <a:solidFill>
              <a:srgbClr val="F8F8F8">
                <a:alpha val="80000"/>
              </a:srgbClr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pic>
        <p:nvPicPr>
          <p:cNvPr id="17413" name="Picture 6" descr="cir_lighteffect0"/>
          <p:cNvPicPr>
            <a:picLocks noChangeAspect="1" noChangeArrowheads="1"/>
          </p:cNvPicPr>
          <p:nvPr/>
        </p:nvPicPr>
        <p:blipFill>
          <a:blip r:embed="rId2">
            <a:lum bright="18000" contras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75" y="4530725"/>
            <a:ext cx="15113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5" name="Rectangle 7"/>
          <p:cNvSpPr>
            <a:spLocks noChangeArrowheads="1"/>
          </p:cNvSpPr>
          <p:nvPr/>
        </p:nvSpPr>
        <p:spPr bwMode="white">
          <a:xfrm>
            <a:off x="6072188" y="5065713"/>
            <a:ext cx="14938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buFontTx/>
              <a:buNone/>
              <a:defRPr/>
            </a:pPr>
            <a:r>
              <a:rPr lang="en-US" altLang="zh-CN" sz="2000" b="1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  <a:cs typeface="Arial" pitchFamily="34" charset="0"/>
              </a:rPr>
              <a:t> Title in here</a:t>
            </a:r>
            <a:endParaRPr lang="en-US" altLang="zh-CN" sz="2000">
              <a:ea typeface="宋体" pitchFamily="2" charset="-122"/>
              <a:cs typeface="Arial" pitchFamily="34" charset="0"/>
            </a:endParaRPr>
          </a:p>
        </p:txBody>
      </p:sp>
      <p:sp>
        <p:nvSpPr>
          <p:cNvPr id="43022" name="Oval 14"/>
          <p:cNvSpPr>
            <a:spLocks noChangeArrowheads="1"/>
          </p:cNvSpPr>
          <p:nvPr/>
        </p:nvSpPr>
        <p:spPr bwMode="gray">
          <a:xfrm>
            <a:off x="1516063" y="4719638"/>
            <a:ext cx="1441450" cy="1425575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31765"/>
                  <a:invGamma/>
                </a:schemeClr>
              </a:gs>
            </a:gsLst>
            <a:lin ang="5400000" scaled="1"/>
          </a:gradFill>
          <a:ln w="38100" algn="ctr">
            <a:solidFill>
              <a:srgbClr val="F8F8F8">
                <a:alpha val="80000"/>
              </a:srgbClr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pic>
        <p:nvPicPr>
          <p:cNvPr id="17416" name="Picture 15" descr="cir_lighteffect0"/>
          <p:cNvPicPr>
            <a:picLocks noChangeAspect="1" noChangeArrowheads="1"/>
          </p:cNvPicPr>
          <p:nvPr/>
        </p:nvPicPr>
        <p:blipFill>
          <a:blip r:embed="rId2">
            <a:lum bright="18000" contras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4654550"/>
            <a:ext cx="15113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24" name="Rectangle 16"/>
          <p:cNvSpPr>
            <a:spLocks noChangeArrowheads="1"/>
          </p:cNvSpPr>
          <p:nvPr/>
        </p:nvSpPr>
        <p:spPr bwMode="white">
          <a:xfrm>
            <a:off x="1498600" y="5167313"/>
            <a:ext cx="14938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buFontTx/>
              <a:buNone/>
              <a:defRPr/>
            </a:pPr>
            <a:r>
              <a:rPr lang="en-US" altLang="zh-CN" sz="2000" b="1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  <a:cs typeface="Arial" pitchFamily="34" charset="0"/>
              </a:rPr>
              <a:t> Title in here</a:t>
            </a:r>
            <a:endParaRPr lang="en-US" altLang="zh-CN" sz="2000">
              <a:ea typeface="宋体" pitchFamily="2" charset="-122"/>
              <a:cs typeface="Arial" pitchFamily="34" charset="0"/>
            </a:endParaRPr>
          </a:p>
        </p:txBody>
      </p:sp>
      <p:sp>
        <p:nvSpPr>
          <p:cNvPr id="43026" name="Oval 18"/>
          <p:cNvSpPr>
            <a:spLocks noChangeArrowheads="1"/>
          </p:cNvSpPr>
          <p:nvPr/>
        </p:nvSpPr>
        <p:spPr bwMode="gray">
          <a:xfrm>
            <a:off x="1458913" y="1855788"/>
            <a:ext cx="1439862" cy="1423987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38100" algn="ctr">
            <a:solidFill>
              <a:srgbClr val="F8F8F8">
                <a:alpha val="80000"/>
              </a:srgbClr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pic>
        <p:nvPicPr>
          <p:cNvPr id="17419" name="Picture 19" descr="cir_lighteffect0"/>
          <p:cNvPicPr>
            <a:picLocks noChangeAspect="1" noChangeArrowheads="1"/>
          </p:cNvPicPr>
          <p:nvPr/>
        </p:nvPicPr>
        <p:blipFill>
          <a:blip r:embed="rId2">
            <a:lum bright="18000" contras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638" y="1790700"/>
            <a:ext cx="1511300" cy="129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28" name="Rectangle 20"/>
          <p:cNvSpPr>
            <a:spLocks noChangeArrowheads="1"/>
          </p:cNvSpPr>
          <p:nvPr/>
        </p:nvSpPr>
        <p:spPr bwMode="white">
          <a:xfrm>
            <a:off x="1441450" y="2282825"/>
            <a:ext cx="14938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buFontTx/>
              <a:buNone/>
              <a:defRPr/>
            </a:pPr>
            <a:r>
              <a:rPr lang="en-US" altLang="zh-CN" sz="2000" b="1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  <a:cs typeface="Arial" pitchFamily="34" charset="0"/>
              </a:rPr>
              <a:t> Title in here</a:t>
            </a:r>
            <a:endParaRPr lang="en-US" altLang="zh-CN" sz="2000">
              <a:ea typeface="宋体" pitchFamily="2" charset="-122"/>
              <a:cs typeface="Arial" pitchFamily="34" charset="0"/>
            </a:endParaRPr>
          </a:p>
        </p:txBody>
      </p:sp>
      <p:sp>
        <p:nvSpPr>
          <p:cNvPr id="43032" name="Oval 24"/>
          <p:cNvSpPr>
            <a:spLocks noChangeArrowheads="1"/>
          </p:cNvSpPr>
          <p:nvPr/>
        </p:nvSpPr>
        <p:spPr bwMode="gray">
          <a:xfrm>
            <a:off x="5965825" y="1855788"/>
            <a:ext cx="1439863" cy="1423987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31765"/>
                  <a:invGamma/>
                </a:schemeClr>
              </a:gs>
            </a:gsLst>
            <a:lin ang="5400000" scaled="1"/>
          </a:gradFill>
          <a:ln w="38100" algn="ctr">
            <a:solidFill>
              <a:srgbClr val="F8F8F8">
                <a:alpha val="80000"/>
              </a:srgbClr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pic>
        <p:nvPicPr>
          <p:cNvPr id="17422" name="Picture 25" descr="cir_lighteffect0"/>
          <p:cNvPicPr>
            <a:picLocks noChangeAspect="1" noChangeArrowheads="1"/>
          </p:cNvPicPr>
          <p:nvPr/>
        </p:nvPicPr>
        <p:blipFill>
          <a:blip r:embed="rId2">
            <a:lum bright="18000" contras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550" y="1790700"/>
            <a:ext cx="1511300" cy="129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34" name="Rectangle 26"/>
          <p:cNvSpPr>
            <a:spLocks noChangeArrowheads="1"/>
          </p:cNvSpPr>
          <p:nvPr/>
        </p:nvSpPr>
        <p:spPr bwMode="white">
          <a:xfrm>
            <a:off x="5948363" y="2271713"/>
            <a:ext cx="14938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buFontTx/>
              <a:buNone/>
              <a:defRPr/>
            </a:pPr>
            <a:r>
              <a:rPr lang="en-US" altLang="zh-CN" sz="2000" b="1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  <a:cs typeface="Arial" pitchFamily="34" charset="0"/>
              </a:rPr>
              <a:t> Title in here</a:t>
            </a:r>
            <a:endParaRPr lang="en-US" altLang="zh-CN" sz="2000">
              <a:ea typeface="宋体" pitchFamily="2" charset="-122"/>
              <a:cs typeface="Arial" pitchFamily="34" charset="0"/>
            </a:endParaRPr>
          </a:p>
        </p:txBody>
      </p:sp>
      <p:grpSp>
        <p:nvGrpSpPr>
          <p:cNvPr id="17424" name="Group 35"/>
          <p:cNvGrpSpPr>
            <a:grpSpLocks/>
          </p:cNvGrpSpPr>
          <p:nvPr/>
        </p:nvGrpSpPr>
        <p:grpSpPr bwMode="auto">
          <a:xfrm>
            <a:off x="1355725" y="1736725"/>
            <a:ext cx="6280150" cy="4511675"/>
            <a:chOff x="854" y="1094"/>
            <a:chExt cx="3956" cy="2842"/>
          </a:xfrm>
        </p:grpSpPr>
        <p:sp>
          <p:nvSpPr>
            <p:cNvPr id="17425" name="Oval 8"/>
            <p:cNvSpPr>
              <a:spLocks noChangeArrowheads="1"/>
            </p:cNvSpPr>
            <p:nvPr/>
          </p:nvSpPr>
          <p:spPr bwMode="auto">
            <a:xfrm>
              <a:off x="3771" y="2821"/>
              <a:ext cx="1039" cy="1038"/>
            </a:xfrm>
            <a:prstGeom prst="ellips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7426" name="Oval 9"/>
            <p:cNvSpPr>
              <a:spLocks noChangeArrowheads="1"/>
            </p:cNvSpPr>
            <p:nvPr/>
          </p:nvSpPr>
          <p:spPr bwMode="auto">
            <a:xfrm>
              <a:off x="2045" y="1725"/>
              <a:ext cx="1563" cy="1564"/>
            </a:xfrm>
            <a:prstGeom prst="ellips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7427" name="Line 10"/>
            <p:cNvSpPr>
              <a:spLocks noChangeShapeType="1"/>
            </p:cNvSpPr>
            <p:nvPr/>
          </p:nvSpPr>
          <p:spPr bwMode="auto">
            <a:xfrm flipV="1">
              <a:off x="1885" y="2964"/>
              <a:ext cx="307" cy="192"/>
            </a:xfrm>
            <a:prstGeom prst="lin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428" name="Line 11"/>
            <p:cNvSpPr>
              <a:spLocks noChangeShapeType="1"/>
            </p:cNvSpPr>
            <p:nvPr/>
          </p:nvSpPr>
          <p:spPr bwMode="auto">
            <a:xfrm flipV="1">
              <a:off x="1832" y="2869"/>
              <a:ext cx="306" cy="192"/>
            </a:xfrm>
            <a:prstGeom prst="lin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429" name="Line 12"/>
            <p:cNvSpPr>
              <a:spLocks noChangeShapeType="1"/>
            </p:cNvSpPr>
            <p:nvPr/>
          </p:nvSpPr>
          <p:spPr bwMode="auto">
            <a:xfrm flipV="1">
              <a:off x="3502" y="1931"/>
              <a:ext cx="307" cy="192"/>
            </a:xfrm>
            <a:prstGeom prst="lin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430" name="Line 13"/>
            <p:cNvSpPr>
              <a:spLocks noChangeShapeType="1"/>
            </p:cNvSpPr>
            <p:nvPr/>
          </p:nvSpPr>
          <p:spPr bwMode="auto">
            <a:xfrm flipV="1">
              <a:off x="3448" y="1836"/>
              <a:ext cx="308" cy="192"/>
            </a:xfrm>
            <a:prstGeom prst="lin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431" name="Oval 17"/>
            <p:cNvSpPr>
              <a:spLocks noChangeArrowheads="1"/>
            </p:cNvSpPr>
            <p:nvPr/>
          </p:nvSpPr>
          <p:spPr bwMode="auto">
            <a:xfrm>
              <a:off x="891" y="2899"/>
              <a:ext cx="1038" cy="1037"/>
            </a:xfrm>
            <a:prstGeom prst="ellips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7432" name="Oval 21"/>
            <p:cNvSpPr>
              <a:spLocks noChangeArrowheads="1"/>
            </p:cNvSpPr>
            <p:nvPr/>
          </p:nvSpPr>
          <p:spPr bwMode="auto">
            <a:xfrm>
              <a:off x="854" y="1094"/>
              <a:ext cx="1039" cy="1037"/>
            </a:xfrm>
            <a:prstGeom prst="ellips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7433" name="Line 22"/>
            <p:cNvSpPr>
              <a:spLocks noChangeShapeType="1"/>
            </p:cNvSpPr>
            <p:nvPr/>
          </p:nvSpPr>
          <p:spPr bwMode="auto">
            <a:xfrm>
              <a:off x="1814" y="1863"/>
              <a:ext cx="354" cy="216"/>
            </a:xfrm>
            <a:prstGeom prst="lin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434" name="Line 23"/>
            <p:cNvSpPr>
              <a:spLocks noChangeShapeType="1"/>
            </p:cNvSpPr>
            <p:nvPr/>
          </p:nvSpPr>
          <p:spPr bwMode="auto">
            <a:xfrm>
              <a:off x="1760" y="1954"/>
              <a:ext cx="355" cy="216"/>
            </a:xfrm>
            <a:prstGeom prst="lin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435" name="Oval 27"/>
            <p:cNvSpPr>
              <a:spLocks noChangeArrowheads="1"/>
            </p:cNvSpPr>
            <p:nvPr/>
          </p:nvSpPr>
          <p:spPr bwMode="auto">
            <a:xfrm>
              <a:off x="3693" y="1094"/>
              <a:ext cx="1038" cy="1037"/>
            </a:xfrm>
            <a:prstGeom prst="ellips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7436" name="Line 28"/>
            <p:cNvSpPr>
              <a:spLocks noChangeShapeType="1"/>
            </p:cNvSpPr>
            <p:nvPr/>
          </p:nvSpPr>
          <p:spPr bwMode="auto">
            <a:xfrm>
              <a:off x="3555" y="2784"/>
              <a:ext cx="354" cy="216"/>
            </a:xfrm>
            <a:prstGeom prst="lin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437" name="Line 29"/>
            <p:cNvSpPr>
              <a:spLocks noChangeShapeType="1"/>
            </p:cNvSpPr>
            <p:nvPr/>
          </p:nvSpPr>
          <p:spPr bwMode="auto">
            <a:xfrm>
              <a:off x="3501" y="2875"/>
              <a:ext cx="355" cy="217"/>
            </a:xfrm>
            <a:prstGeom prst="lin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17438" name="Text Box 30"/>
          <p:cNvSpPr txBox="1">
            <a:spLocks noChangeArrowheads="1"/>
          </p:cNvSpPr>
          <p:nvPr/>
        </p:nvSpPr>
        <p:spPr bwMode="auto">
          <a:xfrm>
            <a:off x="3559175" y="2022475"/>
            <a:ext cx="17319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rgbClr val="000000"/>
                </a:solidFill>
                <a:ea typeface="宋体" pitchFamily="2" charset="-122"/>
              </a:rPr>
              <a:t>Add Your Text</a:t>
            </a:r>
            <a:endParaRPr lang="en-US" altLang="zh-CN" sz="160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7439" name="Text Box 31"/>
          <p:cNvSpPr txBox="1">
            <a:spLocks noChangeArrowheads="1"/>
          </p:cNvSpPr>
          <p:nvPr/>
        </p:nvSpPr>
        <p:spPr bwMode="auto">
          <a:xfrm>
            <a:off x="1219200" y="3792538"/>
            <a:ext cx="17319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rgbClr val="000000"/>
                </a:solidFill>
                <a:ea typeface="宋体" pitchFamily="2" charset="-122"/>
              </a:rPr>
              <a:t>Add Your Text</a:t>
            </a:r>
            <a:endParaRPr lang="en-US" altLang="zh-CN" sz="160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7440" name="Text Box 32"/>
          <p:cNvSpPr txBox="1">
            <a:spLocks noChangeArrowheads="1"/>
          </p:cNvSpPr>
          <p:nvPr/>
        </p:nvSpPr>
        <p:spPr bwMode="auto">
          <a:xfrm>
            <a:off x="6072188" y="3792538"/>
            <a:ext cx="17319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rgbClr val="000000"/>
                </a:solidFill>
                <a:ea typeface="宋体" pitchFamily="2" charset="-122"/>
              </a:rPr>
              <a:t>Add Your Text</a:t>
            </a:r>
            <a:endParaRPr lang="en-US" altLang="zh-CN" sz="160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7441" name="Text Box 33"/>
          <p:cNvSpPr txBox="1">
            <a:spLocks noChangeArrowheads="1"/>
          </p:cNvSpPr>
          <p:nvPr/>
        </p:nvSpPr>
        <p:spPr bwMode="auto">
          <a:xfrm>
            <a:off x="3559175" y="5705475"/>
            <a:ext cx="17319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rgbClr val="000000"/>
                </a:solidFill>
                <a:ea typeface="宋体" pitchFamily="2" charset="-122"/>
              </a:rPr>
              <a:t>Add Your Text</a:t>
            </a:r>
            <a:endParaRPr lang="en-US" altLang="zh-CN" sz="160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7442" name="Rectangle 3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zh-CN" smtClean="0">
                <a:ea typeface="宋体" pitchFamily="2" charset="-122"/>
              </a:rPr>
              <a:t>Click to edit title style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pitchFamily="2" charset="-122"/>
              </a:rPr>
              <a:t>Click to edit title style</a:t>
            </a:r>
          </a:p>
        </p:txBody>
      </p:sp>
      <p:sp>
        <p:nvSpPr>
          <p:cNvPr id="18434" name="Oval 3"/>
          <p:cNvSpPr>
            <a:spLocks noChangeArrowheads="1"/>
          </p:cNvSpPr>
          <p:nvPr/>
        </p:nvSpPr>
        <p:spPr bwMode="auto">
          <a:xfrm>
            <a:off x="2424113" y="2138363"/>
            <a:ext cx="3956050" cy="3881437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18435" name="Oval 4"/>
          <p:cNvSpPr>
            <a:spLocks noChangeArrowheads="1"/>
          </p:cNvSpPr>
          <p:nvPr/>
        </p:nvSpPr>
        <p:spPr bwMode="auto">
          <a:xfrm>
            <a:off x="2641600" y="2344738"/>
            <a:ext cx="3490913" cy="3490912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18436" name="Oval 5"/>
          <p:cNvSpPr>
            <a:spLocks noChangeArrowheads="1"/>
          </p:cNvSpPr>
          <p:nvPr/>
        </p:nvSpPr>
        <p:spPr bwMode="auto">
          <a:xfrm>
            <a:off x="2857500" y="2671763"/>
            <a:ext cx="2973388" cy="2973387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18437" name="AutoShape 6"/>
          <p:cNvSpPr>
            <a:spLocks noChangeArrowheads="1"/>
          </p:cNvSpPr>
          <p:nvPr/>
        </p:nvSpPr>
        <p:spPr bwMode="auto">
          <a:xfrm rot="9044363">
            <a:off x="2100263" y="3970338"/>
            <a:ext cx="1871662" cy="1855787"/>
          </a:xfrm>
          <a:prstGeom prst="chevron">
            <a:avLst>
              <a:gd name="adj" fmla="val 28650"/>
            </a:avLst>
          </a:prstGeom>
          <a:solidFill>
            <a:schemeClr val="accent2"/>
          </a:solidFill>
          <a:ln>
            <a:noFill/>
          </a:ln>
          <a:scene3d>
            <a:camera prst="legacyObliqueTopRight"/>
            <a:lightRig rig="legacyFlat3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18438" name="AutoShape 7"/>
          <p:cNvSpPr>
            <a:spLocks noChangeArrowheads="1"/>
          </p:cNvSpPr>
          <p:nvPr/>
        </p:nvSpPr>
        <p:spPr bwMode="auto">
          <a:xfrm rot="-5400000">
            <a:off x="3378200" y="1776413"/>
            <a:ext cx="1871663" cy="1855787"/>
          </a:xfrm>
          <a:prstGeom prst="chevron">
            <a:avLst>
              <a:gd name="adj" fmla="val 28650"/>
            </a:avLst>
          </a:prstGeom>
          <a:solidFill>
            <a:schemeClr val="folHlink"/>
          </a:solidFill>
          <a:ln>
            <a:noFill/>
          </a:ln>
          <a:scene3d>
            <a:camera prst="legacyObliqueTopRight"/>
            <a:lightRig rig="legacyFlat3" dir="b"/>
          </a:scene3d>
          <a:sp3d extrusionH="163500" prstMaterial="legacyPlastic">
            <a:bevelT w="13500" h="13500" prst="angle"/>
            <a:bevelB w="13500" h="13500" prst="angle"/>
            <a:extrusionClr>
              <a:schemeClr val="folHlink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18439" name="AutoShape 8"/>
          <p:cNvSpPr>
            <a:spLocks noChangeArrowheads="1"/>
          </p:cNvSpPr>
          <p:nvPr/>
        </p:nvSpPr>
        <p:spPr bwMode="auto">
          <a:xfrm rot="1788254">
            <a:off x="4646613" y="3983038"/>
            <a:ext cx="1871662" cy="1855787"/>
          </a:xfrm>
          <a:prstGeom prst="chevron">
            <a:avLst>
              <a:gd name="adj" fmla="val 28650"/>
            </a:avLst>
          </a:prstGeom>
          <a:solidFill>
            <a:schemeClr val="hlink"/>
          </a:solidFill>
          <a:ln>
            <a:noFill/>
          </a:ln>
          <a:scene3d>
            <a:camera prst="legacyObliqueTopRight"/>
            <a:lightRig rig="legacyFlat3" dir="b"/>
          </a:scene3d>
          <a:sp3d extrusionH="163500" prstMaterial="legacyMatte">
            <a:bevelT w="13500" h="13500" prst="angle"/>
            <a:bevelB w="13500" h="13500" prst="angle"/>
            <a:extrusionClr>
              <a:schemeClr val="hlink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18440" name="Text Box 9"/>
          <p:cNvSpPr txBox="1">
            <a:spLocks noChangeArrowheads="1"/>
          </p:cNvSpPr>
          <p:nvPr/>
        </p:nvSpPr>
        <p:spPr bwMode="auto">
          <a:xfrm>
            <a:off x="3386138" y="3636963"/>
            <a:ext cx="1855787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rgbClr val="9C4A06"/>
                </a:solidFill>
                <a:ea typeface="宋体" pitchFamily="2" charset="-122"/>
              </a:rPr>
              <a:t>ThemeGallery</a:t>
            </a:r>
            <a:r>
              <a:rPr lang="en-US" altLang="zh-CN" sz="1200">
                <a:solidFill>
                  <a:srgbClr val="1C1C1C"/>
                </a:solidFill>
                <a:ea typeface="宋体" pitchFamily="2" charset="-122"/>
              </a:rPr>
              <a:t> </a:t>
            </a: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  <a:ea typeface="宋体" pitchFamily="2" charset="-122"/>
              </a:rPr>
              <a:t>is a Design Digital Content &amp; Contents </a:t>
            </a: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  <a:ea typeface="宋体" pitchFamily="2" charset="-122"/>
              </a:rPr>
              <a:t>mall developed</a:t>
            </a: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  <a:ea typeface="宋体" pitchFamily="2" charset="-122"/>
              </a:rPr>
              <a:t>by Guild Design Inc.</a:t>
            </a:r>
          </a:p>
        </p:txBody>
      </p:sp>
      <p:sp>
        <p:nvSpPr>
          <p:cNvPr id="18441" name="Rectangle 10"/>
          <p:cNvSpPr>
            <a:spLocks noChangeArrowheads="1"/>
          </p:cNvSpPr>
          <p:nvPr/>
        </p:nvSpPr>
        <p:spPr bwMode="auto">
          <a:xfrm>
            <a:off x="3656013" y="2316163"/>
            <a:ext cx="1504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>
                <a:solidFill>
                  <a:srgbClr val="FFFBFC"/>
                </a:solidFill>
                <a:ea typeface="宋体" pitchFamily="2" charset="-122"/>
              </a:rPr>
              <a:t>Your text  in here</a:t>
            </a:r>
          </a:p>
        </p:txBody>
      </p:sp>
      <p:sp>
        <p:nvSpPr>
          <p:cNvPr id="18442" name="Rectangle 11"/>
          <p:cNvSpPr>
            <a:spLocks noChangeArrowheads="1"/>
          </p:cNvSpPr>
          <p:nvPr/>
        </p:nvSpPr>
        <p:spPr bwMode="auto">
          <a:xfrm>
            <a:off x="2309813" y="4694238"/>
            <a:ext cx="11604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>
                <a:solidFill>
                  <a:srgbClr val="FFFBFC"/>
                </a:solidFill>
                <a:ea typeface="宋体" pitchFamily="2" charset="-122"/>
              </a:rPr>
              <a:t>Your text </a:t>
            </a:r>
          </a:p>
          <a:p>
            <a:pPr algn="ctr" eaLnBrk="0" hangingPunct="0"/>
            <a:r>
              <a:rPr lang="en-US" altLang="zh-CN">
                <a:solidFill>
                  <a:srgbClr val="FFFBFC"/>
                </a:solidFill>
                <a:ea typeface="宋体" pitchFamily="2" charset="-122"/>
              </a:rPr>
              <a:t> in here</a:t>
            </a:r>
          </a:p>
        </p:txBody>
      </p:sp>
      <p:sp>
        <p:nvSpPr>
          <p:cNvPr id="18443" name="Rectangle 12"/>
          <p:cNvSpPr>
            <a:spLocks noChangeArrowheads="1"/>
          </p:cNvSpPr>
          <p:nvPr/>
        </p:nvSpPr>
        <p:spPr bwMode="auto">
          <a:xfrm>
            <a:off x="5170488" y="4683125"/>
            <a:ext cx="11604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>
                <a:solidFill>
                  <a:srgbClr val="FFFBFC"/>
                </a:solidFill>
                <a:ea typeface="宋体" pitchFamily="2" charset="-122"/>
              </a:rPr>
              <a:t>Your text </a:t>
            </a:r>
          </a:p>
          <a:p>
            <a:pPr algn="ctr" eaLnBrk="0" hangingPunct="0"/>
            <a:r>
              <a:rPr lang="en-US" altLang="zh-CN">
                <a:solidFill>
                  <a:srgbClr val="FFFBFC"/>
                </a:solidFill>
                <a:ea typeface="宋体" pitchFamily="2" charset="-122"/>
              </a:rPr>
              <a:t> in here</a:t>
            </a:r>
          </a:p>
        </p:txBody>
      </p:sp>
      <p:sp>
        <p:nvSpPr>
          <p:cNvPr id="18444" name="Text Box 13"/>
          <p:cNvSpPr txBox="1">
            <a:spLocks noChangeArrowheads="1"/>
          </p:cNvSpPr>
          <p:nvPr/>
        </p:nvSpPr>
        <p:spPr bwMode="auto">
          <a:xfrm>
            <a:off x="5341938" y="1839913"/>
            <a:ext cx="2921000" cy="123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20650" indent="-1206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buFont typeface="Wingdings" pitchFamily="2" charset="2"/>
              <a:buNone/>
            </a:pPr>
            <a:r>
              <a:rPr lang="en-US" altLang="zh-CN" sz="1600" b="1">
                <a:solidFill>
                  <a:schemeClr val="folHlink"/>
                </a:solidFill>
                <a:ea typeface="宋体" pitchFamily="2" charset="-122"/>
              </a:rPr>
              <a:t> Add your text in here</a:t>
            </a:r>
          </a:p>
          <a:p>
            <a:pPr algn="ctr">
              <a:buFont typeface="Wingdings" pitchFamily="2" charset="2"/>
              <a:buNone/>
            </a:pPr>
            <a:endParaRPr lang="en-US" altLang="zh-CN" sz="1600" b="1">
              <a:solidFill>
                <a:schemeClr val="folHlink"/>
              </a:solidFill>
              <a:ea typeface="宋体" pitchFamily="2" charset="-122"/>
            </a:endParaRPr>
          </a:p>
          <a:p>
            <a:pPr algn="ctr" eaLnBrk="1" hangingPunct="1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 typeface="Arial" pitchFamily="34" charset="0"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pitchFamily="2" charset="-122"/>
              </a:rPr>
              <a:t>Your text in here</a:t>
            </a:r>
          </a:p>
          <a:p>
            <a:pPr algn="ctr" eaLnBrk="1" hangingPunct="1">
              <a:buFont typeface="Arial" pitchFamily="34" charset="0"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pitchFamily="2" charset="-122"/>
              </a:rPr>
              <a:t>Your text in here</a:t>
            </a:r>
          </a:p>
          <a:p>
            <a:pPr algn="ctr" eaLnBrk="1" hangingPunct="1">
              <a:buFont typeface="Arial" pitchFamily="34" charset="0"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pitchFamily="2" charset="-122"/>
              </a:rPr>
              <a:t>Your text in here</a:t>
            </a:r>
          </a:p>
        </p:txBody>
      </p:sp>
      <p:sp>
        <p:nvSpPr>
          <p:cNvPr id="18445" name="Text Box 14"/>
          <p:cNvSpPr txBox="1">
            <a:spLocks noChangeArrowheads="1"/>
          </p:cNvSpPr>
          <p:nvPr/>
        </p:nvSpPr>
        <p:spPr bwMode="auto">
          <a:xfrm>
            <a:off x="381000" y="3040063"/>
            <a:ext cx="2667000" cy="123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20650" indent="-1206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zh-CN" sz="1600" b="1">
                <a:solidFill>
                  <a:schemeClr val="accent2"/>
                </a:solidFill>
                <a:ea typeface="宋体" pitchFamily="2" charset="-122"/>
              </a:rPr>
              <a:t> Add your text in here</a:t>
            </a:r>
          </a:p>
          <a:p>
            <a:pPr>
              <a:buFont typeface="Wingdings" pitchFamily="2" charset="2"/>
              <a:buNone/>
            </a:pPr>
            <a:endParaRPr lang="en-US" altLang="zh-CN" sz="1600" b="1">
              <a:solidFill>
                <a:schemeClr val="accent2"/>
              </a:solidFill>
              <a:ea typeface="宋体" pitchFamily="2" charset="-122"/>
            </a:endParaRPr>
          </a:p>
          <a:p>
            <a:pPr eaLnBrk="1" hangingPunct="1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 typeface="Arial" pitchFamily="34" charset="0"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pitchFamily="2" charset="-122"/>
              </a:rPr>
              <a:t>Your text in here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pitchFamily="2" charset="-122"/>
              </a:rPr>
              <a:t>Your text in here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pitchFamily="2" charset="-122"/>
              </a:rPr>
              <a:t>Your text in here</a:t>
            </a:r>
          </a:p>
        </p:txBody>
      </p:sp>
      <p:sp>
        <p:nvSpPr>
          <p:cNvPr id="18446" name="Text Box 15"/>
          <p:cNvSpPr txBox="1">
            <a:spLocks noChangeArrowheads="1"/>
          </p:cNvSpPr>
          <p:nvPr/>
        </p:nvSpPr>
        <p:spPr bwMode="auto">
          <a:xfrm>
            <a:off x="6461125" y="4140200"/>
            <a:ext cx="2649538" cy="1239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20650" indent="-1206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zh-CN" sz="1600" b="1">
                <a:solidFill>
                  <a:schemeClr val="hlink"/>
                </a:solidFill>
                <a:ea typeface="宋体" pitchFamily="2" charset="-122"/>
              </a:rPr>
              <a:t> Add your text in here</a:t>
            </a:r>
          </a:p>
          <a:p>
            <a:pPr>
              <a:buFont typeface="Wingdings" pitchFamily="2" charset="2"/>
              <a:buNone/>
            </a:pPr>
            <a:endParaRPr lang="en-US" altLang="zh-CN" sz="1600" b="1">
              <a:solidFill>
                <a:schemeClr val="hlink"/>
              </a:solidFill>
              <a:ea typeface="宋体" pitchFamily="2" charset="-122"/>
            </a:endParaRPr>
          </a:p>
          <a:p>
            <a:pPr eaLnBrk="1" hangingPunct="1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 typeface="Arial" pitchFamily="34" charset="0"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pitchFamily="2" charset="-122"/>
              </a:rPr>
              <a:t>Your text in here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pitchFamily="2" charset="-122"/>
              </a:rPr>
              <a:t>Your text in here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pitchFamily="2" charset="-122"/>
              </a:rPr>
              <a:t>Your text in here</a:t>
            </a:r>
          </a:p>
        </p:txBody>
      </p:sp>
      <p:pic>
        <p:nvPicPr>
          <p:cNvPr id="18447" name="Picture 16" descr="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39" r="6607" b="16216"/>
          <a:stretch>
            <a:fillRect/>
          </a:stretch>
        </p:blipFill>
        <p:spPr bwMode="auto">
          <a:xfrm>
            <a:off x="0" y="4267200"/>
            <a:ext cx="15494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AutoShape 30"/>
          <p:cNvSpPr>
            <a:spLocks noChangeArrowheads="1"/>
          </p:cNvSpPr>
          <p:nvPr/>
        </p:nvSpPr>
        <p:spPr bwMode="auto">
          <a:xfrm>
            <a:off x="1277938" y="3200400"/>
            <a:ext cx="6616700" cy="1076325"/>
          </a:xfrm>
          <a:prstGeom prst="roundRect">
            <a:avLst>
              <a:gd name="adj" fmla="val 16667"/>
            </a:avLst>
          </a:prstGeom>
          <a:solidFill>
            <a:schemeClr val="accent2">
              <a:alpha val="3019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19458" name="AutoShape 31"/>
          <p:cNvSpPr>
            <a:spLocks noChangeArrowheads="1"/>
          </p:cNvSpPr>
          <p:nvPr/>
        </p:nvSpPr>
        <p:spPr bwMode="auto">
          <a:xfrm>
            <a:off x="1277938" y="4648200"/>
            <a:ext cx="6616700" cy="1076325"/>
          </a:xfrm>
          <a:prstGeom prst="roundRect">
            <a:avLst>
              <a:gd name="adj" fmla="val 16667"/>
            </a:avLst>
          </a:prstGeom>
          <a:solidFill>
            <a:schemeClr val="hlink">
              <a:alpha val="3019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pitchFamily="2" charset="-122"/>
              </a:rPr>
              <a:t>Click to edit title style</a:t>
            </a:r>
          </a:p>
        </p:txBody>
      </p:sp>
      <p:sp>
        <p:nvSpPr>
          <p:cNvPr id="19460" name="AutoShape 7"/>
          <p:cNvSpPr>
            <a:spLocks noChangeArrowheads="1"/>
          </p:cNvSpPr>
          <p:nvPr/>
        </p:nvSpPr>
        <p:spPr bwMode="auto">
          <a:xfrm>
            <a:off x="1277938" y="1736725"/>
            <a:ext cx="6616700" cy="1076325"/>
          </a:xfrm>
          <a:prstGeom prst="roundRect">
            <a:avLst>
              <a:gd name="adj" fmla="val 16667"/>
            </a:avLst>
          </a:prstGeom>
          <a:solidFill>
            <a:schemeClr val="accent1">
              <a:alpha val="3019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grpSp>
        <p:nvGrpSpPr>
          <p:cNvPr id="19461" name="Group 8"/>
          <p:cNvGrpSpPr>
            <a:grpSpLocks/>
          </p:cNvGrpSpPr>
          <p:nvPr/>
        </p:nvGrpSpPr>
        <p:grpSpPr bwMode="auto">
          <a:xfrm>
            <a:off x="1206500" y="2986088"/>
            <a:ext cx="3319463" cy="401637"/>
            <a:chOff x="720" y="1392"/>
            <a:chExt cx="4058" cy="480"/>
          </a:xfrm>
        </p:grpSpPr>
        <p:sp>
          <p:nvSpPr>
            <p:cNvPr id="22537" name="AutoShape 9"/>
            <p:cNvSpPr>
              <a:spLocks noChangeArrowheads="1"/>
            </p:cNvSpPr>
            <p:nvPr/>
          </p:nvSpPr>
          <p:spPr bwMode="lt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shade val="92157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grpSp>
          <p:nvGrpSpPr>
            <p:cNvPr id="19463" name="Group 10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22539" name="AutoShape 11"/>
              <p:cNvSpPr>
                <a:spLocks noChangeArrowheads="1"/>
              </p:cNvSpPr>
              <p:nvPr/>
            </p:nvSpPr>
            <p:spPr bwMode="ltGray">
              <a:xfrm>
                <a:off x="744" y="1735"/>
                <a:ext cx="3987" cy="11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19216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22540" name="AutoShape 12"/>
              <p:cNvSpPr>
                <a:spLocks noChangeArrowheads="1"/>
              </p:cNvSpPr>
              <p:nvPr/>
            </p:nvSpPr>
            <p:spPr bwMode="ltGray">
              <a:xfrm>
                <a:off x="744" y="1407"/>
                <a:ext cx="3987" cy="11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15686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</p:grpSp>
      </p:grpSp>
      <p:grpSp>
        <p:nvGrpSpPr>
          <p:cNvPr id="19466" name="Group 13"/>
          <p:cNvGrpSpPr>
            <a:grpSpLocks/>
          </p:cNvGrpSpPr>
          <p:nvPr/>
        </p:nvGrpSpPr>
        <p:grpSpPr bwMode="auto">
          <a:xfrm>
            <a:off x="1206500" y="4454525"/>
            <a:ext cx="3319463" cy="401638"/>
            <a:chOff x="720" y="1392"/>
            <a:chExt cx="4058" cy="480"/>
          </a:xfrm>
        </p:grpSpPr>
        <p:sp>
          <p:nvSpPr>
            <p:cNvPr id="22542" name="AutoShape 14"/>
            <p:cNvSpPr>
              <a:spLocks noChangeArrowheads="1"/>
            </p:cNvSpPr>
            <p:nvPr/>
          </p:nvSpPr>
          <p:spPr bwMode="lt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shade val="92157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grpSp>
          <p:nvGrpSpPr>
            <p:cNvPr id="19468" name="Group 1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22544" name="AutoShape 16"/>
              <p:cNvSpPr>
                <a:spLocks noChangeArrowheads="1"/>
              </p:cNvSpPr>
              <p:nvPr/>
            </p:nvSpPr>
            <p:spPr bwMode="ltGray">
              <a:xfrm>
                <a:off x="744" y="1735"/>
                <a:ext cx="3987" cy="11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tint val="25490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22545" name="AutoShape 17"/>
              <p:cNvSpPr>
                <a:spLocks noChangeArrowheads="1"/>
              </p:cNvSpPr>
              <p:nvPr/>
            </p:nvSpPr>
            <p:spPr bwMode="ltGray">
              <a:xfrm>
                <a:off x="744" y="1407"/>
                <a:ext cx="3987" cy="11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gamma/>
                      <a:tint val="19216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</p:grpSp>
      </p:grpSp>
      <p:grpSp>
        <p:nvGrpSpPr>
          <p:cNvPr id="19471" name="Group 18"/>
          <p:cNvGrpSpPr>
            <a:grpSpLocks/>
          </p:cNvGrpSpPr>
          <p:nvPr/>
        </p:nvGrpSpPr>
        <p:grpSpPr bwMode="auto">
          <a:xfrm>
            <a:off x="1206500" y="1533525"/>
            <a:ext cx="3319463" cy="401638"/>
            <a:chOff x="720" y="1392"/>
            <a:chExt cx="4058" cy="480"/>
          </a:xfrm>
        </p:grpSpPr>
        <p:sp>
          <p:nvSpPr>
            <p:cNvPr id="22547" name="AutoShape 19"/>
            <p:cNvSpPr>
              <a:spLocks noChangeArrowheads="1"/>
            </p:cNvSpPr>
            <p:nvPr/>
          </p:nvSpPr>
          <p:spPr bwMode="lt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92157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grpSp>
          <p:nvGrpSpPr>
            <p:cNvPr id="19473" name="Group 20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22549" name="AutoShape 21"/>
              <p:cNvSpPr>
                <a:spLocks noChangeArrowheads="1"/>
              </p:cNvSpPr>
              <p:nvPr/>
            </p:nvSpPr>
            <p:spPr bwMode="ltGray">
              <a:xfrm>
                <a:off x="744" y="1735"/>
                <a:ext cx="3987" cy="11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20000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22550" name="AutoShape 22"/>
              <p:cNvSpPr>
                <a:spLocks noChangeArrowheads="1"/>
              </p:cNvSpPr>
              <p:nvPr/>
            </p:nvSpPr>
            <p:spPr bwMode="ltGray">
              <a:xfrm>
                <a:off x="744" y="1407"/>
                <a:ext cx="3987" cy="11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22353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</p:grpSp>
      </p:grpSp>
      <p:sp>
        <p:nvSpPr>
          <p:cNvPr id="19476" name="Rectangle 23"/>
          <p:cNvSpPr>
            <a:spLocks noChangeArrowheads="1"/>
          </p:cNvSpPr>
          <p:nvPr/>
        </p:nvSpPr>
        <p:spPr bwMode="auto">
          <a:xfrm>
            <a:off x="1677988" y="1546225"/>
            <a:ext cx="22764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Clr>
                <a:srgbClr val="1F3F5F"/>
              </a:buClr>
            </a:pPr>
            <a:r>
              <a:rPr lang="en-US" altLang="zh-CN" sz="1600" b="1">
                <a:solidFill>
                  <a:srgbClr val="FFFFFF"/>
                </a:solidFill>
                <a:ea typeface="宋体" pitchFamily="2" charset="-122"/>
              </a:rPr>
              <a:t> Add your title in here</a:t>
            </a:r>
          </a:p>
        </p:txBody>
      </p:sp>
      <p:sp>
        <p:nvSpPr>
          <p:cNvPr id="19477" name="Rectangle 24"/>
          <p:cNvSpPr>
            <a:spLocks noChangeArrowheads="1"/>
          </p:cNvSpPr>
          <p:nvPr/>
        </p:nvSpPr>
        <p:spPr bwMode="auto">
          <a:xfrm>
            <a:off x="1677988" y="3013075"/>
            <a:ext cx="22764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Clr>
                <a:srgbClr val="1F3F5F"/>
              </a:buClr>
            </a:pPr>
            <a:r>
              <a:rPr lang="en-US" altLang="zh-CN" sz="1600" b="1">
                <a:solidFill>
                  <a:srgbClr val="FFFFFF"/>
                </a:solidFill>
                <a:ea typeface="宋体" pitchFamily="2" charset="-122"/>
              </a:rPr>
              <a:t> Add your title in here</a:t>
            </a:r>
          </a:p>
        </p:txBody>
      </p:sp>
      <p:sp>
        <p:nvSpPr>
          <p:cNvPr id="19478" name="Rectangle 25"/>
          <p:cNvSpPr>
            <a:spLocks noChangeArrowheads="1"/>
          </p:cNvSpPr>
          <p:nvPr/>
        </p:nvSpPr>
        <p:spPr bwMode="auto">
          <a:xfrm>
            <a:off x="1677988" y="4478338"/>
            <a:ext cx="22764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Clr>
                <a:srgbClr val="1F3F5F"/>
              </a:buClr>
            </a:pPr>
            <a:r>
              <a:rPr lang="en-US" altLang="zh-CN" sz="1600" b="1">
                <a:solidFill>
                  <a:srgbClr val="FFFFFF"/>
                </a:solidFill>
                <a:ea typeface="宋体" pitchFamily="2" charset="-122"/>
              </a:rPr>
              <a:t> Add your title in here</a:t>
            </a:r>
          </a:p>
        </p:txBody>
      </p:sp>
      <p:sp>
        <p:nvSpPr>
          <p:cNvPr id="19479" name="Rectangle 26"/>
          <p:cNvSpPr>
            <a:spLocks noChangeArrowheads="1"/>
          </p:cNvSpPr>
          <p:nvPr/>
        </p:nvSpPr>
        <p:spPr bwMode="auto">
          <a:xfrm>
            <a:off x="1401763" y="2019300"/>
            <a:ext cx="57816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400" b="1">
                <a:solidFill>
                  <a:srgbClr val="000000"/>
                </a:solidFill>
                <a:ea typeface="宋体" pitchFamily="2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19480" name="Rectangle 27"/>
          <p:cNvSpPr>
            <a:spLocks noChangeArrowheads="1"/>
          </p:cNvSpPr>
          <p:nvPr/>
        </p:nvSpPr>
        <p:spPr bwMode="auto">
          <a:xfrm>
            <a:off x="1466850" y="4933950"/>
            <a:ext cx="57816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400" b="1">
                <a:solidFill>
                  <a:srgbClr val="000000"/>
                </a:solidFill>
                <a:ea typeface="宋体" pitchFamily="2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19481" name="Rectangle 28"/>
          <p:cNvSpPr>
            <a:spLocks noChangeArrowheads="1"/>
          </p:cNvSpPr>
          <p:nvPr/>
        </p:nvSpPr>
        <p:spPr bwMode="auto">
          <a:xfrm>
            <a:off x="1414463" y="5829300"/>
            <a:ext cx="6165850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en-US" altLang="zh-CN" sz="1600" b="1">
                <a:solidFill>
                  <a:schemeClr val="tx2"/>
                </a:solidFill>
                <a:ea typeface="宋体" pitchFamily="2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19482" name="Rectangle 29"/>
          <p:cNvSpPr>
            <a:spLocks noChangeArrowheads="1"/>
          </p:cNvSpPr>
          <p:nvPr/>
        </p:nvSpPr>
        <p:spPr bwMode="auto">
          <a:xfrm>
            <a:off x="1473200" y="3471863"/>
            <a:ext cx="57816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400" b="1">
                <a:solidFill>
                  <a:srgbClr val="000000"/>
                </a:solidFill>
                <a:ea typeface="宋体" pitchFamily="2" charset="-122"/>
              </a:rPr>
              <a:t>ThemeGallery  is a Design Digital Content &amp; Contents mall developed by Guild Design Inc.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pitchFamily="2" charset="-122"/>
              </a:rPr>
              <a:t>Click to edit title style</a:t>
            </a:r>
          </a:p>
        </p:txBody>
      </p:sp>
      <p:pic>
        <p:nvPicPr>
          <p:cNvPr id="20482" name="Picture 3" descr="RY_circle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1425" y="1998663"/>
            <a:ext cx="2024063" cy="202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4" descr="LB_circle0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88" y="1981200"/>
            <a:ext cx="2146300" cy="214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5" descr="O_chevron001"/>
          <p:cNvPicPr>
            <a:picLocks noChangeAspect="1" noChangeArrowheads="1"/>
          </p:cNvPicPr>
          <p:nvPr/>
        </p:nvPicPr>
        <p:blipFill>
          <a:blip r:embed="rId5">
            <a:lum bright="6000" contrast="42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25" y="2735263"/>
            <a:ext cx="517525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6" descr="O_chevron001"/>
          <p:cNvPicPr>
            <a:picLocks noChangeAspect="1" noChangeArrowheads="1"/>
          </p:cNvPicPr>
          <p:nvPr/>
        </p:nvPicPr>
        <p:blipFill>
          <a:blip r:embed="rId5">
            <a:lum bright="6000" contrast="42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6750" y="2657475"/>
            <a:ext cx="517525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7" descr="YG_circle0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5838" y="2005013"/>
            <a:ext cx="2182812" cy="218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7" name="Text Box 8"/>
          <p:cNvSpPr txBox="1">
            <a:spLocks noChangeArrowheads="1"/>
          </p:cNvSpPr>
          <p:nvPr/>
        </p:nvSpPr>
        <p:spPr bwMode="auto">
          <a:xfrm>
            <a:off x="1027113" y="2760663"/>
            <a:ext cx="16033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ea typeface="宋体" pitchFamily="2" charset="-122"/>
              </a:rPr>
              <a:t>Click to add Text</a:t>
            </a:r>
          </a:p>
        </p:txBody>
      </p:sp>
      <p:sp>
        <p:nvSpPr>
          <p:cNvPr id="20488" name="Text Box 9"/>
          <p:cNvSpPr txBox="1">
            <a:spLocks noChangeArrowheads="1"/>
          </p:cNvSpPr>
          <p:nvPr/>
        </p:nvSpPr>
        <p:spPr bwMode="auto">
          <a:xfrm>
            <a:off x="3784600" y="2789238"/>
            <a:ext cx="16144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ea typeface="宋体" pitchFamily="2" charset="-122"/>
              </a:rPr>
              <a:t>Click to add Text</a:t>
            </a:r>
          </a:p>
        </p:txBody>
      </p:sp>
      <p:sp>
        <p:nvSpPr>
          <p:cNvPr id="20489" name="Text Box 10"/>
          <p:cNvSpPr txBox="1">
            <a:spLocks noChangeArrowheads="1"/>
          </p:cNvSpPr>
          <p:nvPr/>
        </p:nvSpPr>
        <p:spPr bwMode="auto">
          <a:xfrm>
            <a:off x="6519863" y="2751138"/>
            <a:ext cx="16033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ea typeface="宋体" pitchFamily="2" charset="-122"/>
              </a:rPr>
              <a:t>Click to add Text</a:t>
            </a:r>
          </a:p>
        </p:txBody>
      </p:sp>
      <p:sp>
        <p:nvSpPr>
          <p:cNvPr id="23563" name="Rectangle 11"/>
          <p:cNvSpPr>
            <a:spLocks noChangeArrowheads="1"/>
          </p:cNvSpPr>
          <p:nvPr/>
        </p:nvSpPr>
        <p:spPr bwMode="black">
          <a:xfrm>
            <a:off x="1147763" y="4549775"/>
            <a:ext cx="6138862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  <a:buFontTx/>
              <a:buChar char="•"/>
              <a:defRPr/>
            </a:pPr>
            <a:r>
              <a:rPr lang="en-US" altLang="zh-CN" sz="2000" b="1">
                <a:solidFill>
                  <a:srgbClr val="FF0000"/>
                </a:solidFill>
                <a:ea typeface="宋体" pitchFamily="2" charset="-122"/>
              </a:rPr>
              <a:t> Contents</a:t>
            </a:r>
          </a:p>
          <a:p>
            <a:pPr eaLnBrk="0" hangingPunct="0">
              <a:lnSpc>
                <a:spcPct val="110000"/>
              </a:lnSpc>
              <a:buFontTx/>
              <a:buNone/>
              <a:defRPr/>
            </a:pPr>
            <a:r>
              <a:rPr lang="en-US" altLang="zh-CN" sz="1600">
                <a:ea typeface="宋体" pitchFamily="2" charset="-122"/>
              </a:rPr>
              <a:t>ThemeGallery</a:t>
            </a:r>
            <a:r>
              <a:rPr lang="en-US" altLang="zh-CN" sz="1600" b="1">
                <a:ea typeface="宋体" pitchFamily="2" charset="-122"/>
              </a:rPr>
              <a:t>  </a:t>
            </a:r>
            <a:r>
              <a:rPr lang="en-US" altLang="zh-CN" sz="1600">
                <a:ea typeface="宋体" pitchFamily="2" charset="-122"/>
              </a:rPr>
              <a:t>is a Design Digital Content &amp; Contents mall developed by Guild Design Inc.</a:t>
            </a:r>
          </a:p>
        </p:txBody>
      </p:sp>
      <p:pic>
        <p:nvPicPr>
          <p:cNvPr id="20491" name="Picture 12" descr="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25"/>
          <a:stretch>
            <a:fillRect/>
          </a:stretch>
        </p:blipFill>
        <p:spPr bwMode="auto">
          <a:xfrm>
            <a:off x="7419975" y="4267200"/>
            <a:ext cx="1724025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pitchFamily="2" charset="-122"/>
              </a:rPr>
              <a:t>Click to edit title style</a:t>
            </a:r>
          </a:p>
        </p:txBody>
      </p:sp>
      <p:sp>
        <p:nvSpPr>
          <p:cNvPr id="22530" name="Rectangle 3"/>
          <p:cNvSpPr>
            <a:spLocks noChangeArrowheads="1"/>
          </p:cNvSpPr>
          <p:nvPr/>
        </p:nvSpPr>
        <p:spPr bwMode="auto">
          <a:xfrm>
            <a:off x="709613" y="2711450"/>
            <a:ext cx="7740650" cy="61912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grpSp>
        <p:nvGrpSpPr>
          <p:cNvPr id="22531" name="Group 4"/>
          <p:cNvGrpSpPr>
            <a:grpSpLocks/>
          </p:cNvGrpSpPr>
          <p:nvPr/>
        </p:nvGrpSpPr>
        <p:grpSpPr bwMode="auto">
          <a:xfrm>
            <a:off x="698500" y="2711450"/>
            <a:ext cx="2054225" cy="619125"/>
            <a:chOff x="404" y="1980"/>
            <a:chExt cx="1294" cy="298"/>
          </a:xfrm>
        </p:grpSpPr>
        <p:sp>
          <p:nvSpPr>
            <p:cNvPr id="22532" name="Rectangle 5"/>
            <p:cNvSpPr>
              <a:spLocks noChangeArrowheads="1"/>
            </p:cNvSpPr>
            <p:nvPr/>
          </p:nvSpPr>
          <p:spPr bwMode="auto">
            <a:xfrm>
              <a:off x="404" y="1980"/>
              <a:ext cx="1205" cy="29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22533" name="AutoShape 6"/>
            <p:cNvSpPr>
              <a:spLocks noChangeArrowheads="1"/>
            </p:cNvSpPr>
            <p:nvPr/>
          </p:nvSpPr>
          <p:spPr bwMode="auto">
            <a:xfrm rot="5400000">
              <a:off x="1567" y="2071"/>
              <a:ext cx="139" cy="120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</p:grpSp>
      <p:sp>
        <p:nvSpPr>
          <p:cNvPr id="22534" name="Text Box 7"/>
          <p:cNvSpPr txBox="1">
            <a:spLocks noChangeArrowheads="1"/>
          </p:cNvSpPr>
          <p:nvPr/>
        </p:nvSpPr>
        <p:spPr bwMode="auto">
          <a:xfrm>
            <a:off x="2613025" y="2843213"/>
            <a:ext cx="16764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chemeClr val="bg1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26632" name="Rectangle 8"/>
          <p:cNvSpPr>
            <a:spLocks noChangeArrowheads="1"/>
          </p:cNvSpPr>
          <p:nvPr/>
        </p:nvSpPr>
        <p:spPr bwMode="gray">
          <a:xfrm>
            <a:off x="720725" y="2817813"/>
            <a:ext cx="1836738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3300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2000" b="1">
                <a:solidFill>
                  <a:srgbClr val="FFFFFF"/>
                </a:solidFill>
                <a:ea typeface="宋体" pitchFamily="2" charset="-122"/>
              </a:rPr>
              <a:t>Title in here</a:t>
            </a:r>
          </a:p>
        </p:txBody>
      </p:sp>
      <p:sp>
        <p:nvSpPr>
          <p:cNvPr id="22536" name="AutoShape 9"/>
          <p:cNvSpPr>
            <a:spLocks noChangeArrowheads="1"/>
          </p:cNvSpPr>
          <p:nvPr/>
        </p:nvSpPr>
        <p:spPr bwMode="auto">
          <a:xfrm>
            <a:off x="4184650" y="2878138"/>
            <a:ext cx="368300" cy="273050"/>
          </a:xfrm>
          <a:prstGeom prst="rightArrow">
            <a:avLst>
              <a:gd name="adj1" fmla="val 50000"/>
              <a:gd name="adj2" fmla="val 60460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22537" name="Text Box 10"/>
          <p:cNvSpPr txBox="1">
            <a:spLocks noChangeArrowheads="1"/>
          </p:cNvSpPr>
          <p:nvPr/>
        </p:nvSpPr>
        <p:spPr bwMode="auto">
          <a:xfrm>
            <a:off x="4564063" y="2843213"/>
            <a:ext cx="16764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chemeClr val="bg1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22538" name="AutoShape 11"/>
          <p:cNvSpPr>
            <a:spLocks noChangeArrowheads="1"/>
          </p:cNvSpPr>
          <p:nvPr/>
        </p:nvSpPr>
        <p:spPr bwMode="auto">
          <a:xfrm>
            <a:off x="6213475" y="2878138"/>
            <a:ext cx="368300" cy="273050"/>
          </a:xfrm>
          <a:prstGeom prst="rightArrow">
            <a:avLst>
              <a:gd name="adj1" fmla="val 50000"/>
              <a:gd name="adj2" fmla="val 60460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22539" name="Text Box 12"/>
          <p:cNvSpPr txBox="1">
            <a:spLocks noChangeArrowheads="1"/>
          </p:cNvSpPr>
          <p:nvPr/>
        </p:nvSpPr>
        <p:spPr bwMode="auto">
          <a:xfrm>
            <a:off x="6551613" y="2843213"/>
            <a:ext cx="16764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chemeClr val="bg1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26637" name="AutoShape 13"/>
          <p:cNvSpPr>
            <a:spLocks noChangeArrowheads="1"/>
          </p:cNvSpPr>
          <p:nvPr/>
        </p:nvSpPr>
        <p:spPr bwMode="gray">
          <a:xfrm>
            <a:off x="995363" y="3460750"/>
            <a:ext cx="1114425" cy="1114425"/>
          </a:xfrm>
          <a:prstGeom prst="diamond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9804"/>
                  <a:invGamma/>
                </a:schemeClr>
              </a:gs>
            </a:gsLst>
            <a:lin ang="0" scaled="1"/>
          </a:gradFill>
          <a:ln>
            <a:noFill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1"/>
            </a:extrusionClr>
            <a:contourClr>
              <a:schemeClr val="accent1"/>
            </a:contour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3300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26638" name="AutoShape 14"/>
          <p:cNvSpPr>
            <a:spLocks noChangeArrowheads="1"/>
          </p:cNvSpPr>
          <p:nvPr/>
        </p:nvSpPr>
        <p:spPr bwMode="gray">
          <a:xfrm>
            <a:off x="2976563" y="3460750"/>
            <a:ext cx="1114425" cy="1114425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>
            <a:noFill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  <a:contourClr>
              <a:schemeClr val="accent2"/>
            </a:contour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3300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26639" name="AutoShape 15"/>
          <p:cNvSpPr>
            <a:spLocks noChangeArrowheads="1"/>
          </p:cNvSpPr>
          <p:nvPr/>
        </p:nvSpPr>
        <p:spPr bwMode="gray">
          <a:xfrm>
            <a:off x="4967288" y="3460750"/>
            <a:ext cx="1114425" cy="1114425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>
            <a:noFill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  <a:contourClr>
              <a:schemeClr val="accent2"/>
            </a:contour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3300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26640" name="AutoShape 16"/>
          <p:cNvSpPr>
            <a:spLocks noChangeArrowheads="1"/>
          </p:cNvSpPr>
          <p:nvPr/>
        </p:nvSpPr>
        <p:spPr bwMode="gray">
          <a:xfrm>
            <a:off x="6910388" y="3460750"/>
            <a:ext cx="1114425" cy="1114425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>
            <a:noFill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  <a:contourClr>
              <a:schemeClr val="accent2"/>
            </a:contour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3300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cxnSp>
        <p:nvCxnSpPr>
          <p:cNvPr id="22544" name="AutoShape 17"/>
          <p:cNvCxnSpPr>
            <a:cxnSpLocks noChangeShapeType="1"/>
            <a:stCxn id="26637" idx="3"/>
            <a:endCxn id="26638" idx="1"/>
          </p:cNvCxnSpPr>
          <p:nvPr/>
        </p:nvCxnSpPr>
        <p:spPr bwMode="auto">
          <a:xfrm>
            <a:off x="2109788" y="4017963"/>
            <a:ext cx="866775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45" name="AutoShape 18"/>
          <p:cNvCxnSpPr>
            <a:cxnSpLocks noChangeShapeType="1"/>
            <a:stCxn id="26638" idx="3"/>
            <a:endCxn id="26639" idx="1"/>
          </p:cNvCxnSpPr>
          <p:nvPr/>
        </p:nvCxnSpPr>
        <p:spPr bwMode="auto">
          <a:xfrm>
            <a:off x="4090988" y="4017963"/>
            <a:ext cx="876300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46" name="AutoShape 19"/>
          <p:cNvCxnSpPr>
            <a:cxnSpLocks noChangeShapeType="1"/>
            <a:stCxn id="26639" idx="3"/>
            <a:endCxn id="26640" idx="1"/>
          </p:cNvCxnSpPr>
          <p:nvPr/>
        </p:nvCxnSpPr>
        <p:spPr bwMode="auto">
          <a:xfrm>
            <a:off x="6081713" y="4017963"/>
            <a:ext cx="828675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47" name="Text Box 20"/>
          <p:cNvSpPr txBox="1">
            <a:spLocks noChangeArrowheads="1"/>
          </p:cNvSpPr>
          <p:nvPr/>
        </p:nvSpPr>
        <p:spPr bwMode="auto">
          <a:xfrm>
            <a:off x="1098550" y="3786188"/>
            <a:ext cx="866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ea typeface="宋体" pitchFamily="2" charset="-122"/>
              </a:rPr>
              <a:t>2005</a:t>
            </a:r>
          </a:p>
        </p:txBody>
      </p:sp>
      <p:sp>
        <p:nvSpPr>
          <p:cNvPr id="22548" name="Text Box 21"/>
          <p:cNvSpPr txBox="1">
            <a:spLocks noChangeArrowheads="1"/>
          </p:cNvSpPr>
          <p:nvPr/>
        </p:nvSpPr>
        <p:spPr bwMode="auto">
          <a:xfrm>
            <a:off x="3087688" y="3786188"/>
            <a:ext cx="866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ea typeface="宋体" pitchFamily="2" charset="-122"/>
              </a:rPr>
              <a:t>2006</a:t>
            </a:r>
          </a:p>
        </p:txBody>
      </p:sp>
      <p:sp>
        <p:nvSpPr>
          <p:cNvPr id="22549" name="Text Box 22"/>
          <p:cNvSpPr txBox="1">
            <a:spLocks noChangeArrowheads="1"/>
          </p:cNvSpPr>
          <p:nvPr/>
        </p:nvSpPr>
        <p:spPr bwMode="auto">
          <a:xfrm>
            <a:off x="5097463" y="3786188"/>
            <a:ext cx="866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ea typeface="宋体" pitchFamily="2" charset="-122"/>
              </a:rPr>
              <a:t>2007</a:t>
            </a:r>
          </a:p>
        </p:txBody>
      </p:sp>
      <p:sp>
        <p:nvSpPr>
          <p:cNvPr id="22550" name="Text Box 23"/>
          <p:cNvSpPr txBox="1">
            <a:spLocks noChangeArrowheads="1"/>
          </p:cNvSpPr>
          <p:nvPr/>
        </p:nvSpPr>
        <p:spPr bwMode="auto">
          <a:xfrm>
            <a:off x="7050088" y="3786188"/>
            <a:ext cx="866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ea typeface="宋体" pitchFamily="2" charset="-122"/>
              </a:rPr>
              <a:t>2008</a:t>
            </a:r>
          </a:p>
        </p:txBody>
      </p:sp>
      <p:sp>
        <p:nvSpPr>
          <p:cNvPr id="22551" name="Text Box 24"/>
          <p:cNvSpPr txBox="1">
            <a:spLocks noChangeArrowheads="1"/>
          </p:cNvSpPr>
          <p:nvPr/>
        </p:nvSpPr>
        <p:spPr bwMode="auto">
          <a:xfrm>
            <a:off x="741363" y="4665663"/>
            <a:ext cx="1614487" cy="104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itchFamily="34" charset="0"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 Description of the contents</a:t>
            </a:r>
          </a:p>
          <a:p>
            <a:pPr algn="ctr">
              <a:spcBef>
                <a:spcPct val="50000"/>
              </a:spcBef>
              <a:buFont typeface="Arial" pitchFamily="34" charset="0"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 Description of the contents</a:t>
            </a:r>
          </a:p>
        </p:txBody>
      </p:sp>
      <p:sp>
        <p:nvSpPr>
          <p:cNvPr id="22552" name="Text Box 25"/>
          <p:cNvSpPr txBox="1">
            <a:spLocks noChangeArrowheads="1"/>
          </p:cNvSpPr>
          <p:nvPr/>
        </p:nvSpPr>
        <p:spPr bwMode="auto">
          <a:xfrm>
            <a:off x="2684463" y="4665663"/>
            <a:ext cx="1614487" cy="104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itchFamily="34" charset="0"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 Description of the contents</a:t>
            </a:r>
          </a:p>
          <a:p>
            <a:pPr algn="ctr">
              <a:spcBef>
                <a:spcPct val="50000"/>
              </a:spcBef>
              <a:buFont typeface="Arial" pitchFamily="34" charset="0"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 Description of the contents</a:t>
            </a:r>
          </a:p>
        </p:txBody>
      </p:sp>
      <p:sp>
        <p:nvSpPr>
          <p:cNvPr id="22553" name="Text Box 26"/>
          <p:cNvSpPr txBox="1">
            <a:spLocks noChangeArrowheads="1"/>
          </p:cNvSpPr>
          <p:nvPr/>
        </p:nvSpPr>
        <p:spPr bwMode="auto">
          <a:xfrm>
            <a:off x="4699000" y="4665663"/>
            <a:ext cx="1614488" cy="104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itchFamily="34" charset="0"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 Description of the contents</a:t>
            </a:r>
          </a:p>
          <a:p>
            <a:pPr algn="ctr">
              <a:spcBef>
                <a:spcPct val="50000"/>
              </a:spcBef>
              <a:buFont typeface="Arial" pitchFamily="34" charset="0"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 Description of the contents</a:t>
            </a:r>
          </a:p>
        </p:txBody>
      </p:sp>
      <p:sp>
        <p:nvSpPr>
          <p:cNvPr id="22554" name="Text Box 27"/>
          <p:cNvSpPr txBox="1">
            <a:spLocks noChangeArrowheads="1"/>
          </p:cNvSpPr>
          <p:nvPr/>
        </p:nvSpPr>
        <p:spPr bwMode="auto">
          <a:xfrm>
            <a:off x="6646863" y="4665663"/>
            <a:ext cx="1614487" cy="104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itchFamily="34" charset="0"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 Description of the contents</a:t>
            </a:r>
          </a:p>
          <a:p>
            <a:pPr algn="ctr">
              <a:spcBef>
                <a:spcPct val="50000"/>
              </a:spcBef>
              <a:buFont typeface="Arial" pitchFamily="34" charset="0"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 Description of the contents</a:t>
            </a:r>
          </a:p>
        </p:txBody>
      </p:sp>
      <p:sp>
        <p:nvSpPr>
          <p:cNvPr id="26652" name="Rectangle 28"/>
          <p:cNvSpPr>
            <a:spLocks noChangeArrowheads="1"/>
          </p:cNvSpPr>
          <p:nvPr/>
        </p:nvSpPr>
        <p:spPr bwMode="gray">
          <a:xfrm>
            <a:off x="1054100" y="1925638"/>
            <a:ext cx="693420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  <a:buFontTx/>
              <a:buNone/>
              <a:defRPr/>
            </a:pPr>
            <a:r>
              <a:rPr lang="en-US" altLang="zh-CN" sz="1600">
                <a:solidFill>
                  <a:srgbClr val="000000"/>
                </a:solidFill>
                <a:ea typeface="宋体" pitchFamily="2" charset="-122"/>
              </a:rPr>
              <a:t>ThemeGallery</a:t>
            </a:r>
            <a:r>
              <a:rPr lang="en-US" altLang="zh-CN" sz="1600" b="1">
                <a:solidFill>
                  <a:srgbClr val="000000"/>
                </a:solidFill>
                <a:ea typeface="宋体" pitchFamily="2" charset="-122"/>
              </a:rPr>
              <a:t>  </a:t>
            </a:r>
            <a:r>
              <a:rPr lang="en-US" altLang="zh-CN" sz="1600">
                <a:solidFill>
                  <a:srgbClr val="000000"/>
                </a:solidFill>
                <a:ea typeface="宋体" pitchFamily="2" charset="-122"/>
              </a:rPr>
              <a:t>is a Design Digital Content &amp; Contents mall developed by Guild Design Inc.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AutoShape 59"/>
          <p:cNvSpPr>
            <a:spLocks noChangeArrowheads="1"/>
          </p:cNvSpPr>
          <p:nvPr/>
        </p:nvSpPr>
        <p:spPr bwMode="auto">
          <a:xfrm>
            <a:off x="304800" y="2209800"/>
            <a:ext cx="8534400" cy="4191000"/>
          </a:xfrm>
          <a:prstGeom prst="roundRect">
            <a:avLst>
              <a:gd name="adj" fmla="val 4657"/>
            </a:avLst>
          </a:prstGeom>
          <a:solidFill>
            <a:schemeClr val="bg1">
              <a:alpha val="50195"/>
            </a:schemeClr>
          </a:solidFill>
          <a:ln w="3175">
            <a:solidFill>
              <a:srgbClr val="000000">
                <a:alpha val="30196"/>
              </a:srgbClr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gray">
          <a:xfrm>
            <a:off x="304800" y="5441950"/>
            <a:ext cx="3886200" cy="750888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  <a:alpha val="0"/>
                </a:schemeClr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gray">
          <a:xfrm>
            <a:off x="304800" y="4440238"/>
            <a:ext cx="3886200" cy="750887"/>
          </a:xfrm>
          <a:prstGeom prst="rect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  <a:alpha val="0"/>
                </a:schemeClr>
              </a:gs>
              <a:gs pos="100000">
                <a:schemeClr val="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ltGray">
          <a:xfrm>
            <a:off x="304800" y="3395663"/>
            <a:ext cx="3886200" cy="750887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tint val="0"/>
                  <a:invGamma/>
                  <a:alpha val="0"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gray">
          <a:xfrm>
            <a:off x="304800" y="2395538"/>
            <a:ext cx="3886200" cy="750887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982663" y="2501900"/>
            <a:ext cx="285115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080808"/>
                </a:solidFill>
                <a:ea typeface="宋体" pitchFamily="2" charset="-122"/>
              </a:rPr>
              <a:t>Describe a vision of company or strategic contents.</a:t>
            </a: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982663" y="3508375"/>
            <a:ext cx="285115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080808"/>
                </a:solidFill>
                <a:ea typeface="宋体" pitchFamily="2" charset="-122"/>
              </a:rPr>
              <a:t>Describe a vision of company or strategic contents.</a:t>
            </a:r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982663" y="4575175"/>
            <a:ext cx="285115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080808"/>
                </a:solidFill>
                <a:ea typeface="宋体" pitchFamily="2" charset="-122"/>
              </a:rPr>
              <a:t>Describe a vision of company or strategic contents.</a:t>
            </a:r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982663" y="5565775"/>
            <a:ext cx="285115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080808"/>
                </a:solidFill>
                <a:ea typeface="宋体" pitchFamily="2" charset="-122"/>
              </a:rPr>
              <a:t>Describe a vision of company or strategic contents.</a:t>
            </a:r>
          </a:p>
        </p:txBody>
      </p:sp>
      <p:sp>
        <p:nvSpPr>
          <p:cNvPr id="23562" name="Rectangle 10"/>
          <p:cNvSpPr>
            <a:spLocks noChangeArrowheads="1"/>
          </p:cNvSpPr>
          <p:nvPr/>
        </p:nvSpPr>
        <p:spPr bwMode="auto">
          <a:xfrm>
            <a:off x="4745038" y="3508375"/>
            <a:ext cx="1447800" cy="160338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prstShdw prst="shdw17" dist="17961" dir="2700000">
              <a:srgbClr val="5A5A5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27659" name="Rectangle 11"/>
          <p:cNvSpPr>
            <a:spLocks noChangeArrowheads="1"/>
          </p:cNvSpPr>
          <p:nvPr/>
        </p:nvSpPr>
        <p:spPr bwMode="gray">
          <a:xfrm>
            <a:off x="4745038" y="3792538"/>
            <a:ext cx="2109787" cy="16986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23564" name="Rectangle 12"/>
          <p:cNvSpPr>
            <a:spLocks noChangeArrowheads="1"/>
          </p:cNvSpPr>
          <p:nvPr/>
        </p:nvSpPr>
        <p:spPr bwMode="auto">
          <a:xfrm>
            <a:off x="4745038" y="4575175"/>
            <a:ext cx="3105150" cy="169863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prstShdw prst="shdw17" dist="17961" dir="2700000">
              <a:srgbClr val="5A5A5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27661" name="Rectangle 13"/>
          <p:cNvSpPr>
            <a:spLocks noChangeArrowheads="1"/>
          </p:cNvSpPr>
          <p:nvPr/>
        </p:nvSpPr>
        <p:spPr bwMode="gray">
          <a:xfrm>
            <a:off x="4745038" y="4859338"/>
            <a:ext cx="2792412" cy="180975"/>
          </a:xfrm>
          <a:prstGeom prst="rect">
            <a:avLst/>
          </a:prstGeom>
          <a:solidFill>
            <a:schemeClr val="hlink"/>
          </a:solidFill>
          <a:ln>
            <a:noFill/>
          </a:ln>
          <a:effectLst>
            <a:prstShdw prst="shdw17" dist="17961" dir="2700000">
              <a:schemeClr val="hlink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23566" name="Rectangle 14"/>
          <p:cNvSpPr>
            <a:spLocks noChangeArrowheads="1"/>
          </p:cNvSpPr>
          <p:nvPr/>
        </p:nvSpPr>
        <p:spPr bwMode="auto">
          <a:xfrm>
            <a:off x="4773613" y="2586038"/>
            <a:ext cx="2401887" cy="169862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prstShdw prst="shdw17" dist="17961" dir="2700000">
              <a:srgbClr val="5A5A5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27663" name="Rectangle 15"/>
          <p:cNvSpPr>
            <a:spLocks noChangeArrowheads="1"/>
          </p:cNvSpPr>
          <p:nvPr/>
        </p:nvSpPr>
        <p:spPr bwMode="gray">
          <a:xfrm>
            <a:off x="4773613" y="2860675"/>
            <a:ext cx="3024187" cy="160338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23568" name="AutoShape 16"/>
          <p:cNvSpPr>
            <a:spLocks noChangeArrowheads="1"/>
          </p:cNvSpPr>
          <p:nvPr/>
        </p:nvSpPr>
        <p:spPr bwMode="auto">
          <a:xfrm>
            <a:off x="4651375" y="3478213"/>
            <a:ext cx="250825" cy="250825"/>
          </a:xfrm>
          <a:prstGeom prst="plus">
            <a:avLst>
              <a:gd name="adj" fmla="val 34176"/>
            </a:avLst>
          </a:prstGeom>
          <a:solidFill>
            <a:srgbClr val="969696"/>
          </a:solidFill>
          <a:ln>
            <a:noFill/>
          </a:ln>
          <a:effectLst>
            <a:prstShdw prst="shdw17" dist="17961" dir="2700000">
              <a:srgbClr val="5A5A5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27665" name="AutoShape 17"/>
          <p:cNvSpPr>
            <a:spLocks noChangeArrowheads="1"/>
          </p:cNvSpPr>
          <p:nvPr/>
        </p:nvSpPr>
        <p:spPr bwMode="gray">
          <a:xfrm>
            <a:off x="4652963" y="3760788"/>
            <a:ext cx="250825" cy="250825"/>
          </a:xfrm>
          <a:prstGeom prst="plus">
            <a:avLst>
              <a:gd name="adj" fmla="val 34810"/>
            </a:avLst>
          </a:prstGeom>
          <a:solidFill>
            <a:schemeClr val="accent2"/>
          </a:solidFill>
          <a:ln>
            <a:noFill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23570" name="AutoShape 18"/>
          <p:cNvSpPr>
            <a:spLocks noChangeArrowheads="1"/>
          </p:cNvSpPr>
          <p:nvPr/>
        </p:nvSpPr>
        <p:spPr bwMode="auto">
          <a:xfrm>
            <a:off x="4651375" y="4545013"/>
            <a:ext cx="250825" cy="250825"/>
          </a:xfrm>
          <a:prstGeom prst="plus">
            <a:avLst>
              <a:gd name="adj" fmla="val 36708"/>
            </a:avLst>
          </a:prstGeom>
          <a:solidFill>
            <a:srgbClr val="969696"/>
          </a:solidFill>
          <a:ln>
            <a:noFill/>
          </a:ln>
          <a:effectLst>
            <a:prstShdw prst="shdw17" dist="17961" dir="2700000">
              <a:srgbClr val="5A5A5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27667" name="AutoShape 19"/>
          <p:cNvSpPr>
            <a:spLocks noChangeArrowheads="1"/>
          </p:cNvSpPr>
          <p:nvPr/>
        </p:nvSpPr>
        <p:spPr bwMode="gray">
          <a:xfrm>
            <a:off x="4652963" y="4827588"/>
            <a:ext cx="250825" cy="250825"/>
          </a:xfrm>
          <a:prstGeom prst="plus">
            <a:avLst>
              <a:gd name="adj" fmla="val 34176"/>
            </a:avLst>
          </a:prstGeom>
          <a:solidFill>
            <a:schemeClr val="hlink"/>
          </a:solidFill>
          <a:ln>
            <a:noFill/>
          </a:ln>
          <a:effectLst>
            <a:prstShdw prst="shdw17" dist="17961" dir="2700000">
              <a:schemeClr val="hlink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23572" name="AutoShape 20"/>
          <p:cNvSpPr>
            <a:spLocks noChangeArrowheads="1"/>
          </p:cNvSpPr>
          <p:nvPr/>
        </p:nvSpPr>
        <p:spPr bwMode="auto">
          <a:xfrm>
            <a:off x="4651375" y="2546350"/>
            <a:ext cx="250825" cy="250825"/>
          </a:xfrm>
          <a:prstGeom prst="plus">
            <a:avLst>
              <a:gd name="adj" fmla="val 34810"/>
            </a:avLst>
          </a:prstGeom>
          <a:solidFill>
            <a:srgbClr val="969696"/>
          </a:solidFill>
          <a:ln>
            <a:noFill/>
          </a:ln>
          <a:effectLst>
            <a:prstShdw prst="shdw17" dist="17961" dir="2700000">
              <a:srgbClr val="5A5A5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27669" name="AutoShape 21"/>
          <p:cNvSpPr>
            <a:spLocks noChangeArrowheads="1"/>
          </p:cNvSpPr>
          <p:nvPr/>
        </p:nvSpPr>
        <p:spPr bwMode="gray">
          <a:xfrm>
            <a:off x="4652963" y="2828925"/>
            <a:ext cx="250825" cy="250825"/>
          </a:xfrm>
          <a:prstGeom prst="plus">
            <a:avLst>
              <a:gd name="adj" fmla="val 34810"/>
            </a:avLst>
          </a:prstGeom>
          <a:solidFill>
            <a:schemeClr val="accent1"/>
          </a:solidFill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23574" name="Text Box 22"/>
          <p:cNvSpPr txBox="1">
            <a:spLocks noChangeArrowheads="1"/>
          </p:cNvSpPr>
          <p:nvPr/>
        </p:nvSpPr>
        <p:spPr bwMode="auto">
          <a:xfrm>
            <a:off x="7234238" y="2506663"/>
            <a:ext cx="15367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ea typeface="宋体" pitchFamily="2" charset="-122"/>
              <a:cs typeface="Arial" pitchFamily="34" charset="0"/>
            </a:endParaRPr>
          </a:p>
        </p:txBody>
      </p:sp>
      <p:sp>
        <p:nvSpPr>
          <p:cNvPr id="27671" name="Text Box 23"/>
          <p:cNvSpPr txBox="1">
            <a:spLocks noChangeArrowheads="1"/>
          </p:cNvSpPr>
          <p:nvPr/>
        </p:nvSpPr>
        <p:spPr bwMode="black">
          <a:xfrm>
            <a:off x="7105650" y="2497138"/>
            <a:ext cx="8064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None/>
              <a:defRPr/>
            </a:pPr>
            <a:r>
              <a:rPr lang="en-US" altLang="zh-CN" sz="1600" b="1">
                <a:solidFill>
                  <a:srgbClr val="777777"/>
                </a:solidFill>
                <a:ea typeface="宋体" pitchFamily="2" charset="-122"/>
              </a:rPr>
              <a:t>70%</a:t>
            </a:r>
          </a:p>
        </p:txBody>
      </p:sp>
      <p:sp>
        <p:nvSpPr>
          <p:cNvPr id="27672" name="Text Box 24"/>
          <p:cNvSpPr txBox="1">
            <a:spLocks noChangeArrowheads="1"/>
          </p:cNvSpPr>
          <p:nvPr/>
        </p:nvSpPr>
        <p:spPr bwMode="black">
          <a:xfrm>
            <a:off x="6094413" y="3413125"/>
            <a:ext cx="8064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None/>
              <a:defRPr/>
            </a:pPr>
            <a:r>
              <a:rPr lang="en-US" altLang="zh-CN" sz="1600" b="1">
                <a:solidFill>
                  <a:srgbClr val="777777"/>
                </a:solidFill>
                <a:ea typeface="宋体" pitchFamily="2" charset="-122"/>
              </a:rPr>
              <a:t>50%</a:t>
            </a:r>
          </a:p>
        </p:txBody>
      </p:sp>
      <p:sp>
        <p:nvSpPr>
          <p:cNvPr id="27673" name="Text Box 25"/>
          <p:cNvSpPr txBox="1">
            <a:spLocks noChangeArrowheads="1"/>
          </p:cNvSpPr>
          <p:nvPr/>
        </p:nvSpPr>
        <p:spPr bwMode="black">
          <a:xfrm>
            <a:off x="7731125" y="4498975"/>
            <a:ext cx="8064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None/>
              <a:defRPr/>
            </a:pPr>
            <a:r>
              <a:rPr lang="en-US" altLang="zh-CN" sz="1600" b="1">
                <a:solidFill>
                  <a:srgbClr val="777777"/>
                </a:solidFill>
                <a:ea typeface="宋体" pitchFamily="2" charset="-122"/>
              </a:rPr>
              <a:t>83%</a:t>
            </a:r>
          </a:p>
        </p:txBody>
      </p:sp>
      <p:sp>
        <p:nvSpPr>
          <p:cNvPr id="27674" name="Text Box 26"/>
          <p:cNvSpPr txBox="1">
            <a:spLocks noChangeArrowheads="1"/>
          </p:cNvSpPr>
          <p:nvPr/>
        </p:nvSpPr>
        <p:spPr bwMode="black">
          <a:xfrm>
            <a:off x="7693025" y="2770188"/>
            <a:ext cx="8064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5F5F5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None/>
              <a:defRPr/>
            </a:pPr>
            <a:r>
              <a:rPr lang="en-US" altLang="zh-CN" sz="1600" b="1">
                <a:ea typeface="宋体" pitchFamily="2" charset="-122"/>
              </a:rPr>
              <a:t>90%</a:t>
            </a:r>
          </a:p>
        </p:txBody>
      </p:sp>
      <p:sp>
        <p:nvSpPr>
          <p:cNvPr id="27675" name="Text Box 27"/>
          <p:cNvSpPr txBox="1">
            <a:spLocks noChangeArrowheads="1"/>
          </p:cNvSpPr>
          <p:nvPr/>
        </p:nvSpPr>
        <p:spPr bwMode="black">
          <a:xfrm>
            <a:off x="6718300" y="3706813"/>
            <a:ext cx="8064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5F5F5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None/>
              <a:defRPr/>
            </a:pPr>
            <a:r>
              <a:rPr lang="en-US" altLang="zh-CN" sz="1600" b="1">
                <a:ea typeface="宋体" pitchFamily="2" charset="-122"/>
              </a:rPr>
              <a:t>65%</a:t>
            </a:r>
          </a:p>
        </p:txBody>
      </p:sp>
      <p:sp>
        <p:nvSpPr>
          <p:cNvPr id="27676" name="Text Box 28"/>
          <p:cNvSpPr txBox="1">
            <a:spLocks noChangeArrowheads="1"/>
          </p:cNvSpPr>
          <p:nvPr/>
        </p:nvSpPr>
        <p:spPr bwMode="black">
          <a:xfrm>
            <a:off x="7431088" y="4772025"/>
            <a:ext cx="8064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5F5F5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None/>
              <a:defRPr/>
            </a:pPr>
            <a:r>
              <a:rPr lang="en-US" altLang="zh-CN" sz="1600" b="1">
                <a:ea typeface="宋体" pitchFamily="2" charset="-122"/>
              </a:rPr>
              <a:t>75%</a:t>
            </a:r>
          </a:p>
        </p:txBody>
      </p:sp>
      <p:sp>
        <p:nvSpPr>
          <p:cNvPr id="23581" name="Rectangle 29"/>
          <p:cNvSpPr>
            <a:spLocks noChangeArrowheads="1"/>
          </p:cNvSpPr>
          <p:nvPr/>
        </p:nvSpPr>
        <p:spPr bwMode="auto">
          <a:xfrm>
            <a:off x="4745038" y="5548313"/>
            <a:ext cx="1447800" cy="160337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prstShdw prst="shdw17" dist="17961" dir="2700000">
              <a:srgbClr val="5A5A5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27678" name="Rectangle 30"/>
          <p:cNvSpPr>
            <a:spLocks noChangeArrowheads="1"/>
          </p:cNvSpPr>
          <p:nvPr/>
        </p:nvSpPr>
        <p:spPr bwMode="gray">
          <a:xfrm>
            <a:off x="4745038" y="5832475"/>
            <a:ext cx="2109787" cy="169863"/>
          </a:xfrm>
          <a:prstGeom prst="rect">
            <a:avLst/>
          </a:prstGeom>
          <a:solidFill>
            <a:schemeClr val="folHlink"/>
          </a:solidFill>
          <a:ln>
            <a:noFill/>
          </a:ln>
          <a:effectLst>
            <a:prstShdw prst="shdw17" dist="17961" dir="2700000">
              <a:schemeClr val="folHlink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23583" name="AutoShape 31"/>
          <p:cNvSpPr>
            <a:spLocks noChangeArrowheads="1"/>
          </p:cNvSpPr>
          <p:nvPr/>
        </p:nvSpPr>
        <p:spPr bwMode="auto">
          <a:xfrm>
            <a:off x="4651375" y="5518150"/>
            <a:ext cx="250825" cy="250825"/>
          </a:xfrm>
          <a:prstGeom prst="plus">
            <a:avLst>
              <a:gd name="adj" fmla="val 35444"/>
            </a:avLst>
          </a:prstGeom>
          <a:solidFill>
            <a:srgbClr val="969696"/>
          </a:solidFill>
          <a:ln>
            <a:noFill/>
          </a:ln>
          <a:effectLst>
            <a:prstShdw prst="shdw17" dist="17961" dir="2700000">
              <a:srgbClr val="5A5A5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27680" name="AutoShape 32"/>
          <p:cNvSpPr>
            <a:spLocks noChangeArrowheads="1"/>
          </p:cNvSpPr>
          <p:nvPr/>
        </p:nvSpPr>
        <p:spPr bwMode="gray">
          <a:xfrm>
            <a:off x="4652963" y="5800725"/>
            <a:ext cx="250825" cy="250825"/>
          </a:xfrm>
          <a:prstGeom prst="plus">
            <a:avLst>
              <a:gd name="adj" fmla="val 34176"/>
            </a:avLst>
          </a:prstGeom>
          <a:solidFill>
            <a:schemeClr val="folHlink"/>
          </a:solidFill>
          <a:ln>
            <a:noFill/>
          </a:ln>
          <a:effectLst>
            <a:prstShdw prst="shdw17" dist="17961" dir="2700000">
              <a:schemeClr val="folHlink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27681" name="Text Box 33"/>
          <p:cNvSpPr txBox="1">
            <a:spLocks noChangeArrowheads="1"/>
          </p:cNvSpPr>
          <p:nvPr/>
        </p:nvSpPr>
        <p:spPr bwMode="black">
          <a:xfrm>
            <a:off x="6094413" y="5453063"/>
            <a:ext cx="8064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None/>
              <a:defRPr/>
            </a:pPr>
            <a:r>
              <a:rPr lang="en-US" altLang="zh-CN" sz="1600" b="1">
                <a:solidFill>
                  <a:srgbClr val="777777"/>
                </a:solidFill>
                <a:ea typeface="宋体" pitchFamily="2" charset="-122"/>
              </a:rPr>
              <a:t>50%</a:t>
            </a:r>
          </a:p>
        </p:txBody>
      </p:sp>
      <p:sp>
        <p:nvSpPr>
          <p:cNvPr id="27682" name="Text Box 34"/>
          <p:cNvSpPr txBox="1">
            <a:spLocks noChangeArrowheads="1"/>
          </p:cNvSpPr>
          <p:nvPr/>
        </p:nvSpPr>
        <p:spPr bwMode="black">
          <a:xfrm>
            <a:off x="6718300" y="5746750"/>
            <a:ext cx="8064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5F5F5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None/>
              <a:defRPr/>
            </a:pPr>
            <a:r>
              <a:rPr lang="en-US" altLang="zh-CN" sz="1600" b="1">
                <a:ea typeface="宋体" pitchFamily="2" charset="-122"/>
              </a:rPr>
              <a:t>65%</a:t>
            </a:r>
          </a:p>
        </p:txBody>
      </p:sp>
      <p:grpSp>
        <p:nvGrpSpPr>
          <p:cNvPr id="23587" name="Group 35"/>
          <p:cNvGrpSpPr>
            <a:grpSpLocks/>
          </p:cNvGrpSpPr>
          <p:nvPr/>
        </p:nvGrpSpPr>
        <p:grpSpPr bwMode="auto">
          <a:xfrm>
            <a:off x="3733800" y="2362200"/>
            <a:ext cx="822325" cy="819150"/>
            <a:chOff x="1596" y="1152"/>
            <a:chExt cx="518" cy="516"/>
          </a:xfrm>
        </p:grpSpPr>
        <p:sp>
          <p:nvSpPr>
            <p:cNvPr id="23588" name="Oval 36"/>
            <p:cNvSpPr>
              <a:spLocks noChangeArrowheads="1"/>
            </p:cNvSpPr>
            <p:nvPr/>
          </p:nvSpPr>
          <p:spPr bwMode="auto">
            <a:xfrm>
              <a:off x="1596" y="1154"/>
              <a:ext cx="518" cy="514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rgbClr val="F8F8F8">
                  <a:alpha val="7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pic>
          <p:nvPicPr>
            <p:cNvPr id="23589" name="Picture 37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9" y="1152"/>
              <a:ext cx="484" cy="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590" name="Group 38"/>
          <p:cNvGrpSpPr>
            <a:grpSpLocks/>
          </p:cNvGrpSpPr>
          <p:nvPr/>
        </p:nvGrpSpPr>
        <p:grpSpPr bwMode="auto">
          <a:xfrm>
            <a:off x="3733800" y="3352800"/>
            <a:ext cx="822325" cy="819150"/>
            <a:chOff x="1596" y="1152"/>
            <a:chExt cx="518" cy="516"/>
          </a:xfrm>
        </p:grpSpPr>
        <p:sp>
          <p:nvSpPr>
            <p:cNvPr id="23591" name="Oval 39"/>
            <p:cNvSpPr>
              <a:spLocks noChangeArrowheads="1"/>
            </p:cNvSpPr>
            <p:nvPr/>
          </p:nvSpPr>
          <p:spPr bwMode="auto">
            <a:xfrm>
              <a:off x="1596" y="1154"/>
              <a:ext cx="518" cy="514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rgbClr val="F8F8F8">
                  <a:alpha val="7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pic>
          <p:nvPicPr>
            <p:cNvPr id="23592" name="Picture 40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9" y="1152"/>
              <a:ext cx="484" cy="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593" name="Group 41"/>
          <p:cNvGrpSpPr>
            <a:grpSpLocks/>
          </p:cNvGrpSpPr>
          <p:nvPr/>
        </p:nvGrpSpPr>
        <p:grpSpPr bwMode="auto">
          <a:xfrm>
            <a:off x="3733800" y="4419600"/>
            <a:ext cx="822325" cy="819150"/>
            <a:chOff x="1596" y="1152"/>
            <a:chExt cx="518" cy="516"/>
          </a:xfrm>
        </p:grpSpPr>
        <p:sp>
          <p:nvSpPr>
            <p:cNvPr id="23594" name="Oval 42"/>
            <p:cNvSpPr>
              <a:spLocks noChangeArrowheads="1"/>
            </p:cNvSpPr>
            <p:nvPr/>
          </p:nvSpPr>
          <p:spPr bwMode="auto">
            <a:xfrm>
              <a:off x="1596" y="1154"/>
              <a:ext cx="518" cy="514"/>
            </a:xfrm>
            <a:prstGeom prst="ellipse">
              <a:avLst/>
            </a:prstGeom>
            <a:solidFill>
              <a:schemeClr val="hlink"/>
            </a:solidFill>
            <a:ln w="28575">
              <a:solidFill>
                <a:srgbClr val="F8F8F8">
                  <a:alpha val="7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pic>
          <p:nvPicPr>
            <p:cNvPr id="23595" name="Picture 43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9" y="1152"/>
              <a:ext cx="484" cy="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596" name="Group 44"/>
          <p:cNvGrpSpPr>
            <a:grpSpLocks/>
          </p:cNvGrpSpPr>
          <p:nvPr/>
        </p:nvGrpSpPr>
        <p:grpSpPr bwMode="auto">
          <a:xfrm>
            <a:off x="3789363" y="5378450"/>
            <a:ext cx="822325" cy="819150"/>
            <a:chOff x="1596" y="1152"/>
            <a:chExt cx="518" cy="516"/>
          </a:xfrm>
        </p:grpSpPr>
        <p:sp>
          <p:nvSpPr>
            <p:cNvPr id="23597" name="Oval 45"/>
            <p:cNvSpPr>
              <a:spLocks noChangeArrowheads="1"/>
            </p:cNvSpPr>
            <p:nvPr/>
          </p:nvSpPr>
          <p:spPr bwMode="auto">
            <a:xfrm>
              <a:off x="1596" y="1154"/>
              <a:ext cx="518" cy="514"/>
            </a:xfrm>
            <a:prstGeom prst="ellipse">
              <a:avLst/>
            </a:prstGeom>
            <a:solidFill>
              <a:schemeClr val="folHlink"/>
            </a:solidFill>
            <a:ln w="28575">
              <a:solidFill>
                <a:srgbClr val="F8F8F8">
                  <a:alpha val="7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pic>
          <p:nvPicPr>
            <p:cNvPr id="23598" name="Picture 46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9" y="1152"/>
              <a:ext cx="484" cy="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599" name="Group 47"/>
          <p:cNvGrpSpPr>
            <a:grpSpLocks/>
          </p:cNvGrpSpPr>
          <p:nvPr/>
        </p:nvGrpSpPr>
        <p:grpSpPr bwMode="auto">
          <a:xfrm>
            <a:off x="3919538" y="2590800"/>
            <a:ext cx="450850" cy="339725"/>
            <a:chOff x="1890" y="1712"/>
            <a:chExt cx="399" cy="300"/>
          </a:xfrm>
        </p:grpSpPr>
        <p:sp>
          <p:nvSpPr>
            <p:cNvPr id="23600" name="Freeform 48"/>
            <p:cNvSpPr>
              <a:spLocks noEditPoints="1" noChangeArrowheads="1"/>
            </p:cNvSpPr>
            <p:nvPr/>
          </p:nvSpPr>
          <p:spPr bwMode="auto">
            <a:xfrm>
              <a:off x="1890" y="1712"/>
              <a:ext cx="200" cy="300"/>
            </a:xfrm>
            <a:custGeom>
              <a:avLst/>
              <a:gdLst>
                <a:gd name="T0" fmla="*/ 200 w 200"/>
                <a:gd name="T1" fmla="*/ 172 h 300"/>
                <a:gd name="T2" fmla="*/ 195 w 200"/>
                <a:gd name="T3" fmla="*/ 172 h 300"/>
                <a:gd name="T4" fmla="*/ 192 w 200"/>
                <a:gd name="T5" fmla="*/ 169 h 300"/>
                <a:gd name="T6" fmla="*/ 65 w 200"/>
                <a:gd name="T7" fmla="*/ 42 h 300"/>
                <a:gd name="T8" fmla="*/ 200 w 200"/>
                <a:gd name="T9" fmla="*/ 42 h 300"/>
                <a:gd name="T10" fmla="*/ 200 w 200"/>
                <a:gd name="T11" fmla="*/ 0 h 300"/>
                <a:gd name="T12" fmla="*/ 0 w 200"/>
                <a:gd name="T13" fmla="*/ 0 h 300"/>
                <a:gd name="T14" fmla="*/ 0 w 200"/>
                <a:gd name="T15" fmla="*/ 300 h 300"/>
                <a:gd name="T16" fmla="*/ 200 w 200"/>
                <a:gd name="T17" fmla="*/ 300 h 300"/>
                <a:gd name="T18" fmla="*/ 200 w 200"/>
                <a:gd name="T19" fmla="*/ 258 h 300"/>
                <a:gd name="T20" fmla="*/ 65 w 200"/>
                <a:gd name="T21" fmla="*/ 258 h 300"/>
                <a:gd name="T22" fmla="*/ 150 w 200"/>
                <a:gd name="T23" fmla="*/ 174 h 300"/>
                <a:gd name="T24" fmla="*/ 186 w 200"/>
                <a:gd name="T25" fmla="*/ 208 h 300"/>
                <a:gd name="T26" fmla="*/ 189 w 200"/>
                <a:gd name="T27" fmla="*/ 211 h 300"/>
                <a:gd name="T28" fmla="*/ 195 w 200"/>
                <a:gd name="T29" fmla="*/ 214 h 300"/>
                <a:gd name="T30" fmla="*/ 200 w 200"/>
                <a:gd name="T31" fmla="*/ 214 h 300"/>
                <a:gd name="T32" fmla="*/ 200 w 200"/>
                <a:gd name="T33" fmla="*/ 172 h 300"/>
                <a:gd name="T34" fmla="*/ 42 w 200"/>
                <a:gd name="T35" fmla="*/ 64 h 300"/>
                <a:gd name="T36" fmla="*/ 126 w 200"/>
                <a:gd name="T37" fmla="*/ 150 h 300"/>
                <a:gd name="T38" fmla="*/ 42 w 200"/>
                <a:gd name="T39" fmla="*/ 234 h 300"/>
                <a:gd name="T40" fmla="*/ 42 w 200"/>
                <a:gd name="T41" fmla="*/ 6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0" h="300">
                  <a:moveTo>
                    <a:pt x="200" y="172"/>
                  </a:moveTo>
                  <a:lnTo>
                    <a:pt x="195" y="172"/>
                  </a:lnTo>
                  <a:lnTo>
                    <a:pt x="192" y="169"/>
                  </a:lnTo>
                  <a:lnTo>
                    <a:pt x="65" y="42"/>
                  </a:lnTo>
                  <a:lnTo>
                    <a:pt x="200" y="42"/>
                  </a:lnTo>
                  <a:lnTo>
                    <a:pt x="200" y="0"/>
                  </a:lnTo>
                  <a:lnTo>
                    <a:pt x="0" y="0"/>
                  </a:lnTo>
                  <a:lnTo>
                    <a:pt x="0" y="300"/>
                  </a:lnTo>
                  <a:lnTo>
                    <a:pt x="200" y="300"/>
                  </a:lnTo>
                  <a:lnTo>
                    <a:pt x="200" y="258"/>
                  </a:lnTo>
                  <a:lnTo>
                    <a:pt x="65" y="258"/>
                  </a:lnTo>
                  <a:lnTo>
                    <a:pt x="150" y="174"/>
                  </a:lnTo>
                  <a:lnTo>
                    <a:pt x="186" y="208"/>
                  </a:lnTo>
                  <a:lnTo>
                    <a:pt x="189" y="211"/>
                  </a:lnTo>
                  <a:lnTo>
                    <a:pt x="195" y="214"/>
                  </a:lnTo>
                  <a:lnTo>
                    <a:pt x="200" y="214"/>
                  </a:lnTo>
                  <a:lnTo>
                    <a:pt x="200" y="172"/>
                  </a:lnTo>
                  <a:close/>
                  <a:moveTo>
                    <a:pt x="42" y="64"/>
                  </a:moveTo>
                  <a:lnTo>
                    <a:pt x="126" y="150"/>
                  </a:lnTo>
                  <a:lnTo>
                    <a:pt x="42" y="234"/>
                  </a:lnTo>
                  <a:lnTo>
                    <a:pt x="42" y="64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3601" name="Freeform 49"/>
            <p:cNvSpPr>
              <a:spLocks noEditPoints="1" noChangeArrowheads="1"/>
            </p:cNvSpPr>
            <p:nvPr/>
          </p:nvSpPr>
          <p:spPr bwMode="auto">
            <a:xfrm>
              <a:off x="2090" y="1712"/>
              <a:ext cx="199" cy="300"/>
            </a:xfrm>
            <a:custGeom>
              <a:avLst/>
              <a:gdLst>
                <a:gd name="T0" fmla="*/ 0 w 199"/>
                <a:gd name="T1" fmla="*/ 214 h 300"/>
                <a:gd name="T2" fmla="*/ 6 w 199"/>
                <a:gd name="T3" fmla="*/ 214 h 300"/>
                <a:gd name="T4" fmla="*/ 10 w 199"/>
                <a:gd name="T5" fmla="*/ 211 h 300"/>
                <a:gd name="T6" fmla="*/ 15 w 199"/>
                <a:gd name="T7" fmla="*/ 208 h 300"/>
                <a:gd name="T8" fmla="*/ 51 w 199"/>
                <a:gd name="T9" fmla="*/ 174 h 300"/>
                <a:gd name="T10" fmla="*/ 135 w 199"/>
                <a:gd name="T11" fmla="*/ 258 h 300"/>
                <a:gd name="T12" fmla="*/ 0 w 199"/>
                <a:gd name="T13" fmla="*/ 258 h 300"/>
                <a:gd name="T14" fmla="*/ 0 w 199"/>
                <a:gd name="T15" fmla="*/ 300 h 300"/>
                <a:gd name="T16" fmla="*/ 199 w 199"/>
                <a:gd name="T17" fmla="*/ 300 h 300"/>
                <a:gd name="T18" fmla="*/ 199 w 199"/>
                <a:gd name="T19" fmla="*/ 0 h 300"/>
                <a:gd name="T20" fmla="*/ 0 w 199"/>
                <a:gd name="T21" fmla="*/ 0 h 300"/>
                <a:gd name="T22" fmla="*/ 0 w 199"/>
                <a:gd name="T23" fmla="*/ 42 h 300"/>
                <a:gd name="T24" fmla="*/ 135 w 199"/>
                <a:gd name="T25" fmla="*/ 42 h 300"/>
                <a:gd name="T26" fmla="*/ 7 w 199"/>
                <a:gd name="T27" fmla="*/ 169 h 300"/>
                <a:gd name="T28" fmla="*/ 4 w 199"/>
                <a:gd name="T29" fmla="*/ 172 h 300"/>
                <a:gd name="T30" fmla="*/ 0 w 199"/>
                <a:gd name="T31" fmla="*/ 172 h 300"/>
                <a:gd name="T32" fmla="*/ 0 w 199"/>
                <a:gd name="T33" fmla="*/ 214 h 300"/>
                <a:gd name="T34" fmla="*/ 157 w 199"/>
                <a:gd name="T35" fmla="*/ 234 h 300"/>
                <a:gd name="T36" fmla="*/ 73 w 199"/>
                <a:gd name="T37" fmla="*/ 150 h 300"/>
                <a:gd name="T38" fmla="*/ 157 w 199"/>
                <a:gd name="T39" fmla="*/ 64 h 300"/>
                <a:gd name="T40" fmla="*/ 157 w 199"/>
                <a:gd name="T41" fmla="*/ 23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9" h="300">
                  <a:moveTo>
                    <a:pt x="0" y="214"/>
                  </a:moveTo>
                  <a:lnTo>
                    <a:pt x="6" y="214"/>
                  </a:lnTo>
                  <a:lnTo>
                    <a:pt x="10" y="211"/>
                  </a:lnTo>
                  <a:lnTo>
                    <a:pt x="15" y="208"/>
                  </a:lnTo>
                  <a:lnTo>
                    <a:pt x="51" y="174"/>
                  </a:lnTo>
                  <a:lnTo>
                    <a:pt x="135" y="258"/>
                  </a:lnTo>
                  <a:lnTo>
                    <a:pt x="0" y="258"/>
                  </a:lnTo>
                  <a:lnTo>
                    <a:pt x="0" y="300"/>
                  </a:lnTo>
                  <a:lnTo>
                    <a:pt x="199" y="300"/>
                  </a:lnTo>
                  <a:lnTo>
                    <a:pt x="199" y="0"/>
                  </a:lnTo>
                  <a:lnTo>
                    <a:pt x="0" y="0"/>
                  </a:lnTo>
                  <a:lnTo>
                    <a:pt x="0" y="42"/>
                  </a:lnTo>
                  <a:lnTo>
                    <a:pt x="135" y="42"/>
                  </a:lnTo>
                  <a:lnTo>
                    <a:pt x="7" y="169"/>
                  </a:lnTo>
                  <a:lnTo>
                    <a:pt x="4" y="172"/>
                  </a:lnTo>
                  <a:lnTo>
                    <a:pt x="0" y="172"/>
                  </a:lnTo>
                  <a:lnTo>
                    <a:pt x="0" y="214"/>
                  </a:lnTo>
                  <a:close/>
                  <a:moveTo>
                    <a:pt x="157" y="234"/>
                  </a:moveTo>
                  <a:lnTo>
                    <a:pt x="73" y="150"/>
                  </a:lnTo>
                  <a:lnTo>
                    <a:pt x="157" y="64"/>
                  </a:lnTo>
                  <a:lnTo>
                    <a:pt x="157" y="234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23602" name="Freeform 50"/>
          <p:cNvSpPr>
            <a:spLocks noEditPoints="1" noChangeArrowheads="1"/>
          </p:cNvSpPr>
          <p:nvPr/>
        </p:nvSpPr>
        <p:spPr bwMode="auto">
          <a:xfrm>
            <a:off x="3968750" y="5575300"/>
            <a:ext cx="438150" cy="450850"/>
          </a:xfrm>
          <a:custGeom>
            <a:avLst/>
            <a:gdLst>
              <a:gd name="T0" fmla="*/ 306 w 366"/>
              <a:gd name="T1" fmla="*/ 290 h 377"/>
              <a:gd name="T2" fmla="*/ 250 w 366"/>
              <a:gd name="T3" fmla="*/ 318 h 377"/>
              <a:gd name="T4" fmla="*/ 163 w 366"/>
              <a:gd name="T5" fmla="*/ 326 h 377"/>
              <a:gd name="T6" fmla="*/ 91 w 366"/>
              <a:gd name="T7" fmla="*/ 291 h 377"/>
              <a:gd name="T8" fmla="*/ 55 w 366"/>
              <a:gd name="T9" fmla="*/ 222 h 377"/>
              <a:gd name="T10" fmla="*/ 63 w 366"/>
              <a:gd name="T11" fmla="*/ 134 h 377"/>
              <a:gd name="T12" fmla="*/ 114 w 366"/>
              <a:gd name="T13" fmla="*/ 71 h 377"/>
              <a:gd name="T14" fmla="*/ 196 w 366"/>
              <a:gd name="T15" fmla="*/ 50 h 377"/>
              <a:gd name="T16" fmla="*/ 271 w 366"/>
              <a:gd name="T17" fmla="*/ 72 h 377"/>
              <a:gd name="T18" fmla="*/ 243 w 366"/>
              <a:gd name="T19" fmla="*/ 72 h 377"/>
              <a:gd name="T20" fmla="*/ 226 w 366"/>
              <a:gd name="T21" fmla="*/ 72 h 377"/>
              <a:gd name="T22" fmla="*/ 220 w 366"/>
              <a:gd name="T23" fmla="*/ 80 h 377"/>
              <a:gd name="T24" fmla="*/ 214 w 366"/>
              <a:gd name="T25" fmla="*/ 78 h 377"/>
              <a:gd name="T26" fmla="*/ 174 w 366"/>
              <a:gd name="T27" fmla="*/ 65 h 377"/>
              <a:gd name="T28" fmla="*/ 112 w 366"/>
              <a:gd name="T29" fmla="*/ 90 h 377"/>
              <a:gd name="T30" fmla="*/ 69 w 366"/>
              <a:gd name="T31" fmla="*/ 171 h 377"/>
              <a:gd name="T32" fmla="*/ 75 w 366"/>
              <a:gd name="T33" fmla="*/ 257 h 377"/>
              <a:gd name="T34" fmla="*/ 126 w 366"/>
              <a:gd name="T35" fmla="*/ 302 h 377"/>
              <a:gd name="T36" fmla="*/ 180 w 366"/>
              <a:gd name="T37" fmla="*/ 299 h 377"/>
              <a:gd name="T38" fmla="*/ 201 w 366"/>
              <a:gd name="T39" fmla="*/ 285 h 377"/>
              <a:gd name="T40" fmla="*/ 225 w 366"/>
              <a:gd name="T41" fmla="*/ 303 h 377"/>
              <a:gd name="T42" fmla="*/ 297 w 366"/>
              <a:gd name="T43" fmla="*/ 287 h 377"/>
              <a:gd name="T44" fmla="*/ 355 w 366"/>
              <a:gd name="T45" fmla="*/ 219 h 377"/>
              <a:gd name="T46" fmla="*/ 364 w 366"/>
              <a:gd name="T47" fmla="*/ 126 h 377"/>
              <a:gd name="T48" fmla="*/ 325 w 366"/>
              <a:gd name="T49" fmla="*/ 51 h 377"/>
              <a:gd name="T50" fmla="*/ 259 w 366"/>
              <a:gd name="T51" fmla="*/ 9 h 377"/>
              <a:gd name="T52" fmla="*/ 160 w 366"/>
              <a:gd name="T53" fmla="*/ 3 h 377"/>
              <a:gd name="T54" fmla="*/ 75 w 366"/>
              <a:gd name="T55" fmla="*/ 36 h 377"/>
              <a:gd name="T56" fmla="*/ 13 w 366"/>
              <a:gd name="T57" fmla="*/ 119 h 377"/>
              <a:gd name="T58" fmla="*/ 4 w 366"/>
              <a:gd name="T59" fmla="*/ 233 h 377"/>
              <a:gd name="T60" fmla="*/ 55 w 366"/>
              <a:gd name="T61" fmla="*/ 326 h 377"/>
              <a:gd name="T62" fmla="*/ 154 w 366"/>
              <a:gd name="T63" fmla="*/ 374 h 377"/>
              <a:gd name="T64" fmla="*/ 286 w 366"/>
              <a:gd name="T65" fmla="*/ 359 h 377"/>
              <a:gd name="T66" fmla="*/ 363 w 366"/>
              <a:gd name="T67" fmla="*/ 303 h 377"/>
              <a:gd name="T68" fmla="*/ 364 w 366"/>
              <a:gd name="T69" fmla="*/ 294 h 377"/>
              <a:gd name="T70" fmla="*/ 357 w 366"/>
              <a:gd name="T71" fmla="*/ 288 h 377"/>
              <a:gd name="T72" fmla="*/ 253 w 366"/>
              <a:gd name="T73" fmla="*/ 251 h 377"/>
              <a:gd name="T74" fmla="*/ 255 w 366"/>
              <a:gd name="T75" fmla="*/ 246 h 377"/>
              <a:gd name="T76" fmla="*/ 283 w 366"/>
              <a:gd name="T77" fmla="*/ 81 h 377"/>
              <a:gd name="T78" fmla="*/ 315 w 366"/>
              <a:gd name="T79" fmla="*/ 159 h 377"/>
              <a:gd name="T80" fmla="*/ 292 w 366"/>
              <a:gd name="T81" fmla="*/ 228 h 377"/>
              <a:gd name="T82" fmla="*/ 135 w 366"/>
              <a:gd name="T83" fmla="*/ 182 h 377"/>
              <a:gd name="T84" fmla="*/ 166 w 366"/>
              <a:gd name="T85" fmla="*/ 119 h 377"/>
              <a:gd name="T86" fmla="*/ 192 w 366"/>
              <a:gd name="T87" fmla="*/ 119 h 377"/>
              <a:gd name="T88" fmla="*/ 204 w 366"/>
              <a:gd name="T89" fmla="*/ 149 h 377"/>
              <a:gd name="T90" fmla="*/ 187 w 366"/>
              <a:gd name="T91" fmla="*/ 230 h 377"/>
              <a:gd name="T92" fmla="*/ 169 w 366"/>
              <a:gd name="T93" fmla="*/ 252 h 377"/>
              <a:gd name="T94" fmla="*/ 150 w 366"/>
              <a:gd name="T95" fmla="*/ 255 h 377"/>
              <a:gd name="T96" fmla="*/ 138 w 366"/>
              <a:gd name="T97" fmla="*/ 246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66" h="377">
                <a:moveTo>
                  <a:pt x="357" y="288"/>
                </a:moveTo>
                <a:lnTo>
                  <a:pt x="309" y="288"/>
                </a:lnTo>
                <a:lnTo>
                  <a:pt x="306" y="290"/>
                </a:lnTo>
                <a:lnTo>
                  <a:pt x="303" y="291"/>
                </a:lnTo>
                <a:lnTo>
                  <a:pt x="277" y="306"/>
                </a:lnTo>
                <a:lnTo>
                  <a:pt x="250" y="318"/>
                </a:lnTo>
                <a:lnTo>
                  <a:pt x="223" y="326"/>
                </a:lnTo>
                <a:lnTo>
                  <a:pt x="193" y="327"/>
                </a:lnTo>
                <a:lnTo>
                  <a:pt x="163" y="326"/>
                </a:lnTo>
                <a:lnTo>
                  <a:pt x="136" y="318"/>
                </a:lnTo>
                <a:lnTo>
                  <a:pt x="112" y="306"/>
                </a:lnTo>
                <a:lnTo>
                  <a:pt x="91" y="291"/>
                </a:lnTo>
                <a:lnTo>
                  <a:pt x="75" y="270"/>
                </a:lnTo>
                <a:lnTo>
                  <a:pt x="61" y="248"/>
                </a:lnTo>
                <a:lnTo>
                  <a:pt x="55" y="222"/>
                </a:lnTo>
                <a:lnTo>
                  <a:pt x="52" y="192"/>
                </a:lnTo>
                <a:lnTo>
                  <a:pt x="55" y="161"/>
                </a:lnTo>
                <a:lnTo>
                  <a:pt x="63" y="134"/>
                </a:lnTo>
                <a:lnTo>
                  <a:pt x="75" y="110"/>
                </a:lnTo>
                <a:lnTo>
                  <a:pt x="93" y="89"/>
                </a:lnTo>
                <a:lnTo>
                  <a:pt x="114" y="71"/>
                </a:lnTo>
                <a:lnTo>
                  <a:pt x="139" y="59"/>
                </a:lnTo>
                <a:lnTo>
                  <a:pt x="166" y="53"/>
                </a:lnTo>
                <a:lnTo>
                  <a:pt x="196" y="50"/>
                </a:lnTo>
                <a:lnTo>
                  <a:pt x="225" y="53"/>
                </a:lnTo>
                <a:lnTo>
                  <a:pt x="249" y="60"/>
                </a:lnTo>
                <a:lnTo>
                  <a:pt x="271" y="72"/>
                </a:lnTo>
                <a:lnTo>
                  <a:pt x="264" y="72"/>
                </a:lnTo>
                <a:lnTo>
                  <a:pt x="253" y="72"/>
                </a:lnTo>
                <a:lnTo>
                  <a:pt x="243" y="72"/>
                </a:lnTo>
                <a:lnTo>
                  <a:pt x="234" y="72"/>
                </a:lnTo>
                <a:lnTo>
                  <a:pt x="229" y="72"/>
                </a:lnTo>
                <a:lnTo>
                  <a:pt x="226" y="72"/>
                </a:lnTo>
                <a:lnTo>
                  <a:pt x="223" y="75"/>
                </a:lnTo>
                <a:lnTo>
                  <a:pt x="220" y="80"/>
                </a:lnTo>
                <a:lnTo>
                  <a:pt x="220" y="81"/>
                </a:lnTo>
                <a:lnTo>
                  <a:pt x="220" y="84"/>
                </a:lnTo>
                <a:lnTo>
                  <a:pt x="214" y="78"/>
                </a:lnTo>
                <a:lnTo>
                  <a:pt x="207" y="74"/>
                </a:lnTo>
                <a:lnTo>
                  <a:pt x="192" y="68"/>
                </a:lnTo>
                <a:lnTo>
                  <a:pt x="174" y="65"/>
                </a:lnTo>
                <a:lnTo>
                  <a:pt x="151" y="68"/>
                </a:lnTo>
                <a:lnTo>
                  <a:pt x="130" y="77"/>
                </a:lnTo>
                <a:lnTo>
                  <a:pt x="112" y="90"/>
                </a:lnTo>
                <a:lnTo>
                  <a:pt x="96" y="110"/>
                </a:lnTo>
                <a:lnTo>
                  <a:pt x="78" y="140"/>
                </a:lnTo>
                <a:lnTo>
                  <a:pt x="69" y="171"/>
                </a:lnTo>
                <a:lnTo>
                  <a:pt x="64" y="207"/>
                </a:lnTo>
                <a:lnTo>
                  <a:pt x="67" y="234"/>
                </a:lnTo>
                <a:lnTo>
                  <a:pt x="75" y="257"/>
                </a:lnTo>
                <a:lnTo>
                  <a:pt x="88" y="276"/>
                </a:lnTo>
                <a:lnTo>
                  <a:pt x="105" y="291"/>
                </a:lnTo>
                <a:lnTo>
                  <a:pt x="126" y="302"/>
                </a:lnTo>
                <a:lnTo>
                  <a:pt x="150" y="305"/>
                </a:lnTo>
                <a:lnTo>
                  <a:pt x="166" y="303"/>
                </a:lnTo>
                <a:lnTo>
                  <a:pt x="180" y="299"/>
                </a:lnTo>
                <a:lnTo>
                  <a:pt x="187" y="294"/>
                </a:lnTo>
                <a:lnTo>
                  <a:pt x="193" y="290"/>
                </a:lnTo>
                <a:lnTo>
                  <a:pt x="201" y="285"/>
                </a:lnTo>
                <a:lnTo>
                  <a:pt x="205" y="293"/>
                </a:lnTo>
                <a:lnTo>
                  <a:pt x="214" y="299"/>
                </a:lnTo>
                <a:lnTo>
                  <a:pt x="225" y="303"/>
                </a:lnTo>
                <a:lnTo>
                  <a:pt x="240" y="305"/>
                </a:lnTo>
                <a:lnTo>
                  <a:pt x="268" y="300"/>
                </a:lnTo>
                <a:lnTo>
                  <a:pt x="297" y="287"/>
                </a:lnTo>
                <a:lnTo>
                  <a:pt x="324" y="266"/>
                </a:lnTo>
                <a:lnTo>
                  <a:pt x="343" y="243"/>
                </a:lnTo>
                <a:lnTo>
                  <a:pt x="355" y="219"/>
                </a:lnTo>
                <a:lnTo>
                  <a:pt x="364" y="191"/>
                </a:lnTo>
                <a:lnTo>
                  <a:pt x="366" y="158"/>
                </a:lnTo>
                <a:lnTo>
                  <a:pt x="364" y="126"/>
                </a:lnTo>
                <a:lnTo>
                  <a:pt x="355" y="98"/>
                </a:lnTo>
                <a:lnTo>
                  <a:pt x="343" y="74"/>
                </a:lnTo>
                <a:lnTo>
                  <a:pt x="325" y="51"/>
                </a:lnTo>
                <a:lnTo>
                  <a:pt x="306" y="35"/>
                </a:lnTo>
                <a:lnTo>
                  <a:pt x="285" y="20"/>
                </a:lnTo>
                <a:lnTo>
                  <a:pt x="259" y="9"/>
                </a:lnTo>
                <a:lnTo>
                  <a:pt x="229" y="3"/>
                </a:lnTo>
                <a:lnTo>
                  <a:pt x="195" y="0"/>
                </a:lnTo>
                <a:lnTo>
                  <a:pt x="160" y="3"/>
                </a:lnTo>
                <a:lnTo>
                  <a:pt x="129" y="9"/>
                </a:lnTo>
                <a:lnTo>
                  <a:pt x="100" y="21"/>
                </a:lnTo>
                <a:lnTo>
                  <a:pt x="75" y="36"/>
                </a:lnTo>
                <a:lnTo>
                  <a:pt x="52" y="57"/>
                </a:lnTo>
                <a:lnTo>
                  <a:pt x="30" y="86"/>
                </a:lnTo>
                <a:lnTo>
                  <a:pt x="13" y="119"/>
                </a:lnTo>
                <a:lnTo>
                  <a:pt x="4" y="155"/>
                </a:lnTo>
                <a:lnTo>
                  <a:pt x="0" y="194"/>
                </a:lnTo>
                <a:lnTo>
                  <a:pt x="4" y="233"/>
                </a:lnTo>
                <a:lnTo>
                  <a:pt x="15" y="269"/>
                </a:lnTo>
                <a:lnTo>
                  <a:pt x="31" y="299"/>
                </a:lnTo>
                <a:lnTo>
                  <a:pt x="55" y="326"/>
                </a:lnTo>
                <a:lnTo>
                  <a:pt x="85" y="348"/>
                </a:lnTo>
                <a:lnTo>
                  <a:pt x="118" y="363"/>
                </a:lnTo>
                <a:lnTo>
                  <a:pt x="154" y="374"/>
                </a:lnTo>
                <a:lnTo>
                  <a:pt x="193" y="377"/>
                </a:lnTo>
                <a:lnTo>
                  <a:pt x="240" y="372"/>
                </a:lnTo>
                <a:lnTo>
                  <a:pt x="286" y="359"/>
                </a:lnTo>
                <a:lnTo>
                  <a:pt x="315" y="344"/>
                </a:lnTo>
                <a:lnTo>
                  <a:pt x="340" y="326"/>
                </a:lnTo>
                <a:lnTo>
                  <a:pt x="363" y="303"/>
                </a:lnTo>
                <a:lnTo>
                  <a:pt x="366" y="300"/>
                </a:lnTo>
                <a:lnTo>
                  <a:pt x="366" y="297"/>
                </a:lnTo>
                <a:lnTo>
                  <a:pt x="364" y="294"/>
                </a:lnTo>
                <a:lnTo>
                  <a:pt x="363" y="291"/>
                </a:lnTo>
                <a:lnTo>
                  <a:pt x="360" y="290"/>
                </a:lnTo>
                <a:lnTo>
                  <a:pt x="357" y="288"/>
                </a:lnTo>
                <a:close/>
                <a:moveTo>
                  <a:pt x="277" y="242"/>
                </a:moveTo>
                <a:lnTo>
                  <a:pt x="265" y="249"/>
                </a:lnTo>
                <a:lnTo>
                  <a:pt x="253" y="251"/>
                </a:lnTo>
                <a:lnTo>
                  <a:pt x="255" y="249"/>
                </a:lnTo>
                <a:lnTo>
                  <a:pt x="255" y="248"/>
                </a:lnTo>
                <a:lnTo>
                  <a:pt x="255" y="246"/>
                </a:lnTo>
                <a:lnTo>
                  <a:pt x="283" y="83"/>
                </a:lnTo>
                <a:lnTo>
                  <a:pt x="283" y="81"/>
                </a:lnTo>
                <a:lnTo>
                  <a:pt x="301" y="104"/>
                </a:lnTo>
                <a:lnTo>
                  <a:pt x="312" y="129"/>
                </a:lnTo>
                <a:lnTo>
                  <a:pt x="315" y="159"/>
                </a:lnTo>
                <a:lnTo>
                  <a:pt x="312" y="186"/>
                </a:lnTo>
                <a:lnTo>
                  <a:pt x="304" y="209"/>
                </a:lnTo>
                <a:lnTo>
                  <a:pt x="292" y="228"/>
                </a:lnTo>
                <a:lnTo>
                  <a:pt x="277" y="242"/>
                </a:lnTo>
                <a:close/>
                <a:moveTo>
                  <a:pt x="130" y="219"/>
                </a:moveTo>
                <a:lnTo>
                  <a:pt x="135" y="182"/>
                </a:lnTo>
                <a:lnTo>
                  <a:pt x="145" y="146"/>
                </a:lnTo>
                <a:lnTo>
                  <a:pt x="154" y="129"/>
                </a:lnTo>
                <a:lnTo>
                  <a:pt x="166" y="119"/>
                </a:lnTo>
                <a:lnTo>
                  <a:pt x="180" y="116"/>
                </a:lnTo>
                <a:lnTo>
                  <a:pt x="187" y="117"/>
                </a:lnTo>
                <a:lnTo>
                  <a:pt x="192" y="119"/>
                </a:lnTo>
                <a:lnTo>
                  <a:pt x="196" y="123"/>
                </a:lnTo>
                <a:lnTo>
                  <a:pt x="202" y="135"/>
                </a:lnTo>
                <a:lnTo>
                  <a:pt x="204" y="149"/>
                </a:lnTo>
                <a:lnTo>
                  <a:pt x="201" y="177"/>
                </a:lnTo>
                <a:lnTo>
                  <a:pt x="195" y="209"/>
                </a:lnTo>
                <a:lnTo>
                  <a:pt x="187" y="230"/>
                </a:lnTo>
                <a:lnTo>
                  <a:pt x="181" y="242"/>
                </a:lnTo>
                <a:lnTo>
                  <a:pt x="175" y="248"/>
                </a:lnTo>
                <a:lnTo>
                  <a:pt x="169" y="252"/>
                </a:lnTo>
                <a:lnTo>
                  <a:pt x="163" y="255"/>
                </a:lnTo>
                <a:lnTo>
                  <a:pt x="156" y="257"/>
                </a:lnTo>
                <a:lnTo>
                  <a:pt x="150" y="255"/>
                </a:lnTo>
                <a:lnTo>
                  <a:pt x="145" y="254"/>
                </a:lnTo>
                <a:lnTo>
                  <a:pt x="142" y="251"/>
                </a:lnTo>
                <a:lnTo>
                  <a:pt x="138" y="246"/>
                </a:lnTo>
                <a:lnTo>
                  <a:pt x="133" y="234"/>
                </a:lnTo>
                <a:lnTo>
                  <a:pt x="130" y="2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>
              <a:ea typeface="宋体" pitchFamily="2" charset="-122"/>
            </a:endParaRPr>
          </a:p>
        </p:txBody>
      </p:sp>
      <p:grpSp>
        <p:nvGrpSpPr>
          <p:cNvPr id="23603" name="Group 51"/>
          <p:cNvGrpSpPr>
            <a:grpSpLocks/>
          </p:cNvGrpSpPr>
          <p:nvPr/>
        </p:nvGrpSpPr>
        <p:grpSpPr bwMode="auto">
          <a:xfrm>
            <a:off x="3922713" y="3522663"/>
            <a:ext cx="419100" cy="469900"/>
            <a:chOff x="1919" y="2690"/>
            <a:chExt cx="342" cy="384"/>
          </a:xfrm>
        </p:grpSpPr>
        <p:sp>
          <p:nvSpPr>
            <p:cNvPr id="23604" name="Freeform 52"/>
            <p:cNvSpPr>
              <a:spLocks noChangeArrowheads="1"/>
            </p:cNvSpPr>
            <p:nvPr/>
          </p:nvSpPr>
          <p:spPr bwMode="auto">
            <a:xfrm>
              <a:off x="1919" y="2724"/>
              <a:ext cx="127" cy="350"/>
            </a:xfrm>
            <a:custGeom>
              <a:avLst/>
              <a:gdLst>
                <a:gd name="T0" fmla="*/ 34 w 127"/>
                <a:gd name="T1" fmla="*/ 0 h 350"/>
                <a:gd name="T2" fmla="*/ 21 w 127"/>
                <a:gd name="T3" fmla="*/ 2 h 350"/>
                <a:gd name="T4" fmla="*/ 10 w 127"/>
                <a:gd name="T5" fmla="*/ 9 h 350"/>
                <a:gd name="T6" fmla="*/ 3 w 127"/>
                <a:gd name="T7" fmla="*/ 21 h 350"/>
                <a:gd name="T8" fmla="*/ 0 w 127"/>
                <a:gd name="T9" fmla="*/ 35 h 350"/>
                <a:gd name="T10" fmla="*/ 0 w 127"/>
                <a:gd name="T11" fmla="*/ 315 h 350"/>
                <a:gd name="T12" fmla="*/ 3 w 127"/>
                <a:gd name="T13" fmla="*/ 329 h 350"/>
                <a:gd name="T14" fmla="*/ 10 w 127"/>
                <a:gd name="T15" fmla="*/ 341 h 350"/>
                <a:gd name="T16" fmla="*/ 21 w 127"/>
                <a:gd name="T17" fmla="*/ 348 h 350"/>
                <a:gd name="T18" fmla="*/ 34 w 127"/>
                <a:gd name="T19" fmla="*/ 350 h 350"/>
                <a:gd name="T20" fmla="*/ 127 w 127"/>
                <a:gd name="T21" fmla="*/ 350 h 350"/>
                <a:gd name="T22" fmla="*/ 127 w 127"/>
                <a:gd name="T23" fmla="*/ 314 h 350"/>
                <a:gd name="T24" fmla="*/ 36 w 127"/>
                <a:gd name="T25" fmla="*/ 314 h 350"/>
                <a:gd name="T26" fmla="*/ 36 w 127"/>
                <a:gd name="T27" fmla="*/ 0 h 350"/>
                <a:gd name="T28" fmla="*/ 34 w 127"/>
                <a:gd name="T2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7" h="350">
                  <a:moveTo>
                    <a:pt x="34" y="0"/>
                  </a:moveTo>
                  <a:lnTo>
                    <a:pt x="21" y="2"/>
                  </a:lnTo>
                  <a:lnTo>
                    <a:pt x="10" y="9"/>
                  </a:lnTo>
                  <a:lnTo>
                    <a:pt x="3" y="21"/>
                  </a:lnTo>
                  <a:lnTo>
                    <a:pt x="0" y="35"/>
                  </a:lnTo>
                  <a:lnTo>
                    <a:pt x="0" y="315"/>
                  </a:lnTo>
                  <a:lnTo>
                    <a:pt x="3" y="329"/>
                  </a:lnTo>
                  <a:lnTo>
                    <a:pt x="10" y="341"/>
                  </a:lnTo>
                  <a:lnTo>
                    <a:pt x="21" y="348"/>
                  </a:lnTo>
                  <a:lnTo>
                    <a:pt x="34" y="350"/>
                  </a:lnTo>
                  <a:lnTo>
                    <a:pt x="127" y="350"/>
                  </a:lnTo>
                  <a:lnTo>
                    <a:pt x="127" y="314"/>
                  </a:lnTo>
                  <a:lnTo>
                    <a:pt x="36" y="314"/>
                  </a:lnTo>
                  <a:lnTo>
                    <a:pt x="36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3605" name="Freeform 53"/>
            <p:cNvSpPr>
              <a:spLocks noEditPoints="1" noChangeArrowheads="1"/>
            </p:cNvSpPr>
            <p:nvPr/>
          </p:nvSpPr>
          <p:spPr bwMode="auto">
            <a:xfrm>
              <a:off x="2001" y="2690"/>
              <a:ext cx="260" cy="384"/>
            </a:xfrm>
            <a:custGeom>
              <a:avLst/>
              <a:gdLst>
                <a:gd name="T0" fmla="*/ 239 w 260"/>
                <a:gd name="T1" fmla="*/ 382 h 384"/>
                <a:gd name="T2" fmla="*/ 257 w 260"/>
                <a:gd name="T3" fmla="*/ 363 h 384"/>
                <a:gd name="T4" fmla="*/ 260 w 260"/>
                <a:gd name="T5" fmla="*/ 34 h 384"/>
                <a:gd name="T6" fmla="*/ 249 w 260"/>
                <a:gd name="T7" fmla="*/ 10 h 384"/>
                <a:gd name="T8" fmla="*/ 225 w 260"/>
                <a:gd name="T9" fmla="*/ 0 h 384"/>
                <a:gd name="T10" fmla="*/ 57 w 260"/>
                <a:gd name="T11" fmla="*/ 1 h 384"/>
                <a:gd name="T12" fmla="*/ 48 w 260"/>
                <a:gd name="T13" fmla="*/ 7 h 384"/>
                <a:gd name="T14" fmla="*/ 45 w 260"/>
                <a:gd name="T15" fmla="*/ 18 h 384"/>
                <a:gd name="T16" fmla="*/ 44 w 260"/>
                <a:gd name="T17" fmla="*/ 123 h 384"/>
                <a:gd name="T18" fmla="*/ 33 w 260"/>
                <a:gd name="T19" fmla="*/ 145 h 384"/>
                <a:gd name="T20" fmla="*/ 18 w 260"/>
                <a:gd name="T21" fmla="*/ 175 h 384"/>
                <a:gd name="T22" fmla="*/ 6 w 260"/>
                <a:gd name="T23" fmla="*/ 202 h 384"/>
                <a:gd name="T24" fmla="*/ 2 w 260"/>
                <a:gd name="T25" fmla="*/ 213 h 384"/>
                <a:gd name="T26" fmla="*/ 0 w 260"/>
                <a:gd name="T27" fmla="*/ 220 h 384"/>
                <a:gd name="T28" fmla="*/ 2 w 260"/>
                <a:gd name="T29" fmla="*/ 231 h 384"/>
                <a:gd name="T30" fmla="*/ 12 w 260"/>
                <a:gd name="T31" fmla="*/ 238 h 384"/>
                <a:gd name="T32" fmla="*/ 21 w 260"/>
                <a:gd name="T33" fmla="*/ 238 h 384"/>
                <a:gd name="T34" fmla="*/ 45 w 260"/>
                <a:gd name="T35" fmla="*/ 238 h 384"/>
                <a:gd name="T36" fmla="*/ 225 w 260"/>
                <a:gd name="T37" fmla="*/ 384 h 384"/>
                <a:gd name="T38" fmla="*/ 81 w 260"/>
                <a:gd name="T39" fmla="*/ 348 h 384"/>
                <a:gd name="T40" fmla="*/ 81 w 260"/>
                <a:gd name="T41" fmla="*/ 316 h 384"/>
                <a:gd name="T42" fmla="*/ 81 w 260"/>
                <a:gd name="T43" fmla="*/ 274 h 384"/>
                <a:gd name="T44" fmla="*/ 81 w 260"/>
                <a:gd name="T45" fmla="*/ 237 h 384"/>
                <a:gd name="T46" fmla="*/ 81 w 260"/>
                <a:gd name="T47" fmla="*/ 220 h 384"/>
                <a:gd name="T48" fmla="*/ 78 w 260"/>
                <a:gd name="T49" fmla="*/ 211 h 384"/>
                <a:gd name="T50" fmla="*/ 72 w 260"/>
                <a:gd name="T51" fmla="*/ 205 h 384"/>
                <a:gd name="T52" fmla="*/ 63 w 260"/>
                <a:gd name="T53" fmla="*/ 202 h 384"/>
                <a:gd name="T54" fmla="*/ 60 w 260"/>
                <a:gd name="T55" fmla="*/ 202 h 384"/>
                <a:gd name="T56" fmla="*/ 51 w 260"/>
                <a:gd name="T57" fmla="*/ 202 h 384"/>
                <a:gd name="T58" fmla="*/ 53 w 260"/>
                <a:gd name="T59" fmla="*/ 187 h 384"/>
                <a:gd name="T60" fmla="*/ 68 w 260"/>
                <a:gd name="T61" fmla="*/ 156 h 384"/>
                <a:gd name="T62" fmla="*/ 78 w 260"/>
                <a:gd name="T63" fmla="*/ 133 h 384"/>
                <a:gd name="T64" fmla="*/ 81 w 260"/>
                <a:gd name="T65" fmla="*/ 126 h 384"/>
                <a:gd name="T66" fmla="*/ 81 w 260"/>
                <a:gd name="T67" fmla="*/ 118 h 384"/>
                <a:gd name="T68" fmla="*/ 81 w 260"/>
                <a:gd name="T69" fmla="*/ 88 h 384"/>
                <a:gd name="T70" fmla="*/ 81 w 260"/>
                <a:gd name="T71" fmla="*/ 52 h 384"/>
                <a:gd name="T72" fmla="*/ 224 w 260"/>
                <a:gd name="T73" fmla="*/ 3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0" h="384">
                  <a:moveTo>
                    <a:pt x="225" y="384"/>
                  </a:moveTo>
                  <a:lnTo>
                    <a:pt x="239" y="382"/>
                  </a:lnTo>
                  <a:lnTo>
                    <a:pt x="249" y="375"/>
                  </a:lnTo>
                  <a:lnTo>
                    <a:pt x="257" y="363"/>
                  </a:lnTo>
                  <a:lnTo>
                    <a:pt x="260" y="349"/>
                  </a:lnTo>
                  <a:lnTo>
                    <a:pt x="260" y="34"/>
                  </a:lnTo>
                  <a:lnTo>
                    <a:pt x="257" y="21"/>
                  </a:lnTo>
                  <a:lnTo>
                    <a:pt x="249" y="10"/>
                  </a:lnTo>
                  <a:lnTo>
                    <a:pt x="239" y="3"/>
                  </a:lnTo>
                  <a:lnTo>
                    <a:pt x="225" y="0"/>
                  </a:lnTo>
                  <a:lnTo>
                    <a:pt x="63" y="0"/>
                  </a:lnTo>
                  <a:lnTo>
                    <a:pt x="57" y="1"/>
                  </a:lnTo>
                  <a:lnTo>
                    <a:pt x="53" y="3"/>
                  </a:lnTo>
                  <a:lnTo>
                    <a:pt x="48" y="7"/>
                  </a:lnTo>
                  <a:lnTo>
                    <a:pt x="47" y="12"/>
                  </a:lnTo>
                  <a:lnTo>
                    <a:pt x="45" y="18"/>
                  </a:lnTo>
                  <a:lnTo>
                    <a:pt x="45" y="118"/>
                  </a:lnTo>
                  <a:lnTo>
                    <a:pt x="44" y="123"/>
                  </a:lnTo>
                  <a:lnTo>
                    <a:pt x="39" y="133"/>
                  </a:lnTo>
                  <a:lnTo>
                    <a:pt x="33" y="145"/>
                  </a:lnTo>
                  <a:lnTo>
                    <a:pt x="26" y="160"/>
                  </a:lnTo>
                  <a:lnTo>
                    <a:pt x="18" y="175"/>
                  </a:lnTo>
                  <a:lnTo>
                    <a:pt x="12" y="190"/>
                  </a:lnTo>
                  <a:lnTo>
                    <a:pt x="6" y="202"/>
                  </a:lnTo>
                  <a:lnTo>
                    <a:pt x="3" y="210"/>
                  </a:lnTo>
                  <a:lnTo>
                    <a:pt x="2" y="213"/>
                  </a:lnTo>
                  <a:lnTo>
                    <a:pt x="0" y="217"/>
                  </a:lnTo>
                  <a:lnTo>
                    <a:pt x="0" y="220"/>
                  </a:lnTo>
                  <a:lnTo>
                    <a:pt x="0" y="226"/>
                  </a:lnTo>
                  <a:lnTo>
                    <a:pt x="2" y="231"/>
                  </a:lnTo>
                  <a:lnTo>
                    <a:pt x="6" y="235"/>
                  </a:lnTo>
                  <a:lnTo>
                    <a:pt x="12" y="238"/>
                  </a:lnTo>
                  <a:lnTo>
                    <a:pt x="18" y="238"/>
                  </a:lnTo>
                  <a:lnTo>
                    <a:pt x="21" y="238"/>
                  </a:lnTo>
                  <a:lnTo>
                    <a:pt x="32" y="238"/>
                  </a:lnTo>
                  <a:lnTo>
                    <a:pt x="45" y="238"/>
                  </a:lnTo>
                  <a:lnTo>
                    <a:pt x="45" y="384"/>
                  </a:lnTo>
                  <a:lnTo>
                    <a:pt x="225" y="384"/>
                  </a:lnTo>
                  <a:close/>
                  <a:moveTo>
                    <a:pt x="224" y="348"/>
                  </a:moveTo>
                  <a:lnTo>
                    <a:pt x="81" y="348"/>
                  </a:lnTo>
                  <a:lnTo>
                    <a:pt x="81" y="334"/>
                  </a:lnTo>
                  <a:lnTo>
                    <a:pt x="81" y="316"/>
                  </a:lnTo>
                  <a:lnTo>
                    <a:pt x="81" y="295"/>
                  </a:lnTo>
                  <a:lnTo>
                    <a:pt x="81" y="274"/>
                  </a:lnTo>
                  <a:lnTo>
                    <a:pt x="81" y="253"/>
                  </a:lnTo>
                  <a:lnTo>
                    <a:pt x="81" y="237"/>
                  </a:lnTo>
                  <a:lnTo>
                    <a:pt x="81" y="225"/>
                  </a:lnTo>
                  <a:lnTo>
                    <a:pt x="81" y="220"/>
                  </a:lnTo>
                  <a:lnTo>
                    <a:pt x="81" y="216"/>
                  </a:lnTo>
                  <a:lnTo>
                    <a:pt x="78" y="211"/>
                  </a:lnTo>
                  <a:lnTo>
                    <a:pt x="77" y="208"/>
                  </a:lnTo>
                  <a:lnTo>
                    <a:pt x="72" y="205"/>
                  </a:lnTo>
                  <a:lnTo>
                    <a:pt x="68" y="204"/>
                  </a:lnTo>
                  <a:lnTo>
                    <a:pt x="63" y="202"/>
                  </a:lnTo>
                  <a:lnTo>
                    <a:pt x="62" y="202"/>
                  </a:lnTo>
                  <a:lnTo>
                    <a:pt x="60" y="202"/>
                  </a:lnTo>
                  <a:lnTo>
                    <a:pt x="56" y="202"/>
                  </a:lnTo>
                  <a:lnTo>
                    <a:pt x="51" y="202"/>
                  </a:lnTo>
                  <a:lnTo>
                    <a:pt x="45" y="202"/>
                  </a:lnTo>
                  <a:lnTo>
                    <a:pt x="53" y="187"/>
                  </a:lnTo>
                  <a:lnTo>
                    <a:pt x="60" y="171"/>
                  </a:lnTo>
                  <a:lnTo>
                    <a:pt x="68" y="156"/>
                  </a:lnTo>
                  <a:lnTo>
                    <a:pt x="74" y="142"/>
                  </a:lnTo>
                  <a:lnTo>
                    <a:pt x="78" y="133"/>
                  </a:lnTo>
                  <a:lnTo>
                    <a:pt x="80" y="130"/>
                  </a:lnTo>
                  <a:lnTo>
                    <a:pt x="81" y="126"/>
                  </a:lnTo>
                  <a:lnTo>
                    <a:pt x="81" y="123"/>
                  </a:lnTo>
                  <a:lnTo>
                    <a:pt x="81" y="118"/>
                  </a:lnTo>
                  <a:lnTo>
                    <a:pt x="81" y="106"/>
                  </a:lnTo>
                  <a:lnTo>
                    <a:pt x="81" y="88"/>
                  </a:lnTo>
                  <a:lnTo>
                    <a:pt x="81" y="70"/>
                  </a:lnTo>
                  <a:lnTo>
                    <a:pt x="81" y="52"/>
                  </a:lnTo>
                  <a:lnTo>
                    <a:pt x="81" y="36"/>
                  </a:lnTo>
                  <a:lnTo>
                    <a:pt x="224" y="36"/>
                  </a:lnTo>
                  <a:lnTo>
                    <a:pt x="224" y="348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3606" name="Rectangle 54"/>
            <p:cNvSpPr>
              <a:spLocks noChangeArrowheads="1"/>
            </p:cNvSpPr>
            <p:nvPr/>
          </p:nvSpPr>
          <p:spPr bwMode="auto">
            <a:xfrm>
              <a:off x="2099" y="2792"/>
              <a:ext cx="27" cy="40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23607" name="Rectangle 55"/>
            <p:cNvSpPr>
              <a:spLocks noChangeArrowheads="1"/>
            </p:cNvSpPr>
            <p:nvPr/>
          </p:nvSpPr>
          <p:spPr bwMode="auto">
            <a:xfrm>
              <a:off x="1955" y="2724"/>
              <a:ext cx="91" cy="36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</p:grpSp>
      <p:grpSp>
        <p:nvGrpSpPr>
          <p:cNvPr id="23608" name="Group 56"/>
          <p:cNvGrpSpPr>
            <a:grpSpLocks/>
          </p:cNvGrpSpPr>
          <p:nvPr/>
        </p:nvGrpSpPr>
        <p:grpSpPr bwMode="auto">
          <a:xfrm>
            <a:off x="3884613" y="4562475"/>
            <a:ext cx="533400" cy="533400"/>
            <a:chOff x="2430" y="1692"/>
            <a:chExt cx="339" cy="339"/>
          </a:xfrm>
        </p:grpSpPr>
        <p:sp>
          <p:nvSpPr>
            <p:cNvPr id="23609" name="Freeform 57"/>
            <p:cNvSpPr>
              <a:spLocks noEditPoints="1" noChangeArrowheads="1"/>
            </p:cNvSpPr>
            <p:nvPr/>
          </p:nvSpPr>
          <p:spPr bwMode="auto">
            <a:xfrm>
              <a:off x="2430" y="1692"/>
              <a:ext cx="339" cy="339"/>
            </a:xfrm>
            <a:custGeom>
              <a:avLst/>
              <a:gdLst>
                <a:gd name="T0" fmla="*/ 170 w 339"/>
                <a:gd name="T1" fmla="*/ 0 h 339"/>
                <a:gd name="T2" fmla="*/ 131 w 339"/>
                <a:gd name="T3" fmla="*/ 5 h 339"/>
                <a:gd name="T4" fmla="*/ 95 w 339"/>
                <a:gd name="T5" fmla="*/ 17 h 339"/>
                <a:gd name="T6" fmla="*/ 63 w 339"/>
                <a:gd name="T7" fmla="*/ 38 h 339"/>
                <a:gd name="T8" fmla="*/ 38 w 339"/>
                <a:gd name="T9" fmla="*/ 63 h 339"/>
                <a:gd name="T10" fmla="*/ 18 w 339"/>
                <a:gd name="T11" fmla="*/ 95 h 339"/>
                <a:gd name="T12" fmla="*/ 5 w 339"/>
                <a:gd name="T13" fmla="*/ 131 h 339"/>
                <a:gd name="T14" fmla="*/ 0 w 339"/>
                <a:gd name="T15" fmla="*/ 170 h 339"/>
                <a:gd name="T16" fmla="*/ 5 w 339"/>
                <a:gd name="T17" fmla="*/ 209 h 339"/>
                <a:gd name="T18" fmla="*/ 18 w 339"/>
                <a:gd name="T19" fmla="*/ 245 h 339"/>
                <a:gd name="T20" fmla="*/ 38 w 339"/>
                <a:gd name="T21" fmla="*/ 276 h 339"/>
                <a:gd name="T22" fmla="*/ 63 w 339"/>
                <a:gd name="T23" fmla="*/ 302 h 339"/>
                <a:gd name="T24" fmla="*/ 95 w 339"/>
                <a:gd name="T25" fmla="*/ 323 h 339"/>
                <a:gd name="T26" fmla="*/ 131 w 339"/>
                <a:gd name="T27" fmla="*/ 335 h 339"/>
                <a:gd name="T28" fmla="*/ 170 w 339"/>
                <a:gd name="T29" fmla="*/ 339 h 339"/>
                <a:gd name="T30" fmla="*/ 209 w 339"/>
                <a:gd name="T31" fmla="*/ 335 h 339"/>
                <a:gd name="T32" fmla="*/ 245 w 339"/>
                <a:gd name="T33" fmla="*/ 323 h 339"/>
                <a:gd name="T34" fmla="*/ 276 w 339"/>
                <a:gd name="T35" fmla="*/ 302 h 339"/>
                <a:gd name="T36" fmla="*/ 303 w 339"/>
                <a:gd name="T37" fmla="*/ 276 h 339"/>
                <a:gd name="T38" fmla="*/ 323 w 339"/>
                <a:gd name="T39" fmla="*/ 245 h 339"/>
                <a:gd name="T40" fmla="*/ 335 w 339"/>
                <a:gd name="T41" fmla="*/ 209 h 339"/>
                <a:gd name="T42" fmla="*/ 339 w 339"/>
                <a:gd name="T43" fmla="*/ 170 h 339"/>
                <a:gd name="T44" fmla="*/ 335 w 339"/>
                <a:gd name="T45" fmla="*/ 131 h 339"/>
                <a:gd name="T46" fmla="*/ 323 w 339"/>
                <a:gd name="T47" fmla="*/ 95 h 339"/>
                <a:gd name="T48" fmla="*/ 303 w 339"/>
                <a:gd name="T49" fmla="*/ 63 h 339"/>
                <a:gd name="T50" fmla="*/ 276 w 339"/>
                <a:gd name="T51" fmla="*/ 38 h 339"/>
                <a:gd name="T52" fmla="*/ 245 w 339"/>
                <a:gd name="T53" fmla="*/ 17 h 339"/>
                <a:gd name="T54" fmla="*/ 209 w 339"/>
                <a:gd name="T55" fmla="*/ 5 h 339"/>
                <a:gd name="T56" fmla="*/ 170 w 339"/>
                <a:gd name="T57" fmla="*/ 0 h 339"/>
                <a:gd name="T58" fmla="*/ 170 w 339"/>
                <a:gd name="T59" fmla="*/ 294 h 339"/>
                <a:gd name="T60" fmla="*/ 137 w 339"/>
                <a:gd name="T61" fmla="*/ 291 h 339"/>
                <a:gd name="T62" fmla="*/ 107 w 339"/>
                <a:gd name="T63" fmla="*/ 278 h 339"/>
                <a:gd name="T64" fmla="*/ 81 w 339"/>
                <a:gd name="T65" fmla="*/ 258 h 339"/>
                <a:gd name="T66" fmla="*/ 62 w 339"/>
                <a:gd name="T67" fmla="*/ 233 h 339"/>
                <a:gd name="T68" fmla="*/ 50 w 339"/>
                <a:gd name="T69" fmla="*/ 203 h 339"/>
                <a:gd name="T70" fmla="*/ 45 w 339"/>
                <a:gd name="T71" fmla="*/ 170 h 339"/>
                <a:gd name="T72" fmla="*/ 50 w 339"/>
                <a:gd name="T73" fmla="*/ 137 h 339"/>
                <a:gd name="T74" fmla="*/ 62 w 339"/>
                <a:gd name="T75" fmla="*/ 107 h 339"/>
                <a:gd name="T76" fmla="*/ 81 w 339"/>
                <a:gd name="T77" fmla="*/ 81 h 339"/>
                <a:gd name="T78" fmla="*/ 107 w 339"/>
                <a:gd name="T79" fmla="*/ 62 h 339"/>
                <a:gd name="T80" fmla="*/ 137 w 339"/>
                <a:gd name="T81" fmla="*/ 48 h 339"/>
                <a:gd name="T82" fmla="*/ 170 w 339"/>
                <a:gd name="T83" fmla="*/ 44 h 339"/>
                <a:gd name="T84" fmla="*/ 203 w 339"/>
                <a:gd name="T85" fmla="*/ 48 h 339"/>
                <a:gd name="T86" fmla="*/ 233 w 339"/>
                <a:gd name="T87" fmla="*/ 62 h 339"/>
                <a:gd name="T88" fmla="*/ 258 w 339"/>
                <a:gd name="T89" fmla="*/ 81 h 339"/>
                <a:gd name="T90" fmla="*/ 278 w 339"/>
                <a:gd name="T91" fmla="*/ 107 h 339"/>
                <a:gd name="T92" fmla="*/ 291 w 339"/>
                <a:gd name="T93" fmla="*/ 137 h 339"/>
                <a:gd name="T94" fmla="*/ 296 w 339"/>
                <a:gd name="T95" fmla="*/ 170 h 339"/>
                <a:gd name="T96" fmla="*/ 291 w 339"/>
                <a:gd name="T97" fmla="*/ 203 h 339"/>
                <a:gd name="T98" fmla="*/ 278 w 339"/>
                <a:gd name="T99" fmla="*/ 233 h 339"/>
                <a:gd name="T100" fmla="*/ 258 w 339"/>
                <a:gd name="T101" fmla="*/ 258 h 339"/>
                <a:gd name="T102" fmla="*/ 233 w 339"/>
                <a:gd name="T103" fmla="*/ 278 h 339"/>
                <a:gd name="T104" fmla="*/ 203 w 339"/>
                <a:gd name="T105" fmla="*/ 291 h 339"/>
                <a:gd name="T106" fmla="*/ 170 w 339"/>
                <a:gd name="T107" fmla="*/ 294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9" h="339">
                  <a:moveTo>
                    <a:pt x="170" y="0"/>
                  </a:moveTo>
                  <a:lnTo>
                    <a:pt x="131" y="5"/>
                  </a:lnTo>
                  <a:lnTo>
                    <a:pt x="95" y="17"/>
                  </a:lnTo>
                  <a:lnTo>
                    <a:pt x="63" y="38"/>
                  </a:lnTo>
                  <a:lnTo>
                    <a:pt x="38" y="63"/>
                  </a:lnTo>
                  <a:lnTo>
                    <a:pt x="18" y="95"/>
                  </a:lnTo>
                  <a:lnTo>
                    <a:pt x="5" y="131"/>
                  </a:lnTo>
                  <a:lnTo>
                    <a:pt x="0" y="170"/>
                  </a:lnTo>
                  <a:lnTo>
                    <a:pt x="5" y="209"/>
                  </a:lnTo>
                  <a:lnTo>
                    <a:pt x="18" y="245"/>
                  </a:lnTo>
                  <a:lnTo>
                    <a:pt x="38" y="276"/>
                  </a:lnTo>
                  <a:lnTo>
                    <a:pt x="63" y="302"/>
                  </a:lnTo>
                  <a:lnTo>
                    <a:pt x="95" y="323"/>
                  </a:lnTo>
                  <a:lnTo>
                    <a:pt x="131" y="335"/>
                  </a:lnTo>
                  <a:lnTo>
                    <a:pt x="170" y="339"/>
                  </a:lnTo>
                  <a:lnTo>
                    <a:pt x="209" y="335"/>
                  </a:lnTo>
                  <a:lnTo>
                    <a:pt x="245" y="323"/>
                  </a:lnTo>
                  <a:lnTo>
                    <a:pt x="276" y="302"/>
                  </a:lnTo>
                  <a:lnTo>
                    <a:pt x="303" y="276"/>
                  </a:lnTo>
                  <a:lnTo>
                    <a:pt x="323" y="245"/>
                  </a:lnTo>
                  <a:lnTo>
                    <a:pt x="335" y="209"/>
                  </a:lnTo>
                  <a:lnTo>
                    <a:pt x="339" y="170"/>
                  </a:lnTo>
                  <a:lnTo>
                    <a:pt x="335" y="131"/>
                  </a:lnTo>
                  <a:lnTo>
                    <a:pt x="323" y="95"/>
                  </a:lnTo>
                  <a:lnTo>
                    <a:pt x="303" y="63"/>
                  </a:lnTo>
                  <a:lnTo>
                    <a:pt x="276" y="38"/>
                  </a:lnTo>
                  <a:lnTo>
                    <a:pt x="245" y="17"/>
                  </a:lnTo>
                  <a:lnTo>
                    <a:pt x="209" y="5"/>
                  </a:lnTo>
                  <a:lnTo>
                    <a:pt x="170" y="0"/>
                  </a:lnTo>
                  <a:close/>
                  <a:moveTo>
                    <a:pt x="170" y="294"/>
                  </a:moveTo>
                  <a:lnTo>
                    <a:pt x="137" y="291"/>
                  </a:lnTo>
                  <a:lnTo>
                    <a:pt x="107" y="278"/>
                  </a:lnTo>
                  <a:lnTo>
                    <a:pt x="81" y="258"/>
                  </a:lnTo>
                  <a:lnTo>
                    <a:pt x="62" y="233"/>
                  </a:lnTo>
                  <a:lnTo>
                    <a:pt x="50" y="203"/>
                  </a:lnTo>
                  <a:lnTo>
                    <a:pt x="45" y="170"/>
                  </a:lnTo>
                  <a:lnTo>
                    <a:pt x="50" y="137"/>
                  </a:lnTo>
                  <a:lnTo>
                    <a:pt x="62" y="107"/>
                  </a:lnTo>
                  <a:lnTo>
                    <a:pt x="81" y="81"/>
                  </a:lnTo>
                  <a:lnTo>
                    <a:pt x="107" y="62"/>
                  </a:lnTo>
                  <a:lnTo>
                    <a:pt x="137" y="48"/>
                  </a:lnTo>
                  <a:lnTo>
                    <a:pt x="170" y="44"/>
                  </a:lnTo>
                  <a:lnTo>
                    <a:pt x="203" y="48"/>
                  </a:lnTo>
                  <a:lnTo>
                    <a:pt x="233" y="62"/>
                  </a:lnTo>
                  <a:lnTo>
                    <a:pt x="258" y="81"/>
                  </a:lnTo>
                  <a:lnTo>
                    <a:pt x="278" y="107"/>
                  </a:lnTo>
                  <a:lnTo>
                    <a:pt x="291" y="137"/>
                  </a:lnTo>
                  <a:lnTo>
                    <a:pt x="296" y="170"/>
                  </a:lnTo>
                  <a:lnTo>
                    <a:pt x="291" y="203"/>
                  </a:lnTo>
                  <a:lnTo>
                    <a:pt x="278" y="233"/>
                  </a:lnTo>
                  <a:lnTo>
                    <a:pt x="258" y="258"/>
                  </a:lnTo>
                  <a:lnTo>
                    <a:pt x="233" y="278"/>
                  </a:lnTo>
                  <a:lnTo>
                    <a:pt x="203" y="291"/>
                  </a:lnTo>
                  <a:lnTo>
                    <a:pt x="170" y="2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3610" name="Freeform 58"/>
            <p:cNvSpPr>
              <a:spLocks noEditPoints="1" noChangeArrowheads="1"/>
            </p:cNvSpPr>
            <p:nvPr/>
          </p:nvSpPr>
          <p:spPr bwMode="auto">
            <a:xfrm>
              <a:off x="2516" y="1799"/>
              <a:ext cx="168" cy="157"/>
            </a:xfrm>
            <a:custGeom>
              <a:avLst/>
              <a:gdLst>
                <a:gd name="T0" fmla="*/ 12 w 168"/>
                <a:gd name="T1" fmla="*/ 76 h 157"/>
                <a:gd name="T2" fmla="*/ 30 w 168"/>
                <a:gd name="T3" fmla="*/ 114 h 157"/>
                <a:gd name="T4" fmla="*/ 63 w 168"/>
                <a:gd name="T5" fmla="*/ 132 h 157"/>
                <a:gd name="T6" fmla="*/ 106 w 168"/>
                <a:gd name="T7" fmla="*/ 132 h 157"/>
                <a:gd name="T8" fmla="*/ 139 w 168"/>
                <a:gd name="T9" fmla="*/ 114 h 157"/>
                <a:gd name="T10" fmla="*/ 157 w 168"/>
                <a:gd name="T11" fmla="*/ 76 h 157"/>
                <a:gd name="T12" fmla="*/ 163 w 168"/>
                <a:gd name="T13" fmla="*/ 100 h 157"/>
                <a:gd name="T14" fmla="*/ 142 w 168"/>
                <a:gd name="T15" fmla="*/ 136 h 157"/>
                <a:gd name="T16" fmla="*/ 106 w 168"/>
                <a:gd name="T17" fmla="*/ 156 h 157"/>
                <a:gd name="T18" fmla="*/ 61 w 168"/>
                <a:gd name="T19" fmla="*/ 156 h 157"/>
                <a:gd name="T20" fmla="*/ 27 w 168"/>
                <a:gd name="T21" fmla="*/ 136 h 157"/>
                <a:gd name="T22" fmla="*/ 4 w 168"/>
                <a:gd name="T23" fmla="*/ 100 h 157"/>
                <a:gd name="T24" fmla="*/ 39 w 168"/>
                <a:gd name="T25" fmla="*/ 45 h 157"/>
                <a:gd name="T26" fmla="*/ 27 w 168"/>
                <a:gd name="T27" fmla="*/ 42 h 157"/>
                <a:gd name="T28" fmla="*/ 19 w 168"/>
                <a:gd name="T29" fmla="*/ 34 h 157"/>
                <a:gd name="T30" fmla="*/ 16 w 168"/>
                <a:gd name="T31" fmla="*/ 22 h 157"/>
                <a:gd name="T32" fmla="*/ 19 w 168"/>
                <a:gd name="T33" fmla="*/ 12 h 157"/>
                <a:gd name="T34" fmla="*/ 27 w 168"/>
                <a:gd name="T35" fmla="*/ 3 h 157"/>
                <a:gd name="T36" fmla="*/ 39 w 168"/>
                <a:gd name="T37" fmla="*/ 0 h 157"/>
                <a:gd name="T38" fmla="*/ 49 w 168"/>
                <a:gd name="T39" fmla="*/ 3 h 157"/>
                <a:gd name="T40" fmla="*/ 58 w 168"/>
                <a:gd name="T41" fmla="*/ 12 h 157"/>
                <a:gd name="T42" fmla="*/ 61 w 168"/>
                <a:gd name="T43" fmla="*/ 22 h 157"/>
                <a:gd name="T44" fmla="*/ 58 w 168"/>
                <a:gd name="T45" fmla="*/ 34 h 157"/>
                <a:gd name="T46" fmla="*/ 49 w 168"/>
                <a:gd name="T47" fmla="*/ 42 h 157"/>
                <a:gd name="T48" fmla="*/ 39 w 168"/>
                <a:gd name="T49" fmla="*/ 45 h 157"/>
                <a:gd name="T50" fmla="*/ 124 w 168"/>
                <a:gd name="T51" fmla="*/ 45 h 157"/>
                <a:gd name="T52" fmla="*/ 114 w 168"/>
                <a:gd name="T53" fmla="*/ 39 h 157"/>
                <a:gd name="T54" fmla="*/ 108 w 168"/>
                <a:gd name="T55" fmla="*/ 28 h 157"/>
                <a:gd name="T56" fmla="*/ 108 w 168"/>
                <a:gd name="T57" fmla="*/ 16 h 157"/>
                <a:gd name="T58" fmla="*/ 114 w 168"/>
                <a:gd name="T59" fmla="*/ 6 h 157"/>
                <a:gd name="T60" fmla="*/ 124 w 168"/>
                <a:gd name="T61" fmla="*/ 1 h 157"/>
                <a:gd name="T62" fmla="*/ 136 w 168"/>
                <a:gd name="T63" fmla="*/ 1 h 157"/>
                <a:gd name="T64" fmla="*/ 145 w 168"/>
                <a:gd name="T65" fmla="*/ 6 h 157"/>
                <a:gd name="T66" fmla="*/ 151 w 168"/>
                <a:gd name="T67" fmla="*/ 16 h 157"/>
                <a:gd name="T68" fmla="*/ 151 w 168"/>
                <a:gd name="T69" fmla="*/ 28 h 157"/>
                <a:gd name="T70" fmla="*/ 145 w 168"/>
                <a:gd name="T71" fmla="*/ 39 h 157"/>
                <a:gd name="T72" fmla="*/ 136 w 168"/>
                <a:gd name="T73" fmla="*/ 4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8" h="157">
                  <a:moveTo>
                    <a:pt x="0" y="76"/>
                  </a:moveTo>
                  <a:lnTo>
                    <a:pt x="12" y="76"/>
                  </a:lnTo>
                  <a:lnTo>
                    <a:pt x="18" y="97"/>
                  </a:lnTo>
                  <a:lnTo>
                    <a:pt x="30" y="114"/>
                  </a:lnTo>
                  <a:lnTo>
                    <a:pt x="43" y="126"/>
                  </a:lnTo>
                  <a:lnTo>
                    <a:pt x="63" y="132"/>
                  </a:lnTo>
                  <a:lnTo>
                    <a:pt x="84" y="135"/>
                  </a:lnTo>
                  <a:lnTo>
                    <a:pt x="106" y="132"/>
                  </a:lnTo>
                  <a:lnTo>
                    <a:pt x="124" y="126"/>
                  </a:lnTo>
                  <a:lnTo>
                    <a:pt x="139" y="114"/>
                  </a:lnTo>
                  <a:lnTo>
                    <a:pt x="150" y="97"/>
                  </a:lnTo>
                  <a:lnTo>
                    <a:pt x="157" y="76"/>
                  </a:lnTo>
                  <a:lnTo>
                    <a:pt x="168" y="76"/>
                  </a:lnTo>
                  <a:lnTo>
                    <a:pt x="163" y="100"/>
                  </a:lnTo>
                  <a:lnTo>
                    <a:pt x="154" y="120"/>
                  </a:lnTo>
                  <a:lnTo>
                    <a:pt x="142" y="136"/>
                  </a:lnTo>
                  <a:lnTo>
                    <a:pt x="126" y="148"/>
                  </a:lnTo>
                  <a:lnTo>
                    <a:pt x="106" y="156"/>
                  </a:lnTo>
                  <a:lnTo>
                    <a:pt x="84" y="157"/>
                  </a:lnTo>
                  <a:lnTo>
                    <a:pt x="61" y="156"/>
                  </a:lnTo>
                  <a:lnTo>
                    <a:pt x="43" y="148"/>
                  </a:lnTo>
                  <a:lnTo>
                    <a:pt x="27" y="136"/>
                  </a:lnTo>
                  <a:lnTo>
                    <a:pt x="13" y="120"/>
                  </a:lnTo>
                  <a:lnTo>
                    <a:pt x="4" y="100"/>
                  </a:lnTo>
                  <a:lnTo>
                    <a:pt x="0" y="76"/>
                  </a:lnTo>
                  <a:close/>
                  <a:moveTo>
                    <a:pt x="39" y="45"/>
                  </a:moveTo>
                  <a:lnTo>
                    <a:pt x="33" y="45"/>
                  </a:lnTo>
                  <a:lnTo>
                    <a:pt x="27" y="42"/>
                  </a:lnTo>
                  <a:lnTo>
                    <a:pt x="22" y="39"/>
                  </a:lnTo>
                  <a:lnTo>
                    <a:pt x="19" y="34"/>
                  </a:lnTo>
                  <a:lnTo>
                    <a:pt x="16" y="28"/>
                  </a:lnTo>
                  <a:lnTo>
                    <a:pt x="16" y="22"/>
                  </a:lnTo>
                  <a:lnTo>
                    <a:pt x="16" y="16"/>
                  </a:lnTo>
                  <a:lnTo>
                    <a:pt x="19" y="12"/>
                  </a:lnTo>
                  <a:lnTo>
                    <a:pt x="22" y="6"/>
                  </a:lnTo>
                  <a:lnTo>
                    <a:pt x="27" y="3"/>
                  </a:lnTo>
                  <a:lnTo>
                    <a:pt x="33" y="1"/>
                  </a:lnTo>
                  <a:lnTo>
                    <a:pt x="39" y="0"/>
                  </a:lnTo>
                  <a:lnTo>
                    <a:pt x="45" y="1"/>
                  </a:lnTo>
                  <a:lnTo>
                    <a:pt x="49" y="3"/>
                  </a:lnTo>
                  <a:lnTo>
                    <a:pt x="55" y="6"/>
                  </a:lnTo>
                  <a:lnTo>
                    <a:pt x="58" y="12"/>
                  </a:lnTo>
                  <a:lnTo>
                    <a:pt x="61" y="16"/>
                  </a:lnTo>
                  <a:lnTo>
                    <a:pt x="61" y="22"/>
                  </a:lnTo>
                  <a:lnTo>
                    <a:pt x="61" y="28"/>
                  </a:lnTo>
                  <a:lnTo>
                    <a:pt x="58" y="34"/>
                  </a:lnTo>
                  <a:lnTo>
                    <a:pt x="55" y="39"/>
                  </a:lnTo>
                  <a:lnTo>
                    <a:pt x="49" y="42"/>
                  </a:lnTo>
                  <a:lnTo>
                    <a:pt x="45" y="45"/>
                  </a:lnTo>
                  <a:lnTo>
                    <a:pt x="39" y="45"/>
                  </a:lnTo>
                  <a:close/>
                  <a:moveTo>
                    <a:pt x="130" y="45"/>
                  </a:moveTo>
                  <a:lnTo>
                    <a:pt x="124" y="45"/>
                  </a:lnTo>
                  <a:lnTo>
                    <a:pt x="118" y="42"/>
                  </a:lnTo>
                  <a:lnTo>
                    <a:pt x="114" y="39"/>
                  </a:lnTo>
                  <a:lnTo>
                    <a:pt x="109" y="34"/>
                  </a:lnTo>
                  <a:lnTo>
                    <a:pt x="108" y="28"/>
                  </a:lnTo>
                  <a:lnTo>
                    <a:pt x="106" y="22"/>
                  </a:lnTo>
                  <a:lnTo>
                    <a:pt x="108" y="16"/>
                  </a:lnTo>
                  <a:lnTo>
                    <a:pt x="109" y="12"/>
                  </a:lnTo>
                  <a:lnTo>
                    <a:pt x="114" y="6"/>
                  </a:lnTo>
                  <a:lnTo>
                    <a:pt x="118" y="3"/>
                  </a:lnTo>
                  <a:lnTo>
                    <a:pt x="124" y="1"/>
                  </a:lnTo>
                  <a:lnTo>
                    <a:pt x="130" y="0"/>
                  </a:lnTo>
                  <a:lnTo>
                    <a:pt x="136" y="1"/>
                  </a:lnTo>
                  <a:lnTo>
                    <a:pt x="141" y="3"/>
                  </a:lnTo>
                  <a:lnTo>
                    <a:pt x="145" y="6"/>
                  </a:lnTo>
                  <a:lnTo>
                    <a:pt x="150" y="12"/>
                  </a:lnTo>
                  <a:lnTo>
                    <a:pt x="151" y="16"/>
                  </a:lnTo>
                  <a:lnTo>
                    <a:pt x="153" y="22"/>
                  </a:lnTo>
                  <a:lnTo>
                    <a:pt x="151" y="28"/>
                  </a:lnTo>
                  <a:lnTo>
                    <a:pt x="150" y="34"/>
                  </a:lnTo>
                  <a:lnTo>
                    <a:pt x="145" y="39"/>
                  </a:lnTo>
                  <a:lnTo>
                    <a:pt x="141" y="42"/>
                  </a:lnTo>
                  <a:lnTo>
                    <a:pt x="136" y="45"/>
                  </a:lnTo>
                  <a:lnTo>
                    <a:pt x="130" y="45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23611" name="Text Box 60"/>
          <p:cNvSpPr txBox="1">
            <a:spLocks noChangeArrowheads="1"/>
          </p:cNvSpPr>
          <p:nvPr/>
        </p:nvSpPr>
        <p:spPr bwMode="auto">
          <a:xfrm>
            <a:off x="533400" y="1600200"/>
            <a:ext cx="55626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000000"/>
                </a:solidFill>
                <a:ea typeface="宋体" pitchFamily="2" charset="-122"/>
              </a:rPr>
              <a:t>ThemeGallery</a:t>
            </a:r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 is a Design Digital Content &amp; Contents mall developed by Guild Design Inc.</a:t>
            </a:r>
          </a:p>
        </p:txBody>
      </p:sp>
      <p:sp>
        <p:nvSpPr>
          <p:cNvPr id="23612" name="Rectangle 6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pitchFamily="2" charset="-122"/>
              </a:rPr>
              <a:t>Click to edit title style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pitchFamily="2" charset="-122"/>
              </a:rPr>
              <a:t>Click to edit title style</a:t>
            </a: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invGray">
          <a:xfrm>
            <a:off x="636588" y="1887538"/>
            <a:ext cx="3652837" cy="1503362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85882"/>
                  <a:invGamma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legacyPerspectiveBottom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  <a:contourClr>
              <a:schemeClr val="accent2"/>
            </a:contour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24579" name="Rectangle 4"/>
          <p:cNvSpPr>
            <a:spLocks noChangeArrowheads="1"/>
          </p:cNvSpPr>
          <p:nvPr/>
        </p:nvSpPr>
        <p:spPr bwMode="auto">
          <a:xfrm>
            <a:off x="2525713" y="2027238"/>
            <a:ext cx="122078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Clr>
                <a:srgbClr val="FF0066"/>
              </a:buClr>
              <a:buSzPct val="75000"/>
              <a:buFont typeface="Wingdings" pitchFamily="2" charset="2"/>
              <a:buNone/>
            </a:pPr>
            <a:r>
              <a:rPr lang="en-US" altLang="zh-CN" b="1">
                <a:solidFill>
                  <a:srgbClr val="F8F8F8"/>
                </a:solidFill>
                <a:ea typeface="宋体" pitchFamily="2" charset="-122"/>
              </a:rPr>
              <a:t>Contents</a:t>
            </a: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gray">
          <a:xfrm>
            <a:off x="4672013" y="1882775"/>
            <a:ext cx="3786187" cy="1503363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85882"/>
                  <a:invGamma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legacyPerspectiveBottomLef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folHlink"/>
            </a:extrusionClr>
            <a:contourClr>
              <a:schemeClr val="folHlink"/>
            </a:contour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24581" name="Rectangle 6"/>
          <p:cNvSpPr>
            <a:spLocks noChangeArrowheads="1"/>
          </p:cNvSpPr>
          <p:nvPr/>
        </p:nvSpPr>
        <p:spPr bwMode="auto">
          <a:xfrm>
            <a:off x="5202238" y="2003425"/>
            <a:ext cx="1219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Clr>
                <a:srgbClr val="FF0066"/>
              </a:buClr>
              <a:buSzPct val="75000"/>
              <a:buFont typeface="Wingdings" pitchFamily="2" charset="2"/>
              <a:buNone/>
            </a:pPr>
            <a:r>
              <a:rPr lang="en-US" altLang="zh-CN" b="1">
                <a:solidFill>
                  <a:srgbClr val="F8F8F8"/>
                </a:solidFill>
                <a:ea typeface="宋体" pitchFamily="2" charset="-122"/>
              </a:rPr>
              <a:t>Contents</a:t>
            </a:r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gray">
          <a:xfrm>
            <a:off x="635000" y="3822700"/>
            <a:ext cx="3652838" cy="1503363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85882"/>
                  <a:invGamma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legacyPerspectiv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  <a:contourClr>
              <a:schemeClr val="accent1"/>
            </a:contour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24583" name="Rectangle 8"/>
          <p:cNvSpPr>
            <a:spLocks noChangeArrowheads="1"/>
          </p:cNvSpPr>
          <p:nvPr/>
        </p:nvSpPr>
        <p:spPr bwMode="auto">
          <a:xfrm>
            <a:off x="2495550" y="4918075"/>
            <a:ext cx="1219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Clr>
                <a:srgbClr val="FF0066"/>
              </a:buClr>
              <a:buSzPct val="75000"/>
              <a:buFont typeface="Wingdings" pitchFamily="2" charset="2"/>
              <a:buNone/>
            </a:pPr>
            <a:r>
              <a:rPr lang="en-US" altLang="zh-CN" b="1">
                <a:solidFill>
                  <a:srgbClr val="F8F8F8"/>
                </a:solidFill>
                <a:ea typeface="宋体" pitchFamily="2" charset="-122"/>
              </a:rPr>
              <a:t>Contents</a:t>
            </a: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gray">
          <a:xfrm>
            <a:off x="4676775" y="3824288"/>
            <a:ext cx="3790950" cy="149383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85882"/>
                  <a:invGamma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legacyPerspectiveTopLef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  <a:contourClr>
              <a:schemeClr val="hlink"/>
            </a:contour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24585" name="Rectangle 10"/>
          <p:cNvSpPr>
            <a:spLocks noChangeArrowheads="1"/>
          </p:cNvSpPr>
          <p:nvPr/>
        </p:nvSpPr>
        <p:spPr bwMode="auto">
          <a:xfrm>
            <a:off x="5205413" y="4902200"/>
            <a:ext cx="12207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Clr>
                <a:srgbClr val="FF0066"/>
              </a:buClr>
              <a:buSzPct val="75000"/>
              <a:buFont typeface="Wingdings" pitchFamily="2" charset="2"/>
              <a:buNone/>
            </a:pPr>
            <a:r>
              <a:rPr lang="en-US" altLang="zh-CN" b="1">
                <a:solidFill>
                  <a:srgbClr val="F8F8F8"/>
                </a:solidFill>
                <a:ea typeface="宋体" pitchFamily="2" charset="-122"/>
              </a:rPr>
              <a:t>Contents</a:t>
            </a:r>
          </a:p>
        </p:txBody>
      </p:sp>
      <p:sp>
        <p:nvSpPr>
          <p:cNvPr id="24586" name="Text Box 11"/>
          <p:cNvSpPr txBox="1">
            <a:spLocks noChangeArrowheads="1"/>
          </p:cNvSpPr>
          <p:nvPr/>
        </p:nvSpPr>
        <p:spPr bwMode="auto">
          <a:xfrm>
            <a:off x="684213" y="4002088"/>
            <a:ext cx="1773237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F8F8F8"/>
                </a:solidFill>
                <a:ea typeface="宋体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24587" name="Text Box 12"/>
          <p:cNvSpPr txBox="1">
            <a:spLocks noChangeArrowheads="1"/>
          </p:cNvSpPr>
          <p:nvPr/>
        </p:nvSpPr>
        <p:spPr bwMode="auto">
          <a:xfrm>
            <a:off x="698500" y="2006600"/>
            <a:ext cx="170180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buFont typeface="Arial" pitchFamily="34" charset="0"/>
              <a:buChar char="-"/>
            </a:pPr>
            <a:r>
              <a:rPr lang="en-US" altLang="zh-CN" sz="1400">
                <a:solidFill>
                  <a:srgbClr val="F8F8F8"/>
                </a:solidFill>
                <a:ea typeface="宋体" pitchFamily="2" charset="-122"/>
              </a:rPr>
              <a:t> Click to add Text</a:t>
            </a:r>
          </a:p>
          <a:p>
            <a:pPr eaLnBrk="0" hangingPunct="0">
              <a:lnSpc>
                <a:spcPct val="130000"/>
              </a:lnSpc>
              <a:buFont typeface="Arial" pitchFamily="34" charset="0"/>
              <a:buChar char="-"/>
            </a:pPr>
            <a:r>
              <a:rPr lang="en-US" altLang="zh-CN" sz="1400">
                <a:solidFill>
                  <a:srgbClr val="F8F8F8"/>
                </a:solidFill>
                <a:ea typeface="宋体" pitchFamily="2" charset="-122"/>
              </a:rPr>
              <a:t> Click to add Text</a:t>
            </a:r>
          </a:p>
          <a:p>
            <a:pPr eaLnBrk="0" hangingPunct="0">
              <a:lnSpc>
                <a:spcPct val="130000"/>
              </a:lnSpc>
              <a:buFont typeface="Arial" pitchFamily="34" charset="0"/>
              <a:buChar char="-"/>
            </a:pPr>
            <a:r>
              <a:rPr lang="en-US" altLang="zh-CN" sz="1400">
                <a:solidFill>
                  <a:srgbClr val="F8F8F8"/>
                </a:solidFill>
                <a:ea typeface="宋体" pitchFamily="2" charset="-122"/>
              </a:rPr>
              <a:t> Click to add Text</a:t>
            </a:r>
          </a:p>
          <a:p>
            <a:pPr eaLnBrk="0" hangingPunct="0">
              <a:lnSpc>
                <a:spcPct val="130000"/>
              </a:lnSpc>
              <a:buFont typeface="Arial" pitchFamily="34" charset="0"/>
              <a:buChar char="-"/>
            </a:pPr>
            <a:r>
              <a:rPr lang="en-US" altLang="zh-CN" sz="1400">
                <a:solidFill>
                  <a:srgbClr val="F8F8F8"/>
                </a:solidFill>
                <a:ea typeface="宋体" pitchFamily="2" charset="-122"/>
              </a:rPr>
              <a:t> Click to add Text</a:t>
            </a:r>
          </a:p>
        </p:txBody>
      </p:sp>
      <p:sp>
        <p:nvSpPr>
          <p:cNvPr id="24588" name="Text Box 13"/>
          <p:cNvSpPr txBox="1">
            <a:spLocks noChangeArrowheads="1"/>
          </p:cNvSpPr>
          <p:nvPr/>
        </p:nvSpPr>
        <p:spPr bwMode="auto">
          <a:xfrm>
            <a:off x="6604000" y="2049463"/>
            <a:ext cx="1773238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F8F8F8"/>
                </a:solidFill>
                <a:ea typeface="宋体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24589" name="Text Box 14"/>
          <p:cNvSpPr txBox="1">
            <a:spLocks noChangeArrowheads="1"/>
          </p:cNvSpPr>
          <p:nvPr/>
        </p:nvSpPr>
        <p:spPr bwMode="auto">
          <a:xfrm>
            <a:off x="6669088" y="4044950"/>
            <a:ext cx="1701800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buFont typeface="Arial" pitchFamily="34" charset="0"/>
              <a:buChar char="-"/>
            </a:pPr>
            <a:r>
              <a:rPr lang="en-US" altLang="zh-CN" sz="1400">
                <a:solidFill>
                  <a:srgbClr val="F8F8F8"/>
                </a:solidFill>
                <a:ea typeface="宋体" pitchFamily="2" charset="-122"/>
              </a:rPr>
              <a:t> Click to add Text</a:t>
            </a:r>
          </a:p>
          <a:p>
            <a:pPr eaLnBrk="0" hangingPunct="0">
              <a:lnSpc>
                <a:spcPct val="130000"/>
              </a:lnSpc>
              <a:buFont typeface="Arial" pitchFamily="34" charset="0"/>
              <a:buChar char="-"/>
            </a:pPr>
            <a:r>
              <a:rPr lang="en-US" altLang="zh-CN" sz="1400">
                <a:solidFill>
                  <a:srgbClr val="F8F8F8"/>
                </a:solidFill>
                <a:ea typeface="宋体" pitchFamily="2" charset="-122"/>
              </a:rPr>
              <a:t> Click to add Text</a:t>
            </a:r>
          </a:p>
          <a:p>
            <a:pPr eaLnBrk="0" hangingPunct="0">
              <a:lnSpc>
                <a:spcPct val="130000"/>
              </a:lnSpc>
              <a:buFont typeface="Arial" pitchFamily="34" charset="0"/>
              <a:buChar char="-"/>
            </a:pPr>
            <a:r>
              <a:rPr lang="en-US" altLang="zh-CN" sz="1400">
                <a:solidFill>
                  <a:srgbClr val="F8F8F8"/>
                </a:solidFill>
                <a:ea typeface="宋体" pitchFamily="2" charset="-122"/>
              </a:rPr>
              <a:t> Click to add Text</a:t>
            </a:r>
          </a:p>
        </p:txBody>
      </p:sp>
      <p:grpSp>
        <p:nvGrpSpPr>
          <p:cNvPr id="24590" name="Group 15"/>
          <p:cNvGrpSpPr>
            <a:grpSpLocks/>
          </p:cNvGrpSpPr>
          <p:nvPr/>
        </p:nvGrpSpPr>
        <p:grpSpPr bwMode="auto">
          <a:xfrm>
            <a:off x="5392738" y="3984625"/>
            <a:ext cx="812800" cy="812800"/>
            <a:chOff x="2430" y="1692"/>
            <a:chExt cx="339" cy="339"/>
          </a:xfrm>
        </p:grpSpPr>
        <p:sp>
          <p:nvSpPr>
            <p:cNvPr id="24591" name="Freeform 16"/>
            <p:cNvSpPr>
              <a:spLocks noEditPoints="1" noChangeArrowheads="1"/>
            </p:cNvSpPr>
            <p:nvPr/>
          </p:nvSpPr>
          <p:spPr bwMode="auto">
            <a:xfrm>
              <a:off x="2430" y="1692"/>
              <a:ext cx="339" cy="339"/>
            </a:xfrm>
            <a:custGeom>
              <a:avLst/>
              <a:gdLst>
                <a:gd name="T0" fmla="*/ 170 w 339"/>
                <a:gd name="T1" fmla="*/ 0 h 339"/>
                <a:gd name="T2" fmla="*/ 131 w 339"/>
                <a:gd name="T3" fmla="*/ 5 h 339"/>
                <a:gd name="T4" fmla="*/ 95 w 339"/>
                <a:gd name="T5" fmla="*/ 17 h 339"/>
                <a:gd name="T6" fmla="*/ 63 w 339"/>
                <a:gd name="T7" fmla="*/ 38 h 339"/>
                <a:gd name="T8" fmla="*/ 38 w 339"/>
                <a:gd name="T9" fmla="*/ 63 h 339"/>
                <a:gd name="T10" fmla="*/ 18 w 339"/>
                <a:gd name="T11" fmla="*/ 95 h 339"/>
                <a:gd name="T12" fmla="*/ 5 w 339"/>
                <a:gd name="T13" fmla="*/ 131 h 339"/>
                <a:gd name="T14" fmla="*/ 0 w 339"/>
                <a:gd name="T15" fmla="*/ 170 h 339"/>
                <a:gd name="T16" fmla="*/ 5 w 339"/>
                <a:gd name="T17" fmla="*/ 209 h 339"/>
                <a:gd name="T18" fmla="*/ 18 w 339"/>
                <a:gd name="T19" fmla="*/ 245 h 339"/>
                <a:gd name="T20" fmla="*/ 38 w 339"/>
                <a:gd name="T21" fmla="*/ 276 h 339"/>
                <a:gd name="T22" fmla="*/ 63 w 339"/>
                <a:gd name="T23" fmla="*/ 302 h 339"/>
                <a:gd name="T24" fmla="*/ 95 w 339"/>
                <a:gd name="T25" fmla="*/ 323 h 339"/>
                <a:gd name="T26" fmla="*/ 131 w 339"/>
                <a:gd name="T27" fmla="*/ 335 h 339"/>
                <a:gd name="T28" fmla="*/ 170 w 339"/>
                <a:gd name="T29" fmla="*/ 339 h 339"/>
                <a:gd name="T30" fmla="*/ 209 w 339"/>
                <a:gd name="T31" fmla="*/ 335 h 339"/>
                <a:gd name="T32" fmla="*/ 245 w 339"/>
                <a:gd name="T33" fmla="*/ 323 h 339"/>
                <a:gd name="T34" fmla="*/ 276 w 339"/>
                <a:gd name="T35" fmla="*/ 302 h 339"/>
                <a:gd name="T36" fmla="*/ 303 w 339"/>
                <a:gd name="T37" fmla="*/ 276 h 339"/>
                <a:gd name="T38" fmla="*/ 323 w 339"/>
                <a:gd name="T39" fmla="*/ 245 h 339"/>
                <a:gd name="T40" fmla="*/ 335 w 339"/>
                <a:gd name="T41" fmla="*/ 209 h 339"/>
                <a:gd name="T42" fmla="*/ 339 w 339"/>
                <a:gd name="T43" fmla="*/ 170 h 339"/>
                <a:gd name="T44" fmla="*/ 335 w 339"/>
                <a:gd name="T45" fmla="*/ 131 h 339"/>
                <a:gd name="T46" fmla="*/ 323 w 339"/>
                <a:gd name="T47" fmla="*/ 95 h 339"/>
                <a:gd name="T48" fmla="*/ 303 w 339"/>
                <a:gd name="T49" fmla="*/ 63 h 339"/>
                <a:gd name="T50" fmla="*/ 276 w 339"/>
                <a:gd name="T51" fmla="*/ 38 h 339"/>
                <a:gd name="T52" fmla="*/ 245 w 339"/>
                <a:gd name="T53" fmla="*/ 17 h 339"/>
                <a:gd name="T54" fmla="*/ 209 w 339"/>
                <a:gd name="T55" fmla="*/ 5 h 339"/>
                <a:gd name="T56" fmla="*/ 170 w 339"/>
                <a:gd name="T57" fmla="*/ 0 h 339"/>
                <a:gd name="T58" fmla="*/ 170 w 339"/>
                <a:gd name="T59" fmla="*/ 294 h 339"/>
                <a:gd name="T60" fmla="*/ 137 w 339"/>
                <a:gd name="T61" fmla="*/ 291 h 339"/>
                <a:gd name="T62" fmla="*/ 107 w 339"/>
                <a:gd name="T63" fmla="*/ 278 h 339"/>
                <a:gd name="T64" fmla="*/ 81 w 339"/>
                <a:gd name="T65" fmla="*/ 258 h 339"/>
                <a:gd name="T66" fmla="*/ 62 w 339"/>
                <a:gd name="T67" fmla="*/ 233 h 339"/>
                <a:gd name="T68" fmla="*/ 50 w 339"/>
                <a:gd name="T69" fmla="*/ 203 h 339"/>
                <a:gd name="T70" fmla="*/ 45 w 339"/>
                <a:gd name="T71" fmla="*/ 170 h 339"/>
                <a:gd name="T72" fmla="*/ 50 w 339"/>
                <a:gd name="T73" fmla="*/ 137 h 339"/>
                <a:gd name="T74" fmla="*/ 62 w 339"/>
                <a:gd name="T75" fmla="*/ 107 h 339"/>
                <a:gd name="T76" fmla="*/ 81 w 339"/>
                <a:gd name="T77" fmla="*/ 81 h 339"/>
                <a:gd name="T78" fmla="*/ 107 w 339"/>
                <a:gd name="T79" fmla="*/ 62 h 339"/>
                <a:gd name="T80" fmla="*/ 137 w 339"/>
                <a:gd name="T81" fmla="*/ 48 h 339"/>
                <a:gd name="T82" fmla="*/ 170 w 339"/>
                <a:gd name="T83" fmla="*/ 44 h 339"/>
                <a:gd name="T84" fmla="*/ 203 w 339"/>
                <a:gd name="T85" fmla="*/ 48 h 339"/>
                <a:gd name="T86" fmla="*/ 233 w 339"/>
                <a:gd name="T87" fmla="*/ 62 h 339"/>
                <a:gd name="T88" fmla="*/ 258 w 339"/>
                <a:gd name="T89" fmla="*/ 81 h 339"/>
                <a:gd name="T90" fmla="*/ 278 w 339"/>
                <a:gd name="T91" fmla="*/ 107 h 339"/>
                <a:gd name="T92" fmla="*/ 291 w 339"/>
                <a:gd name="T93" fmla="*/ 137 h 339"/>
                <a:gd name="T94" fmla="*/ 296 w 339"/>
                <a:gd name="T95" fmla="*/ 170 h 339"/>
                <a:gd name="T96" fmla="*/ 291 w 339"/>
                <a:gd name="T97" fmla="*/ 203 h 339"/>
                <a:gd name="T98" fmla="*/ 278 w 339"/>
                <a:gd name="T99" fmla="*/ 233 h 339"/>
                <a:gd name="T100" fmla="*/ 258 w 339"/>
                <a:gd name="T101" fmla="*/ 258 h 339"/>
                <a:gd name="T102" fmla="*/ 233 w 339"/>
                <a:gd name="T103" fmla="*/ 278 h 339"/>
                <a:gd name="T104" fmla="*/ 203 w 339"/>
                <a:gd name="T105" fmla="*/ 291 h 339"/>
                <a:gd name="T106" fmla="*/ 170 w 339"/>
                <a:gd name="T107" fmla="*/ 294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9" h="339">
                  <a:moveTo>
                    <a:pt x="170" y="0"/>
                  </a:moveTo>
                  <a:lnTo>
                    <a:pt x="131" y="5"/>
                  </a:lnTo>
                  <a:lnTo>
                    <a:pt x="95" y="17"/>
                  </a:lnTo>
                  <a:lnTo>
                    <a:pt x="63" y="38"/>
                  </a:lnTo>
                  <a:lnTo>
                    <a:pt x="38" y="63"/>
                  </a:lnTo>
                  <a:lnTo>
                    <a:pt x="18" y="95"/>
                  </a:lnTo>
                  <a:lnTo>
                    <a:pt x="5" y="131"/>
                  </a:lnTo>
                  <a:lnTo>
                    <a:pt x="0" y="170"/>
                  </a:lnTo>
                  <a:lnTo>
                    <a:pt x="5" y="209"/>
                  </a:lnTo>
                  <a:lnTo>
                    <a:pt x="18" y="245"/>
                  </a:lnTo>
                  <a:lnTo>
                    <a:pt x="38" y="276"/>
                  </a:lnTo>
                  <a:lnTo>
                    <a:pt x="63" y="302"/>
                  </a:lnTo>
                  <a:lnTo>
                    <a:pt x="95" y="323"/>
                  </a:lnTo>
                  <a:lnTo>
                    <a:pt x="131" y="335"/>
                  </a:lnTo>
                  <a:lnTo>
                    <a:pt x="170" y="339"/>
                  </a:lnTo>
                  <a:lnTo>
                    <a:pt x="209" y="335"/>
                  </a:lnTo>
                  <a:lnTo>
                    <a:pt x="245" y="323"/>
                  </a:lnTo>
                  <a:lnTo>
                    <a:pt x="276" y="302"/>
                  </a:lnTo>
                  <a:lnTo>
                    <a:pt x="303" y="276"/>
                  </a:lnTo>
                  <a:lnTo>
                    <a:pt x="323" y="245"/>
                  </a:lnTo>
                  <a:lnTo>
                    <a:pt x="335" y="209"/>
                  </a:lnTo>
                  <a:lnTo>
                    <a:pt x="339" y="170"/>
                  </a:lnTo>
                  <a:lnTo>
                    <a:pt x="335" y="131"/>
                  </a:lnTo>
                  <a:lnTo>
                    <a:pt x="323" y="95"/>
                  </a:lnTo>
                  <a:lnTo>
                    <a:pt x="303" y="63"/>
                  </a:lnTo>
                  <a:lnTo>
                    <a:pt x="276" y="38"/>
                  </a:lnTo>
                  <a:lnTo>
                    <a:pt x="245" y="17"/>
                  </a:lnTo>
                  <a:lnTo>
                    <a:pt x="209" y="5"/>
                  </a:lnTo>
                  <a:lnTo>
                    <a:pt x="170" y="0"/>
                  </a:lnTo>
                  <a:close/>
                  <a:moveTo>
                    <a:pt x="170" y="294"/>
                  </a:moveTo>
                  <a:lnTo>
                    <a:pt x="137" y="291"/>
                  </a:lnTo>
                  <a:lnTo>
                    <a:pt x="107" y="278"/>
                  </a:lnTo>
                  <a:lnTo>
                    <a:pt x="81" y="258"/>
                  </a:lnTo>
                  <a:lnTo>
                    <a:pt x="62" y="233"/>
                  </a:lnTo>
                  <a:lnTo>
                    <a:pt x="50" y="203"/>
                  </a:lnTo>
                  <a:lnTo>
                    <a:pt x="45" y="170"/>
                  </a:lnTo>
                  <a:lnTo>
                    <a:pt x="50" y="137"/>
                  </a:lnTo>
                  <a:lnTo>
                    <a:pt x="62" y="107"/>
                  </a:lnTo>
                  <a:lnTo>
                    <a:pt x="81" y="81"/>
                  </a:lnTo>
                  <a:lnTo>
                    <a:pt x="107" y="62"/>
                  </a:lnTo>
                  <a:lnTo>
                    <a:pt x="137" y="48"/>
                  </a:lnTo>
                  <a:lnTo>
                    <a:pt x="170" y="44"/>
                  </a:lnTo>
                  <a:lnTo>
                    <a:pt x="203" y="48"/>
                  </a:lnTo>
                  <a:lnTo>
                    <a:pt x="233" y="62"/>
                  </a:lnTo>
                  <a:lnTo>
                    <a:pt x="258" y="81"/>
                  </a:lnTo>
                  <a:lnTo>
                    <a:pt x="278" y="107"/>
                  </a:lnTo>
                  <a:lnTo>
                    <a:pt x="291" y="137"/>
                  </a:lnTo>
                  <a:lnTo>
                    <a:pt x="296" y="170"/>
                  </a:lnTo>
                  <a:lnTo>
                    <a:pt x="291" y="203"/>
                  </a:lnTo>
                  <a:lnTo>
                    <a:pt x="278" y="233"/>
                  </a:lnTo>
                  <a:lnTo>
                    <a:pt x="258" y="258"/>
                  </a:lnTo>
                  <a:lnTo>
                    <a:pt x="233" y="278"/>
                  </a:lnTo>
                  <a:lnTo>
                    <a:pt x="203" y="291"/>
                  </a:lnTo>
                  <a:lnTo>
                    <a:pt x="170" y="294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4592" name="Freeform 17"/>
            <p:cNvSpPr>
              <a:spLocks noEditPoints="1" noChangeArrowheads="1"/>
            </p:cNvSpPr>
            <p:nvPr/>
          </p:nvSpPr>
          <p:spPr bwMode="auto">
            <a:xfrm>
              <a:off x="2516" y="1799"/>
              <a:ext cx="168" cy="157"/>
            </a:xfrm>
            <a:custGeom>
              <a:avLst/>
              <a:gdLst>
                <a:gd name="T0" fmla="*/ 12 w 168"/>
                <a:gd name="T1" fmla="*/ 76 h 157"/>
                <a:gd name="T2" fmla="*/ 30 w 168"/>
                <a:gd name="T3" fmla="*/ 114 h 157"/>
                <a:gd name="T4" fmla="*/ 63 w 168"/>
                <a:gd name="T5" fmla="*/ 132 h 157"/>
                <a:gd name="T6" fmla="*/ 106 w 168"/>
                <a:gd name="T7" fmla="*/ 132 h 157"/>
                <a:gd name="T8" fmla="*/ 139 w 168"/>
                <a:gd name="T9" fmla="*/ 114 h 157"/>
                <a:gd name="T10" fmla="*/ 157 w 168"/>
                <a:gd name="T11" fmla="*/ 76 h 157"/>
                <a:gd name="T12" fmla="*/ 163 w 168"/>
                <a:gd name="T13" fmla="*/ 100 h 157"/>
                <a:gd name="T14" fmla="*/ 142 w 168"/>
                <a:gd name="T15" fmla="*/ 136 h 157"/>
                <a:gd name="T16" fmla="*/ 106 w 168"/>
                <a:gd name="T17" fmla="*/ 156 h 157"/>
                <a:gd name="T18" fmla="*/ 61 w 168"/>
                <a:gd name="T19" fmla="*/ 156 h 157"/>
                <a:gd name="T20" fmla="*/ 27 w 168"/>
                <a:gd name="T21" fmla="*/ 136 h 157"/>
                <a:gd name="T22" fmla="*/ 4 w 168"/>
                <a:gd name="T23" fmla="*/ 100 h 157"/>
                <a:gd name="T24" fmla="*/ 39 w 168"/>
                <a:gd name="T25" fmla="*/ 45 h 157"/>
                <a:gd name="T26" fmla="*/ 27 w 168"/>
                <a:gd name="T27" fmla="*/ 42 h 157"/>
                <a:gd name="T28" fmla="*/ 19 w 168"/>
                <a:gd name="T29" fmla="*/ 34 h 157"/>
                <a:gd name="T30" fmla="*/ 16 w 168"/>
                <a:gd name="T31" fmla="*/ 22 h 157"/>
                <a:gd name="T32" fmla="*/ 19 w 168"/>
                <a:gd name="T33" fmla="*/ 12 h 157"/>
                <a:gd name="T34" fmla="*/ 27 w 168"/>
                <a:gd name="T35" fmla="*/ 3 h 157"/>
                <a:gd name="T36" fmla="*/ 39 w 168"/>
                <a:gd name="T37" fmla="*/ 0 h 157"/>
                <a:gd name="T38" fmla="*/ 49 w 168"/>
                <a:gd name="T39" fmla="*/ 3 h 157"/>
                <a:gd name="T40" fmla="*/ 58 w 168"/>
                <a:gd name="T41" fmla="*/ 12 h 157"/>
                <a:gd name="T42" fmla="*/ 61 w 168"/>
                <a:gd name="T43" fmla="*/ 22 h 157"/>
                <a:gd name="T44" fmla="*/ 58 w 168"/>
                <a:gd name="T45" fmla="*/ 34 h 157"/>
                <a:gd name="T46" fmla="*/ 49 w 168"/>
                <a:gd name="T47" fmla="*/ 42 h 157"/>
                <a:gd name="T48" fmla="*/ 39 w 168"/>
                <a:gd name="T49" fmla="*/ 45 h 157"/>
                <a:gd name="T50" fmla="*/ 124 w 168"/>
                <a:gd name="T51" fmla="*/ 45 h 157"/>
                <a:gd name="T52" fmla="*/ 114 w 168"/>
                <a:gd name="T53" fmla="*/ 39 h 157"/>
                <a:gd name="T54" fmla="*/ 108 w 168"/>
                <a:gd name="T55" fmla="*/ 28 h 157"/>
                <a:gd name="T56" fmla="*/ 108 w 168"/>
                <a:gd name="T57" fmla="*/ 16 h 157"/>
                <a:gd name="T58" fmla="*/ 114 w 168"/>
                <a:gd name="T59" fmla="*/ 6 h 157"/>
                <a:gd name="T60" fmla="*/ 124 w 168"/>
                <a:gd name="T61" fmla="*/ 1 h 157"/>
                <a:gd name="T62" fmla="*/ 136 w 168"/>
                <a:gd name="T63" fmla="*/ 1 h 157"/>
                <a:gd name="T64" fmla="*/ 145 w 168"/>
                <a:gd name="T65" fmla="*/ 6 h 157"/>
                <a:gd name="T66" fmla="*/ 151 w 168"/>
                <a:gd name="T67" fmla="*/ 16 h 157"/>
                <a:gd name="T68" fmla="*/ 151 w 168"/>
                <a:gd name="T69" fmla="*/ 28 h 157"/>
                <a:gd name="T70" fmla="*/ 145 w 168"/>
                <a:gd name="T71" fmla="*/ 39 h 157"/>
                <a:gd name="T72" fmla="*/ 136 w 168"/>
                <a:gd name="T73" fmla="*/ 4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8" h="157">
                  <a:moveTo>
                    <a:pt x="0" y="76"/>
                  </a:moveTo>
                  <a:lnTo>
                    <a:pt x="12" y="76"/>
                  </a:lnTo>
                  <a:lnTo>
                    <a:pt x="18" y="97"/>
                  </a:lnTo>
                  <a:lnTo>
                    <a:pt x="30" y="114"/>
                  </a:lnTo>
                  <a:lnTo>
                    <a:pt x="43" y="126"/>
                  </a:lnTo>
                  <a:lnTo>
                    <a:pt x="63" y="132"/>
                  </a:lnTo>
                  <a:lnTo>
                    <a:pt x="84" y="135"/>
                  </a:lnTo>
                  <a:lnTo>
                    <a:pt x="106" y="132"/>
                  </a:lnTo>
                  <a:lnTo>
                    <a:pt x="124" y="126"/>
                  </a:lnTo>
                  <a:lnTo>
                    <a:pt x="139" y="114"/>
                  </a:lnTo>
                  <a:lnTo>
                    <a:pt x="150" y="97"/>
                  </a:lnTo>
                  <a:lnTo>
                    <a:pt x="157" y="76"/>
                  </a:lnTo>
                  <a:lnTo>
                    <a:pt x="168" y="76"/>
                  </a:lnTo>
                  <a:lnTo>
                    <a:pt x="163" y="100"/>
                  </a:lnTo>
                  <a:lnTo>
                    <a:pt x="154" y="120"/>
                  </a:lnTo>
                  <a:lnTo>
                    <a:pt x="142" y="136"/>
                  </a:lnTo>
                  <a:lnTo>
                    <a:pt x="126" y="148"/>
                  </a:lnTo>
                  <a:lnTo>
                    <a:pt x="106" y="156"/>
                  </a:lnTo>
                  <a:lnTo>
                    <a:pt x="84" y="157"/>
                  </a:lnTo>
                  <a:lnTo>
                    <a:pt x="61" y="156"/>
                  </a:lnTo>
                  <a:lnTo>
                    <a:pt x="43" y="148"/>
                  </a:lnTo>
                  <a:lnTo>
                    <a:pt x="27" y="136"/>
                  </a:lnTo>
                  <a:lnTo>
                    <a:pt x="13" y="120"/>
                  </a:lnTo>
                  <a:lnTo>
                    <a:pt x="4" y="100"/>
                  </a:lnTo>
                  <a:lnTo>
                    <a:pt x="0" y="76"/>
                  </a:lnTo>
                  <a:close/>
                  <a:moveTo>
                    <a:pt x="39" y="45"/>
                  </a:moveTo>
                  <a:lnTo>
                    <a:pt x="33" y="45"/>
                  </a:lnTo>
                  <a:lnTo>
                    <a:pt x="27" y="42"/>
                  </a:lnTo>
                  <a:lnTo>
                    <a:pt x="22" y="39"/>
                  </a:lnTo>
                  <a:lnTo>
                    <a:pt x="19" y="34"/>
                  </a:lnTo>
                  <a:lnTo>
                    <a:pt x="16" y="28"/>
                  </a:lnTo>
                  <a:lnTo>
                    <a:pt x="16" y="22"/>
                  </a:lnTo>
                  <a:lnTo>
                    <a:pt x="16" y="16"/>
                  </a:lnTo>
                  <a:lnTo>
                    <a:pt x="19" y="12"/>
                  </a:lnTo>
                  <a:lnTo>
                    <a:pt x="22" y="6"/>
                  </a:lnTo>
                  <a:lnTo>
                    <a:pt x="27" y="3"/>
                  </a:lnTo>
                  <a:lnTo>
                    <a:pt x="33" y="1"/>
                  </a:lnTo>
                  <a:lnTo>
                    <a:pt x="39" y="0"/>
                  </a:lnTo>
                  <a:lnTo>
                    <a:pt x="45" y="1"/>
                  </a:lnTo>
                  <a:lnTo>
                    <a:pt x="49" y="3"/>
                  </a:lnTo>
                  <a:lnTo>
                    <a:pt x="55" y="6"/>
                  </a:lnTo>
                  <a:lnTo>
                    <a:pt x="58" y="12"/>
                  </a:lnTo>
                  <a:lnTo>
                    <a:pt x="61" y="16"/>
                  </a:lnTo>
                  <a:lnTo>
                    <a:pt x="61" y="22"/>
                  </a:lnTo>
                  <a:lnTo>
                    <a:pt x="61" y="28"/>
                  </a:lnTo>
                  <a:lnTo>
                    <a:pt x="58" y="34"/>
                  </a:lnTo>
                  <a:lnTo>
                    <a:pt x="55" y="39"/>
                  </a:lnTo>
                  <a:lnTo>
                    <a:pt x="49" y="42"/>
                  </a:lnTo>
                  <a:lnTo>
                    <a:pt x="45" y="45"/>
                  </a:lnTo>
                  <a:lnTo>
                    <a:pt x="39" y="45"/>
                  </a:lnTo>
                  <a:close/>
                  <a:moveTo>
                    <a:pt x="130" y="45"/>
                  </a:moveTo>
                  <a:lnTo>
                    <a:pt x="124" y="45"/>
                  </a:lnTo>
                  <a:lnTo>
                    <a:pt x="118" y="42"/>
                  </a:lnTo>
                  <a:lnTo>
                    <a:pt x="114" y="39"/>
                  </a:lnTo>
                  <a:lnTo>
                    <a:pt x="109" y="34"/>
                  </a:lnTo>
                  <a:lnTo>
                    <a:pt x="108" y="28"/>
                  </a:lnTo>
                  <a:lnTo>
                    <a:pt x="106" y="22"/>
                  </a:lnTo>
                  <a:lnTo>
                    <a:pt x="108" y="16"/>
                  </a:lnTo>
                  <a:lnTo>
                    <a:pt x="109" y="12"/>
                  </a:lnTo>
                  <a:lnTo>
                    <a:pt x="114" y="6"/>
                  </a:lnTo>
                  <a:lnTo>
                    <a:pt x="118" y="3"/>
                  </a:lnTo>
                  <a:lnTo>
                    <a:pt x="124" y="1"/>
                  </a:lnTo>
                  <a:lnTo>
                    <a:pt x="130" y="0"/>
                  </a:lnTo>
                  <a:lnTo>
                    <a:pt x="136" y="1"/>
                  </a:lnTo>
                  <a:lnTo>
                    <a:pt x="141" y="3"/>
                  </a:lnTo>
                  <a:lnTo>
                    <a:pt x="145" y="6"/>
                  </a:lnTo>
                  <a:lnTo>
                    <a:pt x="150" y="12"/>
                  </a:lnTo>
                  <a:lnTo>
                    <a:pt x="151" y="16"/>
                  </a:lnTo>
                  <a:lnTo>
                    <a:pt x="153" y="22"/>
                  </a:lnTo>
                  <a:lnTo>
                    <a:pt x="151" y="28"/>
                  </a:lnTo>
                  <a:lnTo>
                    <a:pt x="150" y="34"/>
                  </a:lnTo>
                  <a:lnTo>
                    <a:pt x="145" y="39"/>
                  </a:lnTo>
                  <a:lnTo>
                    <a:pt x="141" y="42"/>
                  </a:lnTo>
                  <a:lnTo>
                    <a:pt x="136" y="45"/>
                  </a:lnTo>
                  <a:lnTo>
                    <a:pt x="130" y="45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4593" name="Group 18"/>
          <p:cNvGrpSpPr>
            <a:grpSpLocks/>
          </p:cNvGrpSpPr>
          <p:nvPr/>
        </p:nvGrpSpPr>
        <p:grpSpPr bwMode="auto">
          <a:xfrm>
            <a:off x="2687638" y="2457450"/>
            <a:ext cx="835025" cy="819150"/>
            <a:chOff x="866" y="2169"/>
            <a:chExt cx="406" cy="405"/>
          </a:xfrm>
        </p:grpSpPr>
        <p:sp>
          <p:nvSpPr>
            <p:cNvPr id="24594" name="Freeform 19"/>
            <p:cNvSpPr>
              <a:spLocks noChangeArrowheads="1"/>
            </p:cNvSpPr>
            <p:nvPr/>
          </p:nvSpPr>
          <p:spPr bwMode="auto">
            <a:xfrm>
              <a:off x="1073" y="2181"/>
              <a:ext cx="190" cy="152"/>
            </a:xfrm>
            <a:custGeom>
              <a:avLst/>
              <a:gdLst>
                <a:gd name="T0" fmla="*/ 34 w 190"/>
                <a:gd name="T1" fmla="*/ 15 h 152"/>
                <a:gd name="T2" fmla="*/ 40 w 190"/>
                <a:gd name="T3" fmla="*/ 17 h 152"/>
                <a:gd name="T4" fmla="*/ 46 w 190"/>
                <a:gd name="T5" fmla="*/ 18 h 152"/>
                <a:gd name="T6" fmla="*/ 51 w 190"/>
                <a:gd name="T7" fmla="*/ 23 h 152"/>
                <a:gd name="T8" fmla="*/ 55 w 190"/>
                <a:gd name="T9" fmla="*/ 27 h 152"/>
                <a:gd name="T10" fmla="*/ 57 w 190"/>
                <a:gd name="T11" fmla="*/ 33 h 152"/>
                <a:gd name="T12" fmla="*/ 58 w 190"/>
                <a:gd name="T13" fmla="*/ 39 h 152"/>
                <a:gd name="T14" fmla="*/ 58 w 190"/>
                <a:gd name="T15" fmla="*/ 51 h 152"/>
                <a:gd name="T16" fmla="*/ 58 w 190"/>
                <a:gd name="T17" fmla="*/ 57 h 152"/>
                <a:gd name="T18" fmla="*/ 55 w 190"/>
                <a:gd name="T19" fmla="*/ 62 h 152"/>
                <a:gd name="T20" fmla="*/ 54 w 190"/>
                <a:gd name="T21" fmla="*/ 66 h 152"/>
                <a:gd name="T22" fmla="*/ 60 w 190"/>
                <a:gd name="T23" fmla="*/ 69 h 152"/>
                <a:gd name="T24" fmla="*/ 66 w 190"/>
                <a:gd name="T25" fmla="*/ 72 h 152"/>
                <a:gd name="T26" fmla="*/ 70 w 190"/>
                <a:gd name="T27" fmla="*/ 72 h 152"/>
                <a:gd name="T28" fmla="*/ 73 w 190"/>
                <a:gd name="T29" fmla="*/ 72 h 152"/>
                <a:gd name="T30" fmla="*/ 75 w 190"/>
                <a:gd name="T31" fmla="*/ 72 h 152"/>
                <a:gd name="T32" fmla="*/ 82 w 190"/>
                <a:gd name="T33" fmla="*/ 72 h 152"/>
                <a:gd name="T34" fmla="*/ 87 w 190"/>
                <a:gd name="T35" fmla="*/ 75 h 152"/>
                <a:gd name="T36" fmla="*/ 93 w 190"/>
                <a:gd name="T37" fmla="*/ 78 h 152"/>
                <a:gd name="T38" fmla="*/ 96 w 190"/>
                <a:gd name="T39" fmla="*/ 83 h 152"/>
                <a:gd name="T40" fmla="*/ 99 w 190"/>
                <a:gd name="T41" fmla="*/ 89 h 152"/>
                <a:gd name="T42" fmla="*/ 99 w 190"/>
                <a:gd name="T43" fmla="*/ 95 h 152"/>
                <a:gd name="T44" fmla="*/ 99 w 190"/>
                <a:gd name="T45" fmla="*/ 96 h 152"/>
                <a:gd name="T46" fmla="*/ 118 w 190"/>
                <a:gd name="T47" fmla="*/ 119 h 152"/>
                <a:gd name="T48" fmla="*/ 132 w 190"/>
                <a:gd name="T49" fmla="*/ 146 h 152"/>
                <a:gd name="T50" fmla="*/ 145 w 190"/>
                <a:gd name="T51" fmla="*/ 146 h 152"/>
                <a:gd name="T52" fmla="*/ 156 w 190"/>
                <a:gd name="T53" fmla="*/ 146 h 152"/>
                <a:gd name="T54" fmla="*/ 160 w 190"/>
                <a:gd name="T55" fmla="*/ 146 h 152"/>
                <a:gd name="T56" fmla="*/ 160 w 190"/>
                <a:gd name="T57" fmla="*/ 146 h 152"/>
                <a:gd name="T58" fmla="*/ 160 w 190"/>
                <a:gd name="T59" fmla="*/ 146 h 152"/>
                <a:gd name="T60" fmla="*/ 175 w 190"/>
                <a:gd name="T61" fmla="*/ 147 h 152"/>
                <a:gd name="T62" fmla="*/ 190 w 190"/>
                <a:gd name="T63" fmla="*/ 152 h 152"/>
                <a:gd name="T64" fmla="*/ 180 w 190"/>
                <a:gd name="T65" fmla="*/ 116 h 152"/>
                <a:gd name="T66" fmla="*/ 162 w 190"/>
                <a:gd name="T67" fmla="*/ 84 h 152"/>
                <a:gd name="T68" fmla="*/ 139 w 190"/>
                <a:gd name="T69" fmla="*/ 56 h 152"/>
                <a:gd name="T70" fmla="*/ 111 w 190"/>
                <a:gd name="T71" fmla="*/ 33 h 152"/>
                <a:gd name="T72" fmla="*/ 79 w 190"/>
                <a:gd name="T73" fmla="*/ 15 h 152"/>
                <a:gd name="T74" fmla="*/ 43 w 190"/>
                <a:gd name="T75" fmla="*/ 5 h 152"/>
                <a:gd name="T76" fmla="*/ 6 w 190"/>
                <a:gd name="T77" fmla="*/ 0 h 152"/>
                <a:gd name="T78" fmla="*/ 3 w 190"/>
                <a:gd name="T79" fmla="*/ 0 h 152"/>
                <a:gd name="T80" fmla="*/ 0 w 190"/>
                <a:gd name="T81" fmla="*/ 2 h 152"/>
                <a:gd name="T82" fmla="*/ 4 w 190"/>
                <a:gd name="T83" fmla="*/ 8 h 152"/>
                <a:gd name="T84" fmla="*/ 9 w 190"/>
                <a:gd name="T85" fmla="*/ 15 h 152"/>
                <a:gd name="T86" fmla="*/ 19 w 190"/>
                <a:gd name="T87" fmla="*/ 15 h 152"/>
                <a:gd name="T88" fmla="*/ 30 w 190"/>
                <a:gd name="T89" fmla="*/ 15 h 152"/>
                <a:gd name="T90" fmla="*/ 34 w 190"/>
                <a:gd name="T91" fmla="*/ 1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0" h="152">
                  <a:moveTo>
                    <a:pt x="34" y="15"/>
                  </a:moveTo>
                  <a:lnTo>
                    <a:pt x="40" y="17"/>
                  </a:lnTo>
                  <a:lnTo>
                    <a:pt x="46" y="18"/>
                  </a:lnTo>
                  <a:lnTo>
                    <a:pt x="51" y="23"/>
                  </a:lnTo>
                  <a:lnTo>
                    <a:pt x="55" y="27"/>
                  </a:lnTo>
                  <a:lnTo>
                    <a:pt x="57" y="33"/>
                  </a:lnTo>
                  <a:lnTo>
                    <a:pt x="58" y="39"/>
                  </a:lnTo>
                  <a:lnTo>
                    <a:pt x="58" y="51"/>
                  </a:lnTo>
                  <a:lnTo>
                    <a:pt x="58" y="57"/>
                  </a:lnTo>
                  <a:lnTo>
                    <a:pt x="55" y="62"/>
                  </a:lnTo>
                  <a:lnTo>
                    <a:pt x="54" y="66"/>
                  </a:lnTo>
                  <a:lnTo>
                    <a:pt x="60" y="69"/>
                  </a:lnTo>
                  <a:lnTo>
                    <a:pt x="66" y="72"/>
                  </a:lnTo>
                  <a:lnTo>
                    <a:pt x="70" y="72"/>
                  </a:lnTo>
                  <a:lnTo>
                    <a:pt x="73" y="72"/>
                  </a:lnTo>
                  <a:lnTo>
                    <a:pt x="75" y="72"/>
                  </a:lnTo>
                  <a:lnTo>
                    <a:pt x="82" y="72"/>
                  </a:lnTo>
                  <a:lnTo>
                    <a:pt x="87" y="75"/>
                  </a:lnTo>
                  <a:lnTo>
                    <a:pt x="93" y="78"/>
                  </a:lnTo>
                  <a:lnTo>
                    <a:pt x="96" y="83"/>
                  </a:lnTo>
                  <a:lnTo>
                    <a:pt x="99" y="89"/>
                  </a:lnTo>
                  <a:lnTo>
                    <a:pt x="99" y="95"/>
                  </a:lnTo>
                  <a:lnTo>
                    <a:pt x="99" y="96"/>
                  </a:lnTo>
                  <a:lnTo>
                    <a:pt x="118" y="119"/>
                  </a:lnTo>
                  <a:lnTo>
                    <a:pt x="132" y="146"/>
                  </a:lnTo>
                  <a:lnTo>
                    <a:pt x="145" y="146"/>
                  </a:lnTo>
                  <a:lnTo>
                    <a:pt x="156" y="146"/>
                  </a:lnTo>
                  <a:lnTo>
                    <a:pt x="160" y="146"/>
                  </a:lnTo>
                  <a:lnTo>
                    <a:pt x="175" y="147"/>
                  </a:lnTo>
                  <a:lnTo>
                    <a:pt x="190" y="152"/>
                  </a:lnTo>
                  <a:lnTo>
                    <a:pt x="180" y="116"/>
                  </a:lnTo>
                  <a:lnTo>
                    <a:pt x="162" y="84"/>
                  </a:lnTo>
                  <a:lnTo>
                    <a:pt x="139" y="56"/>
                  </a:lnTo>
                  <a:lnTo>
                    <a:pt x="111" y="33"/>
                  </a:lnTo>
                  <a:lnTo>
                    <a:pt x="79" y="15"/>
                  </a:lnTo>
                  <a:lnTo>
                    <a:pt x="43" y="5"/>
                  </a:lnTo>
                  <a:lnTo>
                    <a:pt x="6" y="0"/>
                  </a:lnTo>
                  <a:lnTo>
                    <a:pt x="3" y="0"/>
                  </a:lnTo>
                  <a:lnTo>
                    <a:pt x="0" y="2"/>
                  </a:lnTo>
                  <a:lnTo>
                    <a:pt x="4" y="8"/>
                  </a:lnTo>
                  <a:lnTo>
                    <a:pt x="9" y="15"/>
                  </a:lnTo>
                  <a:lnTo>
                    <a:pt x="19" y="15"/>
                  </a:lnTo>
                  <a:lnTo>
                    <a:pt x="30" y="15"/>
                  </a:lnTo>
                  <a:lnTo>
                    <a:pt x="34" y="15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4595" name="Freeform 20"/>
            <p:cNvSpPr>
              <a:spLocks noChangeArrowheads="1"/>
            </p:cNvSpPr>
            <p:nvPr/>
          </p:nvSpPr>
          <p:spPr bwMode="auto">
            <a:xfrm>
              <a:off x="911" y="2415"/>
              <a:ext cx="109" cy="131"/>
            </a:xfrm>
            <a:custGeom>
              <a:avLst/>
              <a:gdLst>
                <a:gd name="T0" fmla="*/ 40 w 109"/>
                <a:gd name="T1" fmla="*/ 0 h 131"/>
                <a:gd name="T2" fmla="*/ 33 w 109"/>
                <a:gd name="T3" fmla="*/ 11 h 131"/>
                <a:gd name="T4" fmla="*/ 25 w 109"/>
                <a:gd name="T5" fmla="*/ 21 h 131"/>
                <a:gd name="T6" fmla="*/ 16 w 109"/>
                <a:gd name="T7" fmla="*/ 32 h 131"/>
                <a:gd name="T8" fmla="*/ 12 w 109"/>
                <a:gd name="T9" fmla="*/ 39 h 131"/>
                <a:gd name="T10" fmla="*/ 9 w 109"/>
                <a:gd name="T11" fmla="*/ 41 h 131"/>
                <a:gd name="T12" fmla="*/ 7 w 109"/>
                <a:gd name="T13" fmla="*/ 44 h 131"/>
                <a:gd name="T14" fmla="*/ 3 w 109"/>
                <a:gd name="T15" fmla="*/ 45 h 131"/>
                <a:gd name="T16" fmla="*/ 0 w 109"/>
                <a:gd name="T17" fmla="*/ 47 h 131"/>
                <a:gd name="T18" fmla="*/ 18 w 109"/>
                <a:gd name="T19" fmla="*/ 74 h 131"/>
                <a:gd name="T20" fmla="*/ 39 w 109"/>
                <a:gd name="T21" fmla="*/ 96 h 131"/>
                <a:gd name="T22" fmla="*/ 63 w 109"/>
                <a:gd name="T23" fmla="*/ 116 h 131"/>
                <a:gd name="T24" fmla="*/ 90 w 109"/>
                <a:gd name="T25" fmla="*/ 131 h 131"/>
                <a:gd name="T26" fmla="*/ 100 w 109"/>
                <a:gd name="T27" fmla="*/ 104 h 131"/>
                <a:gd name="T28" fmla="*/ 109 w 109"/>
                <a:gd name="T29" fmla="*/ 77 h 131"/>
                <a:gd name="T30" fmla="*/ 87 w 109"/>
                <a:gd name="T31" fmla="*/ 63 h 131"/>
                <a:gd name="T32" fmla="*/ 67 w 109"/>
                <a:gd name="T33" fmla="*/ 45 h 131"/>
                <a:gd name="T34" fmla="*/ 52 w 109"/>
                <a:gd name="T35" fmla="*/ 24 h 131"/>
                <a:gd name="T36" fmla="*/ 40 w 109"/>
                <a:gd name="T3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9" h="131">
                  <a:moveTo>
                    <a:pt x="40" y="0"/>
                  </a:moveTo>
                  <a:lnTo>
                    <a:pt x="33" y="11"/>
                  </a:lnTo>
                  <a:lnTo>
                    <a:pt x="25" y="21"/>
                  </a:lnTo>
                  <a:lnTo>
                    <a:pt x="16" y="32"/>
                  </a:lnTo>
                  <a:lnTo>
                    <a:pt x="12" y="39"/>
                  </a:lnTo>
                  <a:lnTo>
                    <a:pt x="9" y="41"/>
                  </a:lnTo>
                  <a:lnTo>
                    <a:pt x="7" y="44"/>
                  </a:lnTo>
                  <a:lnTo>
                    <a:pt x="3" y="45"/>
                  </a:lnTo>
                  <a:lnTo>
                    <a:pt x="0" y="47"/>
                  </a:lnTo>
                  <a:lnTo>
                    <a:pt x="18" y="74"/>
                  </a:lnTo>
                  <a:lnTo>
                    <a:pt x="39" y="96"/>
                  </a:lnTo>
                  <a:lnTo>
                    <a:pt x="63" y="116"/>
                  </a:lnTo>
                  <a:lnTo>
                    <a:pt x="90" y="131"/>
                  </a:lnTo>
                  <a:lnTo>
                    <a:pt x="100" y="104"/>
                  </a:lnTo>
                  <a:lnTo>
                    <a:pt x="109" y="77"/>
                  </a:lnTo>
                  <a:lnTo>
                    <a:pt x="87" y="63"/>
                  </a:lnTo>
                  <a:lnTo>
                    <a:pt x="67" y="45"/>
                  </a:lnTo>
                  <a:lnTo>
                    <a:pt x="52" y="24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4596" name="Freeform 21"/>
            <p:cNvSpPr>
              <a:spLocks noChangeArrowheads="1"/>
            </p:cNvSpPr>
            <p:nvPr/>
          </p:nvSpPr>
          <p:spPr bwMode="auto">
            <a:xfrm>
              <a:off x="911" y="2198"/>
              <a:ext cx="109" cy="130"/>
            </a:xfrm>
            <a:custGeom>
              <a:avLst/>
              <a:gdLst>
                <a:gd name="T0" fmla="*/ 9 w 109"/>
                <a:gd name="T1" fmla="*/ 90 h 130"/>
                <a:gd name="T2" fmla="*/ 12 w 109"/>
                <a:gd name="T3" fmla="*/ 93 h 130"/>
                <a:gd name="T4" fmla="*/ 16 w 109"/>
                <a:gd name="T5" fmla="*/ 99 h 130"/>
                <a:gd name="T6" fmla="*/ 25 w 109"/>
                <a:gd name="T7" fmla="*/ 109 h 130"/>
                <a:gd name="T8" fmla="*/ 33 w 109"/>
                <a:gd name="T9" fmla="*/ 120 h 130"/>
                <a:gd name="T10" fmla="*/ 40 w 109"/>
                <a:gd name="T11" fmla="*/ 130 h 130"/>
                <a:gd name="T12" fmla="*/ 52 w 109"/>
                <a:gd name="T13" fmla="*/ 106 h 130"/>
                <a:gd name="T14" fmla="*/ 67 w 109"/>
                <a:gd name="T15" fmla="*/ 85 h 130"/>
                <a:gd name="T16" fmla="*/ 87 w 109"/>
                <a:gd name="T17" fmla="*/ 67 h 130"/>
                <a:gd name="T18" fmla="*/ 109 w 109"/>
                <a:gd name="T19" fmla="*/ 54 h 130"/>
                <a:gd name="T20" fmla="*/ 100 w 109"/>
                <a:gd name="T21" fmla="*/ 27 h 130"/>
                <a:gd name="T22" fmla="*/ 90 w 109"/>
                <a:gd name="T23" fmla="*/ 0 h 130"/>
                <a:gd name="T24" fmla="*/ 63 w 109"/>
                <a:gd name="T25" fmla="*/ 15 h 130"/>
                <a:gd name="T26" fmla="*/ 39 w 109"/>
                <a:gd name="T27" fmla="*/ 34 h 130"/>
                <a:gd name="T28" fmla="*/ 18 w 109"/>
                <a:gd name="T29" fmla="*/ 57 h 130"/>
                <a:gd name="T30" fmla="*/ 0 w 109"/>
                <a:gd name="T31" fmla="*/ 84 h 130"/>
                <a:gd name="T32" fmla="*/ 6 w 109"/>
                <a:gd name="T33" fmla="*/ 85 h 130"/>
                <a:gd name="T34" fmla="*/ 9 w 109"/>
                <a:gd name="T35" fmla="*/ 9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9" h="130">
                  <a:moveTo>
                    <a:pt x="9" y="90"/>
                  </a:moveTo>
                  <a:lnTo>
                    <a:pt x="12" y="93"/>
                  </a:lnTo>
                  <a:lnTo>
                    <a:pt x="16" y="99"/>
                  </a:lnTo>
                  <a:lnTo>
                    <a:pt x="25" y="109"/>
                  </a:lnTo>
                  <a:lnTo>
                    <a:pt x="33" y="120"/>
                  </a:lnTo>
                  <a:lnTo>
                    <a:pt x="40" y="130"/>
                  </a:lnTo>
                  <a:lnTo>
                    <a:pt x="52" y="106"/>
                  </a:lnTo>
                  <a:lnTo>
                    <a:pt x="67" y="85"/>
                  </a:lnTo>
                  <a:lnTo>
                    <a:pt x="87" y="67"/>
                  </a:lnTo>
                  <a:lnTo>
                    <a:pt x="109" y="54"/>
                  </a:lnTo>
                  <a:lnTo>
                    <a:pt x="100" y="27"/>
                  </a:lnTo>
                  <a:lnTo>
                    <a:pt x="90" y="0"/>
                  </a:lnTo>
                  <a:lnTo>
                    <a:pt x="63" y="15"/>
                  </a:lnTo>
                  <a:lnTo>
                    <a:pt x="39" y="34"/>
                  </a:lnTo>
                  <a:lnTo>
                    <a:pt x="18" y="57"/>
                  </a:lnTo>
                  <a:lnTo>
                    <a:pt x="0" y="84"/>
                  </a:lnTo>
                  <a:lnTo>
                    <a:pt x="6" y="85"/>
                  </a:lnTo>
                  <a:lnTo>
                    <a:pt x="9" y="90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4597" name="Freeform 22"/>
            <p:cNvSpPr>
              <a:spLocks noChangeArrowheads="1"/>
            </p:cNvSpPr>
            <p:nvPr/>
          </p:nvSpPr>
          <p:spPr bwMode="auto">
            <a:xfrm>
              <a:off x="1073" y="2411"/>
              <a:ext cx="190" cy="151"/>
            </a:xfrm>
            <a:custGeom>
              <a:avLst/>
              <a:gdLst>
                <a:gd name="T0" fmla="*/ 132 w 190"/>
                <a:gd name="T1" fmla="*/ 6 h 151"/>
                <a:gd name="T2" fmla="*/ 118 w 190"/>
                <a:gd name="T3" fmla="*/ 33 h 151"/>
                <a:gd name="T4" fmla="*/ 99 w 190"/>
                <a:gd name="T5" fmla="*/ 55 h 151"/>
                <a:gd name="T6" fmla="*/ 99 w 190"/>
                <a:gd name="T7" fmla="*/ 57 h 151"/>
                <a:gd name="T8" fmla="*/ 99 w 190"/>
                <a:gd name="T9" fmla="*/ 63 h 151"/>
                <a:gd name="T10" fmla="*/ 96 w 190"/>
                <a:gd name="T11" fmla="*/ 69 h 151"/>
                <a:gd name="T12" fmla="*/ 93 w 190"/>
                <a:gd name="T13" fmla="*/ 73 h 151"/>
                <a:gd name="T14" fmla="*/ 87 w 190"/>
                <a:gd name="T15" fmla="*/ 76 h 151"/>
                <a:gd name="T16" fmla="*/ 82 w 190"/>
                <a:gd name="T17" fmla="*/ 79 h 151"/>
                <a:gd name="T18" fmla="*/ 75 w 190"/>
                <a:gd name="T19" fmla="*/ 81 h 151"/>
                <a:gd name="T20" fmla="*/ 73 w 190"/>
                <a:gd name="T21" fmla="*/ 81 h 151"/>
                <a:gd name="T22" fmla="*/ 70 w 190"/>
                <a:gd name="T23" fmla="*/ 81 h 151"/>
                <a:gd name="T24" fmla="*/ 66 w 190"/>
                <a:gd name="T25" fmla="*/ 81 h 151"/>
                <a:gd name="T26" fmla="*/ 60 w 190"/>
                <a:gd name="T27" fmla="*/ 82 h 151"/>
                <a:gd name="T28" fmla="*/ 54 w 190"/>
                <a:gd name="T29" fmla="*/ 85 h 151"/>
                <a:gd name="T30" fmla="*/ 55 w 190"/>
                <a:gd name="T31" fmla="*/ 90 h 151"/>
                <a:gd name="T32" fmla="*/ 58 w 190"/>
                <a:gd name="T33" fmla="*/ 94 h 151"/>
                <a:gd name="T34" fmla="*/ 58 w 190"/>
                <a:gd name="T35" fmla="*/ 100 h 151"/>
                <a:gd name="T36" fmla="*/ 58 w 190"/>
                <a:gd name="T37" fmla="*/ 112 h 151"/>
                <a:gd name="T38" fmla="*/ 57 w 190"/>
                <a:gd name="T39" fmla="*/ 118 h 151"/>
                <a:gd name="T40" fmla="*/ 55 w 190"/>
                <a:gd name="T41" fmla="*/ 124 h 151"/>
                <a:gd name="T42" fmla="*/ 51 w 190"/>
                <a:gd name="T43" fmla="*/ 129 h 151"/>
                <a:gd name="T44" fmla="*/ 46 w 190"/>
                <a:gd name="T45" fmla="*/ 133 h 151"/>
                <a:gd name="T46" fmla="*/ 40 w 190"/>
                <a:gd name="T47" fmla="*/ 135 h 151"/>
                <a:gd name="T48" fmla="*/ 34 w 190"/>
                <a:gd name="T49" fmla="*/ 136 h 151"/>
                <a:gd name="T50" fmla="*/ 30 w 190"/>
                <a:gd name="T51" fmla="*/ 136 h 151"/>
                <a:gd name="T52" fmla="*/ 19 w 190"/>
                <a:gd name="T53" fmla="*/ 136 h 151"/>
                <a:gd name="T54" fmla="*/ 9 w 190"/>
                <a:gd name="T55" fmla="*/ 136 h 151"/>
                <a:gd name="T56" fmla="*/ 4 w 190"/>
                <a:gd name="T57" fmla="*/ 144 h 151"/>
                <a:gd name="T58" fmla="*/ 0 w 190"/>
                <a:gd name="T59" fmla="*/ 150 h 151"/>
                <a:gd name="T60" fmla="*/ 3 w 190"/>
                <a:gd name="T61" fmla="*/ 151 h 151"/>
                <a:gd name="T62" fmla="*/ 6 w 190"/>
                <a:gd name="T63" fmla="*/ 151 h 151"/>
                <a:gd name="T64" fmla="*/ 43 w 190"/>
                <a:gd name="T65" fmla="*/ 147 h 151"/>
                <a:gd name="T66" fmla="*/ 79 w 190"/>
                <a:gd name="T67" fmla="*/ 136 h 151"/>
                <a:gd name="T68" fmla="*/ 111 w 190"/>
                <a:gd name="T69" fmla="*/ 118 h 151"/>
                <a:gd name="T70" fmla="*/ 139 w 190"/>
                <a:gd name="T71" fmla="*/ 96 h 151"/>
                <a:gd name="T72" fmla="*/ 162 w 190"/>
                <a:gd name="T73" fmla="*/ 67 h 151"/>
                <a:gd name="T74" fmla="*/ 180 w 190"/>
                <a:gd name="T75" fmla="*/ 36 h 151"/>
                <a:gd name="T76" fmla="*/ 190 w 190"/>
                <a:gd name="T77" fmla="*/ 0 h 151"/>
                <a:gd name="T78" fmla="*/ 175 w 190"/>
                <a:gd name="T79" fmla="*/ 4 h 151"/>
                <a:gd name="T80" fmla="*/ 160 w 190"/>
                <a:gd name="T81" fmla="*/ 6 h 151"/>
                <a:gd name="T82" fmla="*/ 156 w 190"/>
                <a:gd name="T83" fmla="*/ 6 h 151"/>
                <a:gd name="T84" fmla="*/ 145 w 190"/>
                <a:gd name="T85" fmla="*/ 6 h 151"/>
                <a:gd name="T86" fmla="*/ 132 w 190"/>
                <a:gd name="T87" fmla="*/ 6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0" h="151">
                  <a:moveTo>
                    <a:pt x="132" y="6"/>
                  </a:moveTo>
                  <a:lnTo>
                    <a:pt x="118" y="33"/>
                  </a:lnTo>
                  <a:lnTo>
                    <a:pt x="99" y="55"/>
                  </a:lnTo>
                  <a:lnTo>
                    <a:pt x="99" y="57"/>
                  </a:lnTo>
                  <a:lnTo>
                    <a:pt x="99" y="63"/>
                  </a:lnTo>
                  <a:lnTo>
                    <a:pt x="96" y="69"/>
                  </a:lnTo>
                  <a:lnTo>
                    <a:pt x="93" y="73"/>
                  </a:lnTo>
                  <a:lnTo>
                    <a:pt x="87" y="76"/>
                  </a:lnTo>
                  <a:lnTo>
                    <a:pt x="82" y="79"/>
                  </a:lnTo>
                  <a:lnTo>
                    <a:pt x="75" y="81"/>
                  </a:lnTo>
                  <a:lnTo>
                    <a:pt x="73" y="81"/>
                  </a:lnTo>
                  <a:lnTo>
                    <a:pt x="70" y="81"/>
                  </a:lnTo>
                  <a:lnTo>
                    <a:pt x="66" y="81"/>
                  </a:lnTo>
                  <a:lnTo>
                    <a:pt x="60" y="82"/>
                  </a:lnTo>
                  <a:lnTo>
                    <a:pt x="54" y="85"/>
                  </a:lnTo>
                  <a:lnTo>
                    <a:pt x="55" y="90"/>
                  </a:lnTo>
                  <a:lnTo>
                    <a:pt x="58" y="94"/>
                  </a:lnTo>
                  <a:lnTo>
                    <a:pt x="58" y="100"/>
                  </a:lnTo>
                  <a:lnTo>
                    <a:pt x="58" y="112"/>
                  </a:lnTo>
                  <a:lnTo>
                    <a:pt x="57" y="118"/>
                  </a:lnTo>
                  <a:lnTo>
                    <a:pt x="55" y="124"/>
                  </a:lnTo>
                  <a:lnTo>
                    <a:pt x="51" y="129"/>
                  </a:lnTo>
                  <a:lnTo>
                    <a:pt x="46" y="133"/>
                  </a:lnTo>
                  <a:lnTo>
                    <a:pt x="40" y="135"/>
                  </a:lnTo>
                  <a:lnTo>
                    <a:pt x="34" y="136"/>
                  </a:lnTo>
                  <a:lnTo>
                    <a:pt x="30" y="136"/>
                  </a:lnTo>
                  <a:lnTo>
                    <a:pt x="19" y="136"/>
                  </a:lnTo>
                  <a:lnTo>
                    <a:pt x="9" y="136"/>
                  </a:lnTo>
                  <a:lnTo>
                    <a:pt x="4" y="144"/>
                  </a:lnTo>
                  <a:lnTo>
                    <a:pt x="0" y="150"/>
                  </a:lnTo>
                  <a:lnTo>
                    <a:pt x="3" y="151"/>
                  </a:lnTo>
                  <a:lnTo>
                    <a:pt x="6" y="151"/>
                  </a:lnTo>
                  <a:lnTo>
                    <a:pt x="43" y="147"/>
                  </a:lnTo>
                  <a:lnTo>
                    <a:pt x="79" y="136"/>
                  </a:lnTo>
                  <a:lnTo>
                    <a:pt x="111" y="118"/>
                  </a:lnTo>
                  <a:lnTo>
                    <a:pt x="139" y="96"/>
                  </a:lnTo>
                  <a:lnTo>
                    <a:pt x="162" y="67"/>
                  </a:lnTo>
                  <a:lnTo>
                    <a:pt x="180" y="36"/>
                  </a:lnTo>
                  <a:lnTo>
                    <a:pt x="190" y="0"/>
                  </a:lnTo>
                  <a:lnTo>
                    <a:pt x="175" y="4"/>
                  </a:lnTo>
                  <a:lnTo>
                    <a:pt x="160" y="6"/>
                  </a:lnTo>
                  <a:lnTo>
                    <a:pt x="156" y="6"/>
                  </a:lnTo>
                  <a:lnTo>
                    <a:pt x="145" y="6"/>
                  </a:lnTo>
                  <a:lnTo>
                    <a:pt x="132" y="6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4598" name="Freeform 23"/>
            <p:cNvSpPr>
              <a:spLocks noChangeArrowheads="1"/>
            </p:cNvSpPr>
            <p:nvPr/>
          </p:nvSpPr>
          <p:spPr bwMode="auto">
            <a:xfrm>
              <a:off x="866" y="2169"/>
              <a:ext cx="406" cy="405"/>
            </a:xfrm>
            <a:custGeom>
              <a:avLst/>
              <a:gdLst>
                <a:gd name="T0" fmla="*/ 259 w 406"/>
                <a:gd name="T1" fmla="*/ 129 h 405"/>
                <a:gd name="T2" fmla="*/ 280 w 406"/>
                <a:gd name="T3" fmla="*/ 126 h 405"/>
                <a:gd name="T4" fmla="*/ 282 w 406"/>
                <a:gd name="T5" fmla="*/ 107 h 405"/>
                <a:gd name="T6" fmla="*/ 277 w 406"/>
                <a:gd name="T7" fmla="*/ 99 h 405"/>
                <a:gd name="T8" fmla="*/ 220 w 406"/>
                <a:gd name="T9" fmla="*/ 72 h 405"/>
                <a:gd name="T10" fmla="*/ 238 w 406"/>
                <a:gd name="T11" fmla="*/ 69 h 405"/>
                <a:gd name="T12" fmla="*/ 241 w 406"/>
                <a:gd name="T13" fmla="*/ 51 h 405"/>
                <a:gd name="T14" fmla="*/ 235 w 406"/>
                <a:gd name="T15" fmla="*/ 44 h 405"/>
                <a:gd name="T16" fmla="*/ 195 w 406"/>
                <a:gd name="T17" fmla="*/ 35 h 405"/>
                <a:gd name="T18" fmla="*/ 175 w 406"/>
                <a:gd name="T19" fmla="*/ 9 h 405"/>
                <a:gd name="T20" fmla="*/ 165 w 406"/>
                <a:gd name="T21" fmla="*/ 2 h 405"/>
                <a:gd name="T22" fmla="*/ 151 w 406"/>
                <a:gd name="T23" fmla="*/ 0 h 405"/>
                <a:gd name="T24" fmla="*/ 138 w 406"/>
                <a:gd name="T25" fmla="*/ 15 h 405"/>
                <a:gd name="T26" fmla="*/ 157 w 406"/>
                <a:gd name="T27" fmla="*/ 69 h 405"/>
                <a:gd name="T28" fmla="*/ 180 w 406"/>
                <a:gd name="T29" fmla="*/ 132 h 405"/>
                <a:gd name="T30" fmla="*/ 190 w 406"/>
                <a:gd name="T31" fmla="*/ 165 h 405"/>
                <a:gd name="T32" fmla="*/ 160 w 406"/>
                <a:gd name="T33" fmla="*/ 177 h 405"/>
                <a:gd name="T34" fmla="*/ 106 w 406"/>
                <a:gd name="T35" fmla="*/ 182 h 405"/>
                <a:gd name="T36" fmla="*/ 76 w 406"/>
                <a:gd name="T37" fmla="*/ 183 h 405"/>
                <a:gd name="T38" fmla="*/ 21 w 406"/>
                <a:gd name="T39" fmla="*/ 192 h 405"/>
                <a:gd name="T40" fmla="*/ 4 w 406"/>
                <a:gd name="T41" fmla="*/ 278 h 405"/>
                <a:gd name="T42" fmla="*/ 81 w 406"/>
                <a:gd name="T43" fmla="*/ 222 h 405"/>
                <a:gd name="T44" fmla="*/ 124 w 406"/>
                <a:gd name="T45" fmla="*/ 224 h 405"/>
                <a:gd name="T46" fmla="*/ 175 w 406"/>
                <a:gd name="T47" fmla="*/ 231 h 405"/>
                <a:gd name="T48" fmla="*/ 189 w 406"/>
                <a:gd name="T49" fmla="*/ 246 h 405"/>
                <a:gd name="T50" fmla="*/ 172 w 406"/>
                <a:gd name="T51" fmla="*/ 293 h 405"/>
                <a:gd name="T52" fmla="*/ 150 w 406"/>
                <a:gd name="T53" fmla="*/ 357 h 405"/>
                <a:gd name="T54" fmla="*/ 135 w 406"/>
                <a:gd name="T55" fmla="*/ 401 h 405"/>
                <a:gd name="T56" fmla="*/ 156 w 406"/>
                <a:gd name="T57" fmla="*/ 405 h 405"/>
                <a:gd name="T58" fmla="*/ 169 w 406"/>
                <a:gd name="T59" fmla="*/ 404 h 405"/>
                <a:gd name="T60" fmla="*/ 181 w 406"/>
                <a:gd name="T61" fmla="*/ 389 h 405"/>
                <a:gd name="T62" fmla="*/ 199 w 406"/>
                <a:gd name="T63" fmla="*/ 363 h 405"/>
                <a:gd name="T64" fmla="*/ 238 w 406"/>
                <a:gd name="T65" fmla="*/ 360 h 405"/>
                <a:gd name="T66" fmla="*/ 241 w 406"/>
                <a:gd name="T67" fmla="*/ 342 h 405"/>
                <a:gd name="T68" fmla="*/ 235 w 406"/>
                <a:gd name="T69" fmla="*/ 333 h 405"/>
                <a:gd name="T70" fmla="*/ 238 w 406"/>
                <a:gd name="T71" fmla="*/ 306 h 405"/>
                <a:gd name="T72" fmla="*/ 280 w 406"/>
                <a:gd name="T73" fmla="*/ 305 h 405"/>
                <a:gd name="T74" fmla="*/ 282 w 406"/>
                <a:gd name="T75" fmla="*/ 285 h 405"/>
                <a:gd name="T76" fmla="*/ 277 w 406"/>
                <a:gd name="T77" fmla="*/ 278 h 405"/>
                <a:gd name="T78" fmla="*/ 294 w 406"/>
                <a:gd name="T79" fmla="*/ 233 h 405"/>
                <a:gd name="T80" fmla="*/ 376 w 406"/>
                <a:gd name="T81" fmla="*/ 230 h 405"/>
                <a:gd name="T82" fmla="*/ 403 w 406"/>
                <a:gd name="T83" fmla="*/ 213 h 405"/>
                <a:gd name="T84" fmla="*/ 397 w 406"/>
                <a:gd name="T85" fmla="*/ 185 h 405"/>
                <a:gd name="T86" fmla="*/ 367 w 406"/>
                <a:gd name="T87" fmla="*/ 174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6" h="405">
                  <a:moveTo>
                    <a:pt x="360" y="174"/>
                  </a:moveTo>
                  <a:lnTo>
                    <a:pt x="294" y="173"/>
                  </a:lnTo>
                  <a:lnTo>
                    <a:pt x="259" y="129"/>
                  </a:lnTo>
                  <a:lnTo>
                    <a:pt x="274" y="129"/>
                  </a:lnTo>
                  <a:lnTo>
                    <a:pt x="277" y="128"/>
                  </a:lnTo>
                  <a:lnTo>
                    <a:pt x="280" y="126"/>
                  </a:lnTo>
                  <a:lnTo>
                    <a:pt x="282" y="123"/>
                  </a:lnTo>
                  <a:lnTo>
                    <a:pt x="282" y="120"/>
                  </a:lnTo>
                  <a:lnTo>
                    <a:pt x="282" y="107"/>
                  </a:lnTo>
                  <a:lnTo>
                    <a:pt x="282" y="104"/>
                  </a:lnTo>
                  <a:lnTo>
                    <a:pt x="280" y="101"/>
                  </a:lnTo>
                  <a:lnTo>
                    <a:pt x="277" y="99"/>
                  </a:lnTo>
                  <a:lnTo>
                    <a:pt x="274" y="99"/>
                  </a:lnTo>
                  <a:lnTo>
                    <a:pt x="238" y="99"/>
                  </a:lnTo>
                  <a:lnTo>
                    <a:pt x="220" y="72"/>
                  </a:lnTo>
                  <a:lnTo>
                    <a:pt x="232" y="72"/>
                  </a:lnTo>
                  <a:lnTo>
                    <a:pt x="235" y="72"/>
                  </a:lnTo>
                  <a:lnTo>
                    <a:pt x="238" y="69"/>
                  </a:lnTo>
                  <a:lnTo>
                    <a:pt x="241" y="68"/>
                  </a:lnTo>
                  <a:lnTo>
                    <a:pt x="241" y="63"/>
                  </a:lnTo>
                  <a:lnTo>
                    <a:pt x="241" y="51"/>
                  </a:lnTo>
                  <a:lnTo>
                    <a:pt x="241" y="48"/>
                  </a:lnTo>
                  <a:lnTo>
                    <a:pt x="238" y="45"/>
                  </a:lnTo>
                  <a:lnTo>
                    <a:pt x="235" y="44"/>
                  </a:lnTo>
                  <a:lnTo>
                    <a:pt x="232" y="42"/>
                  </a:lnTo>
                  <a:lnTo>
                    <a:pt x="199" y="42"/>
                  </a:lnTo>
                  <a:lnTo>
                    <a:pt x="195" y="35"/>
                  </a:lnTo>
                  <a:lnTo>
                    <a:pt x="189" y="26"/>
                  </a:lnTo>
                  <a:lnTo>
                    <a:pt x="181" y="17"/>
                  </a:lnTo>
                  <a:lnTo>
                    <a:pt x="175" y="9"/>
                  </a:lnTo>
                  <a:lnTo>
                    <a:pt x="172" y="5"/>
                  </a:lnTo>
                  <a:lnTo>
                    <a:pt x="169" y="3"/>
                  </a:lnTo>
                  <a:lnTo>
                    <a:pt x="165" y="2"/>
                  </a:lnTo>
                  <a:lnTo>
                    <a:pt x="160" y="0"/>
                  </a:lnTo>
                  <a:lnTo>
                    <a:pt x="156" y="0"/>
                  </a:lnTo>
                  <a:lnTo>
                    <a:pt x="151" y="0"/>
                  </a:lnTo>
                  <a:lnTo>
                    <a:pt x="133" y="0"/>
                  </a:lnTo>
                  <a:lnTo>
                    <a:pt x="135" y="5"/>
                  </a:lnTo>
                  <a:lnTo>
                    <a:pt x="138" y="15"/>
                  </a:lnTo>
                  <a:lnTo>
                    <a:pt x="144" y="30"/>
                  </a:lnTo>
                  <a:lnTo>
                    <a:pt x="150" y="48"/>
                  </a:lnTo>
                  <a:lnTo>
                    <a:pt x="157" y="69"/>
                  </a:lnTo>
                  <a:lnTo>
                    <a:pt x="165" y="92"/>
                  </a:lnTo>
                  <a:lnTo>
                    <a:pt x="172" y="113"/>
                  </a:lnTo>
                  <a:lnTo>
                    <a:pt x="180" y="132"/>
                  </a:lnTo>
                  <a:lnTo>
                    <a:pt x="184" y="149"/>
                  </a:lnTo>
                  <a:lnTo>
                    <a:pt x="189" y="159"/>
                  </a:lnTo>
                  <a:lnTo>
                    <a:pt x="190" y="165"/>
                  </a:lnTo>
                  <a:lnTo>
                    <a:pt x="186" y="170"/>
                  </a:lnTo>
                  <a:lnTo>
                    <a:pt x="175" y="174"/>
                  </a:lnTo>
                  <a:lnTo>
                    <a:pt x="160" y="177"/>
                  </a:lnTo>
                  <a:lnTo>
                    <a:pt x="142" y="180"/>
                  </a:lnTo>
                  <a:lnTo>
                    <a:pt x="124" y="182"/>
                  </a:lnTo>
                  <a:lnTo>
                    <a:pt x="106" y="182"/>
                  </a:lnTo>
                  <a:lnTo>
                    <a:pt x="91" y="183"/>
                  </a:lnTo>
                  <a:lnTo>
                    <a:pt x="81" y="183"/>
                  </a:lnTo>
                  <a:lnTo>
                    <a:pt x="76" y="183"/>
                  </a:lnTo>
                  <a:lnTo>
                    <a:pt x="33" y="128"/>
                  </a:lnTo>
                  <a:lnTo>
                    <a:pt x="4" y="128"/>
                  </a:lnTo>
                  <a:lnTo>
                    <a:pt x="21" y="192"/>
                  </a:lnTo>
                  <a:lnTo>
                    <a:pt x="0" y="203"/>
                  </a:lnTo>
                  <a:lnTo>
                    <a:pt x="21" y="213"/>
                  </a:lnTo>
                  <a:lnTo>
                    <a:pt x="4" y="278"/>
                  </a:lnTo>
                  <a:lnTo>
                    <a:pt x="33" y="278"/>
                  </a:lnTo>
                  <a:lnTo>
                    <a:pt x="76" y="222"/>
                  </a:lnTo>
                  <a:lnTo>
                    <a:pt x="81" y="222"/>
                  </a:lnTo>
                  <a:lnTo>
                    <a:pt x="91" y="222"/>
                  </a:lnTo>
                  <a:lnTo>
                    <a:pt x="106" y="224"/>
                  </a:lnTo>
                  <a:lnTo>
                    <a:pt x="124" y="224"/>
                  </a:lnTo>
                  <a:lnTo>
                    <a:pt x="142" y="225"/>
                  </a:lnTo>
                  <a:lnTo>
                    <a:pt x="160" y="228"/>
                  </a:lnTo>
                  <a:lnTo>
                    <a:pt x="175" y="231"/>
                  </a:lnTo>
                  <a:lnTo>
                    <a:pt x="186" y="236"/>
                  </a:lnTo>
                  <a:lnTo>
                    <a:pt x="190" y="240"/>
                  </a:lnTo>
                  <a:lnTo>
                    <a:pt x="189" y="246"/>
                  </a:lnTo>
                  <a:lnTo>
                    <a:pt x="184" y="257"/>
                  </a:lnTo>
                  <a:lnTo>
                    <a:pt x="180" y="273"/>
                  </a:lnTo>
                  <a:lnTo>
                    <a:pt x="172" y="293"/>
                  </a:lnTo>
                  <a:lnTo>
                    <a:pt x="165" y="314"/>
                  </a:lnTo>
                  <a:lnTo>
                    <a:pt x="157" y="336"/>
                  </a:lnTo>
                  <a:lnTo>
                    <a:pt x="150" y="357"/>
                  </a:lnTo>
                  <a:lnTo>
                    <a:pt x="144" y="375"/>
                  </a:lnTo>
                  <a:lnTo>
                    <a:pt x="138" y="390"/>
                  </a:lnTo>
                  <a:lnTo>
                    <a:pt x="135" y="401"/>
                  </a:lnTo>
                  <a:lnTo>
                    <a:pt x="133" y="405"/>
                  </a:lnTo>
                  <a:lnTo>
                    <a:pt x="151" y="405"/>
                  </a:lnTo>
                  <a:lnTo>
                    <a:pt x="156" y="405"/>
                  </a:lnTo>
                  <a:lnTo>
                    <a:pt x="160" y="405"/>
                  </a:lnTo>
                  <a:lnTo>
                    <a:pt x="165" y="404"/>
                  </a:lnTo>
                  <a:lnTo>
                    <a:pt x="169" y="404"/>
                  </a:lnTo>
                  <a:lnTo>
                    <a:pt x="172" y="401"/>
                  </a:lnTo>
                  <a:lnTo>
                    <a:pt x="175" y="396"/>
                  </a:lnTo>
                  <a:lnTo>
                    <a:pt x="181" y="389"/>
                  </a:lnTo>
                  <a:lnTo>
                    <a:pt x="189" y="380"/>
                  </a:lnTo>
                  <a:lnTo>
                    <a:pt x="195" y="371"/>
                  </a:lnTo>
                  <a:lnTo>
                    <a:pt x="199" y="363"/>
                  </a:lnTo>
                  <a:lnTo>
                    <a:pt x="232" y="363"/>
                  </a:lnTo>
                  <a:lnTo>
                    <a:pt x="235" y="362"/>
                  </a:lnTo>
                  <a:lnTo>
                    <a:pt x="238" y="360"/>
                  </a:lnTo>
                  <a:lnTo>
                    <a:pt x="241" y="357"/>
                  </a:lnTo>
                  <a:lnTo>
                    <a:pt x="241" y="354"/>
                  </a:lnTo>
                  <a:lnTo>
                    <a:pt x="241" y="342"/>
                  </a:lnTo>
                  <a:lnTo>
                    <a:pt x="241" y="338"/>
                  </a:lnTo>
                  <a:lnTo>
                    <a:pt x="238" y="336"/>
                  </a:lnTo>
                  <a:lnTo>
                    <a:pt x="235" y="333"/>
                  </a:lnTo>
                  <a:lnTo>
                    <a:pt x="232" y="333"/>
                  </a:lnTo>
                  <a:lnTo>
                    <a:pt x="220" y="333"/>
                  </a:lnTo>
                  <a:lnTo>
                    <a:pt x="238" y="306"/>
                  </a:lnTo>
                  <a:lnTo>
                    <a:pt x="274" y="306"/>
                  </a:lnTo>
                  <a:lnTo>
                    <a:pt x="277" y="306"/>
                  </a:lnTo>
                  <a:lnTo>
                    <a:pt x="280" y="305"/>
                  </a:lnTo>
                  <a:lnTo>
                    <a:pt x="282" y="302"/>
                  </a:lnTo>
                  <a:lnTo>
                    <a:pt x="282" y="299"/>
                  </a:lnTo>
                  <a:lnTo>
                    <a:pt x="282" y="285"/>
                  </a:lnTo>
                  <a:lnTo>
                    <a:pt x="282" y="282"/>
                  </a:lnTo>
                  <a:lnTo>
                    <a:pt x="280" y="279"/>
                  </a:lnTo>
                  <a:lnTo>
                    <a:pt x="277" y="278"/>
                  </a:lnTo>
                  <a:lnTo>
                    <a:pt x="274" y="276"/>
                  </a:lnTo>
                  <a:lnTo>
                    <a:pt x="259" y="276"/>
                  </a:lnTo>
                  <a:lnTo>
                    <a:pt x="294" y="233"/>
                  </a:lnTo>
                  <a:lnTo>
                    <a:pt x="360" y="233"/>
                  </a:lnTo>
                  <a:lnTo>
                    <a:pt x="367" y="231"/>
                  </a:lnTo>
                  <a:lnTo>
                    <a:pt x="376" y="230"/>
                  </a:lnTo>
                  <a:lnTo>
                    <a:pt x="387" y="227"/>
                  </a:lnTo>
                  <a:lnTo>
                    <a:pt x="397" y="221"/>
                  </a:lnTo>
                  <a:lnTo>
                    <a:pt x="403" y="213"/>
                  </a:lnTo>
                  <a:lnTo>
                    <a:pt x="406" y="203"/>
                  </a:lnTo>
                  <a:lnTo>
                    <a:pt x="403" y="192"/>
                  </a:lnTo>
                  <a:lnTo>
                    <a:pt x="397" y="185"/>
                  </a:lnTo>
                  <a:lnTo>
                    <a:pt x="387" y="179"/>
                  </a:lnTo>
                  <a:lnTo>
                    <a:pt x="376" y="176"/>
                  </a:lnTo>
                  <a:lnTo>
                    <a:pt x="367" y="174"/>
                  </a:lnTo>
                  <a:lnTo>
                    <a:pt x="360" y="174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4599" name="Group 24"/>
          <p:cNvGrpSpPr>
            <a:grpSpLocks/>
          </p:cNvGrpSpPr>
          <p:nvPr/>
        </p:nvGrpSpPr>
        <p:grpSpPr bwMode="auto">
          <a:xfrm>
            <a:off x="2674938" y="3994150"/>
            <a:ext cx="812800" cy="809625"/>
            <a:chOff x="1884" y="3188"/>
            <a:chExt cx="411" cy="409"/>
          </a:xfrm>
        </p:grpSpPr>
        <p:sp>
          <p:nvSpPr>
            <p:cNvPr id="24600" name="Freeform 25"/>
            <p:cNvSpPr>
              <a:spLocks noEditPoints="1" noChangeArrowheads="1"/>
            </p:cNvSpPr>
            <p:nvPr/>
          </p:nvSpPr>
          <p:spPr bwMode="auto">
            <a:xfrm>
              <a:off x="1884" y="3188"/>
              <a:ext cx="411" cy="409"/>
            </a:xfrm>
            <a:custGeom>
              <a:avLst/>
              <a:gdLst>
                <a:gd name="T0" fmla="*/ 0 w 411"/>
                <a:gd name="T1" fmla="*/ 204 h 409"/>
                <a:gd name="T2" fmla="*/ 5 w 411"/>
                <a:gd name="T3" fmla="*/ 246 h 409"/>
                <a:gd name="T4" fmla="*/ 17 w 411"/>
                <a:gd name="T5" fmla="*/ 285 h 409"/>
                <a:gd name="T6" fmla="*/ 36 w 411"/>
                <a:gd name="T7" fmla="*/ 319 h 409"/>
                <a:gd name="T8" fmla="*/ 60 w 411"/>
                <a:gd name="T9" fmla="*/ 349 h 409"/>
                <a:gd name="T10" fmla="*/ 92 w 411"/>
                <a:gd name="T11" fmla="*/ 375 h 409"/>
                <a:gd name="T12" fmla="*/ 126 w 411"/>
                <a:gd name="T13" fmla="*/ 393 h 409"/>
                <a:gd name="T14" fmla="*/ 165 w 411"/>
                <a:gd name="T15" fmla="*/ 405 h 409"/>
                <a:gd name="T16" fmla="*/ 206 w 411"/>
                <a:gd name="T17" fmla="*/ 409 h 409"/>
                <a:gd name="T18" fmla="*/ 248 w 411"/>
                <a:gd name="T19" fmla="*/ 405 h 409"/>
                <a:gd name="T20" fmla="*/ 285 w 411"/>
                <a:gd name="T21" fmla="*/ 393 h 409"/>
                <a:gd name="T22" fmla="*/ 321 w 411"/>
                <a:gd name="T23" fmla="*/ 375 h 409"/>
                <a:gd name="T24" fmla="*/ 351 w 411"/>
                <a:gd name="T25" fmla="*/ 349 h 409"/>
                <a:gd name="T26" fmla="*/ 375 w 411"/>
                <a:gd name="T27" fmla="*/ 319 h 409"/>
                <a:gd name="T28" fmla="*/ 395 w 411"/>
                <a:gd name="T29" fmla="*/ 285 h 409"/>
                <a:gd name="T30" fmla="*/ 407 w 411"/>
                <a:gd name="T31" fmla="*/ 246 h 409"/>
                <a:gd name="T32" fmla="*/ 411 w 411"/>
                <a:gd name="T33" fmla="*/ 204 h 409"/>
                <a:gd name="T34" fmla="*/ 407 w 411"/>
                <a:gd name="T35" fmla="*/ 163 h 409"/>
                <a:gd name="T36" fmla="*/ 395 w 411"/>
                <a:gd name="T37" fmla="*/ 124 h 409"/>
                <a:gd name="T38" fmla="*/ 375 w 411"/>
                <a:gd name="T39" fmla="*/ 90 h 409"/>
                <a:gd name="T40" fmla="*/ 351 w 411"/>
                <a:gd name="T41" fmla="*/ 60 h 409"/>
                <a:gd name="T42" fmla="*/ 321 w 411"/>
                <a:gd name="T43" fmla="*/ 34 h 409"/>
                <a:gd name="T44" fmla="*/ 285 w 411"/>
                <a:gd name="T45" fmla="*/ 15 h 409"/>
                <a:gd name="T46" fmla="*/ 248 w 411"/>
                <a:gd name="T47" fmla="*/ 3 h 409"/>
                <a:gd name="T48" fmla="*/ 206 w 411"/>
                <a:gd name="T49" fmla="*/ 0 h 409"/>
                <a:gd name="T50" fmla="*/ 165 w 411"/>
                <a:gd name="T51" fmla="*/ 3 h 409"/>
                <a:gd name="T52" fmla="*/ 126 w 411"/>
                <a:gd name="T53" fmla="*/ 15 h 409"/>
                <a:gd name="T54" fmla="*/ 92 w 411"/>
                <a:gd name="T55" fmla="*/ 34 h 409"/>
                <a:gd name="T56" fmla="*/ 60 w 411"/>
                <a:gd name="T57" fmla="*/ 60 h 409"/>
                <a:gd name="T58" fmla="*/ 36 w 411"/>
                <a:gd name="T59" fmla="*/ 90 h 409"/>
                <a:gd name="T60" fmla="*/ 17 w 411"/>
                <a:gd name="T61" fmla="*/ 124 h 409"/>
                <a:gd name="T62" fmla="*/ 5 w 411"/>
                <a:gd name="T63" fmla="*/ 163 h 409"/>
                <a:gd name="T64" fmla="*/ 0 w 411"/>
                <a:gd name="T65" fmla="*/ 204 h 409"/>
                <a:gd name="T66" fmla="*/ 42 w 411"/>
                <a:gd name="T67" fmla="*/ 204 h 409"/>
                <a:gd name="T68" fmla="*/ 47 w 411"/>
                <a:gd name="T69" fmla="*/ 166 h 409"/>
                <a:gd name="T70" fmla="*/ 59 w 411"/>
                <a:gd name="T71" fmla="*/ 133 h 409"/>
                <a:gd name="T72" fmla="*/ 78 w 411"/>
                <a:gd name="T73" fmla="*/ 102 h 409"/>
                <a:gd name="T74" fmla="*/ 104 w 411"/>
                <a:gd name="T75" fmla="*/ 76 h 409"/>
                <a:gd name="T76" fmla="*/ 134 w 411"/>
                <a:gd name="T77" fmla="*/ 58 h 409"/>
                <a:gd name="T78" fmla="*/ 168 w 411"/>
                <a:gd name="T79" fmla="*/ 45 h 409"/>
                <a:gd name="T80" fmla="*/ 206 w 411"/>
                <a:gd name="T81" fmla="*/ 42 h 409"/>
                <a:gd name="T82" fmla="*/ 243 w 411"/>
                <a:gd name="T83" fmla="*/ 45 h 409"/>
                <a:gd name="T84" fmla="*/ 278 w 411"/>
                <a:gd name="T85" fmla="*/ 58 h 409"/>
                <a:gd name="T86" fmla="*/ 308 w 411"/>
                <a:gd name="T87" fmla="*/ 76 h 409"/>
                <a:gd name="T88" fmla="*/ 333 w 411"/>
                <a:gd name="T89" fmla="*/ 102 h 409"/>
                <a:gd name="T90" fmla="*/ 353 w 411"/>
                <a:gd name="T91" fmla="*/ 133 h 409"/>
                <a:gd name="T92" fmla="*/ 365 w 411"/>
                <a:gd name="T93" fmla="*/ 166 h 409"/>
                <a:gd name="T94" fmla="*/ 369 w 411"/>
                <a:gd name="T95" fmla="*/ 204 h 409"/>
                <a:gd name="T96" fmla="*/ 365 w 411"/>
                <a:gd name="T97" fmla="*/ 241 h 409"/>
                <a:gd name="T98" fmla="*/ 353 w 411"/>
                <a:gd name="T99" fmla="*/ 276 h 409"/>
                <a:gd name="T100" fmla="*/ 333 w 411"/>
                <a:gd name="T101" fmla="*/ 306 h 409"/>
                <a:gd name="T102" fmla="*/ 308 w 411"/>
                <a:gd name="T103" fmla="*/ 331 h 409"/>
                <a:gd name="T104" fmla="*/ 278 w 411"/>
                <a:gd name="T105" fmla="*/ 351 h 409"/>
                <a:gd name="T106" fmla="*/ 243 w 411"/>
                <a:gd name="T107" fmla="*/ 363 h 409"/>
                <a:gd name="T108" fmla="*/ 206 w 411"/>
                <a:gd name="T109" fmla="*/ 367 h 409"/>
                <a:gd name="T110" fmla="*/ 168 w 411"/>
                <a:gd name="T111" fmla="*/ 363 h 409"/>
                <a:gd name="T112" fmla="*/ 134 w 411"/>
                <a:gd name="T113" fmla="*/ 351 h 409"/>
                <a:gd name="T114" fmla="*/ 104 w 411"/>
                <a:gd name="T115" fmla="*/ 331 h 409"/>
                <a:gd name="T116" fmla="*/ 78 w 411"/>
                <a:gd name="T117" fmla="*/ 306 h 409"/>
                <a:gd name="T118" fmla="*/ 59 w 411"/>
                <a:gd name="T119" fmla="*/ 276 h 409"/>
                <a:gd name="T120" fmla="*/ 47 w 411"/>
                <a:gd name="T121" fmla="*/ 241 h 409"/>
                <a:gd name="T122" fmla="*/ 42 w 411"/>
                <a:gd name="T123" fmla="*/ 204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11" h="409">
                  <a:moveTo>
                    <a:pt x="0" y="204"/>
                  </a:moveTo>
                  <a:lnTo>
                    <a:pt x="5" y="246"/>
                  </a:lnTo>
                  <a:lnTo>
                    <a:pt x="17" y="285"/>
                  </a:lnTo>
                  <a:lnTo>
                    <a:pt x="36" y="319"/>
                  </a:lnTo>
                  <a:lnTo>
                    <a:pt x="60" y="349"/>
                  </a:lnTo>
                  <a:lnTo>
                    <a:pt x="92" y="375"/>
                  </a:lnTo>
                  <a:lnTo>
                    <a:pt x="126" y="393"/>
                  </a:lnTo>
                  <a:lnTo>
                    <a:pt x="165" y="405"/>
                  </a:lnTo>
                  <a:lnTo>
                    <a:pt x="206" y="409"/>
                  </a:lnTo>
                  <a:lnTo>
                    <a:pt x="248" y="405"/>
                  </a:lnTo>
                  <a:lnTo>
                    <a:pt x="285" y="393"/>
                  </a:lnTo>
                  <a:lnTo>
                    <a:pt x="321" y="375"/>
                  </a:lnTo>
                  <a:lnTo>
                    <a:pt x="351" y="349"/>
                  </a:lnTo>
                  <a:lnTo>
                    <a:pt x="375" y="319"/>
                  </a:lnTo>
                  <a:lnTo>
                    <a:pt x="395" y="285"/>
                  </a:lnTo>
                  <a:lnTo>
                    <a:pt x="407" y="246"/>
                  </a:lnTo>
                  <a:lnTo>
                    <a:pt x="411" y="204"/>
                  </a:lnTo>
                  <a:lnTo>
                    <a:pt x="407" y="163"/>
                  </a:lnTo>
                  <a:lnTo>
                    <a:pt x="395" y="124"/>
                  </a:lnTo>
                  <a:lnTo>
                    <a:pt x="375" y="90"/>
                  </a:lnTo>
                  <a:lnTo>
                    <a:pt x="351" y="60"/>
                  </a:lnTo>
                  <a:lnTo>
                    <a:pt x="321" y="34"/>
                  </a:lnTo>
                  <a:lnTo>
                    <a:pt x="285" y="15"/>
                  </a:lnTo>
                  <a:lnTo>
                    <a:pt x="248" y="3"/>
                  </a:lnTo>
                  <a:lnTo>
                    <a:pt x="206" y="0"/>
                  </a:lnTo>
                  <a:lnTo>
                    <a:pt x="165" y="3"/>
                  </a:lnTo>
                  <a:lnTo>
                    <a:pt x="126" y="15"/>
                  </a:lnTo>
                  <a:lnTo>
                    <a:pt x="92" y="34"/>
                  </a:lnTo>
                  <a:lnTo>
                    <a:pt x="60" y="60"/>
                  </a:lnTo>
                  <a:lnTo>
                    <a:pt x="36" y="90"/>
                  </a:lnTo>
                  <a:lnTo>
                    <a:pt x="17" y="124"/>
                  </a:lnTo>
                  <a:lnTo>
                    <a:pt x="5" y="163"/>
                  </a:lnTo>
                  <a:lnTo>
                    <a:pt x="0" y="204"/>
                  </a:lnTo>
                  <a:close/>
                  <a:moveTo>
                    <a:pt x="42" y="204"/>
                  </a:moveTo>
                  <a:lnTo>
                    <a:pt x="47" y="166"/>
                  </a:lnTo>
                  <a:lnTo>
                    <a:pt x="59" y="133"/>
                  </a:lnTo>
                  <a:lnTo>
                    <a:pt x="78" y="102"/>
                  </a:lnTo>
                  <a:lnTo>
                    <a:pt x="104" y="76"/>
                  </a:lnTo>
                  <a:lnTo>
                    <a:pt x="134" y="58"/>
                  </a:lnTo>
                  <a:lnTo>
                    <a:pt x="168" y="45"/>
                  </a:lnTo>
                  <a:lnTo>
                    <a:pt x="206" y="42"/>
                  </a:lnTo>
                  <a:lnTo>
                    <a:pt x="243" y="45"/>
                  </a:lnTo>
                  <a:lnTo>
                    <a:pt x="278" y="58"/>
                  </a:lnTo>
                  <a:lnTo>
                    <a:pt x="308" y="76"/>
                  </a:lnTo>
                  <a:lnTo>
                    <a:pt x="333" y="102"/>
                  </a:lnTo>
                  <a:lnTo>
                    <a:pt x="353" y="133"/>
                  </a:lnTo>
                  <a:lnTo>
                    <a:pt x="365" y="166"/>
                  </a:lnTo>
                  <a:lnTo>
                    <a:pt x="369" y="204"/>
                  </a:lnTo>
                  <a:lnTo>
                    <a:pt x="365" y="241"/>
                  </a:lnTo>
                  <a:lnTo>
                    <a:pt x="353" y="276"/>
                  </a:lnTo>
                  <a:lnTo>
                    <a:pt x="333" y="306"/>
                  </a:lnTo>
                  <a:lnTo>
                    <a:pt x="308" y="331"/>
                  </a:lnTo>
                  <a:lnTo>
                    <a:pt x="278" y="351"/>
                  </a:lnTo>
                  <a:lnTo>
                    <a:pt x="243" y="363"/>
                  </a:lnTo>
                  <a:lnTo>
                    <a:pt x="206" y="367"/>
                  </a:lnTo>
                  <a:lnTo>
                    <a:pt x="168" y="363"/>
                  </a:lnTo>
                  <a:lnTo>
                    <a:pt x="134" y="351"/>
                  </a:lnTo>
                  <a:lnTo>
                    <a:pt x="104" y="331"/>
                  </a:lnTo>
                  <a:lnTo>
                    <a:pt x="78" y="306"/>
                  </a:lnTo>
                  <a:lnTo>
                    <a:pt x="59" y="276"/>
                  </a:lnTo>
                  <a:lnTo>
                    <a:pt x="47" y="241"/>
                  </a:lnTo>
                  <a:lnTo>
                    <a:pt x="42" y="204"/>
                  </a:lnTo>
                  <a:close/>
                </a:path>
              </a:pathLst>
            </a:custGeom>
            <a:solidFill>
              <a:srgbClr val="F8F8F8"/>
            </a:solidFill>
            <a:ln w="1905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4601" name="Freeform 26"/>
            <p:cNvSpPr>
              <a:spLocks noChangeArrowheads="1"/>
            </p:cNvSpPr>
            <p:nvPr/>
          </p:nvSpPr>
          <p:spPr bwMode="auto">
            <a:xfrm>
              <a:off x="2064" y="3269"/>
              <a:ext cx="141" cy="229"/>
            </a:xfrm>
            <a:custGeom>
              <a:avLst/>
              <a:gdLst>
                <a:gd name="T0" fmla="*/ 32 w 141"/>
                <a:gd name="T1" fmla="*/ 229 h 229"/>
                <a:gd name="T2" fmla="*/ 24 w 141"/>
                <a:gd name="T3" fmla="*/ 229 h 229"/>
                <a:gd name="T4" fmla="*/ 18 w 141"/>
                <a:gd name="T5" fmla="*/ 228 h 229"/>
                <a:gd name="T6" fmla="*/ 12 w 141"/>
                <a:gd name="T7" fmla="*/ 225 h 229"/>
                <a:gd name="T8" fmla="*/ 8 w 141"/>
                <a:gd name="T9" fmla="*/ 222 h 229"/>
                <a:gd name="T10" fmla="*/ 5 w 141"/>
                <a:gd name="T11" fmla="*/ 217 h 229"/>
                <a:gd name="T12" fmla="*/ 3 w 141"/>
                <a:gd name="T13" fmla="*/ 213 h 229"/>
                <a:gd name="T14" fmla="*/ 2 w 141"/>
                <a:gd name="T15" fmla="*/ 207 h 229"/>
                <a:gd name="T16" fmla="*/ 0 w 141"/>
                <a:gd name="T17" fmla="*/ 199 h 229"/>
                <a:gd name="T18" fmla="*/ 2 w 141"/>
                <a:gd name="T19" fmla="*/ 190 h 229"/>
                <a:gd name="T20" fmla="*/ 5 w 141"/>
                <a:gd name="T21" fmla="*/ 181 h 229"/>
                <a:gd name="T22" fmla="*/ 11 w 141"/>
                <a:gd name="T23" fmla="*/ 172 h 229"/>
                <a:gd name="T24" fmla="*/ 18 w 141"/>
                <a:gd name="T25" fmla="*/ 162 h 229"/>
                <a:gd name="T26" fmla="*/ 80 w 141"/>
                <a:gd name="T27" fmla="*/ 88 h 229"/>
                <a:gd name="T28" fmla="*/ 83 w 141"/>
                <a:gd name="T29" fmla="*/ 84 h 229"/>
                <a:gd name="T30" fmla="*/ 86 w 141"/>
                <a:gd name="T31" fmla="*/ 79 h 229"/>
                <a:gd name="T32" fmla="*/ 87 w 141"/>
                <a:gd name="T33" fmla="*/ 73 h 229"/>
                <a:gd name="T34" fmla="*/ 89 w 141"/>
                <a:gd name="T35" fmla="*/ 69 h 229"/>
                <a:gd name="T36" fmla="*/ 87 w 141"/>
                <a:gd name="T37" fmla="*/ 63 h 229"/>
                <a:gd name="T38" fmla="*/ 86 w 141"/>
                <a:gd name="T39" fmla="*/ 58 h 229"/>
                <a:gd name="T40" fmla="*/ 83 w 141"/>
                <a:gd name="T41" fmla="*/ 55 h 229"/>
                <a:gd name="T42" fmla="*/ 78 w 141"/>
                <a:gd name="T43" fmla="*/ 51 h 229"/>
                <a:gd name="T44" fmla="*/ 74 w 141"/>
                <a:gd name="T45" fmla="*/ 49 h 229"/>
                <a:gd name="T46" fmla="*/ 68 w 141"/>
                <a:gd name="T47" fmla="*/ 49 h 229"/>
                <a:gd name="T48" fmla="*/ 63 w 141"/>
                <a:gd name="T49" fmla="*/ 49 h 229"/>
                <a:gd name="T50" fmla="*/ 59 w 141"/>
                <a:gd name="T51" fmla="*/ 51 h 229"/>
                <a:gd name="T52" fmla="*/ 56 w 141"/>
                <a:gd name="T53" fmla="*/ 55 h 229"/>
                <a:gd name="T54" fmla="*/ 53 w 141"/>
                <a:gd name="T55" fmla="*/ 58 h 229"/>
                <a:gd name="T56" fmla="*/ 51 w 141"/>
                <a:gd name="T57" fmla="*/ 64 h 229"/>
                <a:gd name="T58" fmla="*/ 50 w 141"/>
                <a:gd name="T59" fmla="*/ 69 h 229"/>
                <a:gd name="T60" fmla="*/ 51 w 141"/>
                <a:gd name="T61" fmla="*/ 75 h 229"/>
                <a:gd name="T62" fmla="*/ 53 w 141"/>
                <a:gd name="T63" fmla="*/ 81 h 229"/>
                <a:gd name="T64" fmla="*/ 56 w 141"/>
                <a:gd name="T65" fmla="*/ 85 h 229"/>
                <a:gd name="T66" fmla="*/ 62 w 141"/>
                <a:gd name="T67" fmla="*/ 91 h 229"/>
                <a:gd name="T68" fmla="*/ 30 w 141"/>
                <a:gd name="T69" fmla="*/ 129 h 229"/>
                <a:gd name="T70" fmla="*/ 17 w 141"/>
                <a:gd name="T71" fmla="*/ 115 h 229"/>
                <a:gd name="T72" fmla="*/ 9 w 141"/>
                <a:gd name="T73" fmla="*/ 102 h 229"/>
                <a:gd name="T74" fmla="*/ 3 w 141"/>
                <a:gd name="T75" fmla="*/ 87 h 229"/>
                <a:gd name="T76" fmla="*/ 2 w 141"/>
                <a:gd name="T77" fmla="*/ 70 h 229"/>
                <a:gd name="T78" fmla="*/ 5 w 141"/>
                <a:gd name="T79" fmla="*/ 51 h 229"/>
                <a:gd name="T80" fmla="*/ 11 w 141"/>
                <a:gd name="T81" fmla="*/ 34 h 229"/>
                <a:gd name="T82" fmla="*/ 21 w 141"/>
                <a:gd name="T83" fmla="*/ 19 h 229"/>
                <a:gd name="T84" fmla="*/ 35 w 141"/>
                <a:gd name="T85" fmla="*/ 9 h 229"/>
                <a:gd name="T86" fmla="*/ 51 w 141"/>
                <a:gd name="T87" fmla="*/ 1 h 229"/>
                <a:gd name="T88" fmla="*/ 71 w 141"/>
                <a:gd name="T89" fmla="*/ 0 h 229"/>
                <a:gd name="T90" fmla="*/ 89 w 141"/>
                <a:gd name="T91" fmla="*/ 1 h 229"/>
                <a:gd name="T92" fmla="*/ 105 w 141"/>
                <a:gd name="T93" fmla="*/ 7 h 229"/>
                <a:gd name="T94" fmla="*/ 119 w 141"/>
                <a:gd name="T95" fmla="*/ 19 h 229"/>
                <a:gd name="T96" fmla="*/ 129 w 141"/>
                <a:gd name="T97" fmla="*/ 33 h 229"/>
                <a:gd name="T98" fmla="*/ 135 w 141"/>
                <a:gd name="T99" fmla="*/ 49 h 229"/>
                <a:gd name="T100" fmla="*/ 137 w 141"/>
                <a:gd name="T101" fmla="*/ 69 h 229"/>
                <a:gd name="T102" fmla="*/ 134 w 141"/>
                <a:gd name="T103" fmla="*/ 91 h 229"/>
                <a:gd name="T104" fmla="*/ 122 w 141"/>
                <a:gd name="T105" fmla="*/ 115 h 229"/>
                <a:gd name="T106" fmla="*/ 101 w 141"/>
                <a:gd name="T107" fmla="*/ 139 h 229"/>
                <a:gd name="T108" fmla="*/ 99 w 141"/>
                <a:gd name="T109" fmla="*/ 142 h 229"/>
                <a:gd name="T110" fmla="*/ 66 w 141"/>
                <a:gd name="T111" fmla="*/ 177 h 229"/>
                <a:gd name="T112" fmla="*/ 141 w 141"/>
                <a:gd name="T113" fmla="*/ 177 h 229"/>
                <a:gd name="T114" fmla="*/ 141 w 141"/>
                <a:gd name="T115" fmla="*/ 229 h 229"/>
                <a:gd name="T116" fmla="*/ 32 w 141"/>
                <a:gd name="T117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1" h="229">
                  <a:moveTo>
                    <a:pt x="32" y="229"/>
                  </a:moveTo>
                  <a:lnTo>
                    <a:pt x="24" y="229"/>
                  </a:lnTo>
                  <a:lnTo>
                    <a:pt x="18" y="228"/>
                  </a:lnTo>
                  <a:lnTo>
                    <a:pt x="12" y="225"/>
                  </a:lnTo>
                  <a:lnTo>
                    <a:pt x="8" y="222"/>
                  </a:lnTo>
                  <a:lnTo>
                    <a:pt x="5" y="217"/>
                  </a:lnTo>
                  <a:lnTo>
                    <a:pt x="3" y="213"/>
                  </a:lnTo>
                  <a:lnTo>
                    <a:pt x="2" y="207"/>
                  </a:lnTo>
                  <a:lnTo>
                    <a:pt x="0" y="199"/>
                  </a:lnTo>
                  <a:lnTo>
                    <a:pt x="2" y="190"/>
                  </a:lnTo>
                  <a:lnTo>
                    <a:pt x="5" y="181"/>
                  </a:lnTo>
                  <a:lnTo>
                    <a:pt x="11" y="172"/>
                  </a:lnTo>
                  <a:lnTo>
                    <a:pt x="18" y="162"/>
                  </a:lnTo>
                  <a:lnTo>
                    <a:pt x="80" y="88"/>
                  </a:lnTo>
                  <a:lnTo>
                    <a:pt x="83" y="84"/>
                  </a:lnTo>
                  <a:lnTo>
                    <a:pt x="86" y="79"/>
                  </a:lnTo>
                  <a:lnTo>
                    <a:pt x="87" y="73"/>
                  </a:lnTo>
                  <a:lnTo>
                    <a:pt x="89" y="69"/>
                  </a:lnTo>
                  <a:lnTo>
                    <a:pt x="87" y="63"/>
                  </a:lnTo>
                  <a:lnTo>
                    <a:pt x="86" y="58"/>
                  </a:lnTo>
                  <a:lnTo>
                    <a:pt x="83" y="55"/>
                  </a:lnTo>
                  <a:lnTo>
                    <a:pt x="78" y="51"/>
                  </a:lnTo>
                  <a:lnTo>
                    <a:pt x="74" y="49"/>
                  </a:lnTo>
                  <a:lnTo>
                    <a:pt x="68" y="49"/>
                  </a:lnTo>
                  <a:lnTo>
                    <a:pt x="63" y="49"/>
                  </a:lnTo>
                  <a:lnTo>
                    <a:pt x="59" y="51"/>
                  </a:lnTo>
                  <a:lnTo>
                    <a:pt x="56" y="55"/>
                  </a:lnTo>
                  <a:lnTo>
                    <a:pt x="53" y="58"/>
                  </a:lnTo>
                  <a:lnTo>
                    <a:pt x="51" y="64"/>
                  </a:lnTo>
                  <a:lnTo>
                    <a:pt x="50" y="69"/>
                  </a:lnTo>
                  <a:lnTo>
                    <a:pt x="51" y="75"/>
                  </a:lnTo>
                  <a:lnTo>
                    <a:pt x="53" y="81"/>
                  </a:lnTo>
                  <a:lnTo>
                    <a:pt x="56" y="85"/>
                  </a:lnTo>
                  <a:lnTo>
                    <a:pt x="62" y="91"/>
                  </a:lnTo>
                  <a:lnTo>
                    <a:pt x="30" y="129"/>
                  </a:lnTo>
                  <a:lnTo>
                    <a:pt x="17" y="115"/>
                  </a:lnTo>
                  <a:lnTo>
                    <a:pt x="9" y="102"/>
                  </a:lnTo>
                  <a:lnTo>
                    <a:pt x="3" y="87"/>
                  </a:lnTo>
                  <a:lnTo>
                    <a:pt x="2" y="70"/>
                  </a:lnTo>
                  <a:lnTo>
                    <a:pt x="5" y="51"/>
                  </a:lnTo>
                  <a:lnTo>
                    <a:pt x="11" y="34"/>
                  </a:lnTo>
                  <a:lnTo>
                    <a:pt x="21" y="19"/>
                  </a:lnTo>
                  <a:lnTo>
                    <a:pt x="35" y="9"/>
                  </a:lnTo>
                  <a:lnTo>
                    <a:pt x="51" y="1"/>
                  </a:lnTo>
                  <a:lnTo>
                    <a:pt x="71" y="0"/>
                  </a:lnTo>
                  <a:lnTo>
                    <a:pt x="89" y="1"/>
                  </a:lnTo>
                  <a:lnTo>
                    <a:pt x="105" y="7"/>
                  </a:lnTo>
                  <a:lnTo>
                    <a:pt x="119" y="19"/>
                  </a:lnTo>
                  <a:lnTo>
                    <a:pt x="129" y="33"/>
                  </a:lnTo>
                  <a:lnTo>
                    <a:pt x="135" y="49"/>
                  </a:lnTo>
                  <a:lnTo>
                    <a:pt x="137" y="69"/>
                  </a:lnTo>
                  <a:lnTo>
                    <a:pt x="134" y="91"/>
                  </a:lnTo>
                  <a:lnTo>
                    <a:pt x="122" y="115"/>
                  </a:lnTo>
                  <a:lnTo>
                    <a:pt x="101" y="139"/>
                  </a:lnTo>
                  <a:lnTo>
                    <a:pt x="99" y="142"/>
                  </a:lnTo>
                  <a:lnTo>
                    <a:pt x="66" y="177"/>
                  </a:lnTo>
                  <a:lnTo>
                    <a:pt x="141" y="177"/>
                  </a:lnTo>
                  <a:lnTo>
                    <a:pt x="141" y="229"/>
                  </a:lnTo>
                  <a:lnTo>
                    <a:pt x="32" y="229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4602" name="Freeform 27"/>
            <p:cNvSpPr>
              <a:spLocks noChangeArrowheads="1"/>
            </p:cNvSpPr>
            <p:nvPr/>
          </p:nvSpPr>
          <p:spPr bwMode="auto">
            <a:xfrm>
              <a:off x="1946" y="3333"/>
              <a:ext cx="102" cy="113"/>
            </a:xfrm>
            <a:custGeom>
              <a:avLst/>
              <a:gdLst>
                <a:gd name="T0" fmla="*/ 0 w 102"/>
                <a:gd name="T1" fmla="*/ 113 h 113"/>
                <a:gd name="T2" fmla="*/ 33 w 102"/>
                <a:gd name="T3" fmla="*/ 54 h 113"/>
                <a:gd name="T4" fmla="*/ 3 w 102"/>
                <a:gd name="T5" fmla="*/ 0 h 113"/>
                <a:gd name="T6" fmla="*/ 33 w 102"/>
                <a:gd name="T7" fmla="*/ 0 h 113"/>
                <a:gd name="T8" fmla="*/ 51 w 102"/>
                <a:gd name="T9" fmla="*/ 33 h 113"/>
                <a:gd name="T10" fmla="*/ 70 w 102"/>
                <a:gd name="T11" fmla="*/ 0 h 113"/>
                <a:gd name="T12" fmla="*/ 99 w 102"/>
                <a:gd name="T13" fmla="*/ 0 h 113"/>
                <a:gd name="T14" fmla="*/ 69 w 102"/>
                <a:gd name="T15" fmla="*/ 54 h 113"/>
                <a:gd name="T16" fmla="*/ 102 w 102"/>
                <a:gd name="T17" fmla="*/ 113 h 113"/>
                <a:gd name="T18" fmla="*/ 72 w 102"/>
                <a:gd name="T19" fmla="*/ 113 h 113"/>
                <a:gd name="T20" fmla="*/ 51 w 102"/>
                <a:gd name="T21" fmla="*/ 75 h 113"/>
                <a:gd name="T22" fmla="*/ 30 w 102"/>
                <a:gd name="T23" fmla="*/ 113 h 113"/>
                <a:gd name="T24" fmla="*/ 0 w 102"/>
                <a:gd name="T25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13">
                  <a:moveTo>
                    <a:pt x="0" y="113"/>
                  </a:moveTo>
                  <a:lnTo>
                    <a:pt x="33" y="54"/>
                  </a:lnTo>
                  <a:lnTo>
                    <a:pt x="3" y="0"/>
                  </a:lnTo>
                  <a:lnTo>
                    <a:pt x="33" y="0"/>
                  </a:lnTo>
                  <a:lnTo>
                    <a:pt x="51" y="33"/>
                  </a:lnTo>
                  <a:lnTo>
                    <a:pt x="70" y="0"/>
                  </a:lnTo>
                  <a:lnTo>
                    <a:pt x="99" y="0"/>
                  </a:lnTo>
                  <a:lnTo>
                    <a:pt x="69" y="54"/>
                  </a:lnTo>
                  <a:lnTo>
                    <a:pt x="102" y="113"/>
                  </a:lnTo>
                  <a:lnTo>
                    <a:pt x="72" y="113"/>
                  </a:lnTo>
                  <a:lnTo>
                    <a:pt x="51" y="75"/>
                  </a:lnTo>
                  <a:lnTo>
                    <a:pt x="30" y="113"/>
                  </a:lnTo>
                  <a:lnTo>
                    <a:pt x="0" y="113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4603" name="Group 28"/>
          <p:cNvGrpSpPr>
            <a:grpSpLocks/>
          </p:cNvGrpSpPr>
          <p:nvPr/>
        </p:nvGrpSpPr>
        <p:grpSpPr bwMode="auto">
          <a:xfrm>
            <a:off x="5383213" y="2466975"/>
            <a:ext cx="809625" cy="809625"/>
            <a:chOff x="3349" y="3250"/>
            <a:chExt cx="380" cy="380"/>
          </a:xfrm>
        </p:grpSpPr>
        <p:sp>
          <p:nvSpPr>
            <p:cNvPr id="24604" name="Freeform 29"/>
            <p:cNvSpPr>
              <a:spLocks noChangeArrowheads="1"/>
            </p:cNvSpPr>
            <p:nvPr/>
          </p:nvSpPr>
          <p:spPr bwMode="auto">
            <a:xfrm>
              <a:off x="3349" y="3250"/>
              <a:ext cx="380" cy="190"/>
            </a:xfrm>
            <a:custGeom>
              <a:avLst/>
              <a:gdLst>
                <a:gd name="T0" fmla="*/ 204 w 409"/>
                <a:gd name="T1" fmla="*/ 0 h 207"/>
                <a:gd name="T2" fmla="*/ 246 w 409"/>
                <a:gd name="T3" fmla="*/ 5 h 207"/>
                <a:gd name="T4" fmla="*/ 285 w 409"/>
                <a:gd name="T5" fmla="*/ 17 h 207"/>
                <a:gd name="T6" fmla="*/ 319 w 409"/>
                <a:gd name="T7" fmla="*/ 36 h 207"/>
                <a:gd name="T8" fmla="*/ 349 w 409"/>
                <a:gd name="T9" fmla="*/ 60 h 207"/>
                <a:gd name="T10" fmla="*/ 375 w 409"/>
                <a:gd name="T11" fmla="*/ 92 h 207"/>
                <a:gd name="T12" fmla="*/ 393 w 409"/>
                <a:gd name="T13" fmla="*/ 126 h 207"/>
                <a:gd name="T14" fmla="*/ 405 w 409"/>
                <a:gd name="T15" fmla="*/ 164 h 207"/>
                <a:gd name="T16" fmla="*/ 409 w 409"/>
                <a:gd name="T17" fmla="*/ 206 h 207"/>
                <a:gd name="T18" fmla="*/ 409 w 409"/>
                <a:gd name="T19" fmla="*/ 207 h 207"/>
                <a:gd name="T20" fmla="*/ 409 w 409"/>
                <a:gd name="T21" fmla="*/ 207 h 207"/>
                <a:gd name="T22" fmla="*/ 358 w 409"/>
                <a:gd name="T23" fmla="*/ 207 h 207"/>
                <a:gd name="T24" fmla="*/ 270 w 409"/>
                <a:gd name="T25" fmla="*/ 69 h 207"/>
                <a:gd name="T26" fmla="*/ 270 w 409"/>
                <a:gd name="T27" fmla="*/ 108 h 207"/>
                <a:gd name="T28" fmla="*/ 204 w 409"/>
                <a:gd name="T29" fmla="*/ 108 h 207"/>
                <a:gd name="T30" fmla="*/ 204 w 409"/>
                <a:gd name="T31" fmla="*/ 42 h 207"/>
                <a:gd name="T32" fmla="*/ 168 w 409"/>
                <a:gd name="T33" fmla="*/ 47 h 207"/>
                <a:gd name="T34" fmla="*/ 133 w 409"/>
                <a:gd name="T35" fmla="*/ 59 h 207"/>
                <a:gd name="T36" fmla="*/ 102 w 409"/>
                <a:gd name="T37" fmla="*/ 78 h 207"/>
                <a:gd name="T38" fmla="*/ 78 w 409"/>
                <a:gd name="T39" fmla="*/ 104 h 207"/>
                <a:gd name="T40" fmla="*/ 58 w 409"/>
                <a:gd name="T41" fmla="*/ 134 h 207"/>
                <a:gd name="T42" fmla="*/ 46 w 409"/>
                <a:gd name="T43" fmla="*/ 168 h 207"/>
                <a:gd name="T44" fmla="*/ 42 w 409"/>
                <a:gd name="T45" fmla="*/ 206 h 207"/>
                <a:gd name="T46" fmla="*/ 42 w 409"/>
                <a:gd name="T47" fmla="*/ 207 h 207"/>
                <a:gd name="T48" fmla="*/ 42 w 409"/>
                <a:gd name="T49" fmla="*/ 207 h 207"/>
                <a:gd name="T50" fmla="*/ 0 w 409"/>
                <a:gd name="T51" fmla="*/ 207 h 207"/>
                <a:gd name="T52" fmla="*/ 0 w 409"/>
                <a:gd name="T53" fmla="*/ 207 h 207"/>
                <a:gd name="T54" fmla="*/ 0 w 409"/>
                <a:gd name="T55" fmla="*/ 206 h 207"/>
                <a:gd name="T56" fmla="*/ 3 w 409"/>
                <a:gd name="T57" fmla="*/ 164 h 207"/>
                <a:gd name="T58" fmla="*/ 15 w 409"/>
                <a:gd name="T59" fmla="*/ 126 h 207"/>
                <a:gd name="T60" fmla="*/ 34 w 409"/>
                <a:gd name="T61" fmla="*/ 92 h 207"/>
                <a:gd name="T62" fmla="*/ 60 w 409"/>
                <a:gd name="T63" fmla="*/ 60 h 207"/>
                <a:gd name="T64" fmla="*/ 90 w 409"/>
                <a:gd name="T65" fmla="*/ 36 h 207"/>
                <a:gd name="T66" fmla="*/ 124 w 409"/>
                <a:gd name="T67" fmla="*/ 17 h 207"/>
                <a:gd name="T68" fmla="*/ 163 w 409"/>
                <a:gd name="T69" fmla="*/ 5 h 207"/>
                <a:gd name="T70" fmla="*/ 204 w 409"/>
                <a:gd name="T71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9" h="207">
                  <a:moveTo>
                    <a:pt x="204" y="0"/>
                  </a:moveTo>
                  <a:lnTo>
                    <a:pt x="246" y="5"/>
                  </a:lnTo>
                  <a:lnTo>
                    <a:pt x="285" y="17"/>
                  </a:lnTo>
                  <a:lnTo>
                    <a:pt x="319" y="36"/>
                  </a:lnTo>
                  <a:lnTo>
                    <a:pt x="349" y="60"/>
                  </a:lnTo>
                  <a:lnTo>
                    <a:pt x="375" y="92"/>
                  </a:lnTo>
                  <a:lnTo>
                    <a:pt x="393" y="126"/>
                  </a:lnTo>
                  <a:lnTo>
                    <a:pt x="405" y="164"/>
                  </a:lnTo>
                  <a:lnTo>
                    <a:pt x="409" y="206"/>
                  </a:lnTo>
                  <a:lnTo>
                    <a:pt x="409" y="207"/>
                  </a:lnTo>
                  <a:lnTo>
                    <a:pt x="358" y="207"/>
                  </a:lnTo>
                  <a:lnTo>
                    <a:pt x="270" y="69"/>
                  </a:lnTo>
                  <a:lnTo>
                    <a:pt x="270" y="108"/>
                  </a:lnTo>
                  <a:lnTo>
                    <a:pt x="204" y="108"/>
                  </a:lnTo>
                  <a:lnTo>
                    <a:pt x="204" y="42"/>
                  </a:lnTo>
                  <a:lnTo>
                    <a:pt x="168" y="47"/>
                  </a:lnTo>
                  <a:lnTo>
                    <a:pt x="133" y="59"/>
                  </a:lnTo>
                  <a:lnTo>
                    <a:pt x="102" y="78"/>
                  </a:lnTo>
                  <a:lnTo>
                    <a:pt x="78" y="104"/>
                  </a:lnTo>
                  <a:lnTo>
                    <a:pt x="58" y="134"/>
                  </a:lnTo>
                  <a:lnTo>
                    <a:pt x="46" y="168"/>
                  </a:lnTo>
                  <a:lnTo>
                    <a:pt x="42" y="206"/>
                  </a:lnTo>
                  <a:lnTo>
                    <a:pt x="42" y="207"/>
                  </a:lnTo>
                  <a:lnTo>
                    <a:pt x="0" y="207"/>
                  </a:lnTo>
                  <a:lnTo>
                    <a:pt x="0" y="206"/>
                  </a:lnTo>
                  <a:lnTo>
                    <a:pt x="3" y="164"/>
                  </a:lnTo>
                  <a:lnTo>
                    <a:pt x="15" y="126"/>
                  </a:lnTo>
                  <a:lnTo>
                    <a:pt x="34" y="92"/>
                  </a:lnTo>
                  <a:lnTo>
                    <a:pt x="60" y="60"/>
                  </a:lnTo>
                  <a:lnTo>
                    <a:pt x="90" y="36"/>
                  </a:lnTo>
                  <a:lnTo>
                    <a:pt x="124" y="17"/>
                  </a:lnTo>
                  <a:lnTo>
                    <a:pt x="163" y="5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4605" name="Freeform 30"/>
            <p:cNvSpPr>
              <a:spLocks noChangeArrowheads="1"/>
            </p:cNvSpPr>
            <p:nvPr/>
          </p:nvSpPr>
          <p:spPr bwMode="auto">
            <a:xfrm>
              <a:off x="3396" y="3313"/>
              <a:ext cx="143" cy="254"/>
            </a:xfrm>
            <a:custGeom>
              <a:avLst/>
              <a:gdLst>
                <a:gd name="T0" fmla="*/ 88 w 153"/>
                <a:gd name="T1" fmla="*/ 276 h 276"/>
                <a:gd name="T2" fmla="*/ 88 w 153"/>
                <a:gd name="T3" fmla="*/ 237 h 276"/>
                <a:gd name="T4" fmla="*/ 153 w 153"/>
                <a:gd name="T5" fmla="*/ 237 h 276"/>
                <a:gd name="T6" fmla="*/ 153 w 153"/>
                <a:gd name="T7" fmla="*/ 39 h 276"/>
                <a:gd name="T8" fmla="*/ 88 w 153"/>
                <a:gd name="T9" fmla="*/ 39 h 276"/>
                <a:gd name="T10" fmla="*/ 88 w 153"/>
                <a:gd name="T11" fmla="*/ 0 h 276"/>
                <a:gd name="T12" fmla="*/ 0 w 153"/>
                <a:gd name="T13" fmla="*/ 138 h 276"/>
                <a:gd name="T14" fmla="*/ 88 w 153"/>
                <a:gd name="T15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276">
                  <a:moveTo>
                    <a:pt x="88" y="276"/>
                  </a:moveTo>
                  <a:lnTo>
                    <a:pt x="88" y="237"/>
                  </a:lnTo>
                  <a:lnTo>
                    <a:pt x="153" y="237"/>
                  </a:lnTo>
                  <a:lnTo>
                    <a:pt x="153" y="39"/>
                  </a:lnTo>
                  <a:lnTo>
                    <a:pt x="88" y="39"/>
                  </a:lnTo>
                  <a:lnTo>
                    <a:pt x="88" y="0"/>
                  </a:lnTo>
                  <a:lnTo>
                    <a:pt x="0" y="138"/>
                  </a:lnTo>
                  <a:lnTo>
                    <a:pt x="88" y="276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4606" name="Freeform 31"/>
            <p:cNvSpPr>
              <a:spLocks noChangeArrowheads="1"/>
            </p:cNvSpPr>
            <p:nvPr/>
          </p:nvSpPr>
          <p:spPr bwMode="auto">
            <a:xfrm>
              <a:off x="3349" y="3440"/>
              <a:ext cx="380" cy="190"/>
            </a:xfrm>
            <a:custGeom>
              <a:avLst/>
              <a:gdLst>
                <a:gd name="T0" fmla="*/ 204 w 409"/>
                <a:gd name="T1" fmla="*/ 207 h 207"/>
                <a:gd name="T2" fmla="*/ 246 w 409"/>
                <a:gd name="T3" fmla="*/ 203 h 207"/>
                <a:gd name="T4" fmla="*/ 285 w 409"/>
                <a:gd name="T5" fmla="*/ 191 h 207"/>
                <a:gd name="T6" fmla="*/ 319 w 409"/>
                <a:gd name="T7" fmla="*/ 173 h 207"/>
                <a:gd name="T8" fmla="*/ 349 w 409"/>
                <a:gd name="T9" fmla="*/ 147 h 207"/>
                <a:gd name="T10" fmla="*/ 375 w 409"/>
                <a:gd name="T11" fmla="*/ 117 h 207"/>
                <a:gd name="T12" fmla="*/ 393 w 409"/>
                <a:gd name="T13" fmla="*/ 83 h 207"/>
                <a:gd name="T14" fmla="*/ 405 w 409"/>
                <a:gd name="T15" fmla="*/ 44 h 207"/>
                <a:gd name="T16" fmla="*/ 409 w 409"/>
                <a:gd name="T17" fmla="*/ 2 h 207"/>
                <a:gd name="T18" fmla="*/ 409 w 409"/>
                <a:gd name="T19" fmla="*/ 2 h 207"/>
                <a:gd name="T20" fmla="*/ 409 w 409"/>
                <a:gd name="T21" fmla="*/ 0 h 207"/>
                <a:gd name="T22" fmla="*/ 358 w 409"/>
                <a:gd name="T23" fmla="*/ 0 h 207"/>
                <a:gd name="T24" fmla="*/ 270 w 409"/>
                <a:gd name="T25" fmla="*/ 138 h 207"/>
                <a:gd name="T26" fmla="*/ 270 w 409"/>
                <a:gd name="T27" fmla="*/ 99 h 207"/>
                <a:gd name="T28" fmla="*/ 204 w 409"/>
                <a:gd name="T29" fmla="*/ 99 h 207"/>
                <a:gd name="T30" fmla="*/ 204 w 409"/>
                <a:gd name="T31" fmla="*/ 165 h 207"/>
                <a:gd name="T32" fmla="*/ 168 w 409"/>
                <a:gd name="T33" fmla="*/ 161 h 207"/>
                <a:gd name="T34" fmla="*/ 133 w 409"/>
                <a:gd name="T35" fmla="*/ 149 h 207"/>
                <a:gd name="T36" fmla="*/ 102 w 409"/>
                <a:gd name="T37" fmla="*/ 129 h 207"/>
                <a:gd name="T38" fmla="*/ 78 w 409"/>
                <a:gd name="T39" fmla="*/ 104 h 207"/>
                <a:gd name="T40" fmla="*/ 58 w 409"/>
                <a:gd name="T41" fmla="*/ 74 h 207"/>
                <a:gd name="T42" fmla="*/ 46 w 409"/>
                <a:gd name="T43" fmla="*/ 39 h 207"/>
                <a:gd name="T44" fmla="*/ 42 w 409"/>
                <a:gd name="T45" fmla="*/ 2 h 207"/>
                <a:gd name="T46" fmla="*/ 42 w 409"/>
                <a:gd name="T47" fmla="*/ 2 h 207"/>
                <a:gd name="T48" fmla="*/ 42 w 409"/>
                <a:gd name="T49" fmla="*/ 0 h 207"/>
                <a:gd name="T50" fmla="*/ 0 w 409"/>
                <a:gd name="T51" fmla="*/ 0 h 207"/>
                <a:gd name="T52" fmla="*/ 0 w 409"/>
                <a:gd name="T53" fmla="*/ 2 h 207"/>
                <a:gd name="T54" fmla="*/ 0 w 409"/>
                <a:gd name="T55" fmla="*/ 2 h 207"/>
                <a:gd name="T56" fmla="*/ 3 w 409"/>
                <a:gd name="T57" fmla="*/ 44 h 207"/>
                <a:gd name="T58" fmla="*/ 15 w 409"/>
                <a:gd name="T59" fmla="*/ 83 h 207"/>
                <a:gd name="T60" fmla="*/ 34 w 409"/>
                <a:gd name="T61" fmla="*/ 117 h 207"/>
                <a:gd name="T62" fmla="*/ 60 w 409"/>
                <a:gd name="T63" fmla="*/ 147 h 207"/>
                <a:gd name="T64" fmla="*/ 90 w 409"/>
                <a:gd name="T65" fmla="*/ 173 h 207"/>
                <a:gd name="T66" fmla="*/ 124 w 409"/>
                <a:gd name="T67" fmla="*/ 191 h 207"/>
                <a:gd name="T68" fmla="*/ 163 w 409"/>
                <a:gd name="T69" fmla="*/ 203 h 207"/>
                <a:gd name="T70" fmla="*/ 204 w 409"/>
                <a:gd name="T71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9" h="207">
                  <a:moveTo>
                    <a:pt x="204" y="207"/>
                  </a:moveTo>
                  <a:lnTo>
                    <a:pt x="246" y="203"/>
                  </a:lnTo>
                  <a:lnTo>
                    <a:pt x="285" y="191"/>
                  </a:lnTo>
                  <a:lnTo>
                    <a:pt x="319" y="173"/>
                  </a:lnTo>
                  <a:lnTo>
                    <a:pt x="349" y="147"/>
                  </a:lnTo>
                  <a:lnTo>
                    <a:pt x="375" y="117"/>
                  </a:lnTo>
                  <a:lnTo>
                    <a:pt x="393" y="83"/>
                  </a:lnTo>
                  <a:lnTo>
                    <a:pt x="405" y="44"/>
                  </a:lnTo>
                  <a:lnTo>
                    <a:pt x="409" y="2"/>
                  </a:lnTo>
                  <a:lnTo>
                    <a:pt x="409" y="0"/>
                  </a:lnTo>
                  <a:lnTo>
                    <a:pt x="358" y="0"/>
                  </a:lnTo>
                  <a:lnTo>
                    <a:pt x="270" y="138"/>
                  </a:lnTo>
                  <a:lnTo>
                    <a:pt x="270" y="99"/>
                  </a:lnTo>
                  <a:lnTo>
                    <a:pt x="204" y="99"/>
                  </a:lnTo>
                  <a:lnTo>
                    <a:pt x="204" y="165"/>
                  </a:lnTo>
                  <a:lnTo>
                    <a:pt x="168" y="161"/>
                  </a:lnTo>
                  <a:lnTo>
                    <a:pt x="133" y="149"/>
                  </a:lnTo>
                  <a:lnTo>
                    <a:pt x="102" y="129"/>
                  </a:lnTo>
                  <a:lnTo>
                    <a:pt x="78" y="104"/>
                  </a:lnTo>
                  <a:lnTo>
                    <a:pt x="58" y="74"/>
                  </a:lnTo>
                  <a:lnTo>
                    <a:pt x="46" y="39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3" y="44"/>
                  </a:lnTo>
                  <a:lnTo>
                    <a:pt x="15" y="83"/>
                  </a:lnTo>
                  <a:lnTo>
                    <a:pt x="34" y="117"/>
                  </a:lnTo>
                  <a:lnTo>
                    <a:pt x="60" y="147"/>
                  </a:lnTo>
                  <a:lnTo>
                    <a:pt x="90" y="173"/>
                  </a:lnTo>
                  <a:lnTo>
                    <a:pt x="124" y="191"/>
                  </a:lnTo>
                  <a:lnTo>
                    <a:pt x="163" y="203"/>
                  </a:lnTo>
                  <a:lnTo>
                    <a:pt x="204" y="207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24607" name="Text Box 32"/>
          <p:cNvSpPr txBox="1">
            <a:spLocks noChangeArrowheads="1"/>
          </p:cNvSpPr>
          <p:nvPr/>
        </p:nvSpPr>
        <p:spPr bwMode="auto">
          <a:xfrm>
            <a:off x="1025525" y="5514975"/>
            <a:ext cx="68992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 b="1">
                <a:ea typeface="宋体" pitchFamily="2" charset="-122"/>
              </a:rPr>
              <a:t>ThemeGallery is a Design Digital Content &amp; Contents mall developed by Guild Design Inc.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5" name="Group 2"/>
          <p:cNvGrpSpPr>
            <a:grpSpLocks/>
          </p:cNvGrpSpPr>
          <p:nvPr/>
        </p:nvGrpSpPr>
        <p:grpSpPr bwMode="auto">
          <a:xfrm>
            <a:off x="2128838" y="5267325"/>
            <a:ext cx="4927600" cy="531813"/>
            <a:chOff x="1341" y="1723"/>
            <a:chExt cx="3104" cy="335"/>
          </a:xfrm>
        </p:grpSpPr>
        <p:sp>
          <p:nvSpPr>
            <p:cNvPr id="6146" name="AutoShape 3"/>
            <p:cNvSpPr>
              <a:spLocks noChangeArrowheads="1"/>
            </p:cNvSpPr>
            <p:nvPr/>
          </p:nvSpPr>
          <p:spPr bwMode="auto">
            <a:xfrm>
              <a:off x="1341" y="1723"/>
              <a:ext cx="3104" cy="335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28575">
              <a:solidFill>
                <a:srgbClr val="FFFFFF"/>
              </a:solidFill>
              <a:round/>
              <a:headEnd/>
              <a:tailEnd/>
            </a:ln>
            <a:effectLst>
              <a:outerShdw dist="7184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6147" name="AutoShape 4"/>
            <p:cNvSpPr>
              <a:spLocks noChangeArrowheads="1"/>
            </p:cNvSpPr>
            <p:nvPr/>
          </p:nvSpPr>
          <p:spPr bwMode="auto">
            <a:xfrm>
              <a:off x="1366" y="1735"/>
              <a:ext cx="3068" cy="148"/>
            </a:xfrm>
            <a:prstGeom prst="roundRect">
              <a:avLst>
                <a:gd name="adj" fmla="val 31505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</p:grpSp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2547938" y="5353050"/>
            <a:ext cx="4114800" cy="3667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solidFill>
                  <a:schemeClr val="bg1"/>
                </a:solidFill>
                <a:ea typeface="宋体" pitchFamily="2" charset="-122"/>
              </a:rPr>
              <a:t>Click to add Title</a:t>
            </a:r>
          </a:p>
        </p:txBody>
      </p:sp>
      <p:grpSp>
        <p:nvGrpSpPr>
          <p:cNvPr id="6149" name="Group 6"/>
          <p:cNvGrpSpPr>
            <a:grpSpLocks/>
          </p:cNvGrpSpPr>
          <p:nvPr/>
        </p:nvGrpSpPr>
        <p:grpSpPr bwMode="auto">
          <a:xfrm>
            <a:off x="2128838" y="4410075"/>
            <a:ext cx="4927600" cy="531813"/>
            <a:chOff x="1341" y="1723"/>
            <a:chExt cx="3104" cy="335"/>
          </a:xfrm>
        </p:grpSpPr>
        <p:sp>
          <p:nvSpPr>
            <p:cNvPr id="6150" name="AutoShape 7"/>
            <p:cNvSpPr>
              <a:spLocks noChangeArrowheads="1"/>
            </p:cNvSpPr>
            <p:nvPr/>
          </p:nvSpPr>
          <p:spPr bwMode="auto">
            <a:xfrm>
              <a:off x="1341" y="1723"/>
              <a:ext cx="3104" cy="335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28575">
              <a:solidFill>
                <a:srgbClr val="FFFFFF"/>
              </a:solidFill>
              <a:round/>
              <a:headEnd/>
              <a:tailEnd/>
            </a:ln>
            <a:effectLst>
              <a:outerShdw dist="7184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6151" name="AutoShape 8"/>
            <p:cNvSpPr>
              <a:spLocks noChangeArrowheads="1"/>
            </p:cNvSpPr>
            <p:nvPr/>
          </p:nvSpPr>
          <p:spPr bwMode="auto">
            <a:xfrm>
              <a:off x="1366" y="1735"/>
              <a:ext cx="3068" cy="148"/>
            </a:xfrm>
            <a:prstGeom prst="roundRect">
              <a:avLst>
                <a:gd name="adj" fmla="val 31505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1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</p:grpSp>
      <p:sp>
        <p:nvSpPr>
          <p:cNvPr id="6152" name="Text Box 9"/>
          <p:cNvSpPr txBox="1">
            <a:spLocks noChangeArrowheads="1"/>
          </p:cNvSpPr>
          <p:nvPr/>
        </p:nvSpPr>
        <p:spPr bwMode="auto">
          <a:xfrm>
            <a:off x="2547938" y="4495800"/>
            <a:ext cx="4114800" cy="3667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solidFill>
                  <a:schemeClr val="bg1"/>
                </a:solidFill>
                <a:ea typeface="宋体" pitchFamily="2" charset="-122"/>
              </a:rPr>
              <a:t>Click to add Title</a:t>
            </a:r>
          </a:p>
        </p:txBody>
      </p:sp>
      <p:grpSp>
        <p:nvGrpSpPr>
          <p:cNvPr id="6153" name="Group 10"/>
          <p:cNvGrpSpPr>
            <a:grpSpLocks/>
          </p:cNvGrpSpPr>
          <p:nvPr/>
        </p:nvGrpSpPr>
        <p:grpSpPr bwMode="auto">
          <a:xfrm>
            <a:off x="2128838" y="3571875"/>
            <a:ext cx="4927600" cy="531813"/>
            <a:chOff x="1341" y="1723"/>
            <a:chExt cx="3104" cy="335"/>
          </a:xfrm>
        </p:grpSpPr>
        <p:sp>
          <p:nvSpPr>
            <p:cNvPr id="6154" name="AutoShape 11"/>
            <p:cNvSpPr>
              <a:spLocks noChangeArrowheads="1"/>
            </p:cNvSpPr>
            <p:nvPr/>
          </p:nvSpPr>
          <p:spPr bwMode="auto">
            <a:xfrm>
              <a:off x="1341" y="1723"/>
              <a:ext cx="3104" cy="335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28575">
              <a:solidFill>
                <a:srgbClr val="FFFFFF"/>
              </a:solidFill>
              <a:round/>
              <a:headEnd/>
              <a:tailEnd/>
            </a:ln>
            <a:effectLst>
              <a:outerShdw dist="7184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6155" name="AutoShape 12"/>
            <p:cNvSpPr>
              <a:spLocks noChangeArrowheads="1"/>
            </p:cNvSpPr>
            <p:nvPr/>
          </p:nvSpPr>
          <p:spPr bwMode="auto">
            <a:xfrm>
              <a:off x="1366" y="1735"/>
              <a:ext cx="3068" cy="148"/>
            </a:xfrm>
            <a:prstGeom prst="roundRect">
              <a:avLst>
                <a:gd name="adj" fmla="val 31505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2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</p:grpSp>
      <p:sp>
        <p:nvSpPr>
          <p:cNvPr id="6156" name="Text Box 13"/>
          <p:cNvSpPr txBox="1">
            <a:spLocks noChangeArrowheads="1"/>
          </p:cNvSpPr>
          <p:nvPr/>
        </p:nvSpPr>
        <p:spPr bwMode="auto">
          <a:xfrm>
            <a:off x="2547938" y="3657600"/>
            <a:ext cx="4114800" cy="3667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solidFill>
                  <a:schemeClr val="bg1"/>
                </a:solidFill>
                <a:ea typeface="宋体" pitchFamily="2" charset="-122"/>
              </a:rPr>
              <a:t>Click to add Title</a:t>
            </a:r>
          </a:p>
        </p:txBody>
      </p:sp>
      <p:sp>
        <p:nvSpPr>
          <p:cNvPr id="6157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pitchFamily="2" charset="-122"/>
              </a:rPr>
              <a:t>Contents</a:t>
            </a:r>
            <a:endParaRPr lang="en-US" altLang="zh-CN" smtClean="0">
              <a:solidFill>
                <a:schemeClr val="accent1"/>
              </a:solidFill>
              <a:ea typeface="宋体" pitchFamily="2" charset="-122"/>
            </a:endParaRPr>
          </a:p>
        </p:txBody>
      </p:sp>
      <p:sp>
        <p:nvSpPr>
          <p:cNvPr id="6158" name="AutoShape 15"/>
          <p:cNvSpPr>
            <a:spLocks noChangeArrowheads="1"/>
          </p:cNvSpPr>
          <p:nvPr/>
        </p:nvSpPr>
        <p:spPr bwMode="auto">
          <a:xfrm>
            <a:off x="1273175" y="1493838"/>
            <a:ext cx="6553200" cy="8667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altLang="zh-CN">
                <a:solidFill>
                  <a:srgbClr val="000000"/>
                </a:solidFill>
                <a:ea typeface="宋体" pitchFamily="2" charset="-122"/>
              </a:rPr>
              <a:t>ThemeGallery is a Design Digital Content &amp; Contents mall </a:t>
            </a:r>
          </a:p>
          <a:p>
            <a:pPr algn="ctr"/>
            <a:r>
              <a:rPr lang="en-US" altLang="zh-CN">
                <a:solidFill>
                  <a:srgbClr val="000000"/>
                </a:solidFill>
                <a:ea typeface="宋体" pitchFamily="2" charset="-122"/>
              </a:rPr>
              <a:t>developed by Guild Design Inc.</a:t>
            </a:r>
          </a:p>
        </p:txBody>
      </p:sp>
      <p:sp>
        <p:nvSpPr>
          <p:cNvPr id="6159" name="AutoShape 16"/>
          <p:cNvSpPr>
            <a:spLocks noChangeArrowheads="1"/>
          </p:cNvSpPr>
          <p:nvPr/>
        </p:nvSpPr>
        <p:spPr bwMode="auto">
          <a:xfrm>
            <a:off x="1792288" y="3486150"/>
            <a:ext cx="685800" cy="685800"/>
          </a:xfrm>
          <a:prstGeom prst="diamond">
            <a:avLst/>
          </a:prstGeom>
          <a:solidFill>
            <a:schemeClr val="accent2"/>
          </a:solidFill>
          <a:ln w="25400">
            <a:solidFill>
              <a:schemeClr val="bg1"/>
            </a:solidFill>
            <a:miter lim="800000"/>
            <a:headEnd/>
            <a:tailEnd/>
          </a:ln>
          <a:effectLst>
            <a:outerShdw dist="762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6160" name="Text Box 17"/>
          <p:cNvSpPr txBox="1">
            <a:spLocks noChangeArrowheads="1"/>
          </p:cNvSpPr>
          <p:nvPr/>
        </p:nvSpPr>
        <p:spPr bwMode="auto">
          <a:xfrm>
            <a:off x="1946275" y="3584575"/>
            <a:ext cx="354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chemeClr val="bg1"/>
                </a:solidFill>
                <a:ea typeface="宋体" pitchFamily="2" charset="-122"/>
              </a:rPr>
              <a:t>2</a:t>
            </a:r>
          </a:p>
        </p:txBody>
      </p:sp>
      <p:sp>
        <p:nvSpPr>
          <p:cNvPr id="6161" name="AutoShape 18"/>
          <p:cNvSpPr>
            <a:spLocks noChangeArrowheads="1"/>
          </p:cNvSpPr>
          <p:nvPr/>
        </p:nvSpPr>
        <p:spPr bwMode="auto">
          <a:xfrm>
            <a:off x="1792288" y="4324350"/>
            <a:ext cx="685800" cy="685800"/>
          </a:xfrm>
          <a:prstGeom prst="diamond">
            <a:avLst/>
          </a:prstGeom>
          <a:solidFill>
            <a:schemeClr val="accent1"/>
          </a:solidFill>
          <a:ln w="25400">
            <a:solidFill>
              <a:schemeClr val="bg1"/>
            </a:solidFill>
            <a:miter lim="800000"/>
            <a:headEnd/>
            <a:tailEnd/>
          </a:ln>
          <a:effectLst>
            <a:outerShdw dist="762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6162" name="Text Box 19"/>
          <p:cNvSpPr txBox="1">
            <a:spLocks noChangeArrowheads="1"/>
          </p:cNvSpPr>
          <p:nvPr/>
        </p:nvSpPr>
        <p:spPr bwMode="auto">
          <a:xfrm>
            <a:off x="1946275" y="4422775"/>
            <a:ext cx="354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chemeClr val="bg1"/>
                </a:solidFill>
                <a:ea typeface="宋体" pitchFamily="2" charset="-122"/>
              </a:rPr>
              <a:t>3</a:t>
            </a:r>
          </a:p>
        </p:txBody>
      </p:sp>
      <p:sp>
        <p:nvSpPr>
          <p:cNvPr id="6163" name="AutoShape 20"/>
          <p:cNvSpPr>
            <a:spLocks noChangeArrowheads="1"/>
          </p:cNvSpPr>
          <p:nvPr/>
        </p:nvSpPr>
        <p:spPr bwMode="auto">
          <a:xfrm>
            <a:off x="1790700" y="5205413"/>
            <a:ext cx="685800" cy="685800"/>
          </a:xfrm>
          <a:prstGeom prst="diamond">
            <a:avLst/>
          </a:prstGeom>
          <a:solidFill>
            <a:schemeClr val="folHlink"/>
          </a:solidFill>
          <a:ln w="25400">
            <a:solidFill>
              <a:schemeClr val="bg1"/>
            </a:solidFill>
            <a:miter lim="800000"/>
            <a:headEnd/>
            <a:tailEnd/>
          </a:ln>
          <a:effectLst>
            <a:outerShdw dist="762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6164" name="Text Box 21"/>
          <p:cNvSpPr txBox="1">
            <a:spLocks noChangeArrowheads="1"/>
          </p:cNvSpPr>
          <p:nvPr/>
        </p:nvSpPr>
        <p:spPr bwMode="auto">
          <a:xfrm>
            <a:off x="1944688" y="5303838"/>
            <a:ext cx="3540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chemeClr val="bg1"/>
                </a:solidFill>
                <a:ea typeface="宋体" pitchFamily="2" charset="-122"/>
              </a:rPr>
              <a:t>4</a:t>
            </a:r>
          </a:p>
        </p:txBody>
      </p:sp>
      <p:grpSp>
        <p:nvGrpSpPr>
          <p:cNvPr id="6165" name="Group 22"/>
          <p:cNvGrpSpPr>
            <a:grpSpLocks/>
          </p:cNvGrpSpPr>
          <p:nvPr/>
        </p:nvGrpSpPr>
        <p:grpSpPr bwMode="auto">
          <a:xfrm>
            <a:off x="2128838" y="2735263"/>
            <a:ext cx="4927600" cy="531812"/>
            <a:chOff x="1341" y="1723"/>
            <a:chExt cx="3104" cy="335"/>
          </a:xfrm>
        </p:grpSpPr>
        <p:sp>
          <p:nvSpPr>
            <p:cNvPr id="6166" name="AutoShape 23"/>
            <p:cNvSpPr>
              <a:spLocks noChangeArrowheads="1"/>
            </p:cNvSpPr>
            <p:nvPr/>
          </p:nvSpPr>
          <p:spPr bwMode="auto">
            <a:xfrm>
              <a:off x="1341" y="1723"/>
              <a:ext cx="3104" cy="335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28575">
              <a:solidFill>
                <a:srgbClr val="FFFFFF"/>
              </a:solidFill>
              <a:round/>
              <a:headEnd/>
              <a:tailEnd/>
            </a:ln>
            <a:effectLst>
              <a:outerShdw dist="7184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6167" name="AutoShape 24"/>
            <p:cNvSpPr>
              <a:spLocks noChangeArrowheads="1"/>
            </p:cNvSpPr>
            <p:nvPr/>
          </p:nvSpPr>
          <p:spPr bwMode="auto">
            <a:xfrm>
              <a:off x="1366" y="1735"/>
              <a:ext cx="3068" cy="148"/>
            </a:xfrm>
            <a:prstGeom prst="roundRect">
              <a:avLst>
                <a:gd name="adj" fmla="val 31505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hlink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</p:grpSp>
      <p:sp>
        <p:nvSpPr>
          <p:cNvPr id="6168" name="Text Box 25"/>
          <p:cNvSpPr txBox="1">
            <a:spLocks noChangeArrowheads="1"/>
          </p:cNvSpPr>
          <p:nvPr/>
        </p:nvSpPr>
        <p:spPr bwMode="auto">
          <a:xfrm>
            <a:off x="2547938" y="2820988"/>
            <a:ext cx="4114800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solidFill>
                  <a:schemeClr val="bg1"/>
                </a:solidFill>
                <a:ea typeface="宋体" pitchFamily="2" charset="-122"/>
              </a:rPr>
              <a:t>Click to add Title</a:t>
            </a:r>
          </a:p>
        </p:txBody>
      </p:sp>
      <p:sp>
        <p:nvSpPr>
          <p:cNvPr id="6169" name="AutoShape 26"/>
          <p:cNvSpPr>
            <a:spLocks noChangeArrowheads="1"/>
          </p:cNvSpPr>
          <p:nvPr/>
        </p:nvSpPr>
        <p:spPr bwMode="auto">
          <a:xfrm>
            <a:off x="1792288" y="2647950"/>
            <a:ext cx="685800" cy="685800"/>
          </a:xfrm>
          <a:prstGeom prst="diamond">
            <a:avLst/>
          </a:prstGeom>
          <a:solidFill>
            <a:schemeClr val="hlink"/>
          </a:solidFill>
          <a:ln w="25400">
            <a:solidFill>
              <a:schemeClr val="bg1"/>
            </a:solidFill>
            <a:miter lim="800000"/>
            <a:headEnd/>
            <a:tailEnd/>
          </a:ln>
          <a:effectLst>
            <a:outerShdw dist="762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6170" name="Text Box 27"/>
          <p:cNvSpPr txBox="1">
            <a:spLocks noChangeArrowheads="1"/>
          </p:cNvSpPr>
          <p:nvPr/>
        </p:nvSpPr>
        <p:spPr bwMode="auto">
          <a:xfrm>
            <a:off x="1946275" y="2746375"/>
            <a:ext cx="354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chemeClr val="bg1"/>
                </a:solidFill>
                <a:ea typeface="宋体" pitchFamily="2" charset="-122"/>
              </a:rPr>
              <a:t>1</a:t>
            </a:r>
          </a:p>
        </p:txBody>
      </p:sp>
      <p:pic>
        <p:nvPicPr>
          <p:cNvPr id="6171" name="Picture 28" descr="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98"/>
          <a:stretch>
            <a:fillRect/>
          </a:stretch>
        </p:blipFill>
        <p:spPr bwMode="auto">
          <a:xfrm>
            <a:off x="7286625" y="0"/>
            <a:ext cx="185737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/>
          <p:cNvSpPr>
            <a:spLocks noChangeArrowheads="1"/>
          </p:cNvSpPr>
          <p:nvPr/>
        </p:nvSpPr>
        <p:spPr bwMode="ltGray">
          <a:xfrm>
            <a:off x="4264025" y="2058988"/>
            <a:ext cx="3702050" cy="1066800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accent1">
                  <a:gamma/>
                  <a:shade val="82353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25400">
            <a:solidFill>
              <a:srgbClr val="FEFFFF"/>
            </a:solidFill>
            <a:rou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29699" name="AutoShape 3"/>
          <p:cNvSpPr>
            <a:spLocks noChangeArrowheads="1"/>
          </p:cNvSpPr>
          <p:nvPr/>
        </p:nvSpPr>
        <p:spPr bwMode="ltGray">
          <a:xfrm>
            <a:off x="4267200" y="3386138"/>
            <a:ext cx="3702050" cy="1066800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accent2">
                  <a:gamma/>
                  <a:shade val="82353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25400">
            <a:solidFill>
              <a:srgbClr val="FEFFFF"/>
            </a:solidFill>
            <a:rou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29700" name="AutoShape 4"/>
          <p:cNvSpPr>
            <a:spLocks noChangeArrowheads="1"/>
          </p:cNvSpPr>
          <p:nvPr/>
        </p:nvSpPr>
        <p:spPr bwMode="ltGray">
          <a:xfrm>
            <a:off x="4270375" y="4716463"/>
            <a:ext cx="3702050" cy="1066800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folHlink">
                  <a:gamma/>
                  <a:shade val="82353"/>
                  <a:invGamma/>
                </a:schemeClr>
              </a:gs>
              <a:gs pos="100000">
                <a:schemeClr val="folHlink"/>
              </a:gs>
            </a:gsLst>
            <a:lin ang="5400000" scaled="1"/>
          </a:gradFill>
          <a:ln w="25400">
            <a:solidFill>
              <a:srgbClr val="FEFFFF"/>
            </a:solidFill>
            <a:rou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pic>
        <p:nvPicPr>
          <p:cNvPr id="25604" name="Picture 5" descr="Picture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0700" y="2109788"/>
            <a:ext cx="792163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6" descr="Picture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7525" y="3440113"/>
            <a:ext cx="79375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7" descr="Picture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5938" y="4764088"/>
            <a:ext cx="792162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607" name="Group 8"/>
          <p:cNvGrpSpPr>
            <a:grpSpLocks/>
          </p:cNvGrpSpPr>
          <p:nvPr/>
        </p:nvGrpSpPr>
        <p:grpSpPr bwMode="auto">
          <a:xfrm>
            <a:off x="1071563" y="1825625"/>
            <a:ext cx="1879600" cy="1825625"/>
            <a:chOff x="2457" y="2000"/>
            <a:chExt cx="901" cy="888"/>
          </a:xfrm>
        </p:grpSpPr>
        <p:pic>
          <p:nvPicPr>
            <p:cNvPr id="25608" name="Picture 9" descr="circuler_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7" y="2000"/>
              <a:ext cx="901" cy="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06" name="Oval 10"/>
            <p:cNvSpPr>
              <a:spLocks noChangeArrowheads="1"/>
            </p:cNvSpPr>
            <p:nvPr/>
          </p:nvSpPr>
          <p:spPr bwMode="ltGray">
            <a:xfrm>
              <a:off x="2457" y="2000"/>
              <a:ext cx="895" cy="888"/>
            </a:xfrm>
            <a:prstGeom prst="ellipse">
              <a:avLst/>
            </a:prstGeom>
            <a:gradFill rotWithShape="1">
              <a:gsLst>
                <a:gs pos="0">
                  <a:srgbClr val="F8F8F8">
                    <a:gamma/>
                    <a:shade val="26275"/>
                    <a:invGamma/>
                    <a:alpha val="89999"/>
                  </a:srgbClr>
                </a:gs>
                <a:gs pos="50000">
                  <a:srgbClr val="F8F8F8">
                    <a:alpha val="45000"/>
                  </a:srgbClr>
                </a:gs>
                <a:gs pos="100000">
                  <a:srgbClr val="F8F8F8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25610" name="Freeform 11"/>
            <p:cNvSpPr>
              <a:spLocks noChangeArrowheads="1"/>
            </p:cNvSpPr>
            <p:nvPr/>
          </p:nvSpPr>
          <p:spPr bwMode="auto">
            <a:xfrm>
              <a:off x="2550" y="2018"/>
              <a:ext cx="703" cy="308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25611" name="Group 12"/>
            <p:cNvGrpSpPr>
              <a:grpSpLocks/>
            </p:cNvGrpSpPr>
            <p:nvPr/>
          </p:nvGrpSpPr>
          <p:grpSpPr bwMode="auto">
            <a:xfrm rot="-1297425" flipH="1" flipV="1">
              <a:off x="2525" y="2693"/>
              <a:ext cx="781" cy="188"/>
              <a:chOff x="2532" y="1051"/>
              <a:chExt cx="893" cy="246"/>
            </a:xfrm>
          </p:grpSpPr>
          <p:grpSp>
            <p:nvGrpSpPr>
              <p:cNvPr id="25612" name="Group 13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5613" name="AutoShape 14"/>
                <p:cNvSpPr>
                  <a:spLocks noChangeArrowheads="1"/>
                </p:cNvSpPr>
                <p:nvPr/>
              </p:nvSpPr>
              <p:spPr bwMode="auto">
                <a:xfrm rot="5263130">
                  <a:off x="1858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5614" name="AutoShape 15"/>
                <p:cNvSpPr>
                  <a:spLocks noChangeArrowheads="1"/>
                </p:cNvSpPr>
                <p:nvPr/>
              </p:nvSpPr>
              <p:spPr bwMode="auto">
                <a:xfrm rot="6078281">
                  <a:off x="1994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5615" name="AutoShape 16"/>
                <p:cNvSpPr>
                  <a:spLocks noChangeArrowheads="1"/>
                </p:cNvSpPr>
                <p:nvPr/>
              </p:nvSpPr>
              <p:spPr bwMode="auto">
                <a:xfrm rot="6373927">
                  <a:off x="2070" y="229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5616" name="AutoShape 17"/>
                <p:cNvSpPr>
                  <a:spLocks noChangeArrowheads="1"/>
                </p:cNvSpPr>
                <p:nvPr/>
              </p:nvSpPr>
              <p:spPr bwMode="auto">
                <a:xfrm rot="6906312">
                  <a:off x="2160" y="232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</p:grpSp>
          <p:grpSp>
            <p:nvGrpSpPr>
              <p:cNvPr id="25617" name="Group 18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5618" name="AutoShape 19"/>
                <p:cNvSpPr>
                  <a:spLocks noChangeArrowheads="1"/>
                </p:cNvSpPr>
                <p:nvPr/>
              </p:nvSpPr>
              <p:spPr bwMode="auto">
                <a:xfrm rot="5263130">
                  <a:off x="1858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5619" name="AutoShape 20"/>
                <p:cNvSpPr>
                  <a:spLocks noChangeArrowheads="1"/>
                </p:cNvSpPr>
                <p:nvPr/>
              </p:nvSpPr>
              <p:spPr bwMode="auto">
                <a:xfrm rot="6078281">
                  <a:off x="1994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5620" name="AutoShape 21"/>
                <p:cNvSpPr>
                  <a:spLocks noChangeArrowheads="1"/>
                </p:cNvSpPr>
                <p:nvPr/>
              </p:nvSpPr>
              <p:spPr bwMode="auto">
                <a:xfrm rot="6373927">
                  <a:off x="2070" y="229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5621" name="AutoShape 22"/>
                <p:cNvSpPr>
                  <a:spLocks noChangeArrowheads="1"/>
                </p:cNvSpPr>
                <p:nvPr/>
              </p:nvSpPr>
              <p:spPr bwMode="auto">
                <a:xfrm rot="6906312">
                  <a:off x="2160" y="232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</p:grpSp>
        </p:grpSp>
      </p:grpSp>
      <p:grpSp>
        <p:nvGrpSpPr>
          <p:cNvPr id="25622" name="Group 23"/>
          <p:cNvGrpSpPr>
            <a:grpSpLocks/>
          </p:cNvGrpSpPr>
          <p:nvPr/>
        </p:nvGrpSpPr>
        <p:grpSpPr bwMode="auto">
          <a:xfrm>
            <a:off x="1119188" y="4181475"/>
            <a:ext cx="1879600" cy="1825625"/>
            <a:chOff x="2457" y="2000"/>
            <a:chExt cx="901" cy="888"/>
          </a:xfrm>
        </p:grpSpPr>
        <p:pic>
          <p:nvPicPr>
            <p:cNvPr id="25623" name="Picture 24" descr="circuler_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7" y="2000"/>
              <a:ext cx="901" cy="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21" name="Oval 25"/>
            <p:cNvSpPr>
              <a:spLocks noChangeArrowheads="1"/>
            </p:cNvSpPr>
            <p:nvPr/>
          </p:nvSpPr>
          <p:spPr bwMode="ltGray">
            <a:xfrm>
              <a:off x="2457" y="2000"/>
              <a:ext cx="895" cy="888"/>
            </a:xfrm>
            <a:prstGeom prst="ellipse">
              <a:avLst/>
            </a:prstGeom>
            <a:gradFill rotWithShape="1">
              <a:gsLst>
                <a:gs pos="0">
                  <a:srgbClr val="F8F8F8">
                    <a:gamma/>
                    <a:shade val="26275"/>
                    <a:invGamma/>
                    <a:alpha val="89999"/>
                  </a:srgbClr>
                </a:gs>
                <a:gs pos="50000">
                  <a:srgbClr val="F8F8F8">
                    <a:alpha val="45000"/>
                  </a:srgbClr>
                </a:gs>
                <a:gs pos="100000">
                  <a:srgbClr val="F8F8F8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25625" name="Freeform 26"/>
            <p:cNvSpPr>
              <a:spLocks noChangeArrowheads="1"/>
            </p:cNvSpPr>
            <p:nvPr/>
          </p:nvSpPr>
          <p:spPr bwMode="auto">
            <a:xfrm>
              <a:off x="2550" y="2018"/>
              <a:ext cx="703" cy="308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25626" name="Group 27"/>
            <p:cNvGrpSpPr>
              <a:grpSpLocks/>
            </p:cNvGrpSpPr>
            <p:nvPr/>
          </p:nvGrpSpPr>
          <p:grpSpPr bwMode="auto">
            <a:xfrm rot="-1297425" flipH="1" flipV="1">
              <a:off x="2525" y="2693"/>
              <a:ext cx="781" cy="188"/>
              <a:chOff x="2532" y="1051"/>
              <a:chExt cx="893" cy="246"/>
            </a:xfrm>
          </p:grpSpPr>
          <p:grpSp>
            <p:nvGrpSpPr>
              <p:cNvPr id="25627" name="Group 28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5628" name="AutoShape 29"/>
                <p:cNvSpPr>
                  <a:spLocks noChangeArrowheads="1"/>
                </p:cNvSpPr>
                <p:nvPr/>
              </p:nvSpPr>
              <p:spPr bwMode="auto">
                <a:xfrm rot="5263130">
                  <a:off x="1858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5629" name="AutoShape 30"/>
                <p:cNvSpPr>
                  <a:spLocks noChangeArrowheads="1"/>
                </p:cNvSpPr>
                <p:nvPr/>
              </p:nvSpPr>
              <p:spPr bwMode="auto">
                <a:xfrm rot="6078281">
                  <a:off x="1994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5630" name="AutoShape 31"/>
                <p:cNvSpPr>
                  <a:spLocks noChangeArrowheads="1"/>
                </p:cNvSpPr>
                <p:nvPr/>
              </p:nvSpPr>
              <p:spPr bwMode="auto">
                <a:xfrm rot="6373927">
                  <a:off x="2070" y="229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5631" name="AutoShape 32"/>
                <p:cNvSpPr>
                  <a:spLocks noChangeArrowheads="1"/>
                </p:cNvSpPr>
                <p:nvPr/>
              </p:nvSpPr>
              <p:spPr bwMode="auto">
                <a:xfrm rot="6906312">
                  <a:off x="2160" y="232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</p:grpSp>
          <p:grpSp>
            <p:nvGrpSpPr>
              <p:cNvPr id="25632" name="Group 33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5633" name="AutoShape 34"/>
                <p:cNvSpPr>
                  <a:spLocks noChangeArrowheads="1"/>
                </p:cNvSpPr>
                <p:nvPr/>
              </p:nvSpPr>
              <p:spPr bwMode="auto">
                <a:xfrm rot="5263130">
                  <a:off x="1858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5634" name="AutoShape 35"/>
                <p:cNvSpPr>
                  <a:spLocks noChangeArrowheads="1"/>
                </p:cNvSpPr>
                <p:nvPr/>
              </p:nvSpPr>
              <p:spPr bwMode="auto">
                <a:xfrm rot="6078281">
                  <a:off x="1994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5635" name="AutoShape 36"/>
                <p:cNvSpPr>
                  <a:spLocks noChangeArrowheads="1"/>
                </p:cNvSpPr>
                <p:nvPr/>
              </p:nvSpPr>
              <p:spPr bwMode="auto">
                <a:xfrm rot="6373927">
                  <a:off x="2070" y="229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5636" name="AutoShape 37"/>
                <p:cNvSpPr>
                  <a:spLocks noChangeArrowheads="1"/>
                </p:cNvSpPr>
                <p:nvPr/>
              </p:nvSpPr>
              <p:spPr bwMode="auto">
                <a:xfrm rot="6906312">
                  <a:off x="2160" y="232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</p:grpSp>
        </p:grpSp>
      </p:grpSp>
      <p:sp>
        <p:nvSpPr>
          <p:cNvPr id="25637" name="Rectangle 38"/>
          <p:cNvSpPr>
            <a:spLocks noChangeArrowheads="1"/>
          </p:cNvSpPr>
          <p:nvPr/>
        </p:nvSpPr>
        <p:spPr bwMode="auto">
          <a:xfrm>
            <a:off x="4398963" y="3517900"/>
            <a:ext cx="3425825" cy="7524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>
                <a:solidFill>
                  <a:srgbClr val="FEFFFF"/>
                </a:solidFill>
                <a:ea typeface="宋体" pitchFamily="2" charset="-122"/>
              </a:rPr>
              <a:t>Description of the </a:t>
            </a:r>
          </a:p>
          <a:p>
            <a:pPr algn="ctr">
              <a:lnSpc>
                <a:spcPct val="120000"/>
              </a:lnSpc>
            </a:pPr>
            <a:r>
              <a:rPr lang="en-US" altLang="zh-CN" b="1">
                <a:solidFill>
                  <a:srgbClr val="FEFFFF"/>
                </a:solidFill>
                <a:ea typeface="宋体" pitchFamily="2" charset="-122"/>
              </a:rPr>
              <a:t>company’s sub contents</a:t>
            </a:r>
          </a:p>
        </p:txBody>
      </p:sp>
      <p:sp>
        <p:nvSpPr>
          <p:cNvPr id="25638" name="Rectangle 39"/>
          <p:cNvSpPr>
            <a:spLocks noChangeArrowheads="1"/>
          </p:cNvSpPr>
          <p:nvPr/>
        </p:nvSpPr>
        <p:spPr bwMode="auto">
          <a:xfrm>
            <a:off x="4398963" y="2182813"/>
            <a:ext cx="3425825" cy="7524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>
                <a:solidFill>
                  <a:srgbClr val="FEFFFF"/>
                </a:solidFill>
                <a:ea typeface="宋体" pitchFamily="2" charset="-122"/>
              </a:rPr>
              <a:t>Description of the </a:t>
            </a:r>
          </a:p>
          <a:p>
            <a:pPr algn="ctr">
              <a:lnSpc>
                <a:spcPct val="120000"/>
              </a:lnSpc>
            </a:pPr>
            <a:r>
              <a:rPr lang="en-US" altLang="zh-CN" b="1">
                <a:solidFill>
                  <a:srgbClr val="FEFFFF"/>
                </a:solidFill>
                <a:ea typeface="宋体" pitchFamily="2" charset="-122"/>
              </a:rPr>
              <a:t>company’s sub contents</a:t>
            </a:r>
          </a:p>
        </p:txBody>
      </p:sp>
      <p:sp>
        <p:nvSpPr>
          <p:cNvPr id="25639" name="Rectangle 40"/>
          <p:cNvSpPr>
            <a:spLocks noChangeArrowheads="1"/>
          </p:cNvSpPr>
          <p:nvPr/>
        </p:nvSpPr>
        <p:spPr bwMode="auto">
          <a:xfrm>
            <a:off x="4398963" y="4830763"/>
            <a:ext cx="3425825" cy="7524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>
                <a:solidFill>
                  <a:srgbClr val="FEFFFF"/>
                </a:solidFill>
                <a:ea typeface="宋体" pitchFamily="2" charset="-122"/>
              </a:rPr>
              <a:t>Description of the </a:t>
            </a:r>
          </a:p>
          <a:p>
            <a:pPr algn="ctr">
              <a:lnSpc>
                <a:spcPct val="120000"/>
              </a:lnSpc>
            </a:pPr>
            <a:r>
              <a:rPr lang="en-US" altLang="zh-CN" b="1">
                <a:solidFill>
                  <a:srgbClr val="FEFFFF"/>
                </a:solidFill>
                <a:ea typeface="宋体" pitchFamily="2" charset="-122"/>
              </a:rPr>
              <a:t>company’s sub contents</a:t>
            </a:r>
          </a:p>
        </p:txBody>
      </p:sp>
      <p:sp>
        <p:nvSpPr>
          <p:cNvPr id="29737" name="Text Box 41"/>
          <p:cNvSpPr txBox="1">
            <a:spLocks noChangeArrowheads="1"/>
          </p:cNvSpPr>
          <p:nvPr/>
        </p:nvSpPr>
        <p:spPr bwMode="auto">
          <a:xfrm>
            <a:off x="1066800" y="2435225"/>
            <a:ext cx="1905000" cy="735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  <a:buFontTx/>
              <a:buNone/>
              <a:defRPr/>
            </a:pP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Content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  <a:buFontTx/>
              <a:buNone/>
              <a:defRPr/>
            </a:pP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Title</a:t>
            </a:r>
          </a:p>
        </p:txBody>
      </p:sp>
      <p:sp>
        <p:nvSpPr>
          <p:cNvPr id="29738" name="Text Box 42"/>
          <p:cNvSpPr txBox="1">
            <a:spLocks noChangeArrowheads="1"/>
          </p:cNvSpPr>
          <p:nvPr/>
        </p:nvSpPr>
        <p:spPr bwMode="auto">
          <a:xfrm>
            <a:off x="1143000" y="4789488"/>
            <a:ext cx="1905000" cy="735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  <a:buFontTx/>
              <a:buNone/>
              <a:defRPr/>
            </a:pP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Content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  <a:buFontTx/>
              <a:buNone/>
              <a:defRPr/>
            </a:pP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Title</a:t>
            </a:r>
          </a:p>
        </p:txBody>
      </p:sp>
      <p:sp>
        <p:nvSpPr>
          <p:cNvPr id="25642" name="Freeform 43"/>
          <p:cNvSpPr>
            <a:spLocks noChangeArrowheads="1"/>
          </p:cNvSpPr>
          <p:nvPr/>
        </p:nvSpPr>
        <p:spPr bwMode="auto">
          <a:xfrm rot="-5400000">
            <a:off x="2874963" y="4722813"/>
            <a:ext cx="1622425" cy="968375"/>
          </a:xfrm>
          <a:custGeom>
            <a:avLst/>
            <a:gdLst>
              <a:gd name="T0" fmla="*/ 0 w 735"/>
              <a:gd name="T1" fmla="*/ 0 h 532"/>
              <a:gd name="T2" fmla="*/ 382 w 735"/>
              <a:gd name="T3" fmla="*/ 202 h 532"/>
              <a:gd name="T4" fmla="*/ 577 w 735"/>
              <a:gd name="T5" fmla="*/ 202 h 532"/>
              <a:gd name="T6" fmla="*/ 637 w 735"/>
              <a:gd name="T7" fmla="*/ 249 h 532"/>
              <a:gd name="T8" fmla="*/ 639 w 735"/>
              <a:gd name="T9" fmla="*/ 402 h 532"/>
              <a:gd name="T10" fmla="*/ 598 w 735"/>
              <a:gd name="T11" fmla="*/ 400 h 532"/>
              <a:gd name="T12" fmla="*/ 669 w 735"/>
              <a:gd name="T13" fmla="*/ 532 h 532"/>
              <a:gd name="T14" fmla="*/ 735 w 735"/>
              <a:gd name="T15" fmla="*/ 402 h 532"/>
              <a:gd name="T16" fmla="*/ 696 w 735"/>
              <a:gd name="T17" fmla="*/ 402 h 532"/>
              <a:gd name="T18" fmla="*/ 694 w 735"/>
              <a:gd name="T19" fmla="*/ 226 h 532"/>
              <a:gd name="T20" fmla="*/ 616 w 735"/>
              <a:gd name="T21" fmla="*/ 150 h 532"/>
              <a:gd name="T22" fmla="*/ 335 w 735"/>
              <a:gd name="T23" fmla="*/ 149 h 532"/>
              <a:gd name="T24" fmla="*/ 69 w 735"/>
              <a:gd name="T25" fmla="*/ 0 h 532"/>
              <a:gd name="T26" fmla="*/ 0 w 735"/>
              <a:gd name="T27" fmla="*/ 0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>
              <a:ea typeface="宋体" pitchFamily="2" charset="-122"/>
            </a:endParaRPr>
          </a:p>
        </p:txBody>
      </p:sp>
      <p:sp>
        <p:nvSpPr>
          <p:cNvPr id="25643" name="Freeform 44"/>
          <p:cNvSpPr>
            <a:spLocks noChangeArrowheads="1"/>
          </p:cNvSpPr>
          <p:nvPr/>
        </p:nvSpPr>
        <p:spPr bwMode="auto">
          <a:xfrm rot="-5400000">
            <a:off x="3440906" y="3374232"/>
            <a:ext cx="314325" cy="1096962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chemeClr val="tx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>
              <a:ea typeface="宋体" pitchFamily="2" charset="-122"/>
            </a:endParaRPr>
          </a:p>
        </p:txBody>
      </p:sp>
      <p:sp>
        <p:nvSpPr>
          <p:cNvPr id="25644" name="Freeform 45"/>
          <p:cNvSpPr>
            <a:spLocks noChangeArrowheads="1"/>
          </p:cNvSpPr>
          <p:nvPr/>
        </p:nvSpPr>
        <p:spPr bwMode="auto">
          <a:xfrm rot="16200000" flipH="1">
            <a:off x="2834482" y="2158206"/>
            <a:ext cx="1624012" cy="968375"/>
          </a:xfrm>
          <a:custGeom>
            <a:avLst/>
            <a:gdLst>
              <a:gd name="T0" fmla="*/ 0 w 735"/>
              <a:gd name="T1" fmla="*/ 0 h 532"/>
              <a:gd name="T2" fmla="*/ 382 w 735"/>
              <a:gd name="T3" fmla="*/ 202 h 532"/>
              <a:gd name="T4" fmla="*/ 577 w 735"/>
              <a:gd name="T5" fmla="*/ 202 h 532"/>
              <a:gd name="T6" fmla="*/ 637 w 735"/>
              <a:gd name="T7" fmla="*/ 249 h 532"/>
              <a:gd name="T8" fmla="*/ 639 w 735"/>
              <a:gd name="T9" fmla="*/ 402 h 532"/>
              <a:gd name="T10" fmla="*/ 598 w 735"/>
              <a:gd name="T11" fmla="*/ 400 h 532"/>
              <a:gd name="T12" fmla="*/ 669 w 735"/>
              <a:gd name="T13" fmla="*/ 532 h 532"/>
              <a:gd name="T14" fmla="*/ 735 w 735"/>
              <a:gd name="T15" fmla="*/ 402 h 532"/>
              <a:gd name="T16" fmla="*/ 696 w 735"/>
              <a:gd name="T17" fmla="*/ 402 h 532"/>
              <a:gd name="T18" fmla="*/ 694 w 735"/>
              <a:gd name="T19" fmla="*/ 226 h 532"/>
              <a:gd name="T20" fmla="*/ 616 w 735"/>
              <a:gd name="T21" fmla="*/ 150 h 532"/>
              <a:gd name="T22" fmla="*/ 335 w 735"/>
              <a:gd name="T23" fmla="*/ 149 h 532"/>
              <a:gd name="T24" fmla="*/ 69 w 735"/>
              <a:gd name="T25" fmla="*/ 0 h 532"/>
              <a:gd name="T26" fmla="*/ 0 w 735"/>
              <a:gd name="T27" fmla="*/ 0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>
              <a:ea typeface="宋体" pitchFamily="2" charset="-122"/>
            </a:endParaRPr>
          </a:p>
        </p:txBody>
      </p:sp>
      <p:sp>
        <p:nvSpPr>
          <p:cNvPr id="25645" name="Rectangle 4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pitchFamily="2" charset="-122"/>
              </a:rPr>
              <a:t>Click to edit title style</a:t>
            </a:r>
          </a:p>
        </p:txBody>
      </p:sp>
      <p:pic>
        <p:nvPicPr>
          <p:cNvPr id="25646" name="Picture 47" descr="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25"/>
          <a:stretch>
            <a:fillRect/>
          </a:stretch>
        </p:blipFill>
        <p:spPr bwMode="auto">
          <a:xfrm>
            <a:off x="7419975" y="0"/>
            <a:ext cx="1724025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num-1_t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2650" y="2347913"/>
            <a:ext cx="2747963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pitchFamily="2" charset="-122"/>
              </a:rPr>
              <a:t>Click to edit title style</a:t>
            </a:r>
          </a:p>
        </p:txBody>
      </p:sp>
      <p:sp>
        <p:nvSpPr>
          <p:cNvPr id="26627" name="AutoShape 4"/>
          <p:cNvSpPr>
            <a:spLocks noChangeArrowheads="1"/>
          </p:cNvSpPr>
          <p:nvPr/>
        </p:nvSpPr>
        <p:spPr bwMode="auto">
          <a:xfrm>
            <a:off x="4098925" y="2693988"/>
            <a:ext cx="2622550" cy="2574925"/>
          </a:xfrm>
          <a:prstGeom prst="homePlate">
            <a:avLst>
              <a:gd name="adj" fmla="val 25458"/>
            </a:avLst>
          </a:prstGeom>
          <a:gradFill rotWithShape="1">
            <a:gsLst>
              <a:gs pos="0">
                <a:srgbClr val="F6F6F6"/>
              </a:gs>
              <a:gs pos="100000">
                <a:srgbClr val="C0C0C0"/>
              </a:gs>
            </a:gsLst>
            <a:lin ang="2700000" scaled="1"/>
          </a:gradFill>
          <a:ln>
            <a:noFill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0725" name="AutoShape 5"/>
          <p:cNvSpPr>
            <a:spLocks noChangeArrowheads="1"/>
          </p:cNvSpPr>
          <p:nvPr/>
        </p:nvSpPr>
        <p:spPr bwMode="gray">
          <a:xfrm>
            <a:off x="2062163" y="2695575"/>
            <a:ext cx="2809875" cy="2574925"/>
          </a:xfrm>
          <a:prstGeom prst="homePlate">
            <a:avLst>
              <a:gd name="adj" fmla="val 27281"/>
            </a:avLst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292929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0726" name="Freeform 6"/>
          <p:cNvSpPr/>
          <p:nvPr/>
        </p:nvSpPr>
        <p:spPr bwMode="gray">
          <a:xfrm>
            <a:off x="1852613" y="2395538"/>
            <a:ext cx="4349750" cy="517525"/>
          </a:xfrm>
          <a:custGeom>
            <a:avLst/>
            <a:gdLst>
              <a:gd name="T0" fmla="*/ 0 w 3454"/>
              <a:gd name="T1" fmla="*/ 0 h 267"/>
              <a:gd name="T2" fmla="*/ 87 w 3454"/>
              <a:gd name="T3" fmla="*/ 267 h 267"/>
              <a:gd name="T4" fmla="*/ 3454 w 3454"/>
              <a:gd name="T5" fmla="*/ 267 h 267"/>
              <a:gd name="T6" fmla="*/ 3292 w 3454"/>
              <a:gd name="T7" fmla="*/ 8 h 267"/>
              <a:gd name="T8" fmla="*/ 0 w 3454"/>
              <a:gd name="T9" fmla="*/ 0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54" h="267">
                <a:moveTo>
                  <a:pt x="0" y="0"/>
                </a:moveTo>
                <a:lnTo>
                  <a:pt x="87" y="267"/>
                </a:lnTo>
                <a:lnTo>
                  <a:pt x="3454" y="267"/>
                </a:lnTo>
                <a:lnTo>
                  <a:pt x="3292" y="8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292929"/>
                </a:solidFill>
                <a:prstDash val="dash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0727" name="AutoShape 7"/>
          <p:cNvSpPr>
            <a:spLocks noChangeArrowheads="1"/>
          </p:cNvSpPr>
          <p:nvPr/>
        </p:nvSpPr>
        <p:spPr bwMode="ltGray">
          <a:xfrm>
            <a:off x="601663" y="2393950"/>
            <a:ext cx="2400300" cy="2895600"/>
          </a:xfrm>
          <a:prstGeom prst="homePlate">
            <a:avLst>
              <a:gd name="adj" fmla="val 25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9804"/>
                  <a:invGamma/>
                </a:schemeClr>
              </a:gs>
            </a:gsLst>
            <a:lin ang="2700000" scaled="1"/>
          </a:gradFill>
          <a:ln>
            <a:noFill/>
          </a:ln>
          <a:effectLst>
            <a:outerShdw dist="56796" dir="3806097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292929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26631" name="Rectangle 8"/>
          <p:cNvSpPr>
            <a:spLocks noChangeArrowheads="1"/>
          </p:cNvSpPr>
          <p:nvPr/>
        </p:nvSpPr>
        <p:spPr bwMode="auto">
          <a:xfrm>
            <a:off x="750888" y="3057525"/>
            <a:ext cx="1824037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rgbClr val="FFFFFF"/>
                </a:solidFill>
                <a:ea typeface="宋体" pitchFamily="2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26632" name="Rectangle 9"/>
          <p:cNvSpPr>
            <a:spLocks noChangeArrowheads="1"/>
          </p:cNvSpPr>
          <p:nvPr/>
        </p:nvSpPr>
        <p:spPr bwMode="auto">
          <a:xfrm>
            <a:off x="2540000" y="2422525"/>
            <a:ext cx="34972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  <a:ea typeface="宋体" pitchFamily="2" charset="-122"/>
              </a:rPr>
              <a:t>Title in here</a:t>
            </a:r>
          </a:p>
        </p:txBody>
      </p:sp>
      <p:sp>
        <p:nvSpPr>
          <p:cNvPr id="26633" name="Rectangle 10"/>
          <p:cNvSpPr>
            <a:spLocks noChangeArrowheads="1"/>
          </p:cNvSpPr>
          <p:nvPr/>
        </p:nvSpPr>
        <p:spPr bwMode="auto">
          <a:xfrm>
            <a:off x="4854575" y="3278188"/>
            <a:ext cx="16700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111111"/>
                </a:solidFill>
                <a:ea typeface="宋体" pitchFamily="2" charset="-122"/>
              </a:rPr>
              <a:t>2.</a:t>
            </a:r>
          </a:p>
          <a:p>
            <a:pPr algn="ctr"/>
            <a:r>
              <a:rPr lang="en-US" altLang="zh-CN" sz="1400" b="1">
                <a:solidFill>
                  <a:srgbClr val="111111"/>
                </a:solidFill>
                <a:ea typeface="宋体" pitchFamily="2" charset="-122"/>
              </a:rPr>
              <a:t>Description of the company’s sub contents</a:t>
            </a: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534988" y="1752600"/>
            <a:ext cx="7467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2000" b="1">
                <a:ea typeface="宋体" pitchFamily="2" charset="-122"/>
              </a:rPr>
              <a:t>Describe a vision of company or strategic contents</a:t>
            </a:r>
          </a:p>
        </p:txBody>
      </p:sp>
      <p:sp>
        <p:nvSpPr>
          <p:cNvPr id="26635" name="Rectangle 12"/>
          <p:cNvSpPr>
            <a:spLocks noChangeArrowheads="1"/>
          </p:cNvSpPr>
          <p:nvPr/>
        </p:nvSpPr>
        <p:spPr bwMode="auto">
          <a:xfrm>
            <a:off x="2963863" y="3275013"/>
            <a:ext cx="16700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111111"/>
                </a:solidFill>
                <a:ea typeface="宋体" pitchFamily="2" charset="-122"/>
              </a:rPr>
              <a:t>1.</a:t>
            </a:r>
          </a:p>
          <a:p>
            <a:pPr algn="ctr"/>
            <a:r>
              <a:rPr lang="en-US" altLang="zh-CN" sz="1400" b="1">
                <a:solidFill>
                  <a:srgbClr val="111111"/>
                </a:solidFill>
                <a:ea typeface="宋体" pitchFamily="2" charset="-122"/>
              </a:rPr>
              <a:t>Description of the company’s sub contents</a:t>
            </a:r>
          </a:p>
        </p:txBody>
      </p:sp>
      <p:sp>
        <p:nvSpPr>
          <p:cNvPr id="30733" name="Rectangle 13"/>
          <p:cNvSpPr>
            <a:spLocks noChangeArrowheads="1"/>
          </p:cNvSpPr>
          <p:nvPr/>
        </p:nvSpPr>
        <p:spPr bwMode="black">
          <a:xfrm>
            <a:off x="588963" y="5395913"/>
            <a:ext cx="6049962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  <a:buFontTx/>
              <a:buNone/>
              <a:defRPr/>
            </a:pPr>
            <a:r>
              <a:rPr lang="en-US" altLang="zh-CN" sz="1600">
                <a:ea typeface="宋体" pitchFamily="2" charset="-122"/>
              </a:rPr>
              <a:t>ThemeGallery  is a Design Digital Content &amp; Contents mall developed by Guild Design Inc.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1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zh-CN" smtClean="0">
                <a:ea typeface="宋体" pitchFamily="2" charset="-122"/>
              </a:rPr>
              <a:t>Click to edit title style</a:t>
            </a:r>
          </a:p>
        </p:txBody>
      </p:sp>
      <p:sp>
        <p:nvSpPr>
          <p:cNvPr id="27650" name="Freeform 4"/>
          <p:cNvSpPr>
            <a:spLocks noChangeArrowheads="1"/>
          </p:cNvSpPr>
          <p:nvPr/>
        </p:nvSpPr>
        <p:spPr bwMode="auto">
          <a:xfrm>
            <a:off x="725488" y="5370513"/>
            <a:ext cx="7708900" cy="573087"/>
          </a:xfrm>
          <a:custGeom>
            <a:avLst/>
            <a:gdLst>
              <a:gd name="T0" fmla="*/ 0 w 4870"/>
              <a:gd name="T1" fmla="*/ 264 h 361"/>
              <a:gd name="T2" fmla="*/ 0 w 4870"/>
              <a:gd name="T3" fmla="*/ 0 h 361"/>
              <a:gd name="T4" fmla="*/ 4870 w 4870"/>
              <a:gd name="T5" fmla="*/ 0 h 361"/>
              <a:gd name="T6" fmla="*/ 4868 w 4870"/>
              <a:gd name="T7" fmla="*/ 244 h 361"/>
              <a:gd name="T8" fmla="*/ 4750 w 4870"/>
              <a:gd name="T9" fmla="*/ 357 h 361"/>
              <a:gd name="T10" fmla="*/ 118 w 4870"/>
              <a:gd name="T11" fmla="*/ 357 h 361"/>
              <a:gd name="T12" fmla="*/ 0 w 4870"/>
              <a:gd name="T13" fmla="*/ 264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70" h="361">
                <a:moveTo>
                  <a:pt x="0" y="264"/>
                </a:moveTo>
                <a:cubicBezTo>
                  <a:pt x="0" y="132"/>
                  <a:pt x="0" y="0"/>
                  <a:pt x="0" y="0"/>
                </a:cubicBezTo>
                <a:lnTo>
                  <a:pt x="4870" y="0"/>
                </a:lnTo>
                <a:lnTo>
                  <a:pt x="4868" y="244"/>
                </a:lnTo>
                <a:cubicBezTo>
                  <a:pt x="4870" y="337"/>
                  <a:pt x="4838" y="354"/>
                  <a:pt x="4750" y="357"/>
                </a:cubicBezTo>
                <a:lnTo>
                  <a:pt x="118" y="357"/>
                </a:lnTo>
                <a:cubicBezTo>
                  <a:pt x="40" y="361"/>
                  <a:pt x="2" y="309"/>
                  <a:pt x="0" y="264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scene3d>
            <a:camera prst="legacyPerspectiveTop"/>
            <a:lightRig rig="legacyNormal3" dir="t"/>
          </a:scene3d>
          <a:sp3d extrusionH="430200" prstMaterial="legacyMatte">
            <a:bevelT w="13500" h="13500" prst="angle"/>
            <a:bevelB w="13500" h="13500" prst="angle"/>
            <a:extrusionClr>
              <a:srgbClr val="6ACE32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>
            <a:flatTx/>
          </a:bodyPr>
          <a:lstStyle/>
          <a:p>
            <a:pPr eaLnBrk="0" hangingPunct="0"/>
            <a:endParaRPr lang="zh-CN" altLang="en-US">
              <a:ea typeface="宋体" pitchFamily="2" charset="-122"/>
            </a:endParaRPr>
          </a:p>
        </p:txBody>
      </p:sp>
      <p:sp>
        <p:nvSpPr>
          <p:cNvPr id="27651" name="Freeform 5"/>
          <p:cNvSpPr>
            <a:spLocks noChangeArrowheads="1"/>
          </p:cNvSpPr>
          <p:nvPr/>
        </p:nvSpPr>
        <p:spPr bwMode="auto">
          <a:xfrm>
            <a:off x="6556375" y="2640013"/>
            <a:ext cx="1887538" cy="577850"/>
          </a:xfrm>
          <a:custGeom>
            <a:avLst/>
            <a:gdLst>
              <a:gd name="T0" fmla="*/ 1 w 925"/>
              <a:gd name="T1" fmla="*/ 100 h 364"/>
              <a:gd name="T2" fmla="*/ 1 w 925"/>
              <a:gd name="T3" fmla="*/ 364 h 364"/>
              <a:gd name="T4" fmla="*/ 923 w 925"/>
              <a:gd name="T5" fmla="*/ 364 h 364"/>
              <a:gd name="T6" fmla="*/ 924 w 925"/>
              <a:gd name="T7" fmla="*/ 98 h 364"/>
              <a:gd name="T8" fmla="*/ 903 w 925"/>
              <a:gd name="T9" fmla="*/ 22 h 364"/>
              <a:gd name="T10" fmla="*/ 822 w 925"/>
              <a:gd name="T11" fmla="*/ 3 h 364"/>
              <a:gd name="T12" fmla="*/ 99 w 925"/>
              <a:gd name="T13" fmla="*/ 2 h 364"/>
              <a:gd name="T14" fmla="*/ 21 w 925"/>
              <a:gd name="T15" fmla="*/ 26 h 364"/>
              <a:gd name="T16" fmla="*/ 1 w 925"/>
              <a:gd name="T17" fmla="*/ 10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5" h="364">
                <a:moveTo>
                  <a:pt x="1" y="100"/>
                </a:moveTo>
                <a:cubicBezTo>
                  <a:pt x="1" y="232"/>
                  <a:pt x="1" y="364"/>
                  <a:pt x="1" y="364"/>
                </a:cubicBezTo>
                <a:lnTo>
                  <a:pt x="923" y="364"/>
                </a:lnTo>
                <a:lnTo>
                  <a:pt x="924" y="98"/>
                </a:lnTo>
                <a:cubicBezTo>
                  <a:pt x="925" y="57"/>
                  <a:pt x="919" y="40"/>
                  <a:pt x="903" y="22"/>
                </a:cubicBezTo>
                <a:cubicBezTo>
                  <a:pt x="887" y="4"/>
                  <a:pt x="862" y="1"/>
                  <a:pt x="822" y="3"/>
                </a:cubicBezTo>
                <a:lnTo>
                  <a:pt x="99" y="2"/>
                </a:lnTo>
                <a:cubicBezTo>
                  <a:pt x="61" y="0"/>
                  <a:pt x="37" y="10"/>
                  <a:pt x="21" y="26"/>
                </a:cubicBezTo>
                <a:cubicBezTo>
                  <a:pt x="5" y="42"/>
                  <a:pt x="0" y="65"/>
                  <a:pt x="1" y="10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scene3d>
            <a:camera prst="legacyPerspectiveTopLeft"/>
            <a:lightRig rig="legacyNormal2" dir="t"/>
          </a:scene3d>
          <a:sp3d extrusionH="430200" prstMaterial="legacyPlastic">
            <a:bevelT w="13500" h="13500" prst="angle"/>
            <a:bevelB w="13500" h="13500" prst="angle"/>
            <a:extrusionClr>
              <a:schemeClr val="hlink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>
            <a:flatTx/>
          </a:bodyPr>
          <a:lstStyle/>
          <a:p>
            <a:pPr eaLnBrk="0" hangingPunct="0"/>
            <a:endParaRPr lang="zh-CN" altLang="en-US">
              <a:ea typeface="宋体" pitchFamily="2" charset="-122"/>
            </a:endParaRPr>
          </a:p>
        </p:txBody>
      </p:sp>
      <p:sp>
        <p:nvSpPr>
          <p:cNvPr id="27652" name="Freeform 6"/>
          <p:cNvSpPr>
            <a:spLocks noChangeArrowheads="1"/>
          </p:cNvSpPr>
          <p:nvPr/>
        </p:nvSpPr>
        <p:spPr bwMode="auto">
          <a:xfrm>
            <a:off x="5097463" y="2640013"/>
            <a:ext cx="1462087" cy="577850"/>
          </a:xfrm>
          <a:custGeom>
            <a:avLst/>
            <a:gdLst>
              <a:gd name="T0" fmla="*/ 1 w 925"/>
              <a:gd name="T1" fmla="*/ 100 h 364"/>
              <a:gd name="T2" fmla="*/ 1 w 925"/>
              <a:gd name="T3" fmla="*/ 364 h 364"/>
              <a:gd name="T4" fmla="*/ 923 w 925"/>
              <a:gd name="T5" fmla="*/ 364 h 364"/>
              <a:gd name="T6" fmla="*/ 924 w 925"/>
              <a:gd name="T7" fmla="*/ 98 h 364"/>
              <a:gd name="T8" fmla="*/ 903 w 925"/>
              <a:gd name="T9" fmla="*/ 22 h 364"/>
              <a:gd name="T10" fmla="*/ 822 w 925"/>
              <a:gd name="T11" fmla="*/ 3 h 364"/>
              <a:gd name="T12" fmla="*/ 99 w 925"/>
              <a:gd name="T13" fmla="*/ 2 h 364"/>
              <a:gd name="T14" fmla="*/ 21 w 925"/>
              <a:gd name="T15" fmla="*/ 26 h 364"/>
              <a:gd name="T16" fmla="*/ 1 w 925"/>
              <a:gd name="T17" fmla="*/ 10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5" h="364">
                <a:moveTo>
                  <a:pt x="1" y="100"/>
                </a:moveTo>
                <a:cubicBezTo>
                  <a:pt x="1" y="232"/>
                  <a:pt x="1" y="364"/>
                  <a:pt x="1" y="364"/>
                </a:cubicBezTo>
                <a:lnTo>
                  <a:pt x="923" y="364"/>
                </a:lnTo>
                <a:lnTo>
                  <a:pt x="924" y="98"/>
                </a:lnTo>
                <a:cubicBezTo>
                  <a:pt x="925" y="57"/>
                  <a:pt x="919" y="40"/>
                  <a:pt x="903" y="22"/>
                </a:cubicBezTo>
                <a:cubicBezTo>
                  <a:pt x="887" y="4"/>
                  <a:pt x="862" y="1"/>
                  <a:pt x="822" y="3"/>
                </a:cubicBezTo>
                <a:lnTo>
                  <a:pt x="99" y="2"/>
                </a:lnTo>
                <a:cubicBezTo>
                  <a:pt x="61" y="0"/>
                  <a:pt x="37" y="10"/>
                  <a:pt x="21" y="26"/>
                </a:cubicBezTo>
                <a:cubicBezTo>
                  <a:pt x="5" y="42"/>
                  <a:pt x="0" y="65"/>
                  <a:pt x="1" y="10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scene3d>
            <a:camera prst="legacyPerspectiveTopLeft"/>
            <a:lightRig rig="legacyNormal2" dir="t"/>
          </a:scene3d>
          <a:sp3d extrusionH="430200" prstMaterial="legacyPlastic">
            <a:bevelT w="13500" h="13500" prst="angle"/>
            <a:bevelB w="13500" h="13500" prst="angle"/>
            <a:extrusionClr>
              <a:schemeClr val="folHlink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>
            <a:flatTx/>
          </a:bodyPr>
          <a:lstStyle/>
          <a:p>
            <a:pPr eaLnBrk="0" hangingPunct="0"/>
            <a:endParaRPr lang="zh-CN" altLang="en-US">
              <a:ea typeface="宋体" pitchFamily="2" charset="-122"/>
            </a:endParaRPr>
          </a:p>
        </p:txBody>
      </p:sp>
      <p:sp>
        <p:nvSpPr>
          <p:cNvPr id="27653" name="Freeform 7"/>
          <p:cNvSpPr>
            <a:spLocks noChangeArrowheads="1"/>
          </p:cNvSpPr>
          <p:nvPr/>
        </p:nvSpPr>
        <p:spPr bwMode="auto">
          <a:xfrm>
            <a:off x="725488" y="2640013"/>
            <a:ext cx="1457325" cy="577850"/>
          </a:xfrm>
          <a:custGeom>
            <a:avLst/>
            <a:gdLst>
              <a:gd name="T0" fmla="*/ 1 w 925"/>
              <a:gd name="T1" fmla="*/ 100 h 364"/>
              <a:gd name="T2" fmla="*/ 1 w 925"/>
              <a:gd name="T3" fmla="*/ 364 h 364"/>
              <a:gd name="T4" fmla="*/ 923 w 925"/>
              <a:gd name="T5" fmla="*/ 364 h 364"/>
              <a:gd name="T6" fmla="*/ 924 w 925"/>
              <a:gd name="T7" fmla="*/ 98 h 364"/>
              <a:gd name="T8" fmla="*/ 903 w 925"/>
              <a:gd name="T9" fmla="*/ 22 h 364"/>
              <a:gd name="T10" fmla="*/ 822 w 925"/>
              <a:gd name="T11" fmla="*/ 3 h 364"/>
              <a:gd name="T12" fmla="*/ 99 w 925"/>
              <a:gd name="T13" fmla="*/ 2 h 364"/>
              <a:gd name="T14" fmla="*/ 21 w 925"/>
              <a:gd name="T15" fmla="*/ 26 h 364"/>
              <a:gd name="T16" fmla="*/ 1 w 925"/>
              <a:gd name="T17" fmla="*/ 10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5" h="364">
                <a:moveTo>
                  <a:pt x="1" y="100"/>
                </a:moveTo>
                <a:cubicBezTo>
                  <a:pt x="1" y="232"/>
                  <a:pt x="1" y="364"/>
                  <a:pt x="1" y="364"/>
                </a:cubicBezTo>
                <a:lnTo>
                  <a:pt x="923" y="364"/>
                </a:lnTo>
                <a:lnTo>
                  <a:pt x="924" y="98"/>
                </a:lnTo>
                <a:cubicBezTo>
                  <a:pt x="925" y="57"/>
                  <a:pt x="919" y="40"/>
                  <a:pt x="903" y="22"/>
                </a:cubicBezTo>
                <a:cubicBezTo>
                  <a:pt x="887" y="4"/>
                  <a:pt x="862" y="1"/>
                  <a:pt x="822" y="3"/>
                </a:cubicBezTo>
                <a:lnTo>
                  <a:pt x="99" y="2"/>
                </a:lnTo>
                <a:cubicBezTo>
                  <a:pt x="61" y="0"/>
                  <a:pt x="37" y="10"/>
                  <a:pt x="21" y="26"/>
                </a:cubicBezTo>
                <a:cubicBezTo>
                  <a:pt x="5" y="42"/>
                  <a:pt x="0" y="65"/>
                  <a:pt x="1" y="1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scene3d>
            <a:camera prst="legacyPerspectiveTopRight"/>
            <a:lightRig rig="legacyNormal2" dir="t"/>
          </a:scene3d>
          <a:sp3d extrusionH="430200" prstMaterial="legacyPlastic">
            <a:bevelT w="13500" h="13500" prst="angle"/>
            <a:bevelB w="13500" h="13500" prst="angle"/>
            <a:extrusionClr>
              <a:schemeClr val="accent2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>
            <a:flatTx/>
          </a:bodyPr>
          <a:lstStyle/>
          <a:p>
            <a:pPr eaLnBrk="0" hangingPunct="0"/>
            <a:endParaRPr lang="zh-CN" altLang="en-US">
              <a:ea typeface="宋体" pitchFamily="2" charset="-122"/>
            </a:endParaRPr>
          </a:p>
        </p:txBody>
      </p:sp>
      <p:sp>
        <p:nvSpPr>
          <p:cNvPr id="27654" name="Freeform 8"/>
          <p:cNvSpPr>
            <a:spLocks noChangeArrowheads="1"/>
          </p:cNvSpPr>
          <p:nvPr/>
        </p:nvSpPr>
        <p:spPr bwMode="auto">
          <a:xfrm>
            <a:off x="2179638" y="2640013"/>
            <a:ext cx="1468437" cy="577850"/>
          </a:xfrm>
          <a:custGeom>
            <a:avLst/>
            <a:gdLst>
              <a:gd name="T0" fmla="*/ 1 w 925"/>
              <a:gd name="T1" fmla="*/ 100 h 364"/>
              <a:gd name="T2" fmla="*/ 1 w 925"/>
              <a:gd name="T3" fmla="*/ 364 h 364"/>
              <a:gd name="T4" fmla="*/ 923 w 925"/>
              <a:gd name="T5" fmla="*/ 364 h 364"/>
              <a:gd name="T6" fmla="*/ 924 w 925"/>
              <a:gd name="T7" fmla="*/ 98 h 364"/>
              <a:gd name="T8" fmla="*/ 903 w 925"/>
              <a:gd name="T9" fmla="*/ 22 h 364"/>
              <a:gd name="T10" fmla="*/ 822 w 925"/>
              <a:gd name="T11" fmla="*/ 3 h 364"/>
              <a:gd name="T12" fmla="*/ 99 w 925"/>
              <a:gd name="T13" fmla="*/ 2 h 364"/>
              <a:gd name="T14" fmla="*/ 21 w 925"/>
              <a:gd name="T15" fmla="*/ 26 h 364"/>
              <a:gd name="T16" fmla="*/ 1 w 925"/>
              <a:gd name="T17" fmla="*/ 10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5" h="364">
                <a:moveTo>
                  <a:pt x="1" y="100"/>
                </a:moveTo>
                <a:cubicBezTo>
                  <a:pt x="1" y="232"/>
                  <a:pt x="1" y="364"/>
                  <a:pt x="1" y="364"/>
                </a:cubicBezTo>
                <a:lnTo>
                  <a:pt x="923" y="364"/>
                </a:lnTo>
                <a:lnTo>
                  <a:pt x="924" y="98"/>
                </a:lnTo>
                <a:cubicBezTo>
                  <a:pt x="925" y="57"/>
                  <a:pt x="919" y="40"/>
                  <a:pt x="903" y="22"/>
                </a:cubicBezTo>
                <a:cubicBezTo>
                  <a:pt x="887" y="4"/>
                  <a:pt x="862" y="1"/>
                  <a:pt x="822" y="3"/>
                </a:cubicBezTo>
                <a:lnTo>
                  <a:pt x="99" y="2"/>
                </a:lnTo>
                <a:cubicBezTo>
                  <a:pt x="61" y="0"/>
                  <a:pt x="37" y="10"/>
                  <a:pt x="21" y="26"/>
                </a:cubicBezTo>
                <a:cubicBezTo>
                  <a:pt x="5" y="42"/>
                  <a:pt x="0" y="65"/>
                  <a:pt x="1" y="10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scene3d>
            <a:camera prst="legacyPerspectiveTopRight"/>
            <a:lightRig rig="legacyNormal2" dir="t"/>
          </a:scene3d>
          <a:sp3d extrusionH="430200" prstMaterial="legacyPlastic">
            <a:bevelT w="13500" h="13500" prst="angle"/>
            <a:bevelB w="13500" h="13500" prst="angle"/>
            <a:extrusionClr>
              <a:schemeClr val="folHlink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>
            <a:flatTx/>
          </a:bodyPr>
          <a:lstStyle/>
          <a:p>
            <a:pPr eaLnBrk="0" hangingPunct="0"/>
            <a:endParaRPr lang="zh-CN" altLang="en-US">
              <a:ea typeface="宋体" pitchFamily="2" charset="-122"/>
            </a:endParaRPr>
          </a:p>
        </p:txBody>
      </p:sp>
      <p:sp>
        <p:nvSpPr>
          <p:cNvPr id="27655" name="Freeform 9"/>
          <p:cNvSpPr>
            <a:spLocks noChangeArrowheads="1"/>
          </p:cNvSpPr>
          <p:nvPr/>
        </p:nvSpPr>
        <p:spPr bwMode="auto">
          <a:xfrm>
            <a:off x="3638550" y="2640013"/>
            <a:ext cx="1468438" cy="577850"/>
          </a:xfrm>
          <a:custGeom>
            <a:avLst/>
            <a:gdLst>
              <a:gd name="T0" fmla="*/ 1 w 925"/>
              <a:gd name="T1" fmla="*/ 100 h 364"/>
              <a:gd name="T2" fmla="*/ 1 w 925"/>
              <a:gd name="T3" fmla="*/ 364 h 364"/>
              <a:gd name="T4" fmla="*/ 923 w 925"/>
              <a:gd name="T5" fmla="*/ 364 h 364"/>
              <a:gd name="T6" fmla="*/ 924 w 925"/>
              <a:gd name="T7" fmla="*/ 98 h 364"/>
              <a:gd name="T8" fmla="*/ 903 w 925"/>
              <a:gd name="T9" fmla="*/ 22 h 364"/>
              <a:gd name="T10" fmla="*/ 822 w 925"/>
              <a:gd name="T11" fmla="*/ 3 h 364"/>
              <a:gd name="T12" fmla="*/ 99 w 925"/>
              <a:gd name="T13" fmla="*/ 2 h 364"/>
              <a:gd name="T14" fmla="*/ 21 w 925"/>
              <a:gd name="T15" fmla="*/ 26 h 364"/>
              <a:gd name="T16" fmla="*/ 1 w 925"/>
              <a:gd name="T17" fmla="*/ 10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5" h="364">
                <a:moveTo>
                  <a:pt x="1" y="100"/>
                </a:moveTo>
                <a:cubicBezTo>
                  <a:pt x="1" y="232"/>
                  <a:pt x="1" y="364"/>
                  <a:pt x="1" y="364"/>
                </a:cubicBezTo>
                <a:lnTo>
                  <a:pt x="923" y="364"/>
                </a:lnTo>
                <a:lnTo>
                  <a:pt x="924" y="98"/>
                </a:lnTo>
                <a:cubicBezTo>
                  <a:pt x="925" y="57"/>
                  <a:pt x="919" y="40"/>
                  <a:pt x="903" y="22"/>
                </a:cubicBezTo>
                <a:cubicBezTo>
                  <a:pt x="887" y="4"/>
                  <a:pt x="862" y="1"/>
                  <a:pt x="822" y="3"/>
                </a:cubicBezTo>
                <a:lnTo>
                  <a:pt x="99" y="2"/>
                </a:lnTo>
                <a:cubicBezTo>
                  <a:pt x="61" y="0"/>
                  <a:pt x="37" y="10"/>
                  <a:pt x="21" y="26"/>
                </a:cubicBezTo>
                <a:cubicBezTo>
                  <a:pt x="5" y="42"/>
                  <a:pt x="0" y="65"/>
                  <a:pt x="1" y="10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scene3d>
            <a:camera prst="legacyPerspectiveTop"/>
            <a:lightRig rig="legacyNormal2" dir="t"/>
          </a:scene3d>
          <a:sp3d extrusionH="430200" prstMaterial="legacyPlastic">
            <a:bevelT w="13500" h="13500" prst="angle"/>
            <a:bevelB w="13500" h="13500" prst="angle"/>
            <a:extrusionClr>
              <a:schemeClr val="folHlink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>
            <a:flatTx/>
          </a:bodyPr>
          <a:lstStyle/>
          <a:p>
            <a:pPr eaLnBrk="0" hangingPunct="0"/>
            <a:endParaRPr lang="zh-CN" altLang="en-US">
              <a:ea typeface="宋体" pitchFamily="2" charset="-122"/>
            </a:endParaRPr>
          </a:p>
        </p:txBody>
      </p:sp>
      <p:grpSp>
        <p:nvGrpSpPr>
          <p:cNvPr id="27656" name="Group 10"/>
          <p:cNvGrpSpPr>
            <a:grpSpLocks/>
          </p:cNvGrpSpPr>
          <p:nvPr/>
        </p:nvGrpSpPr>
        <p:grpSpPr bwMode="auto">
          <a:xfrm>
            <a:off x="715963" y="3209925"/>
            <a:ext cx="7729537" cy="2222500"/>
            <a:chOff x="451" y="1483"/>
            <a:chExt cx="4869" cy="1400"/>
          </a:xfrm>
        </p:grpSpPr>
        <p:sp>
          <p:nvSpPr>
            <p:cNvPr id="27657" name="Rectangle 11"/>
            <p:cNvSpPr>
              <a:spLocks noChangeArrowheads="1"/>
            </p:cNvSpPr>
            <p:nvPr/>
          </p:nvSpPr>
          <p:spPr bwMode="auto">
            <a:xfrm>
              <a:off x="3212" y="253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CFD49C"/>
                </a:gs>
                <a:gs pos="100000">
                  <a:srgbClr val="F0F1E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ct val="20000"/>
                </a:spcBef>
                <a:buClr>
                  <a:schemeClr val="tx1"/>
                </a:buClr>
                <a:buFont typeface="Wingdings" pitchFamily="2" charset="2"/>
                <a:buNone/>
              </a:pPr>
              <a:r>
                <a:rPr lang="en-US" altLang="zh-CN" sz="1400" b="1">
                  <a:solidFill>
                    <a:srgbClr val="080808"/>
                  </a:solidFill>
                  <a:ea typeface="宋体" pitchFamily="2" charset="-122"/>
                </a:rPr>
                <a:t>Text in here</a:t>
              </a:r>
            </a:p>
          </p:txBody>
        </p:sp>
        <p:sp>
          <p:nvSpPr>
            <p:cNvPr id="27658" name="Rectangle 12"/>
            <p:cNvSpPr>
              <a:spLocks noChangeArrowheads="1"/>
            </p:cNvSpPr>
            <p:nvPr/>
          </p:nvSpPr>
          <p:spPr bwMode="auto">
            <a:xfrm>
              <a:off x="2291" y="2533"/>
              <a:ext cx="921" cy="350"/>
            </a:xfrm>
            <a:prstGeom prst="rect">
              <a:avLst/>
            </a:prstGeom>
            <a:gradFill rotWithShape="1">
              <a:gsLst>
                <a:gs pos="0">
                  <a:srgbClr val="CFD49C"/>
                </a:gs>
                <a:gs pos="100000">
                  <a:srgbClr val="F0F1E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ct val="20000"/>
                </a:spcBef>
                <a:buClr>
                  <a:schemeClr val="tx1"/>
                </a:buClr>
                <a:buFont typeface="Wingdings" pitchFamily="2" charset="2"/>
                <a:buNone/>
              </a:pPr>
              <a:r>
                <a:rPr lang="en-US" altLang="zh-CN" sz="1400" b="1">
                  <a:solidFill>
                    <a:srgbClr val="080808"/>
                  </a:solidFill>
                  <a:ea typeface="宋体" pitchFamily="2" charset="-122"/>
                </a:rPr>
                <a:t>Text in here</a:t>
              </a:r>
            </a:p>
          </p:txBody>
        </p:sp>
        <p:sp>
          <p:nvSpPr>
            <p:cNvPr id="27659" name="Rectangle 13"/>
            <p:cNvSpPr>
              <a:spLocks noChangeArrowheads="1"/>
            </p:cNvSpPr>
            <p:nvPr/>
          </p:nvSpPr>
          <p:spPr bwMode="auto">
            <a:xfrm>
              <a:off x="1371" y="253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CFD49C"/>
                </a:gs>
                <a:gs pos="100000">
                  <a:srgbClr val="F0F1E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ct val="20000"/>
                </a:spcBef>
                <a:buClr>
                  <a:schemeClr val="tx1"/>
                </a:buClr>
                <a:buFont typeface="Wingdings" pitchFamily="2" charset="2"/>
                <a:buNone/>
              </a:pPr>
              <a:r>
                <a:rPr lang="en-US" altLang="zh-CN" sz="1400" b="1">
                  <a:solidFill>
                    <a:srgbClr val="080808"/>
                  </a:solidFill>
                  <a:ea typeface="宋体" pitchFamily="2" charset="-122"/>
                </a:rPr>
                <a:t>Text in here</a:t>
              </a:r>
            </a:p>
          </p:txBody>
        </p:sp>
        <p:sp>
          <p:nvSpPr>
            <p:cNvPr id="27660" name="Rectangle 14"/>
            <p:cNvSpPr>
              <a:spLocks noChangeArrowheads="1"/>
            </p:cNvSpPr>
            <p:nvPr/>
          </p:nvSpPr>
          <p:spPr bwMode="auto">
            <a:xfrm>
              <a:off x="451" y="253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C0C0C0"/>
                </a:gs>
                <a:gs pos="100000">
                  <a:srgbClr val="DEDEDE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  <a:buClr>
                  <a:schemeClr val="tx1"/>
                </a:buClr>
                <a:buFont typeface="Wingdings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  <a:ea typeface="宋体" pitchFamily="2" charset="-122"/>
                </a:rPr>
                <a:t>Title 04</a:t>
              </a:r>
            </a:p>
          </p:txBody>
        </p:sp>
        <p:sp>
          <p:nvSpPr>
            <p:cNvPr id="27661" name="Rectangle 15"/>
            <p:cNvSpPr>
              <a:spLocks noChangeArrowheads="1"/>
            </p:cNvSpPr>
            <p:nvPr/>
          </p:nvSpPr>
          <p:spPr bwMode="auto">
            <a:xfrm>
              <a:off x="3212" y="218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CFD49C"/>
                </a:gs>
                <a:gs pos="100000">
                  <a:srgbClr val="F0F1E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ct val="20000"/>
                </a:spcBef>
                <a:buClr>
                  <a:schemeClr val="tx1"/>
                </a:buClr>
                <a:buFont typeface="Wingdings" pitchFamily="2" charset="2"/>
                <a:buNone/>
              </a:pPr>
              <a:r>
                <a:rPr lang="en-US" altLang="zh-CN" sz="1400" b="1">
                  <a:solidFill>
                    <a:srgbClr val="080808"/>
                  </a:solidFill>
                  <a:ea typeface="宋体" pitchFamily="2" charset="-122"/>
                </a:rPr>
                <a:t>Text in here</a:t>
              </a:r>
            </a:p>
          </p:txBody>
        </p:sp>
        <p:sp>
          <p:nvSpPr>
            <p:cNvPr id="27662" name="Rectangle 16"/>
            <p:cNvSpPr>
              <a:spLocks noChangeArrowheads="1"/>
            </p:cNvSpPr>
            <p:nvPr/>
          </p:nvSpPr>
          <p:spPr bwMode="auto">
            <a:xfrm>
              <a:off x="2291" y="2183"/>
              <a:ext cx="921" cy="350"/>
            </a:xfrm>
            <a:prstGeom prst="rect">
              <a:avLst/>
            </a:prstGeom>
            <a:gradFill rotWithShape="1">
              <a:gsLst>
                <a:gs pos="0">
                  <a:srgbClr val="CFD49C"/>
                </a:gs>
                <a:gs pos="100000">
                  <a:srgbClr val="F0F1E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ct val="20000"/>
                </a:spcBef>
                <a:buClr>
                  <a:schemeClr val="tx1"/>
                </a:buClr>
                <a:buFont typeface="Wingdings" pitchFamily="2" charset="2"/>
                <a:buNone/>
              </a:pPr>
              <a:r>
                <a:rPr lang="en-US" altLang="zh-CN" sz="1400" b="1">
                  <a:solidFill>
                    <a:srgbClr val="080808"/>
                  </a:solidFill>
                  <a:ea typeface="宋体" pitchFamily="2" charset="-122"/>
                </a:rPr>
                <a:t>Text in here</a:t>
              </a:r>
            </a:p>
          </p:txBody>
        </p:sp>
        <p:sp>
          <p:nvSpPr>
            <p:cNvPr id="27663" name="Rectangle 17"/>
            <p:cNvSpPr>
              <a:spLocks noChangeArrowheads="1"/>
            </p:cNvSpPr>
            <p:nvPr/>
          </p:nvSpPr>
          <p:spPr bwMode="auto">
            <a:xfrm>
              <a:off x="1371" y="218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CFD49C"/>
                </a:gs>
                <a:gs pos="100000">
                  <a:srgbClr val="F0F1E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ct val="20000"/>
                </a:spcBef>
                <a:buClr>
                  <a:schemeClr val="tx1"/>
                </a:buClr>
                <a:buFont typeface="Wingdings" pitchFamily="2" charset="2"/>
                <a:buNone/>
              </a:pPr>
              <a:r>
                <a:rPr lang="en-US" altLang="zh-CN" sz="1400" b="1">
                  <a:solidFill>
                    <a:srgbClr val="080808"/>
                  </a:solidFill>
                  <a:ea typeface="宋体" pitchFamily="2" charset="-122"/>
                </a:rPr>
                <a:t>Text in here</a:t>
              </a:r>
            </a:p>
          </p:txBody>
        </p:sp>
        <p:sp>
          <p:nvSpPr>
            <p:cNvPr id="27664" name="Rectangle 18"/>
            <p:cNvSpPr>
              <a:spLocks noChangeArrowheads="1"/>
            </p:cNvSpPr>
            <p:nvPr/>
          </p:nvSpPr>
          <p:spPr bwMode="auto">
            <a:xfrm>
              <a:off x="451" y="218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C0C0C0"/>
                </a:gs>
                <a:gs pos="100000">
                  <a:srgbClr val="DEDEDE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  <a:buClr>
                  <a:schemeClr val="tx1"/>
                </a:buClr>
                <a:buFont typeface="Wingdings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  <a:ea typeface="宋体" pitchFamily="2" charset="-122"/>
                </a:rPr>
                <a:t>Title 03</a:t>
              </a:r>
            </a:p>
          </p:txBody>
        </p:sp>
        <p:sp>
          <p:nvSpPr>
            <p:cNvPr id="27665" name="Rectangle 19"/>
            <p:cNvSpPr>
              <a:spLocks noChangeArrowheads="1"/>
            </p:cNvSpPr>
            <p:nvPr/>
          </p:nvSpPr>
          <p:spPr bwMode="auto">
            <a:xfrm>
              <a:off x="3212" y="183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FEBB72"/>
                </a:gs>
                <a:gs pos="100000">
                  <a:srgbClr val="FFE9D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ct val="20000"/>
                </a:spcBef>
                <a:buClr>
                  <a:schemeClr val="tx1"/>
                </a:buClr>
                <a:buFont typeface="Wingdings" pitchFamily="2" charset="2"/>
                <a:buNone/>
              </a:pPr>
              <a:r>
                <a:rPr lang="en-US" altLang="zh-CN" sz="1400" b="1">
                  <a:solidFill>
                    <a:srgbClr val="080808"/>
                  </a:solidFill>
                  <a:ea typeface="宋体" pitchFamily="2" charset="-122"/>
                </a:rPr>
                <a:t>Text in here</a:t>
              </a:r>
            </a:p>
          </p:txBody>
        </p:sp>
        <p:sp>
          <p:nvSpPr>
            <p:cNvPr id="27666" name="Rectangle 20"/>
            <p:cNvSpPr>
              <a:spLocks noChangeArrowheads="1"/>
            </p:cNvSpPr>
            <p:nvPr/>
          </p:nvSpPr>
          <p:spPr bwMode="auto">
            <a:xfrm>
              <a:off x="2291" y="1833"/>
              <a:ext cx="921" cy="350"/>
            </a:xfrm>
            <a:prstGeom prst="rect">
              <a:avLst/>
            </a:prstGeom>
            <a:gradFill rotWithShape="1">
              <a:gsLst>
                <a:gs pos="0">
                  <a:srgbClr val="FEBB72"/>
                </a:gs>
                <a:gs pos="100000">
                  <a:srgbClr val="FFE9D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ct val="20000"/>
                </a:spcBef>
                <a:buClr>
                  <a:schemeClr val="tx1"/>
                </a:buClr>
                <a:buFont typeface="Wingdings" pitchFamily="2" charset="2"/>
                <a:buNone/>
              </a:pPr>
              <a:r>
                <a:rPr lang="en-US" altLang="zh-CN" sz="1400" b="1">
                  <a:solidFill>
                    <a:srgbClr val="080808"/>
                  </a:solidFill>
                  <a:ea typeface="宋体" pitchFamily="2" charset="-122"/>
                </a:rPr>
                <a:t>Text in here</a:t>
              </a:r>
            </a:p>
          </p:txBody>
        </p:sp>
        <p:sp>
          <p:nvSpPr>
            <p:cNvPr id="27667" name="Rectangle 21"/>
            <p:cNvSpPr>
              <a:spLocks noChangeArrowheads="1"/>
            </p:cNvSpPr>
            <p:nvPr/>
          </p:nvSpPr>
          <p:spPr bwMode="auto">
            <a:xfrm>
              <a:off x="1371" y="183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FEBB72"/>
                </a:gs>
                <a:gs pos="100000">
                  <a:srgbClr val="FFE9D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ct val="20000"/>
                </a:spcBef>
                <a:buClr>
                  <a:schemeClr val="tx1"/>
                </a:buClr>
                <a:buFont typeface="Wingdings" pitchFamily="2" charset="2"/>
                <a:buNone/>
              </a:pPr>
              <a:r>
                <a:rPr lang="en-US" altLang="zh-CN" sz="1400" b="1">
                  <a:solidFill>
                    <a:srgbClr val="080808"/>
                  </a:solidFill>
                  <a:ea typeface="宋体" pitchFamily="2" charset="-122"/>
                </a:rPr>
                <a:t>Text in here</a:t>
              </a:r>
            </a:p>
          </p:txBody>
        </p:sp>
        <p:sp>
          <p:nvSpPr>
            <p:cNvPr id="27668" name="Rectangle 22"/>
            <p:cNvSpPr>
              <a:spLocks noChangeArrowheads="1"/>
            </p:cNvSpPr>
            <p:nvPr/>
          </p:nvSpPr>
          <p:spPr bwMode="auto">
            <a:xfrm>
              <a:off x="451" y="183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C0C0C0"/>
                </a:gs>
                <a:gs pos="100000">
                  <a:srgbClr val="DEDEDE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  <a:buClr>
                  <a:schemeClr val="tx1"/>
                </a:buClr>
                <a:buFont typeface="Wingdings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  <a:ea typeface="宋体" pitchFamily="2" charset="-122"/>
                </a:rPr>
                <a:t>Title 02</a:t>
              </a:r>
            </a:p>
          </p:txBody>
        </p:sp>
        <p:sp>
          <p:nvSpPr>
            <p:cNvPr id="27669" name="Rectangle 23"/>
            <p:cNvSpPr>
              <a:spLocks noChangeArrowheads="1"/>
            </p:cNvSpPr>
            <p:nvPr/>
          </p:nvSpPr>
          <p:spPr bwMode="auto">
            <a:xfrm>
              <a:off x="4132" y="1483"/>
              <a:ext cx="1188" cy="1400"/>
            </a:xfrm>
            <a:prstGeom prst="rect">
              <a:avLst/>
            </a:prstGeom>
            <a:gradFill rotWithShape="1">
              <a:gsLst>
                <a:gs pos="0">
                  <a:srgbClr val="FAFAC2"/>
                </a:gs>
                <a:gs pos="100000">
                  <a:srgbClr val="FEFEF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  <a:buClr>
                  <a:schemeClr val="tx1"/>
                </a:buClr>
                <a:buFont typeface="Wingdings" pitchFamily="2" charset="2"/>
                <a:buNone/>
              </a:pPr>
              <a:r>
                <a:rPr lang="en-US" altLang="zh-CN" sz="1400">
                  <a:solidFill>
                    <a:srgbClr val="080808"/>
                  </a:solidFill>
                  <a:ea typeface="宋体" pitchFamily="2" charset="-122"/>
                </a:rPr>
                <a:t>ThemeGallery is a Design Digital Content &amp; Contents mall developed by Guild Design Inc.</a:t>
              </a:r>
            </a:p>
          </p:txBody>
        </p:sp>
        <p:sp>
          <p:nvSpPr>
            <p:cNvPr id="27670" name="Rectangle 24"/>
            <p:cNvSpPr>
              <a:spLocks noChangeArrowheads="1"/>
            </p:cNvSpPr>
            <p:nvPr/>
          </p:nvSpPr>
          <p:spPr bwMode="auto">
            <a:xfrm>
              <a:off x="3212" y="148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CFD49C"/>
                </a:gs>
                <a:gs pos="100000">
                  <a:srgbClr val="F0F1E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ct val="20000"/>
                </a:spcBef>
                <a:buClr>
                  <a:schemeClr val="tx1"/>
                </a:buClr>
                <a:buFont typeface="Wingdings" pitchFamily="2" charset="2"/>
                <a:buNone/>
              </a:pPr>
              <a:r>
                <a:rPr lang="en-US" altLang="zh-CN" sz="1400" b="1">
                  <a:solidFill>
                    <a:srgbClr val="080808"/>
                  </a:solidFill>
                  <a:ea typeface="宋体" pitchFamily="2" charset="-122"/>
                </a:rPr>
                <a:t>Text in here</a:t>
              </a:r>
            </a:p>
          </p:txBody>
        </p:sp>
        <p:sp>
          <p:nvSpPr>
            <p:cNvPr id="27671" name="Rectangle 25"/>
            <p:cNvSpPr>
              <a:spLocks noChangeArrowheads="1"/>
            </p:cNvSpPr>
            <p:nvPr/>
          </p:nvSpPr>
          <p:spPr bwMode="auto">
            <a:xfrm>
              <a:off x="2291" y="1483"/>
              <a:ext cx="921" cy="350"/>
            </a:xfrm>
            <a:prstGeom prst="rect">
              <a:avLst/>
            </a:prstGeom>
            <a:gradFill rotWithShape="1">
              <a:gsLst>
                <a:gs pos="0">
                  <a:srgbClr val="CFD49C"/>
                </a:gs>
                <a:gs pos="100000">
                  <a:srgbClr val="F0F1E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ct val="20000"/>
                </a:spcBef>
                <a:buClr>
                  <a:schemeClr val="tx1"/>
                </a:buClr>
                <a:buFont typeface="Wingdings" pitchFamily="2" charset="2"/>
                <a:buNone/>
              </a:pPr>
              <a:r>
                <a:rPr lang="en-US" altLang="zh-CN" sz="1400" b="1">
                  <a:solidFill>
                    <a:srgbClr val="080808"/>
                  </a:solidFill>
                  <a:ea typeface="宋体" pitchFamily="2" charset="-122"/>
                </a:rPr>
                <a:t>Text in here</a:t>
              </a:r>
            </a:p>
          </p:txBody>
        </p:sp>
        <p:sp>
          <p:nvSpPr>
            <p:cNvPr id="27672" name="Rectangle 26"/>
            <p:cNvSpPr>
              <a:spLocks noChangeArrowheads="1"/>
            </p:cNvSpPr>
            <p:nvPr/>
          </p:nvSpPr>
          <p:spPr bwMode="auto">
            <a:xfrm>
              <a:off x="1371" y="148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CFD49C"/>
                </a:gs>
                <a:gs pos="100000">
                  <a:srgbClr val="F0F1E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ct val="20000"/>
                </a:spcBef>
                <a:buClr>
                  <a:schemeClr val="tx1"/>
                </a:buClr>
                <a:buFont typeface="Wingdings" pitchFamily="2" charset="2"/>
                <a:buNone/>
              </a:pPr>
              <a:r>
                <a:rPr lang="en-US" altLang="zh-CN" sz="1400" b="1">
                  <a:solidFill>
                    <a:srgbClr val="080808"/>
                  </a:solidFill>
                  <a:ea typeface="宋体" pitchFamily="2" charset="-122"/>
                </a:rPr>
                <a:t>Text in here</a:t>
              </a:r>
            </a:p>
          </p:txBody>
        </p:sp>
        <p:sp>
          <p:nvSpPr>
            <p:cNvPr id="27673" name="Rectangle 27"/>
            <p:cNvSpPr>
              <a:spLocks noChangeArrowheads="1"/>
            </p:cNvSpPr>
            <p:nvPr/>
          </p:nvSpPr>
          <p:spPr bwMode="auto">
            <a:xfrm>
              <a:off x="451" y="148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C0C0C0"/>
                </a:gs>
                <a:gs pos="100000">
                  <a:srgbClr val="DEDEDE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  <a:buClr>
                  <a:schemeClr val="tx1"/>
                </a:buClr>
                <a:buFont typeface="Wingdings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  <a:ea typeface="宋体" pitchFamily="2" charset="-122"/>
                </a:rPr>
                <a:t>Title 01</a:t>
              </a:r>
            </a:p>
          </p:txBody>
        </p:sp>
        <p:sp>
          <p:nvSpPr>
            <p:cNvPr id="27674" name="Line 28"/>
            <p:cNvSpPr>
              <a:spLocks noChangeShapeType="1"/>
            </p:cNvSpPr>
            <p:nvPr/>
          </p:nvSpPr>
          <p:spPr bwMode="auto">
            <a:xfrm>
              <a:off x="451" y="1483"/>
              <a:ext cx="4869" cy="0"/>
            </a:xfrm>
            <a:prstGeom prst="line">
              <a:avLst/>
            </a:prstGeom>
            <a:noFill/>
            <a:ln w="12700" cap="sq">
              <a:solidFill>
                <a:srgbClr val="F8F8F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7675" name="Line 29"/>
            <p:cNvSpPr>
              <a:spLocks noChangeShapeType="1"/>
            </p:cNvSpPr>
            <p:nvPr/>
          </p:nvSpPr>
          <p:spPr bwMode="auto">
            <a:xfrm>
              <a:off x="451" y="1483"/>
              <a:ext cx="0" cy="1400"/>
            </a:xfrm>
            <a:prstGeom prst="line">
              <a:avLst/>
            </a:prstGeom>
            <a:noFill/>
            <a:ln w="12700" cap="sq">
              <a:solidFill>
                <a:srgbClr val="F8F8F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7676" name="Line 30"/>
            <p:cNvSpPr>
              <a:spLocks noChangeShapeType="1"/>
            </p:cNvSpPr>
            <p:nvPr/>
          </p:nvSpPr>
          <p:spPr bwMode="auto">
            <a:xfrm>
              <a:off x="5320" y="1483"/>
              <a:ext cx="0" cy="1400"/>
            </a:xfrm>
            <a:prstGeom prst="line">
              <a:avLst/>
            </a:prstGeom>
            <a:noFill/>
            <a:ln w="12700" cap="sq">
              <a:solidFill>
                <a:srgbClr val="F8F8F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7677" name="Line 31"/>
            <p:cNvSpPr>
              <a:spLocks noChangeShapeType="1"/>
            </p:cNvSpPr>
            <p:nvPr/>
          </p:nvSpPr>
          <p:spPr bwMode="auto">
            <a:xfrm>
              <a:off x="451" y="2883"/>
              <a:ext cx="4869" cy="0"/>
            </a:xfrm>
            <a:prstGeom prst="line">
              <a:avLst/>
            </a:prstGeom>
            <a:noFill/>
            <a:ln w="12700" cap="sq">
              <a:solidFill>
                <a:srgbClr val="F8F8F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7678" name="Line 32"/>
            <p:cNvSpPr>
              <a:spLocks noChangeShapeType="1"/>
            </p:cNvSpPr>
            <p:nvPr/>
          </p:nvSpPr>
          <p:spPr bwMode="auto">
            <a:xfrm>
              <a:off x="1371" y="1483"/>
              <a:ext cx="0" cy="1400"/>
            </a:xfrm>
            <a:prstGeom prst="line">
              <a:avLst/>
            </a:prstGeom>
            <a:noFill/>
            <a:ln w="12700">
              <a:solidFill>
                <a:srgbClr val="F8F8F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7679" name="Line 33"/>
            <p:cNvSpPr>
              <a:spLocks noChangeShapeType="1"/>
            </p:cNvSpPr>
            <p:nvPr/>
          </p:nvSpPr>
          <p:spPr bwMode="auto">
            <a:xfrm>
              <a:off x="2291" y="1483"/>
              <a:ext cx="0" cy="1400"/>
            </a:xfrm>
            <a:prstGeom prst="line">
              <a:avLst/>
            </a:prstGeom>
            <a:noFill/>
            <a:ln w="12700">
              <a:solidFill>
                <a:srgbClr val="F8F8F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7680" name="Line 34"/>
            <p:cNvSpPr>
              <a:spLocks noChangeShapeType="1"/>
            </p:cNvSpPr>
            <p:nvPr/>
          </p:nvSpPr>
          <p:spPr bwMode="auto">
            <a:xfrm>
              <a:off x="3212" y="1483"/>
              <a:ext cx="0" cy="1400"/>
            </a:xfrm>
            <a:prstGeom prst="line">
              <a:avLst/>
            </a:prstGeom>
            <a:noFill/>
            <a:ln w="12700">
              <a:solidFill>
                <a:srgbClr val="F8F8F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7681" name="Line 35"/>
            <p:cNvSpPr>
              <a:spLocks noChangeShapeType="1"/>
            </p:cNvSpPr>
            <p:nvPr/>
          </p:nvSpPr>
          <p:spPr bwMode="auto">
            <a:xfrm>
              <a:off x="451" y="1833"/>
              <a:ext cx="3681" cy="0"/>
            </a:xfrm>
            <a:prstGeom prst="line">
              <a:avLst/>
            </a:prstGeom>
            <a:noFill/>
            <a:ln w="12700">
              <a:solidFill>
                <a:srgbClr val="F8F8F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7682" name="Line 36"/>
            <p:cNvSpPr>
              <a:spLocks noChangeShapeType="1"/>
            </p:cNvSpPr>
            <p:nvPr/>
          </p:nvSpPr>
          <p:spPr bwMode="auto">
            <a:xfrm>
              <a:off x="451" y="2183"/>
              <a:ext cx="3681" cy="0"/>
            </a:xfrm>
            <a:prstGeom prst="line">
              <a:avLst/>
            </a:prstGeom>
            <a:noFill/>
            <a:ln w="12700">
              <a:solidFill>
                <a:srgbClr val="F8F8F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7683" name="Line 37"/>
            <p:cNvSpPr>
              <a:spLocks noChangeShapeType="1"/>
            </p:cNvSpPr>
            <p:nvPr/>
          </p:nvSpPr>
          <p:spPr bwMode="auto">
            <a:xfrm>
              <a:off x="451" y="2533"/>
              <a:ext cx="3681" cy="0"/>
            </a:xfrm>
            <a:prstGeom prst="line">
              <a:avLst/>
            </a:prstGeom>
            <a:noFill/>
            <a:ln w="12700">
              <a:solidFill>
                <a:srgbClr val="F8F8F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7684" name="Line 38"/>
            <p:cNvSpPr>
              <a:spLocks noChangeShapeType="1"/>
            </p:cNvSpPr>
            <p:nvPr/>
          </p:nvSpPr>
          <p:spPr bwMode="auto">
            <a:xfrm>
              <a:off x="4132" y="1483"/>
              <a:ext cx="0" cy="1400"/>
            </a:xfrm>
            <a:prstGeom prst="line">
              <a:avLst/>
            </a:prstGeom>
            <a:noFill/>
            <a:ln w="12700">
              <a:solidFill>
                <a:srgbClr val="F8F8F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27685" name="Text Box 39"/>
          <p:cNvSpPr txBox="1">
            <a:spLocks noChangeArrowheads="1"/>
          </p:cNvSpPr>
          <p:nvPr/>
        </p:nvSpPr>
        <p:spPr bwMode="auto">
          <a:xfrm>
            <a:off x="668338" y="2744788"/>
            <a:ext cx="1544637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  <a:ea typeface="宋体" pitchFamily="2" charset="-122"/>
                <a:cs typeface="Arial" pitchFamily="34" charset="0"/>
              </a:rPr>
              <a:t>Title in here</a:t>
            </a:r>
          </a:p>
        </p:txBody>
      </p:sp>
      <p:sp>
        <p:nvSpPr>
          <p:cNvPr id="27686" name="Text Box 40"/>
          <p:cNvSpPr txBox="1">
            <a:spLocks noChangeArrowheads="1"/>
          </p:cNvSpPr>
          <p:nvPr/>
        </p:nvSpPr>
        <p:spPr bwMode="auto">
          <a:xfrm>
            <a:off x="2133600" y="2744788"/>
            <a:ext cx="1544638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  <a:ea typeface="宋体" pitchFamily="2" charset="-122"/>
                <a:cs typeface="Arial" pitchFamily="34" charset="0"/>
              </a:rPr>
              <a:t>Title in here</a:t>
            </a:r>
          </a:p>
        </p:txBody>
      </p:sp>
      <p:sp>
        <p:nvSpPr>
          <p:cNvPr id="27687" name="Text Box 41"/>
          <p:cNvSpPr txBox="1">
            <a:spLocks noChangeArrowheads="1"/>
          </p:cNvSpPr>
          <p:nvPr/>
        </p:nvSpPr>
        <p:spPr bwMode="auto">
          <a:xfrm>
            <a:off x="3592513" y="2744788"/>
            <a:ext cx="1544637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  <a:ea typeface="宋体" pitchFamily="2" charset="-122"/>
                <a:cs typeface="Arial" pitchFamily="34" charset="0"/>
              </a:rPr>
              <a:t>Title in here</a:t>
            </a:r>
          </a:p>
        </p:txBody>
      </p:sp>
      <p:sp>
        <p:nvSpPr>
          <p:cNvPr id="27688" name="Text Box 42"/>
          <p:cNvSpPr txBox="1">
            <a:spLocks noChangeArrowheads="1"/>
          </p:cNvSpPr>
          <p:nvPr/>
        </p:nvSpPr>
        <p:spPr bwMode="auto">
          <a:xfrm>
            <a:off x="5057775" y="2744788"/>
            <a:ext cx="1544638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  <a:ea typeface="宋体" pitchFamily="2" charset="-122"/>
                <a:cs typeface="Arial" pitchFamily="34" charset="0"/>
              </a:rPr>
              <a:t>Title in here</a:t>
            </a:r>
          </a:p>
        </p:txBody>
      </p:sp>
      <p:sp>
        <p:nvSpPr>
          <p:cNvPr id="27689" name="Text Box 43"/>
          <p:cNvSpPr txBox="1">
            <a:spLocks noChangeArrowheads="1"/>
          </p:cNvSpPr>
          <p:nvPr/>
        </p:nvSpPr>
        <p:spPr bwMode="auto">
          <a:xfrm>
            <a:off x="6718300" y="2744788"/>
            <a:ext cx="1544638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  <a:ea typeface="宋体" pitchFamily="2" charset="-122"/>
                <a:cs typeface="Arial" pitchFamily="34" charset="0"/>
              </a:rPr>
              <a:t>Title in here</a:t>
            </a:r>
          </a:p>
        </p:txBody>
      </p:sp>
      <p:sp>
        <p:nvSpPr>
          <p:cNvPr id="27690" name="Text Box 44"/>
          <p:cNvSpPr txBox="1">
            <a:spLocks noChangeArrowheads="1"/>
          </p:cNvSpPr>
          <p:nvPr/>
        </p:nvSpPr>
        <p:spPr bwMode="auto">
          <a:xfrm>
            <a:off x="1981200" y="5467350"/>
            <a:ext cx="50260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Wingdings 2" pitchFamily="18" charset="2"/>
              <a:buChar char="Ø"/>
            </a:pPr>
            <a:r>
              <a:rPr lang="en-US" altLang="zh-CN" sz="2000" b="1">
                <a:solidFill>
                  <a:srgbClr val="F8F8F8"/>
                </a:solidFill>
                <a:ea typeface="宋体" pitchFamily="2" charset="-122"/>
              </a:rPr>
              <a:t> Description of the contents</a:t>
            </a:r>
          </a:p>
        </p:txBody>
      </p:sp>
      <p:sp>
        <p:nvSpPr>
          <p:cNvPr id="27691" name="Rectangle 44"/>
          <p:cNvSpPr>
            <a:spLocks noChangeArrowheads="1"/>
          </p:cNvSpPr>
          <p:nvPr/>
        </p:nvSpPr>
        <p:spPr bwMode="auto">
          <a:xfrm>
            <a:off x="625475" y="1743075"/>
            <a:ext cx="77517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31775" indent="-231775">
              <a:buClr>
                <a:schemeClr val="tx2"/>
              </a:buClr>
              <a:buSzPct val="95000"/>
              <a:buFont typeface="Arial" pitchFamily="34" charset="0"/>
              <a:buChar char="●"/>
            </a:pPr>
            <a:r>
              <a:rPr lang="en-US" altLang="zh-CN" sz="2000" b="1">
                <a:ea typeface="宋体" pitchFamily="2" charset="-122"/>
              </a:rPr>
              <a:t>ThemeGallery  is a Design Digital Content &amp; Contents mall </a:t>
            </a:r>
          </a:p>
          <a:p>
            <a:pPr marL="231775" indent="-231775">
              <a:buClr>
                <a:schemeClr val="tx2"/>
              </a:buClr>
              <a:buSzPct val="95000"/>
            </a:pPr>
            <a:r>
              <a:rPr lang="en-US" altLang="zh-CN" sz="2000" b="1">
                <a:ea typeface="宋体" pitchFamily="2" charset="-122"/>
              </a:rPr>
              <a:t>   developed by Guild Design Inc. 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Oval 2"/>
          <p:cNvSpPr>
            <a:spLocks noChangeArrowheads="1"/>
          </p:cNvSpPr>
          <p:nvPr/>
        </p:nvSpPr>
        <p:spPr bwMode="auto">
          <a:xfrm>
            <a:off x="2609850" y="2271713"/>
            <a:ext cx="2743200" cy="2743200"/>
          </a:xfrm>
          <a:prstGeom prst="ellipse">
            <a:avLst/>
          </a:prstGeom>
          <a:solidFill>
            <a:schemeClr val="bg1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28674" name="Oval 3"/>
          <p:cNvSpPr>
            <a:spLocks noChangeArrowheads="1"/>
          </p:cNvSpPr>
          <p:nvPr/>
        </p:nvSpPr>
        <p:spPr bwMode="auto">
          <a:xfrm>
            <a:off x="3752850" y="2786063"/>
            <a:ext cx="1619250" cy="1619250"/>
          </a:xfrm>
          <a:prstGeom prst="ellipse">
            <a:avLst/>
          </a:prstGeom>
          <a:solidFill>
            <a:srgbClr val="DCDCDC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28675" name="Line 4"/>
          <p:cNvSpPr>
            <a:spLocks noChangeShapeType="1"/>
          </p:cNvSpPr>
          <p:nvPr/>
        </p:nvSpPr>
        <p:spPr bwMode="auto">
          <a:xfrm>
            <a:off x="2990850" y="3567113"/>
            <a:ext cx="1524000" cy="76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>
              <a:ea typeface="宋体" pitchFamily="2" charset="-122"/>
            </a:endParaRPr>
          </a:p>
        </p:txBody>
      </p:sp>
      <p:sp>
        <p:nvSpPr>
          <p:cNvPr id="28676" name="Line 5"/>
          <p:cNvSpPr>
            <a:spLocks noChangeShapeType="1"/>
          </p:cNvSpPr>
          <p:nvPr/>
        </p:nvSpPr>
        <p:spPr bwMode="auto">
          <a:xfrm>
            <a:off x="3829050" y="2424113"/>
            <a:ext cx="914400" cy="914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>
              <a:ea typeface="宋体" pitchFamily="2" charset="-122"/>
            </a:endParaRPr>
          </a:p>
        </p:txBody>
      </p:sp>
      <p:sp>
        <p:nvSpPr>
          <p:cNvPr id="28677" name="Line 6"/>
          <p:cNvSpPr>
            <a:spLocks noChangeShapeType="1"/>
          </p:cNvSpPr>
          <p:nvPr/>
        </p:nvSpPr>
        <p:spPr bwMode="auto">
          <a:xfrm flipH="1">
            <a:off x="3924300" y="3948113"/>
            <a:ext cx="819150" cy="14097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>
              <a:ea typeface="宋体" pitchFamily="2" charset="-122"/>
            </a:endParaRPr>
          </a:p>
        </p:txBody>
      </p:sp>
      <p:sp>
        <p:nvSpPr>
          <p:cNvPr id="28678" name="Line 7"/>
          <p:cNvSpPr>
            <a:spLocks noChangeShapeType="1"/>
          </p:cNvSpPr>
          <p:nvPr/>
        </p:nvSpPr>
        <p:spPr bwMode="auto">
          <a:xfrm>
            <a:off x="5124450" y="3871913"/>
            <a:ext cx="228600" cy="152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>
              <a:ea typeface="宋体" pitchFamily="2" charset="-122"/>
            </a:endParaRPr>
          </a:p>
        </p:txBody>
      </p:sp>
      <p:sp>
        <p:nvSpPr>
          <p:cNvPr id="28679" name="Line 8"/>
          <p:cNvSpPr>
            <a:spLocks noChangeShapeType="1"/>
          </p:cNvSpPr>
          <p:nvPr/>
        </p:nvSpPr>
        <p:spPr bwMode="auto">
          <a:xfrm flipV="1">
            <a:off x="5124450" y="2576513"/>
            <a:ext cx="533400" cy="838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>
              <a:ea typeface="宋体" pitchFamily="2" charset="-122"/>
            </a:endParaRPr>
          </a:p>
        </p:txBody>
      </p:sp>
      <p:sp>
        <p:nvSpPr>
          <p:cNvPr id="28680" name="Oval 9"/>
          <p:cNvSpPr>
            <a:spLocks noChangeArrowheads="1"/>
          </p:cNvSpPr>
          <p:nvPr/>
        </p:nvSpPr>
        <p:spPr bwMode="auto">
          <a:xfrm>
            <a:off x="4391025" y="3176588"/>
            <a:ext cx="895350" cy="895350"/>
          </a:xfrm>
          <a:prstGeom prst="ellipse">
            <a:avLst/>
          </a:prstGeom>
          <a:solidFill>
            <a:srgbClr val="C0C0C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28681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pitchFamily="2" charset="-122"/>
              </a:rPr>
              <a:t>Click to edit title style</a:t>
            </a:r>
          </a:p>
        </p:txBody>
      </p:sp>
      <p:grpSp>
        <p:nvGrpSpPr>
          <p:cNvPr id="28682" name="Group 11"/>
          <p:cNvGrpSpPr>
            <a:grpSpLocks/>
          </p:cNvGrpSpPr>
          <p:nvPr/>
        </p:nvGrpSpPr>
        <p:grpSpPr bwMode="auto">
          <a:xfrm>
            <a:off x="3009900" y="1547813"/>
            <a:ext cx="1146175" cy="1384300"/>
            <a:chOff x="2064" y="1008"/>
            <a:chExt cx="722" cy="872"/>
          </a:xfrm>
        </p:grpSpPr>
        <p:sp>
          <p:nvSpPr>
            <p:cNvPr id="28683" name="Oval 12"/>
            <p:cNvSpPr>
              <a:spLocks noChangeArrowheads="1"/>
            </p:cNvSpPr>
            <p:nvPr/>
          </p:nvSpPr>
          <p:spPr bwMode="auto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grpSp>
          <p:nvGrpSpPr>
            <p:cNvPr id="28684" name="Group 13"/>
            <p:cNvGrpSpPr>
              <a:grpSpLocks/>
            </p:cNvGrpSpPr>
            <p:nvPr/>
          </p:nvGrpSpPr>
          <p:grpSpPr bwMode="auto">
            <a:xfrm>
              <a:off x="2086" y="1031"/>
              <a:ext cx="680" cy="849"/>
              <a:chOff x="3975" y="1593"/>
              <a:chExt cx="931" cy="1163"/>
            </a:xfrm>
          </p:grpSpPr>
          <p:pic>
            <p:nvPicPr>
              <p:cNvPr id="28685" name="Picture 14" descr="circuler_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75" y="1593"/>
                <a:ext cx="925" cy="9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686" name="Oval 15"/>
              <p:cNvSpPr>
                <a:spLocks noChangeArrowheads="1"/>
              </p:cNvSpPr>
              <p:nvPr/>
            </p:nvSpPr>
            <p:spPr bwMode="auto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hlink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  <p:pic>
            <p:nvPicPr>
              <p:cNvPr id="28687" name="Picture 16" descr="light_shadow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auto">
              <a:xfrm>
                <a:off x="3984" y="1632"/>
                <a:ext cx="682" cy="5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28688" name="Group 17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28689" name="Group 18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28690" name="AutoShape 19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1858" y="2273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28691" name="AutoShape 20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1994" y="2273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28692" name="AutoShape 21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2070" y="2295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28693" name="AutoShape 22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2160" y="2325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</p:grpSp>
            <p:grpSp>
              <p:nvGrpSpPr>
                <p:cNvPr id="28694" name="Group 23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28695" name="AutoShape 24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1858" y="2273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28696" name="AutoShape 25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1994" y="2273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28697" name="AutoShape 26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2070" y="2295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28698" name="AutoShape 27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2160" y="2325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</p:grpSp>
          </p:grpSp>
        </p:grpSp>
        <p:grpSp>
          <p:nvGrpSpPr>
            <p:cNvPr id="28699" name="Group 28"/>
            <p:cNvGrpSpPr>
              <a:grpSpLocks/>
            </p:cNvGrpSpPr>
            <p:nvPr/>
          </p:nvGrpSpPr>
          <p:grpSpPr bwMode="auto">
            <a:xfrm rot="-3733502" flipH="1" flipV="1">
              <a:off x="2361" y="1504"/>
              <a:ext cx="527" cy="128"/>
              <a:chOff x="2532" y="1051"/>
              <a:chExt cx="893" cy="246"/>
            </a:xfrm>
          </p:grpSpPr>
          <p:grpSp>
            <p:nvGrpSpPr>
              <p:cNvPr id="28700" name="Group 29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8701" name="AutoShape 30"/>
                <p:cNvSpPr>
                  <a:spLocks noChangeArrowheads="1"/>
                </p:cNvSpPr>
                <p:nvPr/>
              </p:nvSpPr>
              <p:spPr bwMode="auto">
                <a:xfrm rot="5263130">
                  <a:off x="1858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8702" name="AutoShape 31"/>
                <p:cNvSpPr>
                  <a:spLocks noChangeArrowheads="1"/>
                </p:cNvSpPr>
                <p:nvPr/>
              </p:nvSpPr>
              <p:spPr bwMode="auto">
                <a:xfrm rot="6078281">
                  <a:off x="1994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8703" name="AutoShape 32"/>
                <p:cNvSpPr>
                  <a:spLocks noChangeArrowheads="1"/>
                </p:cNvSpPr>
                <p:nvPr/>
              </p:nvSpPr>
              <p:spPr bwMode="auto">
                <a:xfrm rot="6373927">
                  <a:off x="2070" y="229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8704" name="AutoShape 33"/>
                <p:cNvSpPr>
                  <a:spLocks noChangeArrowheads="1"/>
                </p:cNvSpPr>
                <p:nvPr/>
              </p:nvSpPr>
              <p:spPr bwMode="auto">
                <a:xfrm rot="6906312">
                  <a:off x="2160" y="232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</p:grpSp>
          <p:grpSp>
            <p:nvGrpSpPr>
              <p:cNvPr id="28705" name="Group 34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8706" name="AutoShape 35"/>
                <p:cNvSpPr>
                  <a:spLocks noChangeArrowheads="1"/>
                </p:cNvSpPr>
                <p:nvPr/>
              </p:nvSpPr>
              <p:spPr bwMode="auto">
                <a:xfrm rot="5263130">
                  <a:off x="1858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8707" name="AutoShape 36"/>
                <p:cNvSpPr>
                  <a:spLocks noChangeArrowheads="1"/>
                </p:cNvSpPr>
                <p:nvPr/>
              </p:nvSpPr>
              <p:spPr bwMode="auto">
                <a:xfrm rot="6078281">
                  <a:off x="1994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8708" name="AutoShape 37"/>
                <p:cNvSpPr>
                  <a:spLocks noChangeArrowheads="1"/>
                </p:cNvSpPr>
                <p:nvPr/>
              </p:nvSpPr>
              <p:spPr bwMode="auto">
                <a:xfrm rot="6373927">
                  <a:off x="2070" y="229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8709" name="AutoShape 38"/>
                <p:cNvSpPr>
                  <a:spLocks noChangeArrowheads="1"/>
                </p:cNvSpPr>
                <p:nvPr/>
              </p:nvSpPr>
              <p:spPr bwMode="auto">
                <a:xfrm rot="6906312">
                  <a:off x="2160" y="232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</p:grpSp>
        </p:grpSp>
        <p:sp>
          <p:nvSpPr>
            <p:cNvPr id="28710" name="Rectangle 39"/>
            <p:cNvSpPr>
              <a:spLocks noChangeArrowheads="1"/>
            </p:cNvSpPr>
            <p:nvPr/>
          </p:nvSpPr>
          <p:spPr bwMode="auto">
            <a:xfrm>
              <a:off x="2242" y="1272"/>
              <a:ext cx="379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>
                  <a:solidFill>
                    <a:srgbClr val="000000"/>
                  </a:solidFill>
                  <a:ea typeface="宋体" pitchFamily="2" charset="-122"/>
                </a:rPr>
                <a:t>Text</a:t>
              </a:r>
            </a:p>
          </p:txBody>
        </p:sp>
      </p:grpSp>
      <p:grpSp>
        <p:nvGrpSpPr>
          <p:cNvPr id="28711" name="Group 40"/>
          <p:cNvGrpSpPr>
            <a:grpSpLocks/>
          </p:cNvGrpSpPr>
          <p:nvPr/>
        </p:nvGrpSpPr>
        <p:grpSpPr bwMode="auto">
          <a:xfrm>
            <a:off x="1925638" y="2830513"/>
            <a:ext cx="1146175" cy="1384300"/>
            <a:chOff x="2064" y="1008"/>
            <a:chExt cx="722" cy="872"/>
          </a:xfrm>
        </p:grpSpPr>
        <p:sp>
          <p:nvSpPr>
            <p:cNvPr id="28712" name="Oval 41"/>
            <p:cNvSpPr>
              <a:spLocks noChangeArrowheads="1"/>
            </p:cNvSpPr>
            <p:nvPr/>
          </p:nvSpPr>
          <p:spPr bwMode="auto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grpSp>
          <p:nvGrpSpPr>
            <p:cNvPr id="28713" name="Group 42"/>
            <p:cNvGrpSpPr>
              <a:grpSpLocks/>
            </p:cNvGrpSpPr>
            <p:nvPr/>
          </p:nvGrpSpPr>
          <p:grpSpPr bwMode="auto">
            <a:xfrm>
              <a:off x="2086" y="1031"/>
              <a:ext cx="680" cy="849"/>
              <a:chOff x="3975" y="1593"/>
              <a:chExt cx="931" cy="1163"/>
            </a:xfrm>
          </p:grpSpPr>
          <p:pic>
            <p:nvPicPr>
              <p:cNvPr id="28714" name="Picture 43" descr="circuler_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75" y="1593"/>
                <a:ext cx="925" cy="9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715" name="Oval 44"/>
              <p:cNvSpPr>
                <a:spLocks noChangeArrowheads="1"/>
              </p:cNvSpPr>
              <p:nvPr/>
            </p:nvSpPr>
            <p:spPr bwMode="auto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accent2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  <p:pic>
            <p:nvPicPr>
              <p:cNvPr id="28716" name="Picture 45" descr="light_shadow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auto">
              <a:xfrm>
                <a:off x="3984" y="1632"/>
                <a:ext cx="682" cy="5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28717" name="Group 46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28718" name="Group 47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28719" name="AutoShape 48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1858" y="2273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28720" name="AutoShape 49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1994" y="2273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28721" name="AutoShape 50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2070" y="2295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28722" name="AutoShape 51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2160" y="2325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</p:grpSp>
            <p:grpSp>
              <p:nvGrpSpPr>
                <p:cNvPr id="28723" name="Group 52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28724" name="AutoShape 53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1858" y="2273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28725" name="AutoShape 54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1994" y="2273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28726" name="AutoShape 55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2070" y="2295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28727" name="AutoShape 56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2160" y="2325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</p:grpSp>
          </p:grpSp>
        </p:grpSp>
        <p:grpSp>
          <p:nvGrpSpPr>
            <p:cNvPr id="28728" name="Group 57"/>
            <p:cNvGrpSpPr>
              <a:grpSpLocks/>
            </p:cNvGrpSpPr>
            <p:nvPr/>
          </p:nvGrpSpPr>
          <p:grpSpPr bwMode="auto">
            <a:xfrm rot="-3733502" flipH="1" flipV="1">
              <a:off x="2361" y="1504"/>
              <a:ext cx="527" cy="128"/>
              <a:chOff x="2532" y="1051"/>
              <a:chExt cx="893" cy="246"/>
            </a:xfrm>
          </p:grpSpPr>
          <p:grpSp>
            <p:nvGrpSpPr>
              <p:cNvPr id="28729" name="Group 58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8730" name="AutoShape 59"/>
                <p:cNvSpPr>
                  <a:spLocks noChangeArrowheads="1"/>
                </p:cNvSpPr>
                <p:nvPr/>
              </p:nvSpPr>
              <p:spPr bwMode="auto">
                <a:xfrm rot="5263130">
                  <a:off x="1858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8731" name="AutoShape 60"/>
                <p:cNvSpPr>
                  <a:spLocks noChangeArrowheads="1"/>
                </p:cNvSpPr>
                <p:nvPr/>
              </p:nvSpPr>
              <p:spPr bwMode="auto">
                <a:xfrm rot="6078281">
                  <a:off x="1994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8732" name="AutoShape 61"/>
                <p:cNvSpPr>
                  <a:spLocks noChangeArrowheads="1"/>
                </p:cNvSpPr>
                <p:nvPr/>
              </p:nvSpPr>
              <p:spPr bwMode="auto">
                <a:xfrm rot="6373927">
                  <a:off x="2070" y="229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8733" name="AutoShape 62"/>
                <p:cNvSpPr>
                  <a:spLocks noChangeArrowheads="1"/>
                </p:cNvSpPr>
                <p:nvPr/>
              </p:nvSpPr>
              <p:spPr bwMode="auto">
                <a:xfrm rot="6906312">
                  <a:off x="2160" y="232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</p:grpSp>
          <p:grpSp>
            <p:nvGrpSpPr>
              <p:cNvPr id="28734" name="Group 63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8735" name="AutoShape 64"/>
                <p:cNvSpPr>
                  <a:spLocks noChangeArrowheads="1"/>
                </p:cNvSpPr>
                <p:nvPr/>
              </p:nvSpPr>
              <p:spPr bwMode="auto">
                <a:xfrm rot="5263130">
                  <a:off x="1858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8736" name="AutoShape 65"/>
                <p:cNvSpPr>
                  <a:spLocks noChangeArrowheads="1"/>
                </p:cNvSpPr>
                <p:nvPr/>
              </p:nvSpPr>
              <p:spPr bwMode="auto">
                <a:xfrm rot="6078281">
                  <a:off x="1994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8737" name="AutoShape 66"/>
                <p:cNvSpPr>
                  <a:spLocks noChangeArrowheads="1"/>
                </p:cNvSpPr>
                <p:nvPr/>
              </p:nvSpPr>
              <p:spPr bwMode="auto">
                <a:xfrm rot="6373927">
                  <a:off x="2070" y="229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8738" name="AutoShape 67"/>
                <p:cNvSpPr>
                  <a:spLocks noChangeArrowheads="1"/>
                </p:cNvSpPr>
                <p:nvPr/>
              </p:nvSpPr>
              <p:spPr bwMode="auto">
                <a:xfrm rot="6906312">
                  <a:off x="2160" y="232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</p:grpSp>
        </p:grpSp>
        <p:sp>
          <p:nvSpPr>
            <p:cNvPr id="28739" name="Rectangle 68"/>
            <p:cNvSpPr>
              <a:spLocks noChangeArrowheads="1"/>
            </p:cNvSpPr>
            <p:nvPr/>
          </p:nvSpPr>
          <p:spPr bwMode="auto">
            <a:xfrm>
              <a:off x="2242" y="1272"/>
              <a:ext cx="379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>
                  <a:solidFill>
                    <a:srgbClr val="000000"/>
                  </a:solidFill>
                  <a:ea typeface="宋体" pitchFamily="2" charset="-122"/>
                </a:rPr>
                <a:t>Text</a:t>
              </a:r>
            </a:p>
          </p:txBody>
        </p:sp>
      </p:grpSp>
      <p:grpSp>
        <p:nvGrpSpPr>
          <p:cNvPr id="28740" name="Group 69"/>
          <p:cNvGrpSpPr>
            <a:grpSpLocks/>
          </p:cNvGrpSpPr>
          <p:nvPr/>
        </p:nvGrpSpPr>
        <p:grpSpPr bwMode="auto">
          <a:xfrm>
            <a:off x="3038475" y="5178425"/>
            <a:ext cx="1146175" cy="1384300"/>
            <a:chOff x="2064" y="1008"/>
            <a:chExt cx="722" cy="872"/>
          </a:xfrm>
        </p:grpSpPr>
        <p:sp>
          <p:nvSpPr>
            <p:cNvPr id="28741" name="Oval 70"/>
            <p:cNvSpPr>
              <a:spLocks noChangeArrowheads="1"/>
            </p:cNvSpPr>
            <p:nvPr/>
          </p:nvSpPr>
          <p:spPr bwMode="auto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grpSp>
          <p:nvGrpSpPr>
            <p:cNvPr id="28742" name="Group 71"/>
            <p:cNvGrpSpPr>
              <a:grpSpLocks/>
            </p:cNvGrpSpPr>
            <p:nvPr/>
          </p:nvGrpSpPr>
          <p:grpSpPr bwMode="auto">
            <a:xfrm>
              <a:off x="2086" y="1031"/>
              <a:ext cx="680" cy="849"/>
              <a:chOff x="3975" y="1593"/>
              <a:chExt cx="931" cy="1163"/>
            </a:xfrm>
          </p:grpSpPr>
          <p:pic>
            <p:nvPicPr>
              <p:cNvPr id="28743" name="Picture 72" descr="circuler_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75" y="1593"/>
                <a:ext cx="925" cy="9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744" name="Oval 73"/>
              <p:cNvSpPr>
                <a:spLocks noChangeArrowheads="1"/>
              </p:cNvSpPr>
              <p:nvPr/>
            </p:nvSpPr>
            <p:spPr bwMode="auto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accent1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  <p:pic>
            <p:nvPicPr>
              <p:cNvPr id="28745" name="Picture 74" descr="light_shadow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auto">
              <a:xfrm>
                <a:off x="3984" y="1632"/>
                <a:ext cx="682" cy="5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28746" name="Group 75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28747" name="Group 76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28748" name="AutoShape 77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1858" y="2273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28749" name="AutoShape 78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1994" y="2273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28750" name="AutoShape 79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2070" y="2295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28751" name="AutoShape 80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2160" y="2325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</p:grpSp>
            <p:grpSp>
              <p:nvGrpSpPr>
                <p:cNvPr id="28752" name="Group 81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28753" name="AutoShape 82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1858" y="2273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28754" name="AutoShape 83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1994" y="2273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28755" name="AutoShape 84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2070" y="2295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28756" name="AutoShape 85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2160" y="2325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</p:grpSp>
          </p:grpSp>
        </p:grpSp>
        <p:grpSp>
          <p:nvGrpSpPr>
            <p:cNvPr id="28757" name="Group 86"/>
            <p:cNvGrpSpPr>
              <a:grpSpLocks/>
            </p:cNvGrpSpPr>
            <p:nvPr/>
          </p:nvGrpSpPr>
          <p:grpSpPr bwMode="auto">
            <a:xfrm rot="-3733502" flipH="1" flipV="1">
              <a:off x="2361" y="1504"/>
              <a:ext cx="527" cy="128"/>
              <a:chOff x="2532" y="1051"/>
              <a:chExt cx="893" cy="246"/>
            </a:xfrm>
          </p:grpSpPr>
          <p:grpSp>
            <p:nvGrpSpPr>
              <p:cNvPr id="28758" name="Group 87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8759" name="AutoShape 88"/>
                <p:cNvSpPr>
                  <a:spLocks noChangeArrowheads="1"/>
                </p:cNvSpPr>
                <p:nvPr/>
              </p:nvSpPr>
              <p:spPr bwMode="auto">
                <a:xfrm rot="5263130">
                  <a:off x="1858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8760" name="AutoShape 89"/>
                <p:cNvSpPr>
                  <a:spLocks noChangeArrowheads="1"/>
                </p:cNvSpPr>
                <p:nvPr/>
              </p:nvSpPr>
              <p:spPr bwMode="auto">
                <a:xfrm rot="6078281">
                  <a:off x="1994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8761" name="AutoShape 90"/>
                <p:cNvSpPr>
                  <a:spLocks noChangeArrowheads="1"/>
                </p:cNvSpPr>
                <p:nvPr/>
              </p:nvSpPr>
              <p:spPr bwMode="auto">
                <a:xfrm rot="6373927">
                  <a:off x="2070" y="229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8762" name="AutoShape 91"/>
                <p:cNvSpPr>
                  <a:spLocks noChangeArrowheads="1"/>
                </p:cNvSpPr>
                <p:nvPr/>
              </p:nvSpPr>
              <p:spPr bwMode="auto">
                <a:xfrm rot="6906312">
                  <a:off x="2160" y="232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</p:grpSp>
          <p:grpSp>
            <p:nvGrpSpPr>
              <p:cNvPr id="28763" name="Group 92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8764" name="AutoShape 93"/>
                <p:cNvSpPr>
                  <a:spLocks noChangeArrowheads="1"/>
                </p:cNvSpPr>
                <p:nvPr/>
              </p:nvSpPr>
              <p:spPr bwMode="auto">
                <a:xfrm rot="5263130">
                  <a:off x="1858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8765" name="AutoShape 94"/>
                <p:cNvSpPr>
                  <a:spLocks noChangeArrowheads="1"/>
                </p:cNvSpPr>
                <p:nvPr/>
              </p:nvSpPr>
              <p:spPr bwMode="auto">
                <a:xfrm rot="6078281">
                  <a:off x="1994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8766" name="AutoShape 95"/>
                <p:cNvSpPr>
                  <a:spLocks noChangeArrowheads="1"/>
                </p:cNvSpPr>
                <p:nvPr/>
              </p:nvSpPr>
              <p:spPr bwMode="auto">
                <a:xfrm rot="6373927">
                  <a:off x="2070" y="229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8767" name="AutoShape 96"/>
                <p:cNvSpPr>
                  <a:spLocks noChangeArrowheads="1"/>
                </p:cNvSpPr>
                <p:nvPr/>
              </p:nvSpPr>
              <p:spPr bwMode="auto">
                <a:xfrm rot="6906312">
                  <a:off x="2160" y="232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</p:grpSp>
        </p:grpSp>
        <p:sp>
          <p:nvSpPr>
            <p:cNvPr id="28768" name="Rectangle 97"/>
            <p:cNvSpPr>
              <a:spLocks noChangeArrowheads="1"/>
            </p:cNvSpPr>
            <p:nvPr/>
          </p:nvSpPr>
          <p:spPr bwMode="auto">
            <a:xfrm>
              <a:off x="2242" y="1272"/>
              <a:ext cx="379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>
                  <a:solidFill>
                    <a:srgbClr val="000000"/>
                  </a:solidFill>
                  <a:ea typeface="宋体" pitchFamily="2" charset="-122"/>
                </a:rPr>
                <a:t>Text</a:t>
              </a:r>
            </a:p>
          </p:txBody>
        </p:sp>
      </p:grpSp>
      <p:grpSp>
        <p:nvGrpSpPr>
          <p:cNvPr id="28769" name="Group 98"/>
          <p:cNvGrpSpPr>
            <a:grpSpLocks/>
          </p:cNvGrpSpPr>
          <p:nvPr/>
        </p:nvGrpSpPr>
        <p:grpSpPr bwMode="auto">
          <a:xfrm>
            <a:off x="5283200" y="3719513"/>
            <a:ext cx="1146175" cy="1384300"/>
            <a:chOff x="2064" y="1008"/>
            <a:chExt cx="722" cy="872"/>
          </a:xfrm>
        </p:grpSpPr>
        <p:sp>
          <p:nvSpPr>
            <p:cNvPr id="28770" name="Oval 99"/>
            <p:cNvSpPr>
              <a:spLocks noChangeArrowheads="1"/>
            </p:cNvSpPr>
            <p:nvPr/>
          </p:nvSpPr>
          <p:spPr bwMode="auto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grpSp>
          <p:nvGrpSpPr>
            <p:cNvPr id="28771" name="Group 100"/>
            <p:cNvGrpSpPr>
              <a:grpSpLocks/>
            </p:cNvGrpSpPr>
            <p:nvPr/>
          </p:nvGrpSpPr>
          <p:grpSpPr bwMode="auto">
            <a:xfrm>
              <a:off x="2086" y="1031"/>
              <a:ext cx="680" cy="849"/>
              <a:chOff x="3975" y="1593"/>
              <a:chExt cx="931" cy="1163"/>
            </a:xfrm>
          </p:grpSpPr>
          <p:pic>
            <p:nvPicPr>
              <p:cNvPr id="28772" name="Picture 101" descr="circuler_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75" y="1593"/>
                <a:ext cx="925" cy="9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773" name="Oval 102"/>
              <p:cNvSpPr>
                <a:spLocks noChangeArrowheads="1"/>
              </p:cNvSpPr>
              <p:nvPr/>
            </p:nvSpPr>
            <p:spPr bwMode="auto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bg2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  <p:pic>
            <p:nvPicPr>
              <p:cNvPr id="28774" name="Picture 103" descr="light_shadow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auto">
              <a:xfrm>
                <a:off x="3984" y="1632"/>
                <a:ext cx="682" cy="5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28775" name="Group 104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28776" name="Group 105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28777" name="AutoShape 106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1858" y="2273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28778" name="AutoShape 107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1994" y="2273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28779" name="AutoShape 108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2070" y="2295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28780" name="AutoShape 109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2160" y="2325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</p:grpSp>
            <p:grpSp>
              <p:nvGrpSpPr>
                <p:cNvPr id="28781" name="Group 110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28782" name="AutoShape 111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1858" y="2273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28783" name="AutoShape 112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1994" y="2273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28784" name="AutoShape 113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2070" y="2295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28785" name="AutoShape 114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2160" y="2325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</p:grpSp>
          </p:grpSp>
        </p:grpSp>
        <p:grpSp>
          <p:nvGrpSpPr>
            <p:cNvPr id="28786" name="Group 115"/>
            <p:cNvGrpSpPr>
              <a:grpSpLocks/>
            </p:cNvGrpSpPr>
            <p:nvPr/>
          </p:nvGrpSpPr>
          <p:grpSpPr bwMode="auto">
            <a:xfrm rot="-3733502" flipH="1" flipV="1">
              <a:off x="2361" y="1504"/>
              <a:ext cx="527" cy="128"/>
              <a:chOff x="2532" y="1051"/>
              <a:chExt cx="893" cy="246"/>
            </a:xfrm>
          </p:grpSpPr>
          <p:grpSp>
            <p:nvGrpSpPr>
              <p:cNvPr id="28787" name="Group 116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8788" name="AutoShape 117"/>
                <p:cNvSpPr>
                  <a:spLocks noChangeArrowheads="1"/>
                </p:cNvSpPr>
                <p:nvPr/>
              </p:nvSpPr>
              <p:spPr bwMode="auto">
                <a:xfrm rot="5263130">
                  <a:off x="1858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8789" name="AutoShape 118"/>
                <p:cNvSpPr>
                  <a:spLocks noChangeArrowheads="1"/>
                </p:cNvSpPr>
                <p:nvPr/>
              </p:nvSpPr>
              <p:spPr bwMode="auto">
                <a:xfrm rot="6078281">
                  <a:off x="1994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8790" name="AutoShape 119"/>
                <p:cNvSpPr>
                  <a:spLocks noChangeArrowheads="1"/>
                </p:cNvSpPr>
                <p:nvPr/>
              </p:nvSpPr>
              <p:spPr bwMode="auto">
                <a:xfrm rot="6373927">
                  <a:off x="2070" y="229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8791" name="AutoShape 120"/>
                <p:cNvSpPr>
                  <a:spLocks noChangeArrowheads="1"/>
                </p:cNvSpPr>
                <p:nvPr/>
              </p:nvSpPr>
              <p:spPr bwMode="auto">
                <a:xfrm rot="6906312">
                  <a:off x="2160" y="232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</p:grpSp>
          <p:grpSp>
            <p:nvGrpSpPr>
              <p:cNvPr id="28792" name="Group 121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8793" name="AutoShape 122"/>
                <p:cNvSpPr>
                  <a:spLocks noChangeArrowheads="1"/>
                </p:cNvSpPr>
                <p:nvPr/>
              </p:nvSpPr>
              <p:spPr bwMode="auto">
                <a:xfrm rot="5263130">
                  <a:off x="1858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8794" name="AutoShape 123"/>
                <p:cNvSpPr>
                  <a:spLocks noChangeArrowheads="1"/>
                </p:cNvSpPr>
                <p:nvPr/>
              </p:nvSpPr>
              <p:spPr bwMode="auto">
                <a:xfrm rot="6078281">
                  <a:off x="1994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8795" name="AutoShape 124"/>
                <p:cNvSpPr>
                  <a:spLocks noChangeArrowheads="1"/>
                </p:cNvSpPr>
                <p:nvPr/>
              </p:nvSpPr>
              <p:spPr bwMode="auto">
                <a:xfrm rot="6373927">
                  <a:off x="2070" y="229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8796" name="AutoShape 125"/>
                <p:cNvSpPr>
                  <a:spLocks noChangeArrowheads="1"/>
                </p:cNvSpPr>
                <p:nvPr/>
              </p:nvSpPr>
              <p:spPr bwMode="auto">
                <a:xfrm rot="6906312">
                  <a:off x="2160" y="232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</p:grpSp>
        </p:grpSp>
        <p:sp>
          <p:nvSpPr>
            <p:cNvPr id="28797" name="Rectangle 126"/>
            <p:cNvSpPr>
              <a:spLocks noChangeArrowheads="1"/>
            </p:cNvSpPr>
            <p:nvPr/>
          </p:nvSpPr>
          <p:spPr bwMode="auto">
            <a:xfrm>
              <a:off x="2242" y="1272"/>
              <a:ext cx="379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>
                  <a:solidFill>
                    <a:srgbClr val="000000"/>
                  </a:solidFill>
                  <a:ea typeface="宋体" pitchFamily="2" charset="-122"/>
                </a:rPr>
                <a:t>Text</a:t>
              </a:r>
            </a:p>
          </p:txBody>
        </p:sp>
      </p:grpSp>
      <p:grpSp>
        <p:nvGrpSpPr>
          <p:cNvPr id="28798" name="Group 127"/>
          <p:cNvGrpSpPr>
            <a:grpSpLocks/>
          </p:cNvGrpSpPr>
          <p:nvPr/>
        </p:nvGrpSpPr>
        <p:grpSpPr bwMode="auto">
          <a:xfrm>
            <a:off x="5276850" y="1811338"/>
            <a:ext cx="1146175" cy="1384300"/>
            <a:chOff x="2064" y="1008"/>
            <a:chExt cx="722" cy="872"/>
          </a:xfrm>
        </p:grpSpPr>
        <p:sp>
          <p:nvSpPr>
            <p:cNvPr id="28799" name="Oval 128"/>
            <p:cNvSpPr>
              <a:spLocks noChangeArrowheads="1"/>
            </p:cNvSpPr>
            <p:nvPr/>
          </p:nvSpPr>
          <p:spPr bwMode="auto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grpSp>
          <p:nvGrpSpPr>
            <p:cNvPr id="28800" name="Group 129"/>
            <p:cNvGrpSpPr>
              <a:grpSpLocks/>
            </p:cNvGrpSpPr>
            <p:nvPr/>
          </p:nvGrpSpPr>
          <p:grpSpPr bwMode="auto">
            <a:xfrm>
              <a:off x="2086" y="1031"/>
              <a:ext cx="680" cy="849"/>
              <a:chOff x="3975" y="1593"/>
              <a:chExt cx="931" cy="1163"/>
            </a:xfrm>
          </p:grpSpPr>
          <p:pic>
            <p:nvPicPr>
              <p:cNvPr id="28801" name="Picture 130" descr="circuler_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75" y="1593"/>
                <a:ext cx="925" cy="9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802" name="Oval 131"/>
              <p:cNvSpPr>
                <a:spLocks noChangeArrowheads="1"/>
              </p:cNvSpPr>
              <p:nvPr/>
            </p:nvSpPr>
            <p:spPr bwMode="auto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folHlink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  <p:pic>
            <p:nvPicPr>
              <p:cNvPr id="28803" name="Picture 132" descr="light_shadow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auto">
              <a:xfrm>
                <a:off x="3984" y="1632"/>
                <a:ext cx="682" cy="5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28804" name="Group 133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28805" name="Group 134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28806" name="AutoShape 135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1858" y="2273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28807" name="AutoShape 136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1994" y="2273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28808" name="AutoShape 137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2070" y="2295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28809" name="AutoShape 138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2160" y="2325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</p:grpSp>
            <p:grpSp>
              <p:nvGrpSpPr>
                <p:cNvPr id="28810" name="Group 139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28811" name="AutoShape 140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1858" y="2273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28812" name="AutoShape 141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1994" y="2273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28813" name="AutoShape 142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2070" y="2295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28814" name="AutoShape 143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2160" y="2325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</p:grpSp>
          </p:grpSp>
        </p:grpSp>
        <p:grpSp>
          <p:nvGrpSpPr>
            <p:cNvPr id="28815" name="Group 144"/>
            <p:cNvGrpSpPr>
              <a:grpSpLocks/>
            </p:cNvGrpSpPr>
            <p:nvPr/>
          </p:nvGrpSpPr>
          <p:grpSpPr bwMode="auto">
            <a:xfrm rot="-3733502" flipH="1" flipV="1">
              <a:off x="2361" y="1504"/>
              <a:ext cx="527" cy="128"/>
              <a:chOff x="2532" y="1051"/>
              <a:chExt cx="893" cy="246"/>
            </a:xfrm>
          </p:grpSpPr>
          <p:grpSp>
            <p:nvGrpSpPr>
              <p:cNvPr id="28816" name="Group 145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8817" name="AutoShape 146"/>
                <p:cNvSpPr>
                  <a:spLocks noChangeArrowheads="1"/>
                </p:cNvSpPr>
                <p:nvPr/>
              </p:nvSpPr>
              <p:spPr bwMode="auto">
                <a:xfrm rot="5263130">
                  <a:off x="1858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8818" name="AutoShape 147"/>
                <p:cNvSpPr>
                  <a:spLocks noChangeArrowheads="1"/>
                </p:cNvSpPr>
                <p:nvPr/>
              </p:nvSpPr>
              <p:spPr bwMode="auto">
                <a:xfrm rot="6078281">
                  <a:off x="1994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8819" name="AutoShape 148"/>
                <p:cNvSpPr>
                  <a:spLocks noChangeArrowheads="1"/>
                </p:cNvSpPr>
                <p:nvPr/>
              </p:nvSpPr>
              <p:spPr bwMode="auto">
                <a:xfrm rot="6373927">
                  <a:off x="2070" y="229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8820" name="AutoShape 149"/>
                <p:cNvSpPr>
                  <a:spLocks noChangeArrowheads="1"/>
                </p:cNvSpPr>
                <p:nvPr/>
              </p:nvSpPr>
              <p:spPr bwMode="auto">
                <a:xfrm rot="6906312">
                  <a:off x="2160" y="232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</p:grpSp>
          <p:grpSp>
            <p:nvGrpSpPr>
              <p:cNvPr id="28821" name="Group 150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8822" name="AutoShape 151"/>
                <p:cNvSpPr>
                  <a:spLocks noChangeArrowheads="1"/>
                </p:cNvSpPr>
                <p:nvPr/>
              </p:nvSpPr>
              <p:spPr bwMode="auto">
                <a:xfrm rot="5263130">
                  <a:off x="1858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8823" name="AutoShape 152"/>
                <p:cNvSpPr>
                  <a:spLocks noChangeArrowheads="1"/>
                </p:cNvSpPr>
                <p:nvPr/>
              </p:nvSpPr>
              <p:spPr bwMode="auto">
                <a:xfrm rot="6078281">
                  <a:off x="1994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8824" name="AutoShape 153"/>
                <p:cNvSpPr>
                  <a:spLocks noChangeArrowheads="1"/>
                </p:cNvSpPr>
                <p:nvPr/>
              </p:nvSpPr>
              <p:spPr bwMode="auto">
                <a:xfrm rot="6373927">
                  <a:off x="2070" y="229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8825" name="AutoShape 154"/>
                <p:cNvSpPr>
                  <a:spLocks noChangeArrowheads="1"/>
                </p:cNvSpPr>
                <p:nvPr/>
              </p:nvSpPr>
              <p:spPr bwMode="auto">
                <a:xfrm rot="6906312">
                  <a:off x="2160" y="232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</p:grpSp>
        </p:grpSp>
        <p:sp>
          <p:nvSpPr>
            <p:cNvPr id="28826" name="Rectangle 155"/>
            <p:cNvSpPr>
              <a:spLocks noChangeArrowheads="1"/>
            </p:cNvSpPr>
            <p:nvPr/>
          </p:nvSpPr>
          <p:spPr bwMode="auto">
            <a:xfrm>
              <a:off x="2242" y="1272"/>
              <a:ext cx="379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>
                  <a:solidFill>
                    <a:srgbClr val="000000"/>
                  </a:solidFill>
                  <a:ea typeface="宋体" pitchFamily="2" charset="-122"/>
                </a:rPr>
                <a:t>Text</a:t>
              </a:r>
            </a:p>
          </p:txBody>
        </p:sp>
      </p:grpSp>
      <p:grpSp>
        <p:nvGrpSpPr>
          <p:cNvPr id="28827" name="Group 156"/>
          <p:cNvGrpSpPr>
            <a:grpSpLocks/>
          </p:cNvGrpSpPr>
          <p:nvPr/>
        </p:nvGrpSpPr>
        <p:grpSpPr bwMode="auto">
          <a:xfrm rot="4976862" flipH="1">
            <a:off x="4578350" y="3351213"/>
            <a:ext cx="673100" cy="647700"/>
            <a:chOff x="1944" y="1111"/>
            <a:chExt cx="204" cy="196"/>
          </a:xfrm>
        </p:grpSpPr>
        <p:pic>
          <p:nvPicPr>
            <p:cNvPr id="28828" name="Picture 157" descr="circuler_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61" y="1124"/>
              <a:ext cx="174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926" name="Oval 158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50000">
                  <a:schemeClr val="bg2">
                    <a:alpha val="50000"/>
                  </a:schemeClr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grpSp>
          <p:nvGrpSpPr>
            <p:cNvPr id="28830" name="Group 159"/>
            <p:cNvGrpSpPr>
              <a:grpSpLocks/>
            </p:cNvGrpSpPr>
            <p:nvPr/>
          </p:nvGrpSpPr>
          <p:grpSpPr bwMode="auto">
            <a:xfrm rot="1297425" flipV="1">
              <a:off x="1971" y="1258"/>
              <a:ext cx="151" cy="37"/>
              <a:chOff x="2532" y="1051"/>
              <a:chExt cx="893" cy="246"/>
            </a:xfrm>
          </p:grpSpPr>
          <p:grpSp>
            <p:nvGrpSpPr>
              <p:cNvPr id="28831" name="Group 160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8832" name="AutoShape 161"/>
                <p:cNvSpPr>
                  <a:spLocks noChangeArrowheads="1"/>
                </p:cNvSpPr>
                <p:nvPr/>
              </p:nvSpPr>
              <p:spPr bwMode="auto">
                <a:xfrm rot="5263130">
                  <a:off x="1858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8833" name="AutoShape 162"/>
                <p:cNvSpPr>
                  <a:spLocks noChangeArrowheads="1"/>
                </p:cNvSpPr>
                <p:nvPr/>
              </p:nvSpPr>
              <p:spPr bwMode="auto">
                <a:xfrm rot="6078281">
                  <a:off x="1994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8834" name="AutoShape 163"/>
                <p:cNvSpPr>
                  <a:spLocks noChangeArrowheads="1"/>
                </p:cNvSpPr>
                <p:nvPr/>
              </p:nvSpPr>
              <p:spPr bwMode="auto">
                <a:xfrm rot="6373927">
                  <a:off x="2070" y="229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8835" name="AutoShape 164"/>
                <p:cNvSpPr>
                  <a:spLocks noChangeArrowheads="1"/>
                </p:cNvSpPr>
                <p:nvPr/>
              </p:nvSpPr>
              <p:spPr bwMode="auto">
                <a:xfrm rot="6906312">
                  <a:off x="2160" y="232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</p:grpSp>
          <p:grpSp>
            <p:nvGrpSpPr>
              <p:cNvPr id="28836" name="Group 165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8837" name="AutoShape 166"/>
                <p:cNvSpPr>
                  <a:spLocks noChangeArrowheads="1"/>
                </p:cNvSpPr>
                <p:nvPr/>
              </p:nvSpPr>
              <p:spPr bwMode="auto">
                <a:xfrm rot="5263130">
                  <a:off x="1858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8838" name="AutoShape 167"/>
                <p:cNvSpPr>
                  <a:spLocks noChangeArrowheads="1"/>
                </p:cNvSpPr>
                <p:nvPr/>
              </p:nvSpPr>
              <p:spPr bwMode="auto">
                <a:xfrm rot="6078281">
                  <a:off x="1994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8839" name="AutoShape 168"/>
                <p:cNvSpPr>
                  <a:spLocks noChangeArrowheads="1"/>
                </p:cNvSpPr>
                <p:nvPr/>
              </p:nvSpPr>
              <p:spPr bwMode="auto">
                <a:xfrm rot="6373927">
                  <a:off x="2070" y="229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28840" name="AutoShape 169"/>
                <p:cNvSpPr>
                  <a:spLocks noChangeArrowheads="1"/>
                </p:cNvSpPr>
                <p:nvPr/>
              </p:nvSpPr>
              <p:spPr bwMode="auto">
                <a:xfrm rot="6906312">
                  <a:off x="2160" y="232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</p:grpSp>
        </p:grpSp>
        <p:sp>
          <p:nvSpPr>
            <p:cNvPr id="28841" name="Arc 170"/>
            <p:cNvSpPr>
              <a:spLocks noChangeArrowheads="1"/>
            </p:cNvSpPr>
            <p:nvPr/>
          </p:nvSpPr>
          <p:spPr bwMode="auto">
            <a:xfrm rot="3847716">
              <a:off x="1948" y="1107"/>
              <a:ext cx="196" cy="204"/>
            </a:xfrm>
            <a:custGeom>
              <a:avLst/>
              <a:gdLst>
                <a:gd name="T0" fmla="*/ 3603 w 43200"/>
                <a:gd name="T1" fmla="*/ 33544 h 43155"/>
                <a:gd name="T2" fmla="*/ 0 w 43200"/>
                <a:gd name="T3" fmla="*/ 21600 h 43155"/>
                <a:gd name="T4" fmla="*/ 21600 w 43200"/>
                <a:gd name="T5" fmla="*/ 0 h 43155"/>
                <a:gd name="T6" fmla="*/ 43200 w 43200"/>
                <a:gd name="T7" fmla="*/ 21600 h 43155"/>
                <a:gd name="T8" fmla="*/ 22995 w 43200"/>
                <a:gd name="T9" fmla="*/ 43154 h 43155"/>
                <a:gd name="T10" fmla="*/ 3603 w 43200"/>
                <a:gd name="T11" fmla="*/ 33544 h 43155"/>
                <a:gd name="T12" fmla="*/ 0 w 43200"/>
                <a:gd name="T13" fmla="*/ 21600 h 43155"/>
                <a:gd name="T14" fmla="*/ 21600 w 43200"/>
                <a:gd name="T15" fmla="*/ 0 h 43155"/>
                <a:gd name="T16" fmla="*/ 43200 w 43200"/>
                <a:gd name="T17" fmla="*/ 21600 h 43155"/>
                <a:gd name="T18" fmla="*/ 22995 w 43200"/>
                <a:gd name="T19" fmla="*/ 43154 h 43155"/>
                <a:gd name="T20" fmla="*/ 21600 w 43200"/>
                <a:gd name="T21" fmla="*/ 21600 h 43155"/>
                <a:gd name="T22" fmla="*/ 3603 w 43200"/>
                <a:gd name="T23" fmla="*/ 33544 h 43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200" h="43155" fill="none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lnTo>
                    <a:pt x="3603" y="33544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  <p:pic>
          <p:nvPicPr>
            <p:cNvPr id="28842" name="Picture 171" descr="light_shadow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740"/>
            <a:stretch>
              <a:fillRect/>
            </a:stretch>
          </p:blipFill>
          <p:spPr bwMode="auto">
            <a:xfrm rot="2569845" flipH="1">
              <a:off x="2015" y="1139"/>
              <a:ext cx="129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843" name="AutoShape 172"/>
          <p:cNvSpPr>
            <a:spLocks/>
          </p:cNvSpPr>
          <p:nvPr/>
        </p:nvSpPr>
        <p:spPr bwMode="auto">
          <a:xfrm>
            <a:off x="6902450" y="2082800"/>
            <a:ext cx="1857375" cy="366713"/>
          </a:xfrm>
          <a:prstGeom prst="accentCallout2">
            <a:avLst>
              <a:gd name="adj1" fmla="val 31167"/>
              <a:gd name="adj2" fmla="val -4102"/>
              <a:gd name="adj3" fmla="val 31167"/>
              <a:gd name="adj4" fmla="val -22306"/>
              <a:gd name="adj5" fmla="val 30301"/>
              <a:gd name="adj6" fmla="val -40769"/>
            </a:avLst>
          </a:prstGeom>
          <a:noFill/>
          <a:ln w="9525">
            <a:solidFill>
              <a:schemeClr val="folHlink"/>
            </a:solidFill>
            <a:miter lim="800000"/>
            <a:headEnd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4. Description of the business</a:t>
            </a:r>
          </a:p>
        </p:txBody>
      </p:sp>
      <p:sp>
        <p:nvSpPr>
          <p:cNvPr id="28844" name="AutoShape 173"/>
          <p:cNvSpPr>
            <a:spLocks/>
          </p:cNvSpPr>
          <p:nvPr/>
        </p:nvSpPr>
        <p:spPr bwMode="auto">
          <a:xfrm>
            <a:off x="6567488" y="3784600"/>
            <a:ext cx="1909762" cy="392113"/>
          </a:xfrm>
          <a:prstGeom prst="accentCallout2">
            <a:avLst>
              <a:gd name="adj1" fmla="val 29148"/>
              <a:gd name="adj2" fmla="val -3991"/>
              <a:gd name="adj3" fmla="val 29148"/>
              <a:gd name="adj4" fmla="val -3991"/>
              <a:gd name="adj5" fmla="val 112551"/>
              <a:gd name="adj6" fmla="val -26352"/>
            </a:avLst>
          </a:prstGeom>
          <a:noFill/>
          <a:ln w="9525">
            <a:solidFill>
              <a:schemeClr val="bg2"/>
            </a:solidFill>
            <a:miter lim="800000"/>
            <a:headEnd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5. Description of the business</a:t>
            </a:r>
          </a:p>
        </p:txBody>
      </p:sp>
      <p:sp>
        <p:nvSpPr>
          <p:cNvPr id="28845" name="AutoShape 174"/>
          <p:cNvSpPr>
            <a:spLocks/>
          </p:cNvSpPr>
          <p:nvPr/>
        </p:nvSpPr>
        <p:spPr bwMode="auto">
          <a:xfrm>
            <a:off x="1104900" y="1620838"/>
            <a:ext cx="1593850" cy="434975"/>
          </a:xfrm>
          <a:prstGeom prst="accentCallout2">
            <a:avLst>
              <a:gd name="adj1" fmla="val 26278"/>
              <a:gd name="adj2" fmla="val 104782"/>
              <a:gd name="adj3" fmla="val 26278"/>
              <a:gd name="adj4" fmla="val 114843"/>
              <a:gd name="adj5" fmla="val 98542"/>
              <a:gd name="adj6" fmla="val 125000"/>
            </a:avLst>
          </a:prstGeom>
          <a:noFill/>
          <a:ln w="9525">
            <a:solidFill>
              <a:schemeClr val="hlink"/>
            </a:solidFill>
            <a:miter lim="800000"/>
            <a:headEnd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r" eaLnBrk="0" hangingPunct="0"/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1. Description of the business</a:t>
            </a:r>
          </a:p>
        </p:txBody>
      </p:sp>
      <p:sp>
        <p:nvSpPr>
          <p:cNvPr id="28846" name="AutoShape 175"/>
          <p:cNvSpPr>
            <a:spLocks/>
          </p:cNvSpPr>
          <p:nvPr/>
        </p:nvSpPr>
        <p:spPr bwMode="auto">
          <a:xfrm>
            <a:off x="330200" y="3937000"/>
            <a:ext cx="1593850" cy="434975"/>
          </a:xfrm>
          <a:prstGeom prst="accentCallout2">
            <a:avLst>
              <a:gd name="adj1" fmla="val 26278"/>
              <a:gd name="adj2" fmla="val 104782"/>
              <a:gd name="adj3" fmla="val 26278"/>
              <a:gd name="adj4" fmla="val 118926"/>
              <a:gd name="adj5" fmla="val -35769"/>
              <a:gd name="adj6" fmla="val 134463"/>
            </a:avLst>
          </a:prstGeom>
          <a:noFill/>
          <a:ln w="9525">
            <a:solidFill>
              <a:schemeClr val="accent2"/>
            </a:solidFill>
            <a:miter lim="800000"/>
            <a:headEnd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r" eaLnBrk="0" hangingPunct="0"/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2. Description of the business</a:t>
            </a:r>
          </a:p>
        </p:txBody>
      </p:sp>
      <p:sp>
        <p:nvSpPr>
          <p:cNvPr id="28847" name="AutoShape 176"/>
          <p:cNvSpPr>
            <a:spLocks/>
          </p:cNvSpPr>
          <p:nvPr/>
        </p:nvSpPr>
        <p:spPr bwMode="auto">
          <a:xfrm>
            <a:off x="558800" y="5243513"/>
            <a:ext cx="1509713" cy="392112"/>
          </a:xfrm>
          <a:prstGeom prst="accentCallout2">
            <a:avLst>
              <a:gd name="adj1" fmla="val 29148"/>
              <a:gd name="adj2" fmla="val 105046"/>
              <a:gd name="adj3" fmla="val 29148"/>
              <a:gd name="adj4" fmla="val 105046"/>
              <a:gd name="adj5" fmla="val 153440"/>
              <a:gd name="adj6" fmla="val 175500"/>
            </a:avLst>
          </a:prstGeom>
          <a:noFill/>
          <a:ln w="9525">
            <a:solidFill>
              <a:schemeClr val="accent1"/>
            </a:solidFill>
            <a:miter lim="800000"/>
            <a:headEnd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3. Description of the business</a:t>
            </a:r>
          </a:p>
        </p:txBody>
      </p:sp>
      <p:sp>
        <p:nvSpPr>
          <p:cNvPr id="32945" name="Rectangle 177"/>
          <p:cNvSpPr>
            <a:spLocks noChangeArrowheads="1"/>
          </p:cNvSpPr>
          <p:nvPr/>
        </p:nvSpPr>
        <p:spPr bwMode="auto">
          <a:xfrm>
            <a:off x="4551363" y="5335588"/>
            <a:ext cx="3335337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1600" b="1">
                <a:solidFill>
                  <a:srgbClr val="000000"/>
                </a:solidFill>
                <a:ea typeface="宋体" pitchFamily="2" charset="-122"/>
              </a:rPr>
              <a:t>ThemeGallery  </a:t>
            </a:r>
            <a:r>
              <a:rPr lang="en-US" altLang="zh-CN" sz="1600">
                <a:solidFill>
                  <a:srgbClr val="000000"/>
                </a:solidFill>
                <a:ea typeface="宋体" pitchFamily="2" charset="-122"/>
              </a:rPr>
              <a:t>is a Design Digital Content &amp; Contents mall developed by Guild Design Inc.</a:t>
            </a:r>
          </a:p>
        </p:txBody>
      </p:sp>
      <p:sp>
        <p:nvSpPr>
          <p:cNvPr id="28849" name="Rectangle 178"/>
          <p:cNvSpPr>
            <a:spLocks noChangeArrowheads="1"/>
          </p:cNvSpPr>
          <p:nvPr/>
        </p:nvSpPr>
        <p:spPr bwMode="auto">
          <a:xfrm>
            <a:off x="4486275" y="5387975"/>
            <a:ext cx="42863" cy="741363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pic>
        <p:nvPicPr>
          <p:cNvPr id="28850" name="Picture 179" descr="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134"/>
          <a:stretch>
            <a:fillRect/>
          </a:stretch>
        </p:blipFill>
        <p:spPr bwMode="auto">
          <a:xfrm>
            <a:off x="7786688" y="4191000"/>
            <a:ext cx="1357312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pitchFamily="2" charset="-122"/>
              </a:rPr>
              <a:t>Click to edit title style</a:t>
            </a:r>
          </a:p>
        </p:txBody>
      </p:sp>
      <p:graphicFrame>
        <p:nvGraphicFramePr>
          <p:cNvPr id="33795" name="Group 3"/>
          <p:cNvGraphicFramePr>
            <a:graphicFrameLocks noGrp="1"/>
          </p:cNvGraphicFramePr>
          <p:nvPr/>
        </p:nvGraphicFramePr>
        <p:xfrm>
          <a:off x="2151063" y="2463800"/>
          <a:ext cx="5692775" cy="3209925"/>
        </p:xfrm>
        <a:graphic>
          <a:graphicData uri="http://schemas.openxmlformats.org/drawingml/2006/table">
            <a:tbl>
              <a:tblPr/>
              <a:tblGrid>
                <a:gridCol w="1138237"/>
                <a:gridCol w="1139825"/>
                <a:gridCol w="1136650"/>
                <a:gridCol w="1139825"/>
                <a:gridCol w="1138238"/>
              </a:tblGrid>
              <a:tr h="55902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8" marB="457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8" marB="457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8" marB="457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8" marB="457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8" marB="457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90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8" marB="457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8" marB="457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8" marB="457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8" marB="457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8" marB="457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</a:tr>
              <a:tr h="51836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8" marB="457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8" marB="457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8" marB="457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8" marB="457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8" marB="457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36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8" marB="457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8" marB="457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8" marB="457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8" marB="457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8" marB="457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</a:tr>
              <a:tr h="54790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8" marB="457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8" marB="457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8" marB="457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8" marB="457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8" marB="457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36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8" marB="457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8" marB="457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8" marB="457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8" marB="457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8" marB="457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9742" name="Text Box 47"/>
          <p:cNvSpPr txBox="1">
            <a:spLocks noChangeArrowheads="1"/>
          </p:cNvSpPr>
          <p:nvPr/>
        </p:nvSpPr>
        <p:spPr bwMode="auto">
          <a:xfrm>
            <a:off x="625475" y="2538413"/>
            <a:ext cx="1517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ea typeface="宋体" pitchFamily="2" charset="-122"/>
              </a:rPr>
              <a:t>Contents01</a:t>
            </a:r>
          </a:p>
        </p:txBody>
      </p:sp>
      <p:sp>
        <p:nvSpPr>
          <p:cNvPr id="29743" name="Text Box 48"/>
          <p:cNvSpPr txBox="1">
            <a:spLocks noChangeArrowheads="1"/>
          </p:cNvSpPr>
          <p:nvPr/>
        </p:nvSpPr>
        <p:spPr bwMode="auto">
          <a:xfrm>
            <a:off x="625475" y="3095625"/>
            <a:ext cx="1517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ea typeface="宋体" pitchFamily="2" charset="-122"/>
              </a:rPr>
              <a:t>Contents02</a:t>
            </a:r>
          </a:p>
        </p:txBody>
      </p:sp>
      <p:sp>
        <p:nvSpPr>
          <p:cNvPr id="29744" name="Text Box 49"/>
          <p:cNvSpPr txBox="1">
            <a:spLocks noChangeArrowheads="1"/>
          </p:cNvSpPr>
          <p:nvPr/>
        </p:nvSpPr>
        <p:spPr bwMode="auto">
          <a:xfrm>
            <a:off x="625475" y="3619500"/>
            <a:ext cx="1517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ea typeface="宋体" pitchFamily="2" charset="-122"/>
              </a:rPr>
              <a:t>Contents03</a:t>
            </a:r>
          </a:p>
        </p:txBody>
      </p:sp>
      <p:sp>
        <p:nvSpPr>
          <p:cNvPr id="29745" name="Text Box 50"/>
          <p:cNvSpPr txBox="1">
            <a:spLocks noChangeArrowheads="1"/>
          </p:cNvSpPr>
          <p:nvPr/>
        </p:nvSpPr>
        <p:spPr bwMode="auto">
          <a:xfrm>
            <a:off x="625475" y="4133850"/>
            <a:ext cx="1517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ea typeface="宋体" pitchFamily="2" charset="-122"/>
              </a:rPr>
              <a:t>Contents04</a:t>
            </a:r>
          </a:p>
        </p:txBody>
      </p:sp>
      <p:sp>
        <p:nvSpPr>
          <p:cNvPr id="29746" name="Text Box 51"/>
          <p:cNvSpPr txBox="1">
            <a:spLocks noChangeArrowheads="1"/>
          </p:cNvSpPr>
          <p:nvPr/>
        </p:nvSpPr>
        <p:spPr bwMode="auto">
          <a:xfrm>
            <a:off x="625475" y="4667250"/>
            <a:ext cx="1517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ea typeface="宋体" pitchFamily="2" charset="-122"/>
              </a:rPr>
              <a:t>Contents05</a:t>
            </a:r>
          </a:p>
        </p:txBody>
      </p:sp>
      <p:sp>
        <p:nvSpPr>
          <p:cNvPr id="29747" name="Text Box 52"/>
          <p:cNvSpPr txBox="1">
            <a:spLocks noChangeArrowheads="1"/>
          </p:cNvSpPr>
          <p:nvPr/>
        </p:nvSpPr>
        <p:spPr bwMode="auto">
          <a:xfrm>
            <a:off x="625475" y="5210175"/>
            <a:ext cx="1517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ea typeface="宋体" pitchFamily="2" charset="-122"/>
              </a:rPr>
              <a:t>Contents06</a:t>
            </a:r>
          </a:p>
        </p:txBody>
      </p:sp>
      <p:sp>
        <p:nvSpPr>
          <p:cNvPr id="33845" name="Rectangle 53"/>
          <p:cNvSpPr>
            <a:spLocks noChangeArrowheads="1"/>
          </p:cNvSpPr>
          <p:nvPr/>
        </p:nvSpPr>
        <p:spPr bwMode="gray">
          <a:xfrm>
            <a:off x="2152650" y="2578100"/>
            <a:ext cx="968375" cy="274638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0000"/>
                  <a:invGamma/>
                </a:schemeClr>
              </a:gs>
            </a:gsLst>
            <a:lin ang="0" scaled="1"/>
          </a:gradFill>
          <a:ln>
            <a:noFill/>
          </a:ln>
          <a:effectLst/>
          <a:scene3d>
            <a:camera prst="legacyPerspectiveBottom"/>
            <a:lightRig rig="legacyFlat1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  <a:contourClr>
              <a:schemeClr val="accent2"/>
            </a:contour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3846" name="Rectangle 54"/>
          <p:cNvSpPr>
            <a:spLocks noChangeArrowheads="1"/>
          </p:cNvSpPr>
          <p:nvPr/>
        </p:nvSpPr>
        <p:spPr bwMode="gray">
          <a:xfrm>
            <a:off x="2152650" y="3138488"/>
            <a:ext cx="849313" cy="274637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60000"/>
                  <a:invGamma/>
                </a:schemeClr>
              </a:gs>
            </a:gsLst>
            <a:lin ang="0" scaled="1"/>
          </a:gradFill>
          <a:ln>
            <a:noFill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  <a:contourClr>
              <a:schemeClr val="folHlink"/>
            </a:contour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3847" name="Rectangle 55"/>
          <p:cNvSpPr>
            <a:spLocks noChangeArrowheads="1"/>
          </p:cNvSpPr>
          <p:nvPr/>
        </p:nvSpPr>
        <p:spPr bwMode="gray">
          <a:xfrm>
            <a:off x="2152650" y="3681413"/>
            <a:ext cx="419100" cy="274637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0000"/>
                  <a:invGamma/>
                </a:schemeClr>
              </a:gs>
            </a:gsLst>
            <a:lin ang="0" scaled="1"/>
          </a:gradFill>
          <a:ln>
            <a:noFill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  <a:contourClr>
              <a:schemeClr val="accent1"/>
            </a:contour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3848" name="Rectangle 56"/>
          <p:cNvSpPr>
            <a:spLocks noChangeArrowheads="1"/>
          </p:cNvSpPr>
          <p:nvPr/>
        </p:nvSpPr>
        <p:spPr bwMode="gray">
          <a:xfrm>
            <a:off x="2152650" y="4184650"/>
            <a:ext cx="1316038" cy="274638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0000"/>
                  <a:invGamma/>
                </a:schemeClr>
              </a:gs>
            </a:gsLst>
            <a:lin ang="0" scaled="1"/>
          </a:gradFill>
          <a:ln>
            <a:noFill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hlink"/>
            </a:extrusionClr>
            <a:contourClr>
              <a:schemeClr val="hlink"/>
            </a:contour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29752" name="Rectangle 57"/>
          <p:cNvSpPr>
            <a:spLocks noChangeArrowheads="1"/>
          </p:cNvSpPr>
          <p:nvPr/>
        </p:nvSpPr>
        <p:spPr bwMode="auto">
          <a:xfrm>
            <a:off x="2152650" y="4738688"/>
            <a:ext cx="3573463" cy="274637"/>
          </a:xfrm>
          <a:prstGeom prst="rect">
            <a:avLst/>
          </a:prstGeom>
          <a:gradFill rotWithShape="1">
            <a:gsLst>
              <a:gs pos="0">
                <a:srgbClr val="6666FF"/>
              </a:gs>
              <a:gs pos="100000">
                <a:srgbClr val="A3A3FF"/>
              </a:gs>
            </a:gsLst>
            <a:lin ang="0" scaled="1"/>
          </a:gradFill>
          <a:ln>
            <a:noFill/>
          </a:ln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6666FF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29753" name="Rectangle 58"/>
          <p:cNvSpPr>
            <a:spLocks noChangeArrowheads="1"/>
          </p:cNvSpPr>
          <p:nvPr/>
        </p:nvSpPr>
        <p:spPr bwMode="auto">
          <a:xfrm>
            <a:off x="2152650" y="5272088"/>
            <a:ext cx="4725988" cy="274637"/>
          </a:xfrm>
          <a:prstGeom prst="rect">
            <a:avLst/>
          </a:prstGeom>
          <a:gradFill rotWithShape="1">
            <a:gsLst>
              <a:gs pos="0">
                <a:srgbClr val="AD67AA"/>
              </a:gs>
              <a:gs pos="100000">
                <a:srgbClr val="CEA4CC"/>
              </a:gs>
            </a:gsLst>
            <a:lin ang="0" scaled="1"/>
          </a:gradFill>
          <a:ln>
            <a:noFill/>
          </a:ln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AD67AA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29754" name="Text Box 59"/>
          <p:cNvSpPr txBox="1">
            <a:spLocks noChangeArrowheads="1"/>
          </p:cNvSpPr>
          <p:nvPr/>
        </p:nvSpPr>
        <p:spPr bwMode="auto">
          <a:xfrm>
            <a:off x="2051050" y="5715000"/>
            <a:ext cx="61642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>
                <a:ea typeface="宋体" pitchFamily="2" charset="-122"/>
              </a:rPr>
              <a:t>0%               20%                40%                60%                80%              100%    </a:t>
            </a:r>
          </a:p>
        </p:txBody>
      </p:sp>
      <p:sp>
        <p:nvSpPr>
          <p:cNvPr id="29755" name="Text Box 60"/>
          <p:cNvSpPr txBox="1">
            <a:spLocks noChangeArrowheads="1"/>
          </p:cNvSpPr>
          <p:nvPr/>
        </p:nvSpPr>
        <p:spPr bwMode="auto">
          <a:xfrm>
            <a:off x="3287713" y="2559050"/>
            <a:ext cx="8794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>
                <a:ea typeface="宋体" pitchFamily="2" charset="-122"/>
              </a:rPr>
              <a:t>18.5%</a:t>
            </a:r>
          </a:p>
        </p:txBody>
      </p:sp>
      <p:sp>
        <p:nvSpPr>
          <p:cNvPr id="29756" name="Text Box 61"/>
          <p:cNvSpPr txBox="1">
            <a:spLocks noChangeArrowheads="1"/>
          </p:cNvSpPr>
          <p:nvPr/>
        </p:nvSpPr>
        <p:spPr bwMode="auto">
          <a:xfrm>
            <a:off x="3265488" y="3130550"/>
            <a:ext cx="8794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>
                <a:ea typeface="宋体" pitchFamily="2" charset="-122"/>
              </a:rPr>
              <a:t>17.5%</a:t>
            </a:r>
          </a:p>
        </p:txBody>
      </p:sp>
      <p:sp>
        <p:nvSpPr>
          <p:cNvPr id="29757" name="Text Box 62"/>
          <p:cNvSpPr txBox="1">
            <a:spLocks noChangeArrowheads="1"/>
          </p:cNvSpPr>
          <p:nvPr/>
        </p:nvSpPr>
        <p:spPr bwMode="auto">
          <a:xfrm>
            <a:off x="2692400" y="3663950"/>
            <a:ext cx="8794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>
                <a:ea typeface="宋体" pitchFamily="2" charset="-122"/>
              </a:rPr>
              <a:t>8.7%</a:t>
            </a:r>
          </a:p>
        </p:txBody>
      </p:sp>
      <p:sp>
        <p:nvSpPr>
          <p:cNvPr id="29758" name="Text Box 63"/>
          <p:cNvSpPr txBox="1">
            <a:spLocks noChangeArrowheads="1"/>
          </p:cNvSpPr>
          <p:nvPr/>
        </p:nvSpPr>
        <p:spPr bwMode="auto">
          <a:xfrm>
            <a:off x="3598863" y="4178300"/>
            <a:ext cx="8794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>
                <a:ea typeface="宋体" pitchFamily="2" charset="-122"/>
              </a:rPr>
              <a:t>23.6%</a:t>
            </a:r>
          </a:p>
        </p:txBody>
      </p:sp>
      <p:sp>
        <p:nvSpPr>
          <p:cNvPr id="29759" name="Text Box 64"/>
          <p:cNvSpPr txBox="1">
            <a:spLocks noChangeArrowheads="1"/>
          </p:cNvSpPr>
          <p:nvPr/>
        </p:nvSpPr>
        <p:spPr bwMode="auto">
          <a:xfrm>
            <a:off x="5837238" y="4724400"/>
            <a:ext cx="8794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>
                <a:ea typeface="宋体" pitchFamily="2" charset="-122"/>
              </a:rPr>
              <a:t>63.6%</a:t>
            </a:r>
          </a:p>
        </p:txBody>
      </p:sp>
      <p:sp>
        <p:nvSpPr>
          <p:cNvPr id="29760" name="Text Box 65"/>
          <p:cNvSpPr txBox="1">
            <a:spLocks noChangeArrowheads="1"/>
          </p:cNvSpPr>
          <p:nvPr/>
        </p:nvSpPr>
        <p:spPr bwMode="auto">
          <a:xfrm>
            <a:off x="6978650" y="5260975"/>
            <a:ext cx="8794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>
                <a:ea typeface="宋体" pitchFamily="2" charset="-122"/>
              </a:rPr>
              <a:t>84.3%</a:t>
            </a:r>
          </a:p>
        </p:txBody>
      </p:sp>
      <p:sp>
        <p:nvSpPr>
          <p:cNvPr id="33858" name="Rectangle 66"/>
          <p:cNvSpPr>
            <a:spLocks noChangeArrowheads="1"/>
          </p:cNvSpPr>
          <p:nvPr/>
        </p:nvSpPr>
        <p:spPr bwMode="gray">
          <a:xfrm>
            <a:off x="2351088" y="1703388"/>
            <a:ext cx="554990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eaLnBrk="0" hangingPunct="0">
              <a:lnSpc>
                <a:spcPct val="110000"/>
              </a:lnSpc>
              <a:buFontTx/>
              <a:buNone/>
              <a:defRPr/>
            </a:pPr>
            <a:r>
              <a:rPr lang="en-US" altLang="zh-CN" sz="1600">
                <a:solidFill>
                  <a:srgbClr val="000000"/>
                </a:solidFill>
                <a:ea typeface="宋体" pitchFamily="2" charset="-122"/>
              </a:rPr>
              <a:t>ThemeGallery</a:t>
            </a:r>
            <a:r>
              <a:rPr lang="en-US" altLang="zh-CN" sz="1600" b="1">
                <a:solidFill>
                  <a:srgbClr val="000000"/>
                </a:solidFill>
                <a:ea typeface="宋体" pitchFamily="2" charset="-122"/>
              </a:rPr>
              <a:t>  </a:t>
            </a:r>
            <a:r>
              <a:rPr lang="en-US" altLang="zh-CN" sz="1600">
                <a:solidFill>
                  <a:srgbClr val="000000"/>
                </a:solidFill>
                <a:ea typeface="宋体" pitchFamily="2" charset="-122"/>
              </a:rPr>
              <a:t>is a Design Digital Content &amp; Contents mall developed by Guild Design Inc.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ChangeArrowheads="1"/>
          </p:cNvSpPr>
          <p:nvPr/>
        </p:nvSpPr>
        <p:spPr bwMode="auto">
          <a:xfrm>
            <a:off x="2205038" y="5497513"/>
            <a:ext cx="6607175" cy="368300"/>
          </a:xfrm>
          <a:prstGeom prst="rect">
            <a:avLst/>
          </a:prstGeom>
          <a:solidFill>
            <a:srgbClr val="808080"/>
          </a:solidFill>
          <a:ln>
            <a:noFill/>
          </a:ln>
          <a:scene3d>
            <a:camera prst="legacyPerspectiveTop"/>
            <a:lightRig rig="legacyNormal3" dir="r"/>
          </a:scene3d>
          <a:sp3d extrusionH="1801800" prstMaterial="legacyMetal">
            <a:bevelT w="13500" h="13500" prst="angle"/>
            <a:bevelB w="13500" h="13500" prst="angle"/>
            <a:extrusionClr>
              <a:srgbClr val="808080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4819" name="Freeform 3"/>
          <p:cNvSpPr/>
          <p:nvPr/>
        </p:nvSpPr>
        <p:spPr bwMode="ltGray">
          <a:xfrm>
            <a:off x="2905125" y="2392363"/>
            <a:ext cx="5240338" cy="3011487"/>
          </a:xfrm>
          <a:custGeom>
            <a:avLst/>
            <a:gdLst>
              <a:gd name="T0" fmla="*/ 348 w 3569"/>
              <a:gd name="T1" fmla="*/ 1788 h 2083"/>
              <a:gd name="T2" fmla="*/ 877 w 3569"/>
              <a:gd name="T3" fmla="*/ 1701 h 2083"/>
              <a:gd name="T4" fmla="*/ 1306 w 3569"/>
              <a:gd name="T5" fmla="*/ 1172 h 2083"/>
              <a:gd name="T6" fmla="*/ 1708 w 3569"/>
              <a:gd name="T7" fmla="*/ 683 h 2083"/>
              <a:gd name="T8" fmla="*/ 2157 w 3569"/>
              <a:gd name="T9" fmla="*/ 1433 h 2083"/>
              <a:gd name="T10" fmla="*/ 2585 w 3569"/>
              <a:gd name="T11" fmla="*/ 1193 h 2083"/>
              <a:gd name="T12" fmla="*/ 3081 w 3569"/>
              <a:gd name="T13" fmla="*/ 47 h 2083"/>
              <a:gd name="T14" fmla="*/ 3547 w 3569"/>
              <a:gd name="T15" fmla="*/ 467 h 2083"/>
              <a:gd name="T16" fmla="*/ 3569 w 3569"/>
              <a:gd name="T17" fmla="*/ 2083 h 2083"/>
              <a:gd name="T18" fmla="*/ 0 w 3569"/>
              <a:gd name="T19" fmla="*/ 2077 h 2083"/>
              <a:gd name="T20" fmla="*/ 348 w 3569"/>
              <a:gd name="T21" fmla="*/ 1788 h 2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69" h="2083">
                <a:moveTo>
                  <a:pt x="348" y="1788"/>
                </a:moveTo>
                <a:cubicBezTo>
                  <a:pt x="670" y="1748"/>
                  <a:pt x="706" y="1812"/>
                  <a:pt x="877" y="1701"/>
                </a:cubicBezTo>
                <a:cubicBezTo>
                  <a:pt x="1048" y="1590"/>
                  <a:pt x="1168" y="1382"/>
                  <a:pt x="1306" y="1172"/>
                </a:cubicBezTo>
                <a:cubicBezTo>
                  <a:pt x="1444" y="962"/>
                  <a:pt x="1580" y="716"/>
                  <a:pt x="1708" y="683"/>
                </a:cubicBezTo>
                <a:cubicBezTo>
                  <a:pt x="1836" y="650"/>
                  <a:pt x="2023" y="1419"/>
                  <a:pt x="2157" y="1433"/>
                </a:cubicBezTo>
                <a:cubicBezTo>
                  <a:pt x="2291" y="1447"/>
                  <a:pt x="2426" y="1427"/>
                  <a:pt x="2585" y="1193"/>
                </a:cubicBezTo>
                <a:cubicBezTo>
                  <a:pt x="2739" y="962"/>
                  <a:pt x="2934" y="94"/>
                  <a:pt x="3081" y="47"/>
                </a:cubicBezTo>
                <a:cubicBezTo>
                  <a:pt x="3228" y="0"/>
                  <a:pt x="3369" y="154"/>
                  <a:pt x="3547" y="467"/>
                </a:cubicBezTo>
                <a:cubicBezTo>
                  <a:pt x="3558" y="1275"/>
                  <a:pt x="3569" y="2083"/>
                  <a:pt x="3569" y="2083"/>
                </a:cubicBezTo>
                <a:lnTo>
                  <a:pt x="0" y="2077"/>
                </a:lnTo>
                <a:lnTo>
                  <a:pt x="348" y="1788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9412"/>
                  <a:invGamma/>
                  <a:alpha val="80000"/>
                </a:schemeClr>
              </a:gs>
              <a:gs pos="100000">
                <a:schemeClr val="accent1">
                  <a:alpha val="80000"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legacyPerspectiveTop"/>
            <a:lightRig rig="legacyHarsh2" dir="t"/>
          </a:scene3d>
          <a:sp3d extrusionH="227000" prstMaterial="legacyMatte">
            <a:bevelT w="13500" h="13500" prst="angle"/>
            <a:bevelB w="13500" h="13500" prst="angle"/>
            <a:extrusionClr>
              <a:schemeClr val="accent1"/>
            </a:extrusionClr>
            <a:contourClr>
              <a:schemeClr val="accent1"/>
            </a:contourClr>
          </a:sp3d>
          <a:extLst>
            <a:ext uri="{91240B29-F687-4F45-9708-019B960494DF}">
              <a14:hiddenLine xmlns:a14="http://schemas.microsoft.com/office/drawing/2010/main" w="9525">
                <a:noFill/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gray">
          <a:xfrm>
            <a:off x="3019425" y="5518150"/>
            <a:ext cx="55086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  <a:defRPr/>
            </a:pPr>
            <a:r>
              <a:rPr lang="en-US" altLang="zh-CN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01       02       03      04       05       06       07        08 </a:t>
            </a:r>
          </a:p>
        </p:txBody>
      </p:sp>
      <p:sp>
        <p:nvSpPr>
          <p:cNvPr id="30724" name="Rectangle 5"/>
          <p:cNvSpPr>
            <a:spLocks noChangeArrowheads="1"/>
          </p:cNvSpPr>
          <p:nvPr/>
        </p:nvSpPr>
        <p:spPr bwMode="auto">
          <a:xfrm>
            <a:off x="3182938" y="4587875"/>
            <a:ext cx="5397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ea typeface="宋体" pitchFamily="2" charset="-122"/>
              </a:rPr>
              <a:t>50%</a:t>
            </a:r>
          </a:p>
        </p:txBody>
      </p:sp>
      <p:sp>
        <p:nvSpPr>
          <p:cNvPr id="30725" name="Rectangle 6"/>
          <p:cNvSpPr>
            <a:spLocks noChangeArrowheads="1"/>
          </p:cNvSpPr>
          <p:nvPr/>
        </p:nvSpPr>
        <p:spPr bwMode="auto">
          <a:xfrm>
            <a:off x="3854450" y="4470400"/>
            <a:ext cx="5397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ea typeface="宋体" pitchFamily="2" charset="-122"/>
              </a:rPr>
              <a:t>70%</a:t>
            </a:r>
          </a:p>
        </p:txBody>
      </p:sp>
      <p:sp>
        <p:nvSpPr>
          <p:cNvPr id="30726" name="Rectangle 7"/>
          <p:cNvSpPr>
            <a:spLocks noChangeArrowheads="1"/>
          </p:cNvSpPr>
          <p:nvPr/>
        </p:nvSpPr>
        <p:spPr bwMode="auto">
          <a:xfrm>
            <a:off x="4316413" y="3725863"/>
            <a:ext cx="6381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ea typeface="宋体" pitchFamily="2" charset="-122"/>
              </a:rPr>
              <a:t>160%</a:t>
            </a:r>
          </a:p>
        </p:txBody>
      </p:sp>
      <p:sp>
        <p:nvSpPr>
          <p:cNvPr id="30727" name="Rectangle 8"/>
          <p:cNvSpPr>
            <a:spLocks noChangeArrowheads="1"/>
          </p:cNvSpPr>
          <p:nvPr/>
        </p:nvSpPr>
        <p:spPr bwMode="auto">
          <a:xfrm>
            <a:off x="5084763" y="3016250"/>
            <a:ext cx="6381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ea typeface="宋体" pitchFamily="2" charset="-122"/>
              </a:rPr>
              <a:t>230%</a:t>
            </a:r>
          </a:p>
        </p:txBody>
      </p:sp>
      <p:sp>
        <p:nvSpPr>
          <p:cNvPr id="30728" name="Rectangle 9"/>
          <p:cNvSpPr>
            <a:spLocks noChangeArrowheads="1"/>
          </p:cNvSpPr>
          <p:nvPr/>
        </p:nvSpPr>
        <p:spPr bwMode="auto">
          <a:xfrm>
            <a:off x="5715000" y="4537075"/>
            <a:ext cx="6381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111111"/>
                </a:solidFill>
                <a:ea typeface="宋体" pitchFamily="2" charset="-122"/>
              </a:rPr>
              <a:t>100%</a:t>
            </a:r>
          </a:p>
        </p:txBody>
      </p:sp>
      <p:sp>
        <p:nvSpPr>
          <p:cNvPr id="30729" name="Rectangle 10"/>
          <p:cNvSpPr>
            <a:spLocks noChangeArrowheads="1"/>
          </p:cNvSpPr>
          <p:nvPr/>
        </p:nvSpPr>
        <p:spPr bwMode="auto">
          <a:xfrm>
            <a:off x="6197600" y="3638550"/>
            <a:ext cx="6381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ea typeface="宋体" pitchFamily="2" charset="-122"/>
              </a:rPr>
              <a:t>150%</a:t>
            </a:r>
          </a:p>
        </p:txBody>
      </p:sp>
      <p:sp>
        <p:nvSpPr>
          <p:cNvPr id="30730" name="Rectangle 11"/>
          <p:cNvSpPr>
            <a:spLocks noChangeArrowheads="1"/>
          </p:cNvSpPr>
          <p:nvPr/>
        </p:nvSpPr>
        <p:spPr bwMode="auto">
          <a:xfrm>
            <a:off x="6940550" y="1971675"/>
            <a:ext cx="965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FF6600"/>
                </a:solidFill>
                <a:ea typeface="宋体" pitchFamily="2" charset="-122"/>
              </a:rPr>
              <a:t>380%</a:t>
            </a:r>
          </a:p>
        </p:txBody>
      </p:sp>
      <p:sp>
        <p:nvSpPr>
          <p:cNvPr id="30731" name="Rectangle 12"/>
          <p:cNvSpPr>
            <a:spLocks noChangeArrowheads="1"/>
          </p:cNvSpPr>
          <p:nvPr/>
        </p:nvSpPr>
        <p:spPr bwMode="auto">
          <a:xfrm>
            <a:off x="7977188" y="2695575"/>
            <a:ext cx="6381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ea typeface="宋体" pitchFamily="2" charset="-122"/>
              </a:rPr>
              <a:t>300%</a:t>
            </a:r>
          </a:p>
        </p:txBody>
      </p:sp>
      <p:sp>
        <p:nvSpPr>
          <p:cNvPr id="30732" name="Text Box 13"/>
          <p:cNvSpPr txBox="1">
            <a:spLocks noChangeArrowheads="1"/>
          </p:cNvSpPr>
          <p:nvPr/>
        </p:nvSpPr>
        <p:spPr bwMode="auto">
          <a:xfrm>
            <a:off x="2193925" y="5927725"/>
            <a:ext cx="20955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altLang="zh-CN" sz="1200">
                <a:ea typeface="宋体" pitchFamily="2" charset="-122"/>
              </a:rPr>
              <a:t>Text in here  (unit: %)</a:t>
            </a:r>
          </a:p>
        </p:txBody>
      </p:sp>
      <p:sp>
        <p:nvSpPr>
          <p:cNvPr id="30733" name="Text Box 14"/>
          <p:cNvSpPr txBox="1">
            <a:spLocks noChangeArrowheads="1"/>
          </p:cNvSpPr>
          <p:nvPr/>
        </p:nvSpPr>
        <p:spPr bwMode="auto">
          <a:xfrm>
            <a:off x="2262188" y="5580063"/>
            <a:ext cx="693737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1200">
                <a:solidFill>
                  <a:srgbClr val="F8F8F8"/>
                </a:solidFill>
                <a:ea typeface="宋体" pitchFamily="2" charset="-122"/>
              </a:rPr>
              <a:t>Year</a:t>
            </a:r>
          </a:p>
        </p:txBody>
      </p:sp>
      <p:sp>
        <p:nvSpPr>
          <p:cNvPr id="30734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pitchFamily="2" charset="-122"/>
              </a:rPr>
              <a:t>Click to edit title style</a:t>
            </a:r>
          </a:p>
        </p:txBody>
      </p:sp>
      <p:sp>
        <p:nvSpPr>
          <p:cNvPr id="30735" name="Text Box 16"/>
          <p:cNvSpPr txBox="1">
            <a:spLocks noChangeArrowheads="1"/>
          </p:cNvSpPr>
          <p:nvPr/>
        </p:nvSpPr>
        <p:spPr bwMode="auto">
          <a:xfrm>
            <a:off x="481013" y="2632075"/>
            <a:ext cx="1727200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20650" indent="-1206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400" b="1">
                <a:solidFill>
                  <a:schemeClr val="tx2"/>
                </a:solidFill>
                <a:ea typeface="宋体" pitchFamily="2" charset="-122"/>
              </a:rPr>
              <a:t>Click to add Text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400" b="1">
                <a:solidFill>
                  <a:schemeClr val="tx2"/>
                </a:solidFill>
                <a:ea typeface="宋体" pitchFamily="2" charset="-122"/>
              </a:rPr>
              <a:t>Click to add Text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400" b="1">
                <a:solidFill>
                  <a:schemeClr val="tx2"/>
                </a:solidFill>
                <a:ea typeface="宋体" pitchFamily="2" charset="-122"/>
              </a:rPr>
              <a:t>Click to add Text</a:t>
            </a:r>
          </a:p>
        </p:txBody>
      </p:sp>
      <p:sp>
        <p:nvSpPr>
          <p:cNvPr id="30736" name="Line 17"/>
          <p:cNvSpPr>
            <a:spLocks noChangeShapeType="1"/>
          </p:cNvSpPr>
          <p:nvPr/>
        </p:nvSpPr>
        <p:spPr bwMode="auto">
          <a:xfrm>
            <a:off x="355600" y="2533650"/>
            <a:ext cx="3870325" cy="0"/>
          </a:xfrm>
          <a:prstGeom prst="line">
            <a:avLst/>
          </a:prstGeom>
          <a:noFill/>
          <a:ln w="12700">
            <a:solidFill>
              <a:schemeClr val="tx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>
              <a:ea typeface="宋体" pitchFamily="2" charset="-122"/>
            </a:endParaRPr>
          </a:p>
        </p:txBody>
      </p:sp>
      <p:sp>
        <p:nvSpPr>
          <p:cNvPr id="34834" name="Oval 18"/>
          <p:cNvSpPr>
            <a:spLocks noChangeArrowheads="1"/>
          </p:cNvSpPr>
          <p:nvPr/>
        </p:nvSpPr>
        <p:spPr bwMode="gray">
          <a:xfrm>
            <a:off x="3338513" y="4848225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4835" name="Oval 19"/>
          <p:cNvSpPr>
            <a:spLocks noChangeArrowheads="1"/>
          </p:cNvSpPr>
          <p:nvPr/>
        </p:nvSpPr>
        <p:spPr bwMode="gray">
          <a:xfrm>
            <a:off x="3997325" y="4772025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4836" name="Oval 20"/>
          <p:cNvSpPr>
            <a:spLocks noChangeArrowheads="1"/>
          </p:cNvSpPr>
          <p:nvPr/>
        </p:nvSpPr>
        <p:spPr bwMode="gray">
          <a:xfrm>
            <a:off x="4621213" y="4067175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4837" name="Oval 21"/>
          <p:cNvSpPr>
            <a:spLocks noChangeArrowheads="1"/>
          </p:cNvSpPr>
          <p:nvPr/>
        </p:nvSpPr>
        <p:spPr bwMode="gray">
          <a:xfrm>
            <a:off x="5254625" y="3294063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4838" name="Oval 22"/>
          <p:cNvSpPr>
            <a:spLocks noChangeArrowheads="1"/>
          </p:cNvSpPr>
          <p:nvPr/>
        </p:nvSpPr>
        <p:spPr bwMode="gray">
          <a:xfrm>
            <a:off x="5935663" y="4351338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4839" name="Oval 23"/>
          <p:cNvSpPr>
            <a:spLocks noChangeArrowheads="1"/>
          </p:cNvSpPr>
          <p:nvPr/>
        </p:nvSpPr>
        <p:spPr bwMode="gray">
          <a:xfrm>
            <a:off x="6551613" y="3946525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4840" name="Oval 24"/>
          <p:cNvSpPr>
            <a:spLocks noChangeArrowheads="1"/>
          </p:cNvSpPr>
          <p:nvPr/>
        </p:nvSpPr>
        <p:spPr bwMode="gray">
          <a:xfrm>
            <a:off x="7319963" y="2376488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4841" name="Oval 25"/>
          <p:cNvSpPr>
            <a:spLocks noChangeArrowheads="1"/>
          </p:cNvSpPr>
          <p:nvPr/>
        </p:nvSpPr>
        <p:spPr bwMode="gray">
          <a:xfrm>
            <a:off x="8012113" y="2962275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0745" name="Text Box 26"/>
          <p:cNvSpPr txBox="1">
            <a:spLocks noChangeArrowheads="1"/>
          </p:cNvSpPr>
          <p:nvPr/>
        </p:nvSpPr>
        <p:spPr bwMode="auto">
          <a:xfrm>
            <a:off x="2276475" y="2632075"/>
            <a:ext cx="1727200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20650" indent="-1206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400" b="1">
                <a:solidFill>
                  <a:schemeClr val="tx2"/>
                </a:solidFill>
                <a:ea typeface="宋体" pitchFamily="2" charset="-122"/>
              </a:rPr>
              <a:t>Click to add Text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400" b="1">
                <a:solidFill>
                  <a:schemeClr val="tx2"/>
                </a:solidFill>
                <a:ea typeface="宋体" pitchFamily="2" charset="-122"/>
              </a:rPr>
              <a:t>Click to add Text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400" b="1">
                <a:solidFill>
                  <a:schemeClr val="tx2"/>
                </a:solidFill>
                <a:ea typeface="宋体" pitchFamily="2" charset="-122"/>
              </a:rPr>
              <a:t>Click to add Text</a:t>
            </a:r>
          </a:p>
        </p:txBody>
      </p:sp>
      <p:sp>
        <p:nvSpPr>
          <p:cNvPr id="30746" name="Rectangle 27"/>
          <p:cNvSpPr>
            <a:spLocks noChangeArrowheads="1"/>
          </p:cNvSpPr>
          <p:nvPr/>
        </p:nvSpPr>
        <p:spPr bwMode="auto">
          <a:xfrm>
            <a:off x="681038" y="2082800"/>
            <a:ext cx="3143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ea typeface="宋体" pitchFamily="2" charset="-122"/>
              </a:rPr>
              <a:t>Description of the contents</a:t>
            </a:r>
          </a:p>
        </p:txBody>
      </p:sp>
      <p:pic>
        <p:nvPicPr>
          <p:cNvPr id="30747" name="Picture 28" descr="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54" r="6607" b="16216"/>
          <a:stretch>
            <a:fillRect/>
          </a:stretch>
        </p:blipFill>
        <p:spPr bwMode="auto">
          <a:xfrm>
            <a:off x="0" y="3429000"/>
            <a:ext cx="220345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pitchFamily="2" charset="-122"/>
              </a:rPr>
              <a:t>Click to edit title style</a:t>
            </a:r>
          </a:p>
        </p:txBody>
      </p:sp>
      <p:sp>
        <p:nvSpPr>
          <p:cNvPr id="31746" name="Freeform 3"/>
          <p:cNvSpPr>
            <a:spLocks noChangeArrowheads="1"/>
          </p:cNvSpPr>
          <p:nvPr/>
        </p:nvSpPr>
        <p:spPr bwMode="auto">
          <a:xfrm>
            <a:off x="1060450" y="3717925"/>
            <a:ext cx="7015163" cy="1785938"/>
          </a:xfrm>
          <a:custGeom>
            <a:avLst/>
            <a:gdLst>
              <a:gd name="T0" fmla="*/ 2216 w 4419"/>
              <a:gd name="T1" fmla="*/ 584 h 1125"/>
              <a:gd name="T2" fmla="*/ 963 w 4419"/>
              <a:gd name="T3" fmla="*/ 122 h 1125"/>
              <a:gd name="T4" fmla="*/ 1 w 4419"/>
              <a:gd name="T5" fmla="*/ 550 h 1125"/>
              <a:gd name="T6" fmla="*/ 888 w 4419"/>
              <a:gd name="T7" fmla="*/ 1038 h 1125"/>
              <a:gd name="T8" fmla="*/ 2216 w 4419"/>
              <a:gd name="T9" fmla="*/ 645 h 1125"/>
              <a:gd name="T10" fmla="*/ 3443 w 4419"/>
              <a:gd name="T11" fmla="*/ 1057 h 1125"/>
              <a:gd name="T12" fmla="*/ 4405 w 4419"/>
              <a:gd name="T13" fmla="*/ 590 h 1125"/>
              <a:gd name="T14" fmla="*/ 3497 w 4419"/>
              <a:gd name="T15" fmla="*/ 129 h 1125"/>
              <a:gd name="T16" fmla="*/ 2216 w 4419"/>
              <a:gd name="T17" fmla="*/ 584 h 1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19" h="1125">
                <a:moveTo>
                  <a:pt x="2216" y="584"/>
                </a:moveTo>
                <a:cubicBezTo>
                  <a:pt x="1769" y="582"/>
                  <a:pt x="1490" y="244"/>
                  <a:pt x="963" y="122"/>
                </a:cubicBezTo>
                <a:cubicBezTo>
                  <a:pt x="437" y="0"/>
                  <a:pt x="0" y="204"/>
                  <a:pt x="1" y="550"/>
                </a:cubicBezTo>
                <a:cubicBezTo>
                  <a:pt x="2" y="896"/>
                  <a:pt x="389" y="1066"/>
                  <a:pt x="888" y="1038"/>
                </a:cubicBezTo>
                <a:cubicBezTo>
                  <a:pt x="1387" y="1010"/>
                  <a:pt x="1756" y="644"/>
                  <a:pt x="2216" y="645"/>
                </a:cubicBezTo>
                <a:cubicBezTo>
                  <a:pt x="2676" y="646"/>
                  <a:pt x="2908" y="989"/>
                  <a:pt x="3443" y="1057"/>
                </a:cubicBezTo>
                <a:cubicBezTo>
                  <a:pt x="3978" y="1125"/>
                  <a:pt x="4391" y="936"/>
                  <a:pt x="4405" y="590"/>
                </a:cubicBezTo>
                <a:cubicBezTo>
                  <a:pt x="4419" y="244"/>
                  <a:pt x="3937" y="34"/>
                  <a:pt x="3497" y="129"/>
                </a:cubicBezTo>
                <a:cubicBezTo>
                  <a:pt x="3057" y="224"/>
                  <a:pt x="2663" y="586"/>
                  <a:pt x="2216" y="584"/>
                </a:cubicBezTo>
                <a:close/>
              </a:path>
            </a:pathLst>
          </a:custGeom>
          <a:gradFill rotWithShape="1">
            <a:gsLst>
              <a:gs pos="0">
                <a:srgbClr val="A8A8A8"/>
              </a:gs>
              <a:gs pos="50000">
                <a:srgbClr val="DDDDDD"/>
              </a:gs>
              <a:gs pos="100000">
                <a:srgbClr val="A8A8A8"/>
              </a:gs>
            </a:gsLst>
            <a:lin ang="5400000" scaled="1"/>
          </a:gradFill>
          <a:ln>
            <a:noFill/>
          </a:ln>
          <a:scene3d>
            <a:camera prst="legacyObliqueBottom">
              <a:rot lat="18900000" lon="0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rgbClr val="DDDDDD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>
            <a:flatTx/>
          </a:bodyPr>
          <a:lstStyle/>
          <a:p>
            <a:pPr eaLnBrk="0" hangingPunct="0"/>
            <a:endParaRPr lang="zh-CN" altLang="en-US">
              <a:ea typeface="宋体" pitchFamily="2" charset="-122"/>
            </a:endParaRPr>
          </a:p>
        </p:txBody>
      </p:sp>
      <p:sp>
        <p:nvSpPr>
          <p:cNvPr id="31747" name="Oval 4"/>
          <p:cNvSpPr>
            <a:spLocks noChangeArrowheads="1"/>
          </p:cNvSpPr>
          <p:nvPr/>
        </p:nvSpPr>
        <p:spPr bwMode="auto">
          <a:xfrm>
            <a:off x="2684463" y="4511675"/>
            <a:ext cx="504825" cy="249238"/>
          </a:xfrm>
          <a:prstGeom prst="ellipse">
            <a:avLst/>
          </a:prstGeom>
          <a:solidFill>
            <a:srgbClr val="161614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1748" name="Oval 5"/>
          <p:cNvSpPr>
            <a:spLocks noChangeArrowheads="1"/>
          </p:cNvSpPr>
          <p:nvPr/>
        </p:nvSpPr>
        <p:spPr bwMode="auto">
          <a:xfrm>
            <a:off x="2700338" y="4095750"/>
            <a:ext cx="463550" cy="193675"/>
          </a:xfrm>
          <a:prstGeom prst="ellipse">
            <a:avLst/>
          </a:prstGeom>
          <a:solidFill>
            <a:schemeClr val="folHlink"/>
          </a:solidFill>
          <a:ln>
            <a:noFill/>
          </a:ln>
          <a:scene3d>
            <a:camera prst="legacyObliqueBottom"/>
            <a:lightRig rig="legacyNormal3" dir="l"/>
          </a:scene3d>
          <a:sp3d extrusionH="887400" prstMaterial="legacyPlastic">
            <a:bevelT w="13500" h="13500" prst="angle"/>
            <a:bevelB w="13500" h="13500" prst="angle"/>
            <a:extrusionClr>
              <a:schemeClr val="folHlink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1749" name="Oval 6"/>
          <p:cNvSpPr>
            <a:spLocks noChangeArrowheads="1"/>
          </p:cNvSpPr>
          <p:nvPr/>
        </p:nvSpPr>
        <p:spPr bwMode="auto">
          <a:xfrm>
            <a:off x="2030413" y="4398963"/>
            <a:ext cx="504825" cy="217487"/>
          </a:xfrm>
          <a:prstGeom prst="ellipse">
            <a:avLst/>
          </a:prstGeom>
          <a:solidFill>
            <a:srgbClr val="161614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1750" name="Oval 7"/>
          <p:cNvSpPr>
            <a:spLocks noChangeArrowheads="1"/>
          </p:cNvSpPr>
          <p:nvPr/>
        </p:nvSpPr>
        <p:spPr bwMode="auto">
          <a:xfrm>
            <a:off x="2054225" y="1881188"/>
            <a:ext cx="463550" cy="193675"/>
          </a:xfrm>
          <a:prstGeom prst="ellipse">
            <a:avLst/>
          </a:prstGeom>
          <a:solidFill>
            <a:schemeClr val="accent2"/>
          </a:solidFill>
          <a:ln>
            <a:noFill/>
          </a:ln>
          <a:scene3d>
            <a:camera prst="legacyObliqueBottom"/>
            <a:lightRig rig="legacyNormal3" dir="l"/>
          </a:scene3d>
          <a:sp3d extrusionH="5053000" prstMaterial="legacyPlastic">
            <a:bevelT w="13500" h="13500" prst="angle"/>
            <a:bevelB w="13500" h="13500" prst="angle"/>
            <a:extrusionClr>
              <a:schemeClr val="accent2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1751" name="Oval 8"/>
          <p:cNvSpPr>
            <a:spLocks noChangeArrowheads="1"/>
          </p:cNvSpPr>
          <p:nvPr/>
        </p:nvSpPr>
        <p:spPr bwMode="auto">
          <a:xfrm>
            <a:off x="1384300" y="4460875"/>
            <a:ext cx="504825" cy="249238"/>
          </a:xfrm>
          <a:prstGeom prst="ellipse">
            <a:avLst/>
          </a:prstGeom>
          <a:solidFill>
            <a:srgbClr val="161614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1752" name="Oval 9"/>
          <p:cNvSpPr>
            <a:spLocks noChangeArrowheads="1"/>
          </p:cNvSpPr>
          <p:nvPr/>
        </p:nvSpPr>
        <p:spPr bwMode="auto">
          <a:xfrm>
            <a:off x="1408113" y="3548063"/>
            <a:ext cx="463550" cy="193675"/>
          </a:xfrm>
          <a:prstGeom prst="ellipse">
            <a:avLst/>
          </a:prstGeom>
          <a:solidFill>
            <a:schemeClr val="accent1"/>
          </a:solidFill>
          <a:ln>
            <a:noFill/>
          </a:ln>
          <a:scene3d>
            <a:camera prst="legacyObliqueBottom"/>
            <a:lightRig rig="legacyNormal3" dir="l"/>
          </a:scene3d>
          <a:sp3d extrusionH="1878000" prstMaterial="legacyPlastic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1753" name="Oval 10"/>
          <p:cNvSpPr>
            <a:spLocks noChangeArrowheads="1"/>
          </p:cNvSpPr>
          <p:nvPr/>
        </p:nvSpPr>
        <p:spPr bwMode="auto">
          <a:xfrm>
            <a:off x="7262813" y="4489450"/>
            <a:ext cx="504825" cy="249238"/>
          </a:xfrm>
          <a:prstGeom prst="ellipse">
            <a:avLst/>
          </a:prstGeom>
          <a:solidFill>
            <a:srgbClr val="161614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1754" name="Oval 11"/>
          <p:cNvSpPr>
            <a:spLocks noChangeArrowheads="1"/>
          </p:cNvSpPr>
          <p:nvPr/>
        </p:nvSpPr>
        <p:spPr bwMode="auto">
          <a:xfrm>
            <a:off x="7289800" y="3268663"/>
            <a:ext cx="463550" cy="193675"/>
          </a:xfrm>
          <a:prstGeom prst="ellipse">
            <a:avLst/>
          </a:prstGeom>
          <a:solidFill>
            <a:schemeClr val="folHlink"/>
          </a:solidFill>
          <a:ln>
            <a:noFill/>
          </a:ln>
          <a:scene3d>
            <a:camera prst="legacyObliqueBottom"/>
            <a:lightRig rig="legacyNormal3" dir="l"/>
          </a:scene3d>
          <a:sp3d extrusionH="2513000" prstMaterial="legacyPlastic">
            <a:bevelT w="13500" h="13500" prst="angle"/>
            <a:bevelB w="13500" h="13500" prst="angle"/>
            <a:extrusionClr>
              <a:schemeClr val="folHlink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1755" name="Oval 12"/>
          <p:cNvSpPr>
            <a:spLocks noChangeArrowheads="1"/>
          </p:cNvSpPr>
          <p:nvPr/>
        </p:nvSpPr>
        <p:spPr bwMode="auto">
          <a:xfrm>
            <a:off x="6608763" y="4344988"/>
            <a:ext cx="504825" cy="249237"/>
          </a:xfrm>
          <a:prstGeom prst="ellipse">
            <a:avLst/>
          </a:prstGeom>
          <a:solidFill>
            <a:srgbClr val="161614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1756" name="Oval 13"/>
          <p:cNvSpPr>
            <a:spLocks noChangeArrowheads="1"/>
          </p:cNvSpPr>
          <p:nvPr/>
        </p:nvSpPr>
        <p:spPr bwMode="auto">
          <a:xfrm>
            <a:off x="6632575" y="3475038"/>
            <a:ext cx="463550" cy="193675"/>
          </a:xfrm>
          <a:prstGeom prst="ellipse">
            <a:avLst/>
          </a:prstGeom>
          <a:solidFill>
            <a:schemeClr val="accent2"/>
          </a:solidFill>
          <a:ln>
            <a:noFill/>
          </a:ln>
          <a:scene3d>
            <a:camera prst="legacyObliqueBottom"/>
            <a:lightRig rig="legacyNormal3" dir="l"/>
          </a:scene3d>
          <a:sp3d extrusionH="1801800" prstMaterial="legacyPlastic">
            <a:bevelT w="13500" h="13500" prst="angle"/>
            <a:bevelB w="13500" h="13500" prst="angle"/>
            <a:extrusionClr>
              <a:schemeClr val="accent2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1757" name="Oval 14"/>
          <p:cNvSpPr>
            <a:spLocks noChangeArrowheads="1"/>
          </p:cNvSpPr>
          <p:nvPr/>
        </p:nvSpPr>
        <p:spPr bwMode="auto">
          <a:xfrm>
            <a:off x="5962650" y="4438650"/>
            <a:ext cx="504825" cy="249238"/>
          </a:xfrm>
          <a:prstGeom prst="ellipse">
            <a:avLst/>
          </a:prstGeom>
          <a:solidFill>
            <a:srgbClr val="161614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1758" name="Oval 15"/>
          <p:cNvSpPr>
            <a:spLocks noChangeArrowheads="1"/>
          </p:cNvSpPr>
          <p:nvPr/>
        </p:nvSpPr>
        <p:spPr bwMode="auto">
          <a:xfrm>
            <a:off x="5984875" y="4249738"/>
            <a:ext cx="463550" cy="193675"/>
          </a:xfrm>
          <a:prstGeom prst="ellipse">
            <a:avLst/>
          </a:prstGeom>
          <a:solidFill>
            <a:schemeClr val="accent1"/>
          </a:solidFill>
          <a:ln>
            <a:noFill/>
          </a:ln>
          <a:scene3d>
            <a:camera prst="legacyObliqueBottom"/>
            <a:lightRig rig="legacyNormal3" dir="l"/>
          </a:scene3d>
          <a:sp3d extrusionH="430200" prstMaterial="legacyPlastic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1759" name="Text Box 16"/>
          <p:cNvSpPr txBox="1">
            <a:spLocks noChangeArrowheads="1"/>
          </p:cNvSpPr>
          <p:nvPr/>
        </p:nvSpPr>
        <p:spPr bwMode="auto">
          <a:xfrm>
            <a:off x="1352550" y="4905375"/>
            <a:ext cx="1857375" cy="3667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  <a:ea typeface="宋体" pitchFamily="2" charset="-122"/>
              </a:rPr>
              <a:t>Title in here</a:t>
            </a:r>
          </a:p>
        </p:txBody>
      </p:sp>
      <p:sp>
        <p:nvSpPr>
          <p:cNvPr id="31760" name="Text Box 17"/>
          <p:cNvSpPr txBox="1">
            <a:spLocks noChangeArrowheads="1"/>
          </p:cNvSpPr>
          <p:nvPr/>
        </p:nvSpPr>
        <p:spPr bwMode="auto">
          <a:xfrm>
            <a:off x="5959475" y="4927600"/>
            <a:ext cx="1857375" cy="3667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  <a:ea typeface="宋体" pitchFamily="2" charset="-122"/>
              </a:rPr>
              <a:t>Title in here</a:t>
            </a:r>
          </a:p>
        </p:txBody>
      </p:sp>
      <p:sp>
        <p:nvSpPr>
          <p:cNvPr id="35858" name="Text Box 18"/>
          <p:cNvSpPr txBox="1">
            <a:spLocks noChangeArrowheads="1"/>
          </p:cNvSpPr>
          <p:nvPr/>
        </p:nvSpPr>
        <p:spPr bwMode="auto">
          <a:xfrm>
            <a:off x="1273175" y="3194050"/>
            <a:ext cx="654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  <a:defRPr/>
            </a:pPr>
            <a:r>
              <a:rPr lang="en-US" altLang="zh-CN" b="1">
                <a:solidFill>
                  <a:srgbClr val="16161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$40</a:t>
            </a:r>
          </a:p>
        </p:txBody>
      </p:sp>
      <p:sp>
        <p:nvSpPr>
          <p:cNvPr id="35859" name="Text Box 19"/>
          <p:cNvSpPr txBox="1">
            <a:spLocks noChangeArrowheads="1"/>
          </p:cNvSpPr>
          <p:nvPr/>
        </p:nvSpPr>
        <p:spPr bwMode="auto">
          <a:xfrm>
            <a:off x="1879600" y="1533525"/>
            <a:ext cx="8270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  <a:defRPr/>
            </a:pPr>
            <a:r>
              <a:rPr lang="en-US" altLang="zh-CN" b="1">
                <a:solidFill>
                  <a:srgbClr val="16161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$100</a:t>
            </a:r>
          </a:p>
        </p:txBody>
      </p:sp>
      <p:sp>
        <p:nvSpPr>
          <p:cNvPr id="35860" name="Text Box 20"/>
          <p:cNvSpPr txBox="1">
            <a:spLocks noChangeArrowheads="1"/>
          </p:cNvSpPr>
          <p:nvPr/>
        </p:nvSpPr>
        <p:spPr bwMode="auto">
          <a:xfrm>
            <a:off x="2609850" y="3740150"/>
            <a:ext cx="654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  <a:defRPr/>
            </a:pPr>
            <a:r>
              <a:rPr lang="en-US" altLang="zh-CN" b="1">
                <a:solidFill>
                  <a:srgbClr val="16161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$25</a:t>
            </a:r>
          </a:p>
        </p:txBody>
      </p:sp>
      <p:sp>
        <p:nvSpPr>
          <p:cNvPr id="35861" name="Text Box 21"/>
          <p:cNvSpPr txBox="1">
            <a:spLocks noChangeArrowheads="1"/>
          </p:cNvSpPr>
          <p:nvPr/>
        </p:nvSpPr>
        <p:spPr bwMode="auto">
          <a:xfrm>
            <a:off x="5868988" y="3925888"/>
            <a:ext cx="654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  <a:defRPr/>
            </a:pPr>
            <a:r>
              <a:rPr lang="en-US" altLang="zh-CN" b="1">
                <a:solidFill>
                  <a:srgbClr val="16161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$10</a:t>
            </a:r>
          </a:p>
        </p:txBody>
      </p:sp>
      <p:sp>
        <p:nvSpPr>
          <p:cNvPr id="35862" name="Text Box 22"/>
          <p:cNvSpPr txBox="1">
            <a:spLocks noChangeArrowheads="1"/>
          </p:cNvSpPr>
          <p:nvPr/>
        </p:nvSpPr>
        <p:spPr bwMode="auto">
          <a:xfrm>
            <a:off x="6496050" y="3127375"/>
            <a:ext cx="654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  <a:defRPr/>
            </a:pPr>
            <a:r>
              <a:rPr lang="en-US" altLang="zh-CN" b="1">
                <a:solidFill>
                  <a:srgbClr val="16161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$45</a:t>
            </a:r>
          </a:p>
        </p:txBody>
      </p:sp>
      <p:sp>
        <p:nvSpPr>
          <p:cNvPr id="35863" name="Text Box 23"/>
          <p:cNvSpPr txBox="1">
            <a:spLocks noChangeArrowheads="1"/>
          </p:cNvSpPr>
          <p:nvPr/>
        </p:nvSpPr>
        <p:spPr bwMode="auto">
          <a:xfrm>
            <a:off x="7164388" y="2925763"/>
            <a:ext cx="654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  <a:defRPr/>
            </a:pPr>
            <a:r>
              <a:rPr lang="en-US" altLang="zh-CN" b="1">
                <a:solidFill>
                  <a:srgbClr val="16161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$55</a:t>
            </a:r>
          </a:p>
        </p:txBody>
      </p:sp>
      <p:sp>
        <p:nvSpPr>
          <p:cNvPr id="35864" name="Rectangle 24"/>
          <p:cNvSpPr>
            <a:spLocks noChangeArrowheads="1"/>
          </p:cNvSpPr>
          <p:nvPr/>
        </p:nvSpPr>
        <p:spPr bwMode="black">
          <a:xfrm>
            <a:off x="1271588" y="5476875"/>
            <a:ext cx="6489700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  <a:buFontTx/>
              <a:buNone/>
              <a:defRPr/>
            </a:pPr>
            <a:r>
              <a:rPr lang="en-US" altLang="zh-CN" b="1">
                <a:solidFill>
                  <a:schemeClr val="tx2"/>
                </a:solidFill>
                <a:ea typeface="宋体" pitchFamily="2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31768" name="Freeform 25"/>
          <p:cNvSpPr>
            <a:spLocks noChangeArrowheads="1"/>
          </p:cNvSpPr>
          <p:nvPr/>
        </p:nvSpPr>
        <p:spPr bwMode="auto">
          <a:xfrm>
            <a:off x="3589338" y="1763713"/>
            <a:ext cx="2097087" cy="1250950"/>
          </a:xfrm>
          <a:custGeom>
            <a:avLst/>
            <a:gdLst>
              <a:gd name="T0" fmla="*/ 4 w 1321"/>
              <a:gd name="T1" fmla="*/ 391 h 788"/>
              <a:gd name="T2" fmla="*/ 6 w 1321"/>
              <a:gd name="T3" fmla="*/ 788 h 788"/>
              <a:gd name="T4" fmla="*/ 1098 w 1321"/>
              <a:gd name="T5" fmla="*/ 782 h 788"/>
              <a:gd name="T6" fmla="*/ 1314 w 1321"/>
              <a:gd name="T7" fmla="*/ 388 h 788"/>
              <a:gd name="T8" fmla="*/ 1315 w 1321"/>
              <a:gd name="T9" fmla="*/ 0 h 788"/>
              <a:gd name="T10" fmla="*/ 244 w 1321"/>
              <a:gd name="T11" fmla="*/ 3 h 788"/>
              <a:gd name="T12" fmla="*/ 4 w 1321"/>
              <a:gd name="T13" fmla="*/ 391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21" h="788">
                <a:moveTo>
                  <a:pt x="4" y="391"/>
                </a:moveTo>
                <a:cubicBezTo>
                  <a:pt x="5" y="589"/>
                  <a:pt x="6" y="788"/>
                  <a:pt x="6" y="788"/>
                </a:cubicBezTo>
                <a:lnTo>
                  <a:pt x="1098" y="782"/>
                </a:lnTo>
                <a:cubicBezTo>
                  <a:pt x="1321" y="782"/>
                  <a:pt x="1315" y="667"/>
                  <a:pt x="1314" y="388"/>
                </a:cubicBezTo>
                <a:cubicBezTo>
                  <a:pt x="1314" y="193"/>
                  <a:pt x="1315" y="0"/>
                  <a:pt x="1315" y="0"/>
                </a:cubicBezTo>
                <a:lnTo>
                  <a:pt x="244" y="3"/>
                </a:lnTo>
                <a:cubicBezTo>
                  <a:pt x="0" y="3"/>
                  <a:pt x="5" y="138"/>
                  <a:pt x="4" y="391"/>
                </a:cubicBez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E3E3E3"/>
              </a:gs>
            </a:gsLst>
            <a:lin ang="18900000" scaled="1"/>
          </a:gra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>
              <a:ea typeface="宋体" pitchFamily="2" charset="-122"/>
            </a:endParaRPr>
          </a:p>
        </p:txBody>
      </p:sp>
      <p:sp>
        <p:nvSpPr>
          <p:cNvPr id="35866" name="Oval 26"/>
          <p:cNvSpPr>
            <a:spLocks noChangeArrowheads="1"/>
          </p:cNvSpPr>
          <p:nvPr/>
        </p:nvSpPr>
        <p:spPr bwMode="gray">
          <a:xfrm>
            <a:off x="3914775" y="1876425"/>
            <a:ext cx="225425" cy="225425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5867" name="Oval 27"/>
          <p:cNvSpPr>
            <a:spLocks noChangeArrowheads="1"/>
          </p:cNvSpPr>
          <p:nvPr/>
        </p:nvSpPr>
        <p:spPr bwMode="gray">
          <a:xfrm>
            <a:off x="3914775" y="2259013"/>
            <a:ext cx="225425" cy="22542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1176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5868" name="Oval 28"/>
          <p:cNvSpPr>
            <a:spLocks noChangeArrowheads="1"/>
          </p:cNvSpPr>
          <p:nvPr/>
        </p:nvSpPr>
        <p:spPr bwMode="gray">
          <a:xfrm>
            <a:off x="3914775" y="2652713"/>
            <a:ext cx="225425" cy="225425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1772" name="Text Box 29"/>
          <p:cNvSpPr txBox="1">
            <a:spLocks noChangeArrowheads="1"/>
          </p:cNvSpPr>
          <p:nvPr/>
        </p:nvSpPr>
        <p:spPr bwMode="auto">
          <a:xfrm>
            <a:off x="4225925" y="1831975"/>
            <a:ext cx="15017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>
                <a:solidFill>
                  <a:srgbClr val="161614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31773" name="Text Box 30"/>
          <p:cNvSpPr txBox="1">
            <a:spLocks noChangeArrowheads="1"/>
          </p:cNvSpPr>
          <p:nvPr/>
        </p:nvSpPr>
        <p:spPr bwMode="auto">
          <a:xfrm>
            <a:off x="4225925" y="2214563"/>
            <a:ext cx="15017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>
                <a:solidFill>
                  <a:srgbClr val="161614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31774" name="Text Box 31"/>
          <p:cNvSpPr txBox="1">
            <a:spLocks noChangeArrowheads="1"/>
          </p:cNvSpPr>
          <p:nvPr/>
        </p:nvSpPr>
        <p:spPr bwMode="auto">
          <a:xfrm>
            <a:off x="4225925" y="2619375"/>
            <a:ext cx="15017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>
                <a:solidFill>
                  <a:srgbClr val="161614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31775" name="AutoShape 32"/>
          <p:cNvSpPr>
            <a:spLocks/>
          </p:cNvSpPr>
          <p:nvPr/>
        </p:nvSpPr>
        <p:spPr bwMode="auto">
          <a:xfrm flipV="1">
            <a:off x="3578225" y="3884613"/>
            <a:ext cx="2259013" cy="252412"/>
          </a:xfrm>
          <a:prstGeom prst="accentCallout1">
            <a:avLst>
              <a:gd name="adj1" fmla="val 54713"/>
              <a:gd name="adj2" fmla="val -3375"/>
              <a:gd name="adj3" fmla="val -3778"/>
              <a:gd name="adj4" fmla="val -22843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/>
          <a:lstStyle/>
          <a:p>
            <a:r>
              <a:rPr lang="en-US" altLang="zh-CN" sz="1000">
                <a:solidFill>
                  <a:srgbClr val="1C1C1C"/>
                </a:solidFill>
                <a:ea typeface="宋体" pitchFamily="2" charset="-122"/>
              </a:rPr>
              <a:t>Coordinate Depth in </a:t>
            </a:r>
            <a:r>
              <a:rPr lang="en-US" altLang="zh-CN" sz="1000" b="1">
                <a:solidFill>
                  <a:srgbClr val="1C1C1C"/>
                </a:solidFill>
                <a:ea typeface="宋体" pitchFamily="2" charset="-122"/>
              </a:rPr>
              <a:t>3-D Settings</a:t>
            </a:r>
            <a:r>
              <a:rPr lang="en-US" altLang="zh-CN" sz="1000">
                <a:solidFill>
                  <a:srgbClr val="1C1C1C"/>
                </a:solidFill>
                <a:ea typeface="宋体" pitchFamily="2" charset="-122"/>
              </a:rPr>
              <a:t>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pitchFamily="2" charset="-122"/>
              </a:rPr>
              <a:t>Click to edit title style</a:t>
            </a:r>
          </a:p>
        </p:txBody>
      </p:sp>
      <p:sp>
        <p:nvSpPr>
          <p:cNvPr id="36867" name="Freeform 3"/>
          <p:cNvSpPr/>
          <p:nvPr/>
        </p:nvSpPr>
        <p:spPr bwMode="invGray">
          <a:xfrm>
            <a:off x="839788" y="2457450"/>
            <a:ext cx="7389812" cy="3273425"/>
          </a:xfrm>
          <a:custGeom>
            <a:avLst/>
            <a:gdLst>
              <a:gd name="T0" fmla="*/ 496 w 5190"/>
              <a:gd name="T1" fmla="*/ 157 h 2298"/>
              <a:gd name="T2" fmla="*/ 0 w 5190"/>
              <a:gd name="T3" fmla="*/ 0 h 2298"/>
              <a:gd name="T4" fmla="*/ 231 w 5190"/>
              <a:gd name="T5" fmla="*/ 124 h 2298"/>
              <a:gd name="T6" fmla="*/ 4282 w 5190"/>
              <a:gd name="T7" fmla="*/ 2025 h 2298"/>
              <a:gd name="T8" fmla="*/ 3974 w 5190"/>
              <a:gd name="T9" fmla="*/ 2298 h 2298"/>
              <a:gd name="T10" fmla="*/ 5190 w 5190"/>
              <a:gd name="T11" fmla="*/ 2065 h 2298"/>
              <a:gd name="T12" fmla="*/ 5039 w 5190"/>
              <a:gd name="T13" fmla="*/ 1268 h 2298"/>
              <a:gd name="T14" fmla="*/ 4748 w 5190"/>
              <a:gd name="T15" fmla="*/ 1507 h 2298"/>
              <a:gd name="T16" fmla="*/ 496 w 5190"/>
              <a:gd name="T17" fmla="*/ 157 h 2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90" h="2298">
                <a:moveTo>
                  <a:pt x="496" y="157"/>
                </a:moveTo>
                <a:lnTo>
                  <a:pt x="0" y="0"/>
                </a:lnTo>
                <a:lnTo>
                  <a:pt x="231" y="124"/>
                </a:lnTo>
                <a:lnTo>
                  <a:pt x="4282" y="2025"/>
                </a:lnTo>
                <a:lnTo>
                  <a:pt x="3974" y="2298"/>
                </a:lnTo>
                <a:lnTo>
                  <a:pt x="5190" y="2065"/>
                </a:lnTo>
                <a:lnTo>
                  <a:pt x="5039" y="1268"/>
                </a:lnTo>
                <a:lnTo>
                  <a:pt x="4748" y="1507"/>
                </a:lnTo>
                <a:lnTo>
                  <a:pt x="496" y="157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shade val="4000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000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prstDash val="solid"/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6868" name="AutoShape 4"/>
          <p:cNvSpPr>
            <a:spLocks noChangeArrowheads="1"/>
          </p:cNvSpPr>
          <p:nvPr/>
        </p:nvSpPr>
        <p:spPr bwMode="ltGray">
          <a:xfrm>
            <a:off x="1912938" y="2806700"/>
            <a:ext cx="227012" cy="139700"/>
          </a:xfrm>
          <a:prstGeom prst="can">
            <a:avLst>
              <a:gd name="adj" fmla="val 39796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35686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6869" name="AutoShape 5"/>
          <p:cNvSpPr>
            <a:spLocks noChangeArrowheads="1"/>
          </p:cNvSpPr>
          <p:nvPr/>
        </p:nvSpPr>
        <p:spPr bwMode="ltGray">
          <a:xfrm>
            <a:off x="2819400" y="3136900"/>
            <a:ext cx="263525" cy="190500"/>
          </a:xfrm>
          <a:prstGeom prst="can">
            <a:avLst>
              <a:gd name="adj" fmla="val 27343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35686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6870" name="AutoShape 6"/>
          <p:cNvSpPr>
            <a:spLocks noChangeArrowheads="1"/>
          </p:cNvSpPr>
          <p:nvPr/>
        </p:nvSpPr>
        <p:spPr bwMode="ltGray">
          <a:xfrm>
            <a:off x="3803650" y="3452813"/>
            <a:ext cx="358775" cy="307975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35686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6871" name="AutoShape 7"/>
          <p:cNvSpPr>
            <a:spLocks noChangeArrowheads="1"/>
          </p:cNvSpPr>
          <p:nvPr/>
        </p:nvSpPr>
        <p:spPr bwMode="ltGray">
          <a:xfrm>
            <a:off x="6172200" y="4110038"/>
            <a:ext cx="565150" cy="682625"/>
          </a:xfrm>
          <a:prstGeom prst="can">
            <a:avLst>
              <a:gd name="adj" fmla="val 21434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35686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6872" name="AutoShape 8"/>
          <p:cNvSpPr>
            <a:spLocks noChangeArrowheads="1"/>
          </p:cNvSpPr>
          <p:nvPr/>
        </p:nvSpPr>
        <p:spPr bwMode="ltGray">
          <a:xfrm>
            <a:off x="4960938" y="3835400"/>
            <a:ext cx="442912" cy="427038"/>
          </a:xfrm>
          <a:prstGeom prst="can">
            <a:avLst>
              <a:gd name="adj" fmla="val 21667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35686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gray">
          <a:xfrm>
            <a:off x="1549400" y="2078038"/>
            <a:ext cx="12207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None/>
              <a:defRPr/>
            </a:pPr>
            <a:r>
              <a:rPr lang="en-US" altLang="zh-CN" b="1">
                <a:ea typeface="宋体" pitchFamily="2" charset="-122"/>
              </a:rPr>
              <a:t>Level 1</a:t>
            </a:r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gray">
          <a:xfrm>
            <a:off x="2489200" y="2092325"/>
            <a:ext cx="12207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None/>
              <a:defRPr/>
            </a:pPr>
            <a:r>
              <a:rPr lang="en-US" altLang="zh-CN" b="1">
                <a:ea typeface="宋体" pitchFamily="2" charset="-122"/>
              </a:rPr>
              <a:t>Level 2</a:t>
            </a:r>
          </a:p>
        </p:txBody>
      </p:sp>
      <p:sp>
        <p:nvSpPr>
          <p:cNvPr id="36875" name="Text Box 11"/>
          <p:cNvSpPr txBox="1">
            <a:spLocks noChangeArrowheads="1"/>
          </p:cNvSpPr>
          <p:nvPr/>
        </p:nvSpPr>
        <p:spPr bwMode="gray">
          <a:xfrm>
            <a:off x="3524250" y="2097088"/>
            <a:ext cx="12207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None/>
              <a:defRPr/>
            </a:pPr>
            <a:r>
              <a:rPr lang="en-US" altLang="zh-CN" b="1">
                <a:ea typeface="宋体" pitchFamily="2" charset="-122"/>
              </a:rPr>
              <a:t>Level 3</a:t>
            </a:r>
          </a:p>
        </p:txBody>
      </p:sp>
      <p:sp>
        <p:nvSpPr>
          <p:cNvPr id="36876" name="Text Box 12"/>
          <p:cNvSpPr txBox="1">
            <a:spLocks noChangeArrowheads="1"/>
          </p:cNvSpPr>
          <p:nvPr/>
        </p:nvSpPr>
        <p:spPr bwMode="gray">
          <a:xfrm>
            <a:off x="4716463" y="2089150"/>
            <a:ext cx="12239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None/>
              <a:defRPr/>
            </a:pPr>
            <a:r>
              <a:rPr lang="en-US" altLang="zh-CN" b="1">
                <a:ea typeface="宋体" pitchFamily="2" charset="-122"/>
              </a:rPr>
              <a:t>Level 4</a:t>
            </a:r>
          </a:p>
        </p:txBody>
      </p:sp>
      <p:sp>
        <p:nvSpPr>
          <p:cNvPr id="36877" name="Text Box 13"/>
          <p:cNvSpPr txBox="1">
            <a:spLocks noChangeArrowheads="1"/>
          </p:cNvSpPr>
          <p:nvPr/>
        </p:nvSpPr>
        <p:spPr bwMode="gray">
          <a:xfrm>
            <a:off x="5970588" y="2087563"/>
            <a:ext cx="12223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None/>
              <a:defRPr/>
            </a:pPr>
            <a:r>
              <a:rPr lang="en-US" altLang="zh-CN" b="1">
                <a:ea typeface="宋体" pitchFamily="2" charset="-122"/>
              </a:rPr>
              <a:t>Level 5</a:t>
            </a:r>
          </a:p>
        </p:txBody>
      </p:sp>
      <p:sp>
        <p:nvSpPr>
          <p:cNvPr id="32781" name="Text Box 14"/>
          <p:cNvSpPr txBox="1">
            <a:spLocks noChangeArrowheads="1"/>
          </p:cNvSpPr>
          <p:nvPr/>
        </p:nvSpPr>
        <p:spPr bwMode="auto">
          <a:xfrm>
            <a:off x="346075" y="3149600"/>
            <a:ext cx="230981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>
                <a:ea typeface="宋体" pitchFamily="2" charset="-122"/>
              </a:rPr>
              <a:t> Description of the contents</a:t>
            </a:r>
          </a:p>
        </p:txBody>
      </p:sp>
      <p:sp>
        <p:nvSpPr>
          <p:cNvPr id="32782" name="Text Box 15"/>
          <p:cNvSpPr txBox="1">
            <a:spLocks noChangeArrowheads="1"/>
          </p:cNvSpPr>
          <p:nvPr/>
        </p:nvSpPr>
        <p:spPr bwMode="auto">
          <a:xfrm>
            <a:off x="1028700" y="3640138"/>
            <a:ext cx="2451100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300" b="1">
                <a:ea typeface="宋体" pitchFamily="2" charset="-122"/>
              </a:rPr>
              <a:t> Description of the contents</a:t>
            </a:r>
          </a:p>
        </p:txBody>
      </p:sp>
      <p:sp>
        <p:nvSpPr>
          <p:cNvPr id="32783" name="Text Box 16"/>
          <p:cNvSpPr txBox="1">
            <a:spLocks noChangeArrowheads="1"/>
          </p:cNvSpPr>
          <p:nvPr/>
        </p:nvSpPr>
        <p:spPr bwMode="auto">
          <a:xfrm>
            <a:off x="1971675" y="4206875"/>
            <a:ext cx="2452688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>
                <a:ea typeface="宋体" pitchFamily="2" charset="-122"/>
              </a:rPr>
              <a:t> Description of the contents</a:t>
            </a:r>
          </a:p>
        </p:txBody>
      </p:sp>
      <p:sp>
        <p:nvSpPr>
          <p:cNvPr id="32784" name="Text Box 17"/>
          <p:cNvSpPr txBox="1">
            <a:spLocks noChangeArrowheads="1"/>
          </p:cNvSpPr>
          <p:nvPr/>
        </p:nvSpPr>
        <p:spPr bwMode="auto">
          <a:xfrm>
            <a:off x="3184525" y="4772025"/>
            <a:ext cx="2452688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>
                <a:ea typeface="宋体" pitchFamily="2" charset="-122"/>
              </a:rPr>
              <a:t> Description of the contents</a:t>
            </a:r>
          </a:p>
        </p:txBody>
      </p:sp>
      <p:sp>
        <p:nvSpPr>
          <p:cNvPr id="32785" name="Text Box 18"/>
          <p:cNvSpPr txBox="1">
            <a:spLocks noChangeArrowheads="1"/>
          </p:cNvSpPr>
          <p:nvPr/>
        </p:nvSpPr>
        <p:spPr bwMode="auto">
          <a:xfrm>
            <a:off x="4121150" y="5426075"/>
            <a:ext cx="2452688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>
                <a:ea typeface="宋体" pitchFamily="2" charset="-122"/>
              </a:rPr>
              <a:t> Description of the contents</a:t>
            </a:r>
          </a:p>
        </p:txBody>
      </p:sp>
      <p:cxnSp>
        <p:nvCxnSpPr>
          <p:cNvPr id="32786" name="AutoShape 19"/>
          <p:cNvCxnSpPr>
            <a:cxnSpLocks noChangeShapeType="1"/>
            <a:stCxn id="36868" idx="3"/>
            <a:endCxn id="32781" idx="0"/>
          </p:cNvCxnSpPr>
          <p:nvPr/>
        </p:nvCxnSpPr>
        <p:spPr bwMode="auto">
          <a:xfrm rot="5400000">
            <a:off x="1662113" y="2782888"/>
            <a:ext cx="203200" cy="52705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787" name="AutoShape 20"/>
          <p:cNvCxnSpPr>
            <a:cxnSpLocks noChangeShapeType="1"/>
            <a:stCxn id="36869" idx="3"/>
            <a:endCxn id="32782" idx="0"/>
          </p:cNvCxnSpPr>
          <p:nvPr/>
        </p:nvCxnSpPr>
        <p:spPr bwMode="auto">
          <a:xfrm rot="5400000">
            <a:off x="2446338" y="3135312"/>
            <a:ext cx="312738" cy="696913"/>
          </a:xfrm>
          <a:prstGeom prst="bentConnector3">
            <a:avLst>
              <a:gd name="adj1" fmla="val 49745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788" name="AutoShape 21"/>
          <p:cNvCxnSpPr>
            <a:cxnSpLocks noChangeShapeType="1"/>
            <a:stCxn id="36870" idx="3"/>
            <a:endCxn id="32783" idx="0"/>
          </p:cNvCxnSpPr>
          <p:nvPr/>
        </p:nvCxnSpPr>
        <p:spPr bwMode="auto">
          <a:xfrm rot="5400000">
            <a:off x="3366294" y="3590131"/>
            <a:ext cx="446088" cy="784225"/>
          </a:xfrm>
          <a:prstGeom prst="bentConnector3">
            <a:avLst>
              <a:gd name="adj1" fmla="val 49824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789" name="AutoShape 22"/>
          <p:cNvCxnSpPr>
            <a:cxnSpLocks noChangeShapeType="1"/>
            <a:stCxn id="36872" idx="3"/>
            <a:endCxn id="32784" idx="0"/>
          </p:cNvCxnSpPr>
          <p:nvPr/>
        </p:nvCxnSpPr>
        <p:spPr bwMode="auto">
          <a:xfrm rot="5400000">
            <a:off x="4541044" y="4129881"/>
            <a:ext cx="509588" cy="771525"/>
          </a:xfrm>
          <a:prstGeom prst="bentConnector3">
            <a:avLst>
              <a:gd name="adj1" fmla="val 49843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790" name="AutoShape 23"/>
          <p:cNvCxnSpPr>
            <a:cxnSpLocks noChangeShapeType="1"/>
            <a:stCxn id="36871" idx="3"/>
            <a:endCxn id="32785" idx="0"/>
          </p:cNvCxnSpPr>
          <p:nvPr/>
        </p:nvCxnSpPr>
        <p:spPr bwMode="auto">
          <a:xfrm rot="5400000">
            <a:off x="5584826" y="4556125"/>
            <a:ext cx="633412" cy="1106487"/>
          </a:xfrm>
          <a:prstGeom prst="bentConnector3">
            <a:avLst>
              <a:gd name="adj1" fmla="val 49875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6888" name="AutoShape 24"/>
          <p:cNvSpPr>
            <a:spLocks noChangeArrowheads="1"/>
          </p:cNvSpPr>
          <p:nvPr/>
        </p:nvSpPr>
        <p:spPr bwMode="invGray">
          <a:xfrm>
            <a:off x="6172200" y="2501900"/>
            <a:ext cx="565150" cy="1730375"/>
          </a:xfrm>
          <a:prstGeom prst="can">
            <a:avLst>
              <a:gd name="adj" fmla="val 27996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6889" name="AutoShape 25"/>
          <p:cNvSpPr>
            <a:spLocks noChangeArrowheads="1"/>
          </p:cNvSpPr>
          <p:nvPr/>
        </p:nvSpPr>
        <p:spPr bwMode="invGray">
          <a:xfrm>
            <a:off x="4960938" y="2500313"/>
            <a:ext cx="442912" cy="1433512"/>
          </a:xfrm>
          <a:prstGeom prst="can">
            <a:avLst>
              <a:gd name="adj" fmla="val 27556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6890" name="AutoShape 26"/>
          <p:cNvSpPr>
            <a:spLocks noChangeArrowheads="1"/>
          </p:cNvSpPr>
          <p:nvPr/>
        </p:nvSpPr>
        <p:spPr bwMode="invGray">
          <a:xfrm>
            <a:off x="3803650" y="2497138"/>
            <a:ext cx="358775" cy="1049337"/>
          </a:xfrm>
          <a:prstGeom prst="can">
            <a:avLst>
              <a:gd name="adj" fmla="val 28246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6891" name="AutoShape 27"/>
          <p:cNvSpPr>
            <a:spLocks noChangeArrowheads="1"/>
          </p:cNvSpPr>
          <p:nvPr/>
        </p:nvSpPr>
        <p:spPr bwMode="invGray">
          <a:xfrm>
            <a:off x="2819400" y="2503488"/>
            <a:ext cx="263525" cy="688975"/>
          </a:xfrm>
          <a:prstGeom prst="can">
            <a:avLst>
              <a:gd name="adj" fmla="val 23869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6892" name="AutoShape 28"/>
          <p:cNvSpPr>
            <a:spLocks noChangeArrowheads="1"/>
          </p:cNvSpPr>
          <p:nvPr/>
        </p:nvSpPr>
        <p:spPr bwMode="invGray">
          <a:xfrm>
            <a:off x="1912938" y="2505075"/>
            <a:ext cx="227012" cy="358775"/>
          </a:xfrm>
          <a:prstGeom prst="can">
            <a:avLst>
              <a:gd name="adj" fmla="val 26831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pic>
        <p:nvPicPr>
          <p:cNvPr id="32796" name="Picture 29" descr="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9"/>
          <a:stretch>
            <a:fillRect/>
          </a:stretch>
        </p:blipFill>
        <p:spPr bwMode="auto">
          <a:xfrm>
            <a:off x="7481888" y="152400"/>
            <a:ext cx="1662112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AutoShape 30"/>
          <p:cNvSpPr>
            <a:spLocks noChangeArrowheads="1"/>
          </p:cNvSpPr>
          <p:nvPr/>
        </p:nvSpPr>
        <p:spPr bwMode="auto">
          <a:xfrm>
            <a:off x="304800" y="1511300"/>
            <a:ext cx="8534400" cy="4737100"/>
          </a:xfrm>
          <a:prstGeom prst="roundRect">
            <a:avLst>
              <a:gd name="adj" fmla="val 4657"/>
            </a:avLst>
          </a:prstGeom>
          <a:solidFill>
            <a:schemeClr val="bg1">
              <a:alpha val="50195"/>
            </a:schemeClr>
          </a:solidFill>
          <a:ln w="3175">
            <a:solidFill>
              <a:srgbClr val="000000">
                <a:alpha val="30196"/>
              </a:srgbClr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pitchFamily="2" charset="-122"/>
              </a:rPr>
              <a:t>Click to edit title style</a:t>
            </a:r>
          </a:p>
        </p:txBody>
      </p:sp>
      <p:sp>
        <p:nvSpPr>
          <p:cNvPr id="33795" name="Freeform 4"/>
          <p:cNvSpPr>
            <a:spLocks noChangeArrowheads="1"/>
          </p:cNvSpPr>
          <p:nvPr/>
        </p:nvSpPr>
        <p:spPr bwMode="auto">
          <a:xfrm>
            <a:off x="1443038" y="2251075"/>
            <a:ext cx="1520825" cy="204788"/>
          </a:xfrm>
          <a:custGeom>
            <a:avLst/>
            <a:gdLst>
              <a:gd name="T0" fmla="*/ 1120 w 1120"/>
              <a:gd name="T1" fmla="*/ 252 h 252"/>
              <a:gd name="T2" fmla="*/ 1116 w 1120"/>
              <a:gd name="T3" fmla="*/ 250 h 252"/>
              <a:gd name="T4" fmla="*/ 1100 w 1120"/>
              <a:gd name="T5" fmla="*/ 246 h 252"/>
              <a:gd name="T6" fmla="*/ 1074 w 1120"/>
              <a:gd name="T7" fmla="*/ 240 h 252"/>
              <a:gd name="T8" fmla="*/ 1038 w 1120"/>
              <a:gd name="T9" fmla="*/ 232 h 252"/>
              <a:gd name="T10" fmla="*/ 992 w 1120"/>
              <a:gd name="T11" fmla="*/ 222 h 252"/>
              <a:gd name="T12" fmla="*/ 938 w 1120"/>
              <a:gd name="T13" fmla="*/ 212 h 252"/>
              <a:gd name="T14" fmla="*/ 876 w 1120"/>
              <a:gd name="T15" fmla="*/ 204 h 252"/>
              <a:gd name="T16" fmla="*/ 806 w 1120"/>
              <a:gd name="T17" fmla="*/ 196 h 252"/>
              <a:gd name="T18" fmla="*/ 730 w 1120"/>
              <a:gd name="T19" fmla="*/ 190 h 252"/>
              <a:gd name="T20" fmla="*/ 646 w 1120"/>
              <a:gd name="T21" fmla="*/ 184 h 252"/>
              <a:gd name="T22" fmla="*/ 556 w 1120"/>
              <a:gd name="T23" fmla="*/ 184 h 252"/>
              <a:gd name="T24" fmla="*/ 466 w 1120"/>
              <a:gd name="T25" fmla="*/ 184 h 252"/>
              <a:gd name="T26" fmla="*/ 384 w 1120"/>
              <a:gd name="T27" fmla="*/ 190 h 252"/>
              <a:gd name="T28" fmla="*/ 308 w 1120"/>
              <a:gd name="T29" fmla="*/ 196 h 252"/>
              <a:gd name="T30" fmla="*/ 238 w 1120"/>
              <a:gd name="T31" fmla="*/ 204 h 252"/>
              <a:gd name="T32" fmla="*/ 178 w 1120"/>
              <a:gd name="T33" fmla="*/ 212 h 252"/>
              <a:gd name="T34" fmla="*/ 126 w 1120"/>
              <a:gd name="T35" fmla="*/ 222 h 252"/>
              <a:gd name="T36" fmla="*/ 82 w 1120"/>
              <a:gd name="T37" fmla="*/ 232 h 252"/>
              <a:gd name="T38" fmla="*/ 46 w 1120"/>
              <a:gd name="T39" fmla="*/ 240 h 252"/>
              <a:gd name="T40" fmla="*/ 20 w 1120"/>
              <a:gd name="T41" fmla="*/ 246 h 252"/>
              <a:gd name="T42" fmla="*/ 6 w 1120"/>
              <a:gd name="T43" fmla="*/ 250 h 252"/>
              <a:gd name="T44" fmla="*/ 0 w 1120"/>
              <a:gd name="T45" fmla="*/ 252 h 252"/>
              <a:gd name="T46" fmla="*/ 0 w 1120"/>
              <a:gd name="T47" fmla="*/ 62 h 252"/>
              <a:gd name="T48" fmla="*/ 560 w 1120"/>
              <a:gd name="T49" fmla="*/ 0 h 252"/>
              <a:gd name="T50" fmla="*/ 1120 w 1120"/>
              <a:gd name="T51" fmla="*/ 62 h 252"/>
              <a:gd name="T52" fmla="*/ 1120 w 1120"/>
              <a:gd name="T53" fmla="*/ 252 h 252"/>
              <a:gd name="T54" fmla="*/ 1120 w 1120"/>
              <a:gd name="T55" fmla="*/ 252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>
              <a:ea typeface="宋体" pitchFamily="2" charset="-122"/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gray">
          <a:xfrm>
            <a:off x="1341438" y="1973263"/>
            <a:ext cx="1724025" cy="423862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tint val="48627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endParaRPr lang="zh-CN" altLang="zh-CN" b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ea typeface="宋体" pitchFamily="2" charset="-122"/>
              <a:cs typeface="Arial" pitchFamily="34" charset="0"/>
            </a:endParaRPr>
          </a:p>
        </p:txBody>
      </p:sp>
      <p:grpSp>
        <p:nvGrpSpPr>
          <p:cNvPr id="33797" name="Group 6"/>
          <p:cNvGrpSpPr>
            <a:grpSpLocks/>
          </p:cNvGrpSpPr>
          <p:nvPr/>
        </p:nvGrpSpPr>
        <p:grpSpPr bwMode="auto">
          <a:xfrm>
            <a:off x="1341438" y="3116263"/>
            <a:ext cx="1724025" cy="482600"/>
            <a:chOff x="816" y="2304"/>
            <a:chExt cx="1440" cy="448"/>
          </a:xfrm>
        </p:grpSpPr>
        <p:sp>
          <p:nvSpPr>
            <p:cNvPr id="33798" name="Freeform 7"/>
            <p:cNvSpPr>
              <a:spLocks noChangeArrowheads="1"/>
            </p:cNvSpPr>
            <p:nvPr/>
          </p:nvSpPr>
          <p:spPr bwMode="auto">
            <a:xfrm>
              <a:off x="901" y="2562"/>
              <a:ext cx="1270" cy="190"/>
            </a:xfrm>
            <a:custGeom>
              <a:avLst/>
              <a:gdLst>
                <a:gd name="T0" fmla="*/ 1120 w 1120"/>
                <a:gd name="T1" fmla="*/ 252 h 252"/>
                <a:gd name="T2" fmla="*/ 1116 w 1120"/>
                <a:gd name="T3" fmla="*/ 250 h 252"/>
                <a:gd name="T4" fmla="*/ 1100 w 1120"/>
                <a:gd name="T5" fmla="*/ 246 h 252"/>
                <a:gd name="T6" fmla="*/ 1074 w 1120"/>
                <a:gd name="T7" fmla="*/ 240 h 252"/>
                <a:gd name="T8" fmla="*/ 1038 w 1120"/>
                <a:gd name="T9" fmla="*/ 232 h 252"/>
                <a:gd name="T10" fmla="*/ 992 w 1120"/>
                <a:gd name="T11" fmla="*/ 222 h 252"/>
                <a:gd name="T12" fmla="*/ 938 w 1120"/>
                <a:gd name="T13" fmla="*/ 212 h 252"/>
                <a:gd name="T14" fmla="*/ 876 w 1120"/>
                <a:gd name="T15" fmla="*/ 204 h 252"/>
                <a:gd name="T16" fmla="*/ 806 w 1120"/>
                <a:gd name="T17" fmla="*/ 196 h 252"/>
                <a:gd name="T18" fmla="*/ 730 w 1120"/>
                <a:gd name="T19" fmla="*/ 190 h 252"/>
                <a:gd name="T20" fmla="*/ 646 w 1120"/>
                <a:gd name="T21" fmla="*/ 184 h 252"/>
                <a:gd name="T22" fmla="*/ 556 w 1120"/>
                <a:gd name="T23" fmla="*/ 184 h 252"/>
                <a:gd name="T24" fmla="*/ 466 w 1120"/>
                <a:gd name="T25" fmla="*/ 184 h 252"/>
                <a:gd name="T26" fmla="*/ 384 w 1120"/>
                <a:gd name="T27" fmla="*/ 190 h 252"/>
                <a:gd name="T28" fmla="*/ 308 w 1120"/>
                <a:gd name="T29" fmla="*/ 196 h 252"/>
                <a:gd name="T30" fmla="*/ 238 w 1120"/>
                <a:gd name="T31" fmla="*/ 204 h 252"/>
                <a:gd name="T32" fmla="*/ 178 w 1120"/>
                <a:gd name="T33" fmla="*/ 212 h 252"/>
                <a:gd name="T34" fmla="*/ 126 w 1120"/>
                <a:gd name="T35" fmla="*/ 222 h 252"/>
                <a:gd name="T36" fmla="*/ 82 w 1120"/>
                <a:gd name="T37" fmla="*/ 232 h 252"/>
                <a:gd name="T38" fmla="*/ 46 w 1120"/>
                <a:gd name="T39" fmla="*/ 240 h 252"/>
                <a:gd name="T40" fmla="*/ 20 w 1120"/>
                <a:gd name="T41" fmla="*/ 246 h 252"/>
                <a:gd name="T42" fmla="*/ 6 w 1120"/>
                <a:gd name="T43" fmla="*/ 250 h 252"/>
                <a:gd name="T44" fmla="*/ 0 w 1120"/>
                <a:gd name="T45" fmla="*/ 252 h 252"/>
                <a:gd name="T46" fmla="*/ 0 w 1120"/>
                <a:gd name="T47" fmla="*/ 62 h 252"/>
                <a:gd name="T48" fmla="*/ 560 w 1120"/>
                <a:gd name="T49" fmla="*/ 0 h 252"/>
                <a:gd name="T50" fmla="*/ 1120 w 1120"/>
                <a:gd name="T51" fmla="*/ 62 h 252"/>
                <a:gd name="T52" fmla="*/ 1120 w 1120"/>
                <a:gd name="T53" fmla="*/ 252 h 252"/>
                <a:gd name="T54" fmla="*/ 1120 w 1120"/>
                <a:gd name="T55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7896" name="Rectangle 8"/>
            <p:cNvSpPr>
              <a:spLocks noChangeArrowheads="1"/>
            </p:cNvSpPr>
            <p:nvPr/>
          </p:nvSpPr>
          <p:spPr bwMode="lt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51373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zh-CN" altLang="zh-CN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  <a:cs typeface="Arial" pitchFamily="34" charset="0"/>
              </a:endParaRPr>
            </a:p>
          </p:txBody>
        </p:sp>
      </p:grpSp>
      <p:grpSp>
        <p:nvGrpSpPr>
          <p:cNvPr id="33800" name="Group 9"/>
          <p:cNvGrpSpPr>
            <a:grpSpLocks/>
          </p:cNvGrpSpPr>
          <p:nvPr/>
        </p:nvGrpSpPr>
        <p:grpSpPr bwMode="auto">
          <a:xfrm>
            <a:off x="1341438" y="4259263"/>
            <a:ext cx="1724025" cy="482600"/>
            <a:chOff x="816" y="2304"/>
            <a:chExt cx="1440" cy="448"/>
          </a:xfrm>
        </p:grpSpPr>
        <p:sp>
          <p:nvSpPr>
            <p:cNvPr id="33801" name="Freeform 10"/>
            <p:cNvSpPr>
              <a:spLocks noChangeArrowheads="1"/>
            </p:cNvSpPr>
            <p:nvPr/>
          </p:nvSpPr>
          <p:spPr bwMode="auto">
            <a:xfrm>
              <a:off x="901" y="2562"/>
              <a:ext cx="1270" cy="190"/>
            </a:xfrm>
            <a:custGeom>
              <a:avLst/>
              <a:gdLst>
                <a:gd name="T0" fmla="*/ 1120 w 1120"/>
                <a:gd name="T1" fmla="*/ 252 h 252"/>
                <a:gd name="T2" fmla="*/ 1116 w 1120"/>
                <a:gd name="T3" fmla="*/ 250 h 252"/>
                <a:gd name="T4" fmla="*/ 1100 w 1120"/>
                <a:gd name="T5" fmla="*/ 246 h 252"/>
                <a:gd name="T6" fmla="*/ 1074 w 1120"/>
                <a:gd name="T7" fmla="*/ 240 h 252"/>
                <a:gd name="T8" fmla="*/ 1038 w 1120"/>
                <a:gd name="T9" fmla="*/ 232 h 252"/>
                <a:gd name="T10" fmla="*/ 992 w 1120"/>
                <a:gd name="T11" fmla="*/ 222 h 252"/>
                <a:gd name="T12" fmla="*/ 938 w 1120"/>
                <a:gd name="T13" fmla="*/ 212 h 252"/>
                <a:gd name="T14" fmla="*/ 876 w 1120"/>
                <a:gd name="T15" fmla="*/ 204 h 252"/>
                <a:gd name="T16" fmla="*/ 806 w 1120"/>
                <a:gd name="T17" fmla="*/ 196 h 252"/>
                <a:gd name="T18" fmla="*/ 730 w 1120"/>
                <a:gd name="T19" fmla="*/ 190 h 252"/>
                <a:gd name="T20" fmla="*/ 646 w 1120"/>
                <a:gd name="T21" fmla="*/ 184 h 252"/>
                <a:gd name="T22" fmla="*/ 556 w 1120"/>
                <a:gd name="T23" fmla="*/ 184 h 252"/>
                <a:gd name="T24" fmla="*/ 466 w 1120"/>
                <a:gd name="T25" fmla="*/ 184 h 252"/>
                <a:gd name="T26" fmla="*/ 384 w 1120"/>
                <a:gd name="T27" fmla="*/ 190 h 252"/>
                <a:gd name="T28" fmla="*/ 308 w 1120"/>
                <a:gd name="T29" fmla="*/ 196 h 252"/>
                <a:gd name="T30" fmla="*/ 238 w 1120"/>
                <a:gd name="T31" fmla="*/ 204 h 252"/>
                <a:gd name="T32" fmla="*/ 178 w 1120"/>
                <a:gd name="T33" fmla="*/ 212 h 252"/>
                <a:gd name="T34" fmla="*/ 126 w 1120"/>
                <a:gd name="T35" fmla="*/ 222 h 252"/>
                <a:gd name="T36" fmla="*/ 82 w 1120"/>
                <a:gd name="T37" fmla="*/ 232 h 252"/>
                <a:gd name="T38" fmla="*/ 46 w 1120"/>
                <a:gd name="T39" fmla="*/ 240 h 252"/>
                <a:gd name="T40" fmla="*/ 20 w 1120"/>
                <a:gd name="T41" fmla="*/ 246 h 252"/>
                <a:gd name="T42" fmla="*/ 6 w 1120"/>
                <a:gd name="T43" fmla="*/ 250 h 252"/>
                <a:gd name="T44" fmla="*/ 0 w 1120"/>
                <a:gd name="T45" fmla="*/ 252 h 252"/>
                <a:gd name="T46" fmla="*/ 0 w 1120"/>
                <a:gd name="T47" fmla="*/ 62 h 252"/>
                <a:gd name="T48" fmla="*/ 560 w 1120"/>
                <a:gd name="T49" fmla="*/ 0 h 252"/>
                <a:gd name="T50" fmla="*/ 1120 w 1120"/>
                <a:gd name="T51" fmla="*/ 62 h 252"/>
                <a:gd name="T52" fmla="*/ 1120 w 1120"/>
                <a:gd name="T53" fmla="*/ 252 h 252"/>
                <a:gd name="T54" fmla="*/ 1120 w 1120"/>
                <a:gd name="T55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7899" name="Rectangle 11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tint val="36471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zh-CN" altLang="zh-CN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  <a:cs typeface="Arial" pitchFamily="34" charset="0"/>
              </a:endParaRPr>
            </a:p>
          </p:txBody>
        </p:sp>
      </p:grpSp>
      <p:sp>
        <p:nvSpPr>
          <p:cNvPr id="33803" name="Freeform 13"/>
          <p:cNvSpPr>
            <a:spLocks noChangeArrowheads="1"/>
          </p:cNvSpPr>
          <p:nvPr/>
        </p:nvSpPr>
        <p:spPr bwMode="auto">
          <a:xfrm>
            <a:off x="1443038" y="5680075"/>
            <a:ext cx="1520825" cy="204788"/>
          </a:xfrm>
          <a:custGeom>
            <a:avLst/>
            <a:gdLst>
              <a:gd name="T0" fmla="*/ 1120 w 1120"/>
              <a:gd name="T1" fmla="*/ 252 h 252"/>
              <a:gd name="T2" fmla="*/ 1116 w 1120"/>
              <a:gd name="T3" fmla="*/ 250 h 252"/>
              <a:gd name="T4" fmla="*/ 1100 w 1120"/>
              <a:gd name="T5" fmla="*/ 246 h 252"/>
              <a:gd name="T6" fmla="*/ 1074 w 1120"/>
              <a:gd name="T7" fmla="*/ 240 h 252"/>
              <a:gd name="T8" fmla="*/ 1038 w 1120"/>
              <a:gd name="T9" fmla="*/ 232 h 252"/>
              <a:gd name="T10" fmla="*/ 992 w 1120"/>
              <a:gd name="T11" fmla="*/ 222 h 252"/>
              <a:gd name="T12" fmla="*/ 938 w 1120"/>
              <a:gd name="T13" fmla="*/ 212 h 252"/>
              <a:gd name="T14" fmla="*/ 876 w 1120"/>
              <a:gd name="T15" fmla="*/ 204 h 252"/>
              <a:gd name="T16" fmla="*/ 806 w 1120"/>
              <a:gd name="T17" fmla="*/ 196 h 252"/>
              <a:gd name="T18" fmla="*/ 730 w 1120"/>
              <a:gd name="T19" fmla="*/ 190 h 252"/>
              <a:gd name="T20" fmla="*/ 646 w 1120"/>
              <a:gd name="T21" fmla="*/ 184 h 252"/>
              <a:gd name="T22" fmla="*/ 556 w 1120"/>
              <a:gd name="T23" fmla="*/ 184 h 252"/>
              <a:gd name="T24" fmla="*/ 466 w 1120"/>
              <a:gd name="T25" fmla="*/ 184 h 252"/>
              <a:gd name="T26" fmla="*/ 384 w 1120"/>
              <a:gd name="T27" fmla="*/ 190 h 252"/>
              <a:gd name="T28" fmla="*/ 308 w 1120"/>
              <a:gd name="T29" fmla="*/ 196 h 252"/>
              <a:gd name="T30" fmla="*/ 238 w 1120"/>
              <a:gd name="T31" fmla="*/ 204 h 252"/>
              <a:gd name="T32" fmla="*/ 178 w 1120"/>
              <a:gd name="T33" fmla="*/ 212 h 252"/>
              <a:gd name="T34" fmla="*/ 126 w 1120"/>
              <a:gd name="T35" fmla="*/ 222 h 252"/>
              <a:gd name="T36" fmla="*/ 82 w 1120"/>
              <a:gd name="T37" fmla="*/ 232 h 252"/>
              <a:gd name="T38" fmla="*/ 46 w 1120"/>
              <a:gd name="T39" fmla="*/ 240 h 252"/>
              <a:gd name="T40" fmla="*/ 20 w 1120"/>
              <a:gd name="T41" fmla="*/ 246 h 252"/>
              <a:gd name="T42" fmla="*/ 6 w 1120"/>
              <a:gd name="T43" fmla="*/ 250 h 252"/>
              <a:gd name="T44" fmla="*/ 0 w 1120"/>
              <a:gd name="T45" fmla="*/ 252 h 252"/>
              <a:gd name="T46" fmla="*/ 0 w 1120"/>
              <a:gd name="T47" fmla="*/ 62 h 252"/>
              <a:gd name="T48" fmla="*/ 560 w 1120"/>
              <a:gd name="T49" fmla="*/ 0 h 252"/>
              <a:gd name="T50" fmla="*/ 1120 w 1120"/>
              <a:gd name="T51" fmla="*/ 62 h 252"/>
              <a:gd name="T52" fmla="*/ 1120 w 1120"/>
              <a:gd name="T53" fmla="*/ 252 h 252"/>
              <a:gd name="T54" fmla="*/ 1120 w 1120"/>
              <a:gd name="T55" fmla="*/ 252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>
              <a:ea typeface="宋体" pitchFamily="2" charset="-122"/>
            </a:endParaRPr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gray">
          <a:xfrm>
            <a:off x="1341438" y="5402263"/>
            <a:ext cx="1724025" cy="423862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24314"/>
                  <a:invGamma/>
                </a:schemeClr>
              </a:gs>
              <a:gs pos="100000">
                <a:schemeClr val="folHlink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endParaRPr lang="zh-CN" altLang="zh-CN" b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ea typeface="宋体" pitchFamily="2" charset="-122"/>
              <a:cs typeface="Arial" pitchFamily="34" charset="0"/>
            </a:endParaRPr>
          </a:p>
        </p:txBody>
      </p:sp>
      <p:cxnSp>
        <p:nvCxnSpPr>
          <p:cNvPr id="33805" name="AutoShape 15"/>
          <p:cNvCxnSpPr>
            <a:cxnSpLocks noChangeShapeType="1"/>
            <a:stCxn id="33795" idx="11"/>
            <a:endCxn id="37896" idx="0"/>
          </p:cNvCxnSpPr>
          <p:nvPr/>
        </p:nvCxnSpPr>
        <p:spPr bwMode="auto">
          <a:xfrm>
            <a:off x="2198688" y="2400300"/>
            <a:ext cx="4762" cy="715963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6" name="AutoShape 16"/>
          <p:cNvCxnSpPr>
            <a:cxnSpLocks noChangeShapeType="1"/>
            <a:stCxn id="33798" idx="11"/>
            <a:endCxn id="37899" idx="0"/>
          </p:cNvCxnSpPr>
          <p:nvPr/>
        </p:nvCxnSpPr>
        <p:spPr bwMode="auto">
          <a:xfrm>
            <a:off x="2198688" y="3543300"/>
            <a:ext cx="4762" cy="715963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7" name="AutoShape 17"/>
          <p:cNvCxnSpPr>
            <a:cxnSpLocks noChangeShapeType="1"/>
            <a:stCxn id="33801" idx="11"/>
            <a:endCxn id="37902" idx="0"/>
          </p:cNvCxnSpPr>
          <p:nvPr/>
        </p:nvCxnSpPr>
        <p:spPr bwMode="auto">
          <a:xfrm>
            <a:off x="2198688" y="4686300"/>
            <a:ext cx="4762" cy="715963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08" name="Line 18"/>
          <p:cNvSpPr>
            <a:spLocks noChangeShapeType="1"/>
          </p:cNvSpPr>
          <p:nvPr/>
        </p:nvSpPr>
        <p:spPr bwMode="auto">
          <a:xfrm>
            <a:off x="2255838" y="2686050"/>
            <a:ext cx="59436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>
              <a:ea typeface="宋体" pitchFamily="2" charset="-122"/>
            </a:endParaRPr>
          </a:p>
        </p:txBody>
      </p:sp>
      <p:sp>
        <p:nvSpPr>
          <p:cNvPr id="33809" name="Line 19"/>
          <p:cNvSpPr>
            <a:spLocks noChangeShapeType="1"/>
          </p:cNvSpPr>
          <p:nvPr/>
        </p:nvSpPr>
        <p:spPr bwMode="auto">
          <a:xfrm>
            <a:off x="2255838" y="3930650"/>
            <a:ext cx="59436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>
              <a:ea typeface="宋体" pitchFamily="2" charset="-122"/>
            </a:endParaRPr>
          </a:p>
        </p:txBody>
      </p:sp>
      <p:sp>
        <p:nvSpPr>
          <p:cNvPr id="33810" name="Line 20"/>
          <p:cNvSpPr>
            <a:spLocks noChangeShapeType="1"/>
          </p:cNvSpPr>
          <p:nvPr/>
        </p:nvSpPr>
        <p:spPr bwMode="auto">
          <a:xfrm flipV="1">
            <a:off x="2255838" y="5048250"/>
            <a:ext cx="5943600" cy="3175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>
              <a:ea typeface="宋体" pitchFamily="2" charset="-122"/>
            </a:endParaRPr>
          </a:p>
        </p:txBody>
      </p:sp>
      <p:sp>
        <p:nvSpPr>
          <p:cNvPr id="33811" name="Text Box 21"/>
          <p:cNvSpPr txBox="1">
            <a:spLocks noChangeArrowheads="1"/>
          </p:cNvSpPr>
          <p:nvPr/>
        </p:nvSpPr>
        <p:spPr bwMode="auto">
          <a:xfrm>
            <a:off x="3551238" y="1847850"/>
            <a:ext cx="237648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itchFamily="34" charset="0"/>
                <a:ea typeface="宋体" pitchFamily="2" charset="-122"/>
              </a:rPr>
              <a:t>2005.10   Add Your Text</a:t>
            </a:r>
          </a:p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itchFamily="34" charset="0"/>
                <a:ea typeface="宋体" pitchFamily="2" charset="-122"/>
              </a:rPr>
              <a:t>2005.10   Add Your Text</a:t>
            </a:r>
          </a:p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itchFamily="34" charset="0"/>
                <a:ea typeface="宋体" pitchFamily="2" charset="-122"/>
              </a:rPr>
              <a:t>2005.10   Add Your Text</a:t>
            </a:r>
          </a:p>
        </p:txBody>
      </p:sp>
      <p:sp>
        <p:nvSpPr>
          <p:cNvPr id="33812" name="Text Box 22"/>
          <p:cNvSpPr txBox="1">
            <a:spLocks noChangeArrowheads="1"/>
          </p:cNvSpPr>
          <p:nvPr/>
        </p:nvSpPr>
        <p:spPr bwMode="auto">
          <a:xfrm>
            <a:off x="3551238" y="2990850"/>
            <a:ext cx="237648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itchFamily="34" charset="0"/>
                <a:ea typeface="宋体" pitchFamily="2" charset="-122"/>
              </a:rPr>
              <a:t>2006.10   Add Your Text</a:t>
            </a:r>
          </a:p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itchFamily="34" charset="0"/>
                <a:ea typeface="宋体" pitchFamily="2" charset="-122"/>
              </a:rPr>
              <a:t>2006.10   Add Your Text</a:t>
            </a:r>
          </a:p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itchFamily="34" charset="0"/>
                <a:ea typeface="宋体" pitchFamily="2" charset="-122"/>
              </a:rPr>
              <a:t>2006.10   Add Your Text</a:t>
            </a:r>
          </a:p>
        </p:txBody>
      </p:sp>
      <p:sp>
        <p:nvSpPr>
          <p:cNvPr id="33813" name="Text Box 23"/>
          <p:cNvSpPr txBox="1">
            <a:spLocks noChangeArrowheads="1"/>
          </p:cNvSpPr>
          <p:nvPr/>
        </p:nvSpPr>
        <p:spPr bwMode="auto">
          <a:xfrm>
            <a:off x="3551238" y="4133850"/>
            <a:ext cx="237648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itchFamily="34" charset="0"/>
                <a:ea typeface="宋体" pitchFamily="2" charset="-122"/>
              </a:rPr>
              <a:t>2007.10   Add Your Text</a:t>
            </a:r>
          </a:p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itchFamily="34" charset="0"/>
                <a:ea typeface="宋体" pitchFamily="2" charset="-122"/>
              </a:rPr>
              <a:t>2007.10   Add Your Text</a:t>
            </a:r>
          </a:p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itchFamily="34" charset="0"/>
                <a:ea typeface="宋体" pitchFamily="2" charset="-122"/>
              </a:rPr>
              <a:t>2007.10   Add Your Text</a:t>
            </a:r>
          </a:p>
        </p:txBody>
      </p:sp>
      <p:sp>
        <p:nvSpPr>
          <p:cNvPr id="33814" name="Text Box 24"/>
          <p:cNvSpPr txBox="1">
            <a:spLocks noChangeArrowheads="1"/>
          </p:cNvSpPr>
          <p:nvPr/>
        </p:nvSpPr>
        <p:spPr bwMode="auto">
          <a:xfrm>
            <a:off x="3551238" y="5276850"/>
            <a:ext cx="237648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itchFamily="34" charset="0"/>
                <a:ea typeface="宋体" pitchFamily="2" charset="-122"/>
              </a:rPr>
              <a:t>2008.10   Add Your Text</a:t>
            </a:r>
          </a:p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itchFamily="34" charset="0"/>
                <a:ea typeface="宋体" pitchFamily="2" charset="-122"/>
              </a:rPr>
              <a:t>2008.10   Add Your Text</a:t>
            </a:r>
          </a:p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itchFamily="34" charset="0"/>
                <a:ea typeface="宋体" pitchFamily="2" charset="-122"/>
              </a:rPr>
              <a:t>2008.10   Add Your Text</a:t>
            </a:r>
          </a:p>
        </p:txBody>
      </p:sp>
      <p:sp>
        <p:nvSpPr>
          <p:cNvPr id="33815" name="Text Box 26"/>
          <p:cNvSpPr txBox="1">
            <a:spLocks noChangeArrowheads="1"/>
          </p:cNvSpPr>
          <p:nvPr/>
        </p:nvSpPr>
        <p:spPr bwMode="auto">
          <a:xfrm>
            <a:off x="1828800" y="1993900"/>
            <a:ext cx="692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ea typeface="宋体" pitchFamily="2" charset="-122"/>
              </a:rPr>
              <a:t>2005</a:t>
            </a:r>
          </a:p>
        </p:txBody>
      </p:sp>
      <p:sp>
        <p:nvSpPr>
          <p:cNvPr id="33816" name="Text Box 27"/>
          <p:cNvSpPr txBox="1">
            <a:spLocks noChangeArrowheads="1"/>
          </p:cNvSpPr>
          <p:nvPr/>
        </p:nvSpPr>
        <p:spPr bwMode="auto">
          <a:xfrm>
            <a:off x="1828800" y="3136900"/>
            <a:ext cx="692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ea typeface="宋体" pitchFamily="2" charset="-122"/>
              </a:rPr>
              <a:t>2006</a:t>
            </a:r>
          </a:p>
        </p:txBody>
      </p:sp>
      <p:sp>
        <p:nvSpPr>
          <p:cNvPr id="33817" name="Text Box 28"/>
          <p:cNvSpPr txBox="1">
            <a:spLocks noChangeArrowheads="1"/>
          </p:cNvSpPr>
          <p:nvPr/>
        </p:nvSpPr>
        <p:spPr bwMode="auto">
          <a:xfrm>
            <a:off x="1828800" y="4279900"/>
            <a:ext cx="692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ea typeface="宋体" pitchFamily="2" charset="-122"/>
              </a:rPr>
              <a:t>2007</a:t>
            </a:r>
          </a:p>
        </p:txBody>
      </p:sp>
      <p:sp>
        <p:nvSpPr>
          <p:cNvPr id="33818" name="Text Box 29"/>
          <p:cNvSpPr txBox="1">
            <a:spLocks noChangeArrowheads="1"/>
          </p:cNvSpPr>
          <p:nvPr/>
        </p:nvSpPr>
        <p:spPr bwMode="auto">
          <a:xfrm>
            <a:off x="1828800" y="5422900"/>
            <a:ext cx="692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ea typeface="宋体" pitchFamily="2" charset="-122"/>
              </a:rPr>
              <a:t>2008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pitchFamily="2" charset="-122"/>
              </a:rPr>
              <a:t>Click to edit title style</a:t>
            </a:r>
          </a:p>
        </p:txBody>
      </p:sp>
      <p:grpSp>
        <p:nvGrpSpPr>
          <p:cNvPr id="34818" name="Group 3"/>
          <p:cNvGrpSpPr>
            <a:grpSpLocks/>
          </p:cNvGrpSpPr>
          <p:nvPr/>
        </p:nvGrpSpPr>
        <p:grpSpPr bwMode="auto">
          <a:xfrm>
            <a:off x="5829300" y="2824163"/>
            <a:ext cx="1711325" cy="536575"/>
            <a:chOff x="3964" y="2071"/>
            <a:chExt cx="1484" cy="330"/>
          </a:xfrm>
        </p:grpSpPr>
        <p:sp>
          <p:nvSpPr>
            <p:cNvPr id="34819" name="AutoShape 4"/>
            <p:cNvSpPr>
              <a:spLocks noChangeArrowheads="1"/>
            </p:cNvSpPr>
            <p:nvPr/>
          </p:nvSpPr>
          <p:spPr bwMode="auto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34820" name="AutoShape 5"/>
            <p:cNvSpPr>
              <a:spLocks noChangeArrowheads="1"/>
            </p:cNvSpPr>
            <p:nvPr/>
          </p:nvSpPr>
          <p:spPr bwMode="auto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DDDDDD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</p:grpSp>
      <p:sp>
        <p:nvSpPr>
          <p:cNvPr id="38918" name="Rectangle 6"/>
          <p:cNvSpPr>
            <a:spLocks noChangeArrowheads="1"/>
          </p:cNvSpPr>
          <p:nvPr/>
        </p:nvSpPr>
        <p:spPr bwMode="gray">
          <a:xfrm>
            <a:off x="7080250" y="4756150"/>
            <a:ext cx="1085850" cy="126365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</a:ln>
          <a:effectLst>
            <a:outerShdw sy="50000" kx="2453608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8919" name="Rectangle 7"/>
          <p:cNvSpPr>
            <a:spLocks noChangeArrowheads="1"/>
          </p:cNvSpPr>
          <p:nvPr/>
        </p:nvSpPr>
        <p:spPr bwMode="gray">
          <a:xfrm>
            <a:off x="5916613" y="4756150"/>
            <a:ext cx="1085850" cy="126365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</a:ln>
          <a:effectLst>
            <a:outerShdw sy="50000" kx="2453608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grpSp>
        <p:nvGrpSpPr>
          <p:cNvPr id="34823" name="Group 8"/>
          <p:cNvGrpSpPr>
            <a:grpSpLocks/>
          </p:cNvGrpSpPr>
          <p:nvPr/>
        </p:nvGrpSpPr>
        <p:grpSpPr bwMode="auto">
          <a:xfrm>
            <a:off x="854075" y="4068763"/>
            <a:ext cx="2273300" cy="536575"/>
            <a:chOff x="3964" y="2071"/>
            <a:chExt cx="1484" cy="330"/>
          </a:xfrm>
        </p:grpSpPr>
        <p:sp>
          <p:nvSpPr>
            <p:cNvPr id="34824" name="AutoShape 9"/>
            <p:cNvSpPr>
              <a:spLocks noChangeArrowheads="1"/>
            </p:cNvSpPr>
            <p:nvPr/>
          </p:nvSpPr>
          <p:spPr bwMode="auto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34825" name="AutoShape 10"/>
            <p:cNvSpPr>
              <a:spLocks noChangeArrowheads="1"/>
            </p:cNvSpPr>
            <p:nvPr/>
          </p:nvSpPr>
          <p:spPr bwMode="auto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</p:grpSp>
      <p:grpSp>
        <p:nvGrpSpPr>
          <p:cNvPr id="34826" name="Group 11"/>
          <p:cNvGrpSpPr>
            <a:grpSpLocks/>
          </p:cNvGrpSpPr>
          <p:nvPr/>
        </p:nvGrpSpPr>
        <p:grpSpPr bwMode="auto">
          <a:xfrm>
            <a:off x="5899150" y="4068763"/>
            <a:ext cx="2273300" cy="536575"/>
            <a:chOff x="3964" y="2071"/>
            <a:chExt cx="1484" cy="330"/>
          </a:xfrm>
        </p:grpSpPr>
        <p:sp>
          <p:nvSpPr>
            <p:cNvPr id="34827" name="AutoShape 12"/>
            <p:cNvSpPr>
              <a:spLocks noChangeArrowheads="1"/>
            </p:cNvSpPr>
            <p:nvPr/>
          </p:nvSpPr>
          <p:spPr bwMode="auto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34828" name="AutoShape 13"/>
            <p:cNvSpPr>
              <a:spLocks noChangeArrowheads="1"/>
            </p:cNvSpPr>
            <p:nvPr/>
          </p:nvSpPr>
          <p:spPr bwMode="auto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2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</p:grpSp>
      <p:grpSp>
        <p:nvGrpSpPr>
          <p:cNvPr id="34829" name="Group 14"/>
          <p:cNvGrpSpPr>
            <a:grpSpLocks/>
          </p:cNvGrpSpPr>
          <p:nvPr/>
        </p:nvGrpSpPr>
        <p:grpSpPr bwMode="auto">
          <a:xfrm>
            <a:off x="3373438" y="4078288"/>
            <a:ext cx="2273300" cy="536575"/>
            <a:chOff x="3964" y="2071"/>
            <a:chExt cx="1484" cy="330"/>
          </a:xfrm>
        </p:grpSpPr>
        <p:sp>
          <p:nvSpPr>
            <p:cNvPr id="34830" name="AutoShape 15"/>
            <p:cNvSpPr>
              <a:spLocks noChangeArrowheads="1"/>
            </p:cNvSpPr>
            <p:nvPr/>
          </p:nvSpPr>
          <p:spPr bwMode="auto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34831" name="AutoShape 16"/>
            <p:cNvSpPr>
              <a:spLocks noChangeArrowheads="1"/>
            </p:cNvSpPr>
            <p:nvPr/>
          </p:nvSpPr>
          <p:spPr bwMode="auto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1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</p:grpSp>
      <p:grpSp>
        <p:nvGrpSpPr>
          <p:cNvPr id="34832" name="Group 17"/>
          <p:cNvGrpSpPr>
            <a:grpSpLocks/>
          </p:cNvGrpSpPr>
          <p:nvPr/>
        </p:nvGrpSpPr>
        <p:grpSpPr bwMode="auto">
          <a:xfrm>
            <a:off x="3656013" y="2824163"/>
            <a:ext cx="1711325" cy="536575"/>
            <a:chOff x="3964" y="2071"/>
            <a:chExt cx="1484" cy="330"/>
          </a:xfrm>
        </p:grpSpPr>
        <p:sp>
          <p:nvSpPr>
            <p:cNvPr id="34833" name="AutoShape 18"/>
            <p:cNvSpPr>
              <a:spLocks noChangeArrowheads="1"/>
            </p:cNvSpPr>
            <p:nvPr/>
          </p:nvSpPr>
          <p:spPr bwMode="auto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34834" name="AutoShape 19"/>
            <p:cNvSpPr>
              <a:spLocks noChangeArrowheads="1"/>
            </p:cNvSpPr>
            <p:nvPr/>
          </p:nvSpPr>
          <p:spPr bwMode="auto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DDDDDD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</p:grpSp>
      <p:grpSp>
        <p:nvGrpSpPr>
          <p:cNvPr id="34835" name="Group 20"/>
          <p:cNvGrpSpPr>
            <a:grpSpLocks/>
          </p:cNvGrpSpPr>
          <p:nvPr/>
        </p:nvGrpSpPr>
        <p:grpSpPr bwMode="auto">
          <a:xfrm>
            <a:off x="3714750" y="1809750"/>
            <a:ext cx="1597025" cy="536575"/>
            <a:chOff x="3964" y="2071"/>
            <a:chExt cx="1484" cy="330"/>
          </a:xfrm>
        </p:grpSpPr>
        <p:sp>
          <p:nvSpPr>
            <p:cNvPr id="34836" name="AutoShape 21"/>
            <p:cNvSpPr>
              <a:spLocks noChangeArrowheads="1"/>
            </p:cNvSpPr>
            <p:nvPr/>
          </p:nvSpPr>
          <p:spPr bwMode="auto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34837" name="AutoShape 22"/>
            <p:cNvSpPr>
              <a:spLocks noChangeArrowheads="1"/>
            </p:cNvSpPr>
            <p:nvPr/>
          </p:nvSpPr>
          <p:spPr bwMode="auto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DDDDDD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</p:grpSp>
      <p:sp>
        <p:nvSpPr>
          <p:cNvPr id="38935" name="Rectangle 23"/>
          <p:cNvSpPr>
            <a:spLocks noChangeArrowheads="1"/>
          </p:cNvSpPr>
          <p:nvPr/>
        </p:nvSpPr>
        <p:spPr bwMode="gray">
          <a:xfrm>
            <a:off x="873125" y="4756150"/>
            <a:ext cx="1085850" cy="126365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</a:ln>
          <a:effectLst>
            <a:outerShdw sy="50000" kx="-2453608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8936" name="Rectangle 24"/>
          <p:cNvSpPr>
            <a:spLocks noChangeArrowheads="1"/>
          </p:cNvSpPr>
          <p:nvPr/>
        </p:nvSpPr>
        <p:spPr bwMode="gray">
          <a:xfrm>
            <a:off x="2036763" y="4756150"/>
            <a:ext cx="1085850" cy="126365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</a:ln>
          <a:effectLst>
            <a:outerShdw sy="50000" kx="-2453608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cxnSp>
        <p:nvCxnSpPr>
          <p:cNvPr id="34840" name="AutoShape 25"/>
          <p:cNvCxnSpPr>
            <a:cxnSpLocks noChangeShapeType="1"/>
          </p:cNvCxnSpPr>
          <p:nvPr/>
        </p:nvCxnSpPr>
        <p:spPr bwMode="auto">
          <a:xfrm flipH="1">
            <a:off x="5386388" y="3065463"/>
            <a:ext cx="430212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41" name="AutoShape 26"/>
          <p:cNvCxnSpPr>
            <a:cxnSpLocks noChangeShapeType="1"/>
            <a:stCxn id="34824" idx="0"/>
            <a:endCxn id="34833" idx="2"/>
          </p:cNvCxnSpPr>
          <p:nvPr/>
        </p:nvCxnSpPr>
        <p:spPr bwMode="auto">
          <a:xfrm rot="-5400000">
            <a:off x="2897187" y="2454276"/>
            <a:ext cx="708025" cy="252095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42" name="AutoShape 27"/>
          <p:cNvCxnSpPr>
            <a:cxnSpLocks noChangeShapeType="1"/>
            <a:stCxn id="34827" idx="0"/>
            <a:endCxn id="34833" idx="2"/>
          </p:cNvCxnSpPr>
          <p:nvPr/>
        </p:nvCxnSpPr>
        <p:spPr bwMode="auto">
          <a:xfrm rot="5400000" flipH="1">
            <a:off x="5419725" y="2452688"/>
            <a:ext cx="708025" cy="252412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843" name="Text Box 28"/>
          <p:cNvSpPr txBox="1">
            <a:spLocks noChangeArrowheads="1"/>
          </p:cNvSpPr>
          <p:nvPr/>
        </p:nvSpPr>
        <p:spPr bwMode="auto">
          <a:xfrm>
            <a:off x="4010025" y="1890713"/>
            <a:ext cx="10001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CC0000"/>
                </a:solidFill>
                <a:ea typeface="宋体" pitchFamily="2" charset="-122"/>
              </a:rPr>
              <a:t>CEO</a:t>
            </a:r>
          </a:p>
        </p:txBody>
      </p:sp>
      <p:sp>
        <p:nvSpPr>
          <p:cNvPr id="34844" name="Text Box 29"/>
          <p:cNvSpPr txBox="1">
            <a:spLocks noChangeArrowheads="1"/>
          </p:cNvSpPr>
          <p:nvPr/>
        </p:nvSpPr>
        <p:spPr bwMode="auto">
          <a:xfrm>
            <a:off x="5838825" y="2924175"/>
            <a:ext cx="16891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>
                <a:solidFill>
                  <a:srgbClr val="000000"/>
                </a:solidFill>
                <a:ea typeface="宋体" pitchFamily="2" charset="-122"/>
              </a:rPr>
              <a:t>Sub Department</a:t>
            </a:r>
          </a:p>
        </p:txBody>
      </p:sp>
      <p:sp>
        <p:nvSpPr>
          <p:cNvPr id="34845" name="Text Box 30"/>
          <p:cNvSpPr txBox="1">
            <a:spLocks noChangeArrowheads="1"/>
          </p:cNvSpPr>
          <p:nvPr/>
        </p:nvSpPr>
        <p:spPr bwMode="auto">
          <a:xfrm>
            <a:off x="5940425" y="4159250"/>
            <a:ext cx="2200275" cy="3667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5F5F5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  <a:ea typeface="宋体" pitchFamily="2" charset="-122"/>
              </a:rPr>
              <a:t>Sub Department</a:t>
            </a:r>
          </a:p>
        </p:txBody>
      </p:sp>
      <p:sp>
        <p:nvSpPr>
          <p:cNvPr id="34846" name="Text Box 31"/>
          <p:cNvSpPr txBox="1">
            <a:spLocks noChangeArrowheads="1"/>
          </p:cNvSpPr>
          <p:nvPr/>
        </p:nvSpPr>
        <p:spPr bwMode="auto">
          <a:xfrm>
            <a:off x="881063" y="4149725"/>
            <a:ext cx="2200275" cy="3667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5F5F5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  <a:ea typeface="宋体" pitchFamily="2" charset="-122"/>
              </a:rPr>
              <a:t>Sub Department</a:t>
            </a:r>
          </a:p>
        </p:txBody>
      </p:sp>
      <p:sp>
        <p:nvSpPr>
          <p:cNvPr id="34847" name="Text Box 32"/>
          <p:cNvSpPr txBox="1">
            <a:spLocks noChangeArrowheads="1"/>
          </p:cNvSpPr>
          <p:nvPr/>
        </p:nvSpPr>
        <p:spPr bwMode="auto">
          <a:xfrm>
            <a:off x="773113" y="5091113"/>
            <a:ext cx="1308100" cy="62388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</a:rPr>
              <a:t>Sub 01</a:t>
            </a:r>
          </a:p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</a:rPr>
              <a:t>Department</a:t>
            </a:r>
          </a:p>
        </p:txBody>
      </p:sp>
      <p:sp>
        <p:nvSpPr>
          <p:cNvPr id="34848" name="Text Box 33"/>
          <p:cNvSpPr txBox="1">
            <a:spLocks noChangeArrowheads="1"/>
          </p:cNvSpPr>
          <p:nvPr/>
        </p:nvSpPr>
        <p:spPr bwMode="auto">
          <a:xfrm>
            <a:off x="1931988" y="5091113"/>
            <a:ext cx="1308100" cy="62388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</a:rPr>
              <a:t>Sub 01</a:t>
            </a:r>
          </a:p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</a:rPr>
              <a:t>Department</a:t>
            </a:r>
          </a:p>
        </p:txBody>
      </p:sp>
      <p:sp>
        <p:nvSpPr>
          <p:cNvPr id="34849" name="Text Box 34"/>
          <p:cNvSpPr txBox="1">
            <a:spLocks noChangeArrowheads="1"/>
          </p:cNvSpPr>
          <p:nvPr/>
        </p:nvSpPr>
        <p:spPr bwMode="auto">
          <a:xfrm>
            <a:off x="3403600" y="4156075"/>
            <a:ext cx="2200275" cy="3667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5F5F5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  <a:ea typeface="宋体" pitchFamily="2" charset="-122"/>
              </a:rPr>
              <a:t>Sub Department</a:t>
            </a:r>
          </a:p>
        </p:txBody>
      </p:sp>
      <p:sp>
        <p:nvSpPr>
          <p:cNvPr id="38947" name="Rectangle 35"/>
          <p:cNvSpPr>
            <a:spLocks noChangeArrowheads="1"/>
          </p:cNvSpPr>
          <p:nvPr/>
        </p:nvSpPr>
        <p:spPr bwMode="gray">
          <a:xfrm>
            <a:off x="3390900" y="4756150"/>
            <a:ext cx="1085850" cy="126365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</a:ln>
          <a:effectLst>
            <a:outerShdw sy="50000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8948" name="Rectangle 36"/>
          <p:cNvSpPr>
            <a:spLocks noChangeArrowheads="1"/>
          </p:cNvSpPr>
          <p:nvPr/>
        </p:nvSpPr>
        <p:spPr bwMode="gray">
          <a:xfrm>
            <a:off x="4554538" y="4756150"/>
            <a:ext cx="1085850" cy="126365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</a:ln>
          <a:effectLst>
            <a:outerShdw sy="50000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34852" name="Text Box 37"/>
          <p:cNvSpPr txBox="1">
            <a:spLocks noChangeArrowheads="1"/>
          </p:cNvSpPr>
          <p:nvPr/>
        </p:nvSpPr>
        <p:spPr bwMode="auto">
          <a:xfrm>
            <a:off x="3290888" y="5091113"/>
            <a:ext cx="1308100" cy="62388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</a:rPr>
              <a:t>Sub 01</a:t>
            </a:r>
          </a:p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</a:rPr>
              <a:t>Department</a:t>
            </a:r>
          </a:p>
        </p:txBody>
      </p:sp>
      <p:sp>
        <p:nvSpPr>
          <p:cNvPr id="34853" name="Text Box 38"/>
          <p:cNvSpPr txBox="1">
            <a:spLocks noChangeArrowheads="1"/>
          </p:cNvSpPr>
          <p:nvPr/>
        </p:nvSpPr>
        <p:spPr bwMode="auto">
          <a:xfrm>
            <a:off x="4449763" y="5091113"/>
            <a:ext cx="1308100" cy="62388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</a:rPr>
              <a:t>Sub 01</a:t>
            </a:r>
          </a:p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</a:rPr>
              <a:t>Department</a:t>
            </a:r>
          </a:p>
        </p:txBody>
      </p:sp>
      <p:sp>
        <p:nvSpPr>
          <p:cNvPr id="34854" name="Text Box 39"/>
          <p:cNvSpPr txBox="1">
            <a:spLocks noChangeArrowheads="1"/>
          </p:cNvSpPr>
          <p:nvPr/>
        </p:nvSpPr>
        <p:spPr bwMode="auto">
          <a:xfrm>
            <a:off x="5816600" y="5091113"/>
            <a:ext cx="1308100" cy="62388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</a:rPr>
              <a:t>Sub 01</a:t>
            </a:r>
          </a:p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</a:rPr>
              <a:t>Department</a:t>
            </a:r>
          </a:p>
        </p:txBody>
      </p:sp>
      <p:sp>
        <p:nvSpPr>
          <p:cNvPr id="34855" name="Text Box 40"/>
          <p:cNvSpPr txBox="1">
            <a:spLocks noChangeArrowheads="1"/>
          </p:cNvSpPr>
          <p:nvPr/>
        </p:nvSpPr>
        <p:spPr bwMode="auto">
          <a:xfrm>
            <a:off x="6975475" y="5091113"/>
            <a:ext cx="1308100" cy="62388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</a:rPr>
              <a:t>Sub 01</a:t>
            </a:r>
          </a:p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</a:rPr>
              <a:t>Department</a:t>
            </a:r>
          </a:p>
        </p:txBody>
      </p:sp>
      <p:sp>
        <p:nvSpPr>
          <p:cNvPr id="38953" name="Text Box 41"/>
          <p:cNvSpPr txBox="1">
            <a:spLocks noChangeArrowheads="1"/>
          </p:cNvSpPr>
          <p:nvPr/>
        </p:nvSpPr>
        <p:spPr bwMode="black">
          <a:xfrm>
            <a:off x="3786188" y="2900363"/>
            <a:ext cx="1460500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  <a:defRPr/>
            </a:pPr>
            <a:r>
              <a:rPr lang="en-US" altLang="zh-CN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Department</a:t>
            </a:r>
          </a:p>
        </p:txBody>
      </p:sp>
      <p:cxnSp>
        <p:nvCxnSpPr>
          <p:cNvPr id="34857" name="AutoShape 42"/>
          <p:cNvCxnSpPr>
            <a:cxnSpLocks noChangeShapeType="1"/>
            <a:stCxn id="34836" idx="2"/>
            <a:endCxn id="34833" idx="0"/>
          </p:cNvCxnSpPr>
          <p:nvPr/>
        </p:nvCxnSpPr>
        <p:spPr bwMode="auto">
          <a:xfrm flipH="1">
            <a:off x="4511675" y="2346325"/>
            <a:ext cx="1588" cy="4778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58" name="AutoShape 43"/>
          <p:cNvCxnSpPr>
            <a:cxnSpLocks noChangeShapeType="1"/>
            <a:stCxn id="34833" idx="2"/>
            <a:endCxn id="34830" idx="0"/>
          </p:cNvCxnSpPr>
          <p:nvPr/>
        </p:nvCxnSpPr>
        <p:spPr bwMode="auto">
          <a:xfrm rot="5400000">
            <a:off x="4152107" y="3718719"/>
            <a:ext cx="717550" cy="1587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pitchFamily="2" charset="-122"/>
              </a:rPr>
              <a:t>Hot Tip</a:t>
            </a:r>
          </a:p>
        </p:txBody>
      </p:sp>
      <p:sp>
        <p:nvSpPr>
          <p:cNvPr id="717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11225" y="1851025"/>
            <a:ext cx="7378700" cy="2614613"/>
          </a:xfrm>
        </p:spPr>
        <p:txBody>
          <a:bodyPr/>
          <a:lstStyle/>
          <a:p>
            <a:pPr>
              <a:buFont typeface="Arial" pitchFamily="34" charset="0"/>
              <a:buChar char="●"/>
            </a:pPr>
            <a:r>
              <a:rPr lang="en-US" altLang="zh-CN" sz="2800" b="1" smtClean="0">
                <a:ea typeface="宋体" pitchFamily="2" charset="-122"/>
              </a:rPr>
              <a:t>How do I incorporate my logo to a slide that will apply to all the other slides? </a:t>
            </a:r>
          </a:p>
          <a:p>
            <a:pPr>
              <a:buSzPct val="90000"/>
            </a:pPr>
            <a:endParaRPr lang="en-US" altLang="zh-CN" sz="2800" b="1" smtClean="0">
              <a:ea typeface="宋体" pitchFamily="2" charset="-122"/>
            </a:endParaRPr>
          </a:p>
          <a:p>
            <a:pPr lvl="1"/>
            <a:r>
              <a:rPr lang="en-US" altLang="zh-CN" sz="2000" smtClean="0">
                <a:ea typeface="宋体" pitchFamily="2" charset="-122"/>
              </a:rPr>
              <a:t>On the </a:t>
            </a:r>
            <a:r>
              <a:rPr lang="en-US" altLang="zh-CN" sz="2000" smtClean="0">
                <a:solidFill>
                  <a:schemeClr val="accent1"/>
                </a:solidFill>
                <a:ea typeface="宋体" pitchFamily="2" charset="-122"/>
              </a:rPr>
              <a:t>[View]</a:t>
            </a:r>
            <a:r>
              <a:rPr lang="en-US" altLang="zh-CN" sz="2000" smtClean="0">
                <a:ea typeface="宋体" pitchFamily="2" charset="-122"/>
              </a:rPr>
              <a:t> menu, point to </a:t>
            </a:r>
            <a:r>
              <a:rPr lang="en-US" altLang="zh-CN" sz="2000" smtClean="0">
                <a:solidFill>
                  <a:schemeClr val="accent1"/>
                </a:solidFill>
                <a:ea typeface="宋体" pitchFamily="2" charset="-122"/>
              </a:rPr>
              <a:t>[Master],</a:t>
            </a:r>
            <a:r>
              <a:rPr lang="en-US" altLang="zh-CN" sz="2000" smtClean="0">
                <a:ea typeface="宋体" pitchFamily="2" charset="-122"/>
              </a:rPr>
              <a:t> and then click </a:t>
            </a:r>
            <a:r>
              <a:rPr lang="en-US" altLang="zh-CN" sz="2000" smtClean="0">
                <a:solidFill>
                  <a:schemeClr val="accent1"/>
                </a:solidFill>
                <a:ea typeface="宋体" pitchFamily="2" charset="-122"/>
              </a:rPr>
              <a:t>[Slide Master]</a:t>
            </a:r>
            <a:r>
              <a:rPr lang="en-US" altLang="zh-CN" sz="2000" smtClean="0">
                <a:ea typeface="宋体" pitchFamily="2" charset="-122"/>
              </a:rPr>
              <a:t> or </a:t>
            </a:r>
            <a:r>
              <a:rPr lang="en-US" altLang="zh-CN" sz="2000" smtClean="0">
                <a:solidFill>
                  <a:schemeClr val="accent1"/>
                </a:solidFill>
                <a:ea typeface="宋体" pitchFamily="2" charset="-122"/>
              </a:rPr>
              <a:t>[Notes Master].</a:t>
            </a:r>
            <a:r>
              <a:rPr lang="en-US" altLang="zh-CN" sz="2000" smtClean="0">
                <a:ea typeface="宋体" pitchFamily="2" charset="-122"/>
              </a:rPr>
              <a:t> Change images to the one you like, then it will apply to all the other slides. </a:t>
            </a:r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1731963" y="4867275"/>
            <a:ext cx="6324600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000" b="1">
                <a:ea typeface="宋体" pitchFamily="2" charset="-122"/>
              </a:rPr>
              <a:t>[ Image information in product ]</a:t>
            </a:r>
          </a:p>
          <a:p>
            <a:pPr>
              <a:lnSpc>
                <a:spcPct val="130000"/>
              </a:lnSpc>
              <a:buFont typeface="Wingdings" pitchFamily="2" charset="2"/>
              <a:buChar char="§"/>
            </a:pPr>
            <a:r>
              <a:rPr lang="en-US" altLang="zh-CN" sz="1000">
                <a:ea typeface="宋体" pitchFamily="2" charset="-122"/>
              </a:rPr>
              <a:t> Image : CD_Happy Families (BananaStock), www.openas.com</a:t>
            </a:r>
          </a:p>
          <a:p>
            <a:pPr>
              <a:lnSpc>
                <a:spcPct val="130000"/>
              </a:lnSpc>
              <a:buFont typeface="Wingdings" pitchFamily="2" charset="2"/>
              <a:buChar char="§"/>
            </a:pPr>
            <a:r>
              <a:rPr lang="en-US" altLang="zh-CN" sz="1000">
                <a:ea typeface="宋体" pitchFamily="2" charset="-122"/>
              </a:rPr>
              <a:t> Note to customers : This image has been licensed to be used within this PowerPoint template only. </a:t>
            </a:r>
          </a:p>
          <a:p>
            <a:r>
              <a:rPr lang="en-US" altLang="zh-CN" sz="1000">
                <a:ea typeface="宋体" pitchFamily="2" charset="-122"/>
              </a:rPr>
              <a:t>                                   You may not extract the image for any other use. 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5000" smtClean="0">
                <a:ea typeface="宋体" pitchFamily="2" charset="-122"/>
              </a:rPr>
              <a:t>Thank You!</a:t>
            </a:r>
          </a:p>
        </p:txBody>
      </p:sp>
      <p:sp>
        <p:nvSpPr>
          <p:cNvPr id="35842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6184900"/>
            <a:ext cx="6400800" cy="3429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smtClean="0">
                <a:ea typeface="宋体" pitchFamily="2" charset="-122"/>
              </a:rPr>
              <a:t>Your company slogan in here</a:t>
            </a: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76" y="-1"/>
            <a:ext cx="9158776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Freeform 2"/>
          <p:cNvSpPr>
            <a:spLocks noChangeArrowheads="1"/>
          </p:cNvSpPr>
          <p:nvPr/>
        </p:nvSpPr>
        <p:spPr bwMode="auto">
          <a:xfrm rot="3046289" flipH="1">
            <a:off x="4829175" y="1073150"/>
            <a:ext cx="1978025" cy="3159125"/>
          </a:xfrm>
          <a:custGeom>
            <a:avLst/>
            <a:gdLst>
              <a:gd name="T0" fmla="*/ 1467 w 1470"/>
              <a:gd name="T1" fmla="*/ 1246 h 2346"/>
              <a:gd name="T2" fmla="*/ 1444 w 1470"/>
              <a:gd name="T3" fmla="*/ 1390 h 2346"/>
              <a:gd name="T4" fmla="*/ 1400 w 1470"/>
              <a:gd name="T5" fmla="*/ 1529 h 2346"/>
              <a:gd name="T6" fmla="*/ 1339 w 1470"/>
              <a:gd name="T7" fmla="*/ 1662 h 2346"/>
              <a:gd name="T8" fmla="*/ 1267 w 1470"/>
              <a:gd name="T9" fmla="*/ 1784 h 2346"/>
              <a:gd name="T10" fmla="*/ 1187 w 1470"/>
              <a:gd name="T11" fmla="*/ 1898 h 2346"/>
              <a:gd name="T12" fmla="*/ 1102 w 1470"/>
              <a:gd name="T13" fmla="*/ 2002 h 2346"/>
              <a:gd name="T14" fmla="*/ 1019 w 1470"/>
              <a:gd name="T15" fmla="*/ 2094 h 2346"/>
              <a:gd name="T16" fmla="*/ 939 w 1470"/>
              <a:gd name="T17" fmla="*/ 2174 h 2346"/>
              <a:gd name="T18" fmla="*/ 866 w 1470"/>
              <a:gd name="T19" fmla="*/ 2239 h 2346"/>
              <a:gd name="T20" fmla="*/ 806 w 1470"/>
              <a:gd name="T21" fmla="*/ 2290 h 2346"/>
              <a:gd name="T22" fmla="*/ 763 w 1470"/>
              <a:gd name="T23" fmla="*/ 2325 h 2346"/>
              <a:gd name="T24" fmla="*/ 739 w 1470"/>
              <a:gd name="T25" fmla="*/ 2343 h 2346"/>
              <a:gd name="T26" fmla="*/ 732 w 1470"/>
              <a:gd name="T27" fmla="*/ 2343 h 2346"/>
              <a:gd name="T28" fmla="*/ 709 w 1470"/>
              <a:gd name="T29" fmla="*/ 2325 h 2346"/>
              <a:gd name="T30" fmla="*/ 665 w 1470"/>
              <a:gd name="T31" fmla="*/ 2290 h 2346"/>
              <a:gd name="T32" fmla="*/ 604 w 1470"/>
              <a:gd name="T33" fmla="*/ 2239 h 2346"/>
              <a:gd name="T34" fmla="*/ 532 w 1470"/>
              <a:gd name="T35" fmla="*/ 2174 h 2346"/>
              <a:gd name="T36" fmla="*/ 452 w 1470"/>
              <a:gd name="T37" fmla="*/ 2094 h 2346"/>
              <a:gd name="T38" fmla="*/ 367 w 1470"/>
              <a:gd name="T39" fmla="*/ 2002 h 2346"/>
              <a:gd name="T40" fmla="*/ 284 w 1470"/>
              <a:gd name="T41" fmla="*/ 1898 h 2346"/>
              <a:gd name="T42" fmla="*/ 204 w 1470"/>
              <a:gd name="T43" fmla="*/ 1784 h 2346"/>
              <a:gd name="T44" fmla="*/ 131 w 1470"/>
              <a:gd name="T45" fmla="*/ 1662 h 2346"/>
              <a:gd name="T46" fmla="*/ 71 w 1470"/>
              <a:gd name="T47" fmla="*/ 1529 h 2346"/>
              <a:gd name="T48" fmla="*/ 27 w 1470"/>
              <a:gd name="T49" fmla="*/ 1390 h 2346"/>
              <a:gd name="T50" fmla="*/ 4 w 1470"/>
              <a:gd name="T51" fmla="*/ 1246 h 2346"/>
              <a:gd name="T52" fmla="*/ 4 w 1470"/>
              <a:gd name="T53" fmla="*/ 1098 h 2346"/>
              <a:gd name="T54" fmla="*/ 27 w 1470"/>
              <a:gd name="T55" fmla="*/ 954 h 2346"/>
              <a:gd name="T56" fmla="*/ 71 w 1470"/>
              <a:gd name="T57" fmla="*/ 815 h 2346"/>
              <a:gd name="T58" fmla="*/ 131 w 1470"/>
              <a:gd name="T59" fmla="*/ 684 h 2346"/>
              <a:gd name="T60" fmla="*/ 204 w 1470"/>
              <a:gd name="T61" fmla="*/ 560 h 2346"/>
              <a:gd name="T62" fmla="*/ 284 w 1470"/>
              <a:gd name="T63" fmla="*/ 446 h 2346"/>
              <a:gd name="T64" fmla="*/ 367 w 1470"/>
              <a:gd name="T65" fmla="*/ 343 h 2346"/>
              <a:gd name="T66" fmla="*/ 452 w 1470"/>
              <a:gd name="T67" fmla="*/ 251 h 2346"/>
              <a:gd name="T68" fmla="*/ 532 w 1470"/>
              <a:gd name="T69" fmla="*/ 170 h 2346"/>
              <a:gd name="T70" fmla="*/ 604 w 1470"/>
              <a:gd name="T71" fmla="*/ 105 h 2346"/>
              <a:gd name="T72" fmla="*/ 665 w 1470"/>
              <a:gd name="T73" fmla="*/ 55 h 2346"/>
              <a:gd name="T74" fmla="*/ 709 w 1470"/>
              <a:gd name="T75" fmla="*/ 19 h 2346"/>
              <a:gd name="T76" fmla="*/ 732 w 1470"/>
              <a:gd name="T77" fmla="*/ 1 h 2346"/>
              <a:gd name="T78" fmla="*/ 739 w 1470"/>
              <a:gd name="T79" fmla="*/ 1 h 2346"/>
              <a:gd name="T80" fmla="*/ 763 w 1470"/>
              <a:gd name="T81" fmla="*/ 19 h 2346"/>
              <a:gd name="T82" fmla="*/ 806 w 1470"/>
              <a:gd name="T83" fmla="*/ 55 h 2346"/>
              <a:gd name="T84" fmla="*/ 866 w 1470"/>
              <a:gd name="T85" fmla="*/ 105 h 2346"/>
              <a:gd name="T86" fmla="*/ 939 w 1470"/>
              <a:gd name="T87" fmla="*/ 170 h 2346"/>
              <a:gd name="T88" fmla="*/ 1019 w 1470"/>
              <a:gd name="T89" fmla="*/ 251 h 2346"/>
              <a:gd name="T90" fmla="*/ 1102 w 1470"/>
              <a:gd name="T91" fmla="*/ 343 h 2346"/>
              <a:gd name="T92" fmla="*/ 1187 w 1470"/>
              <a:gd name="T93" fmla="*/ 446 h 2346"/>
              <a:gd name="T94" fmla="*/ 1267 w 1470"/>
              <a:gd name="T95" fmla="*/ 560 h 2346"/>
              <a:gd name="T96" fmla="*/ 1339 w 1470"/>
              <a:gd name="T97" fmla="*/ 684 h 2346"/>
              <a:gd name="T98" fmla="*/ 1400 w 1470"/>
              <a:gd name="T99" fmla="*/ 815 h 2346"/>
              <a:gd name="T100" fmla="*/ 1444 w 1470"/>
              <a:gd name="T101" fmla="*/ 954 h 2346"/>
              <a:gd name="T102" fmla="*/ 1467 w 1470"/>
              <a:gd name="T103" fmla="*/ 1098 h 2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solidFill>
            <a:schemeClr val="hlink"/>
          </a:solidFill>
          <a:ln w="19050">
            <a:solidFill>
              <a:srgbClr val="FFFFFF"/>
            </a:solidFill>
            <a:round/>
            <a:headEnd/>
            <a:tailEnd/>
          </a:ln>
          <a:effectLst>
            <a:outerShdw dist="28398" dir="6993903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pPr eaLnBrk="0" hangingPunct="0"/>
            <a:endParaRPr lang="zh-CN" altLang="en-US">
              <a:ea typeface="宋体" pitchFamily="2" charset="-122"/>
            </a:endParaRPr>
          </a:p>
        </p:txBody>
      </p:sp>
      <p:sp>
        <p:nvSpPr>
          <p:cNvPr id="8194" name="Freeform 3"/>
          <p:cNvSpPr>
            <a:spLocks noChangeArrowheads="1"/>
          </p:cNvSpPr>
          <p:nvPr/>
        </p:nvSpPr>
        <p:spPr bwMode="auto">
          <a:xfrm rot="3171804" flipH="1">
            <a:off x="2290762" y="3284538"/>
            <a:ext cx="1952625" cy="3117850"/>
          </a:xfrm>
          <a:custGeom>
            <a:avLst/>
            <a:gdLst>
              <a:gd name="T0" fmla="*/ 1467 w 1470"/>
              <a:gd name="T1" fmla="*/ 1246 h 2346"/>
              <a:gd name="T2" fmla="*/ 1444 w 1470"/>
              <a:gd name="T3" fmla="*/ 1390 h 2346"/>
              <a:gd name="T4" fmla="*/ 1400 w 1470"/>
              <a:gd name="T5" fmla="*/ 1529 h 2346"/>
              <a:gd name="T6" fmla="*/ 1339 w 1470"/>
              <a:gd name="T7" fmla="*/ 1662 h 2346"/>
              <a:gd name="T8" fmla="*/ 1267 w 1470"/>
              <a:gd name="T9" fmla="*/ 1784 h 2346"/>
              <a:gd name="T10" fmla="*/ 1187 w 1470"/>
              <a:gd name="T11" fmla="*/ 1898 h 2346"/>
              <a:gd name="T12" fmla="*/ 1102 w 1470"/>
              <a:gd name="T13" fmla="*/ 2002 h 2346"/>
              <a:gd name="T14" fmla="*/ 1019 w 1470"/>
              <a:gd name="T15" fmla="*/ 2094 h 2346"/>
              <a:gd name="T16" fmla="*/ 939 w 1470"/>
              <a:gd name="T17" fmla="*/ 2174 h 2346"/>
              <a:gd name="T18" fmla="*/ 866 w 1470"/>
              <a:gd name="T19" fmla="*/ 2239 h 2346"/>
              <a:gd name="T20" fmla="*/ 806 w 1470"/>
              <a:gd name="T21" fmla="*/ 2290 h 2346"/>
              <a:gd name="T22" fmla="*/ 763 w 1470"/>
              <a:gd name="T23" fmla="*/ 2325 h 2346"/>
              <a:gd name="T24" fmla="*/ 739 w 1470"/>
              <a:gd name="T25" fmla="*/ 2343 h 2346"/>
              <a:gd name="T26" fmla="*/ 732 w 1470"/>
              <a:gd name="T27" fmla="*/ 2343 h 2346"/>
              <a:gd name="T28" fmla="*/ 709 w 1470"/>
              <a:gd name="T29" fmla="*/ 2325 h 2346"/>
              <a:gd name="T30" fmla="*/ 665 w 1470"/>
              <a:gd name="T31" fmla="*/ 2290 h 2346"/>
              <a:gd name="T32" fmla="*/ 604 w 1470"/>
              <a:gd name="T33" fmla="*/ 2239 h 2346"/>
              <a:gd name="T34" fmla="*/ 532 w 1470"/>
              <a:gd name="T35" fmla="*/ 2174 h 2346"/>
              <a:gd name="T36" fmla="*/ 452 w 1470"/>
              <a:gd name="T37" fmla="*/ 2094 h 2346"/>
              <a:gd name="T38" fmla="*/ 367 w 1470"/>
              <a:gd name="T39" fmla="*/ 2002 h 2346"/>
              <a:gd name="T40" fmla="*/ 284 w 1470"/>
              <a:gd name="T41" fmla="*/ 1898 h 2346"/>
              <a:gd name="T42" fmla="*/ 204 w 1470"/>
              <a:gd name="T43" fmla="*/ 1784 h 2346"/>
              <a:gd name="T44" fmla="*/ 131 w 1470"/>
              <a:gd name="T45" fmla="*/ 1662 h 2346"/>
              <a:gd name="T46" fmla="*/ 71 w 1470"/>
              <a:gd name="T47" fmla="*/ 1529 h 2346"/>
              <a:gd name="T48" fmla="*/ 27 w 1470"/>
              <a:gd name="T49" fmla="*/ 1390 h 2346"/>
              <a:gd name="T50" fmla="*/ 4 w 1470"/>
              <a:gd name="T51" fmla="*/ 1246 h 2346"/>
              <a:gd name="T52" fmla="*/ 4 w 1470"/>
              <a:gd name="T53" fmla="*/ 1098 h 2346"/>
              <a:gd name="T54" fmla="*/ 27 w 1470"/>
              <a:gd name="T55" fmla="*/ 954 h 2346"/>
              <a:gd name="T56" fmla="*/ 71 w 1470"/>
              <a:gd name="T57" fmla="*/ 815 h 2346"/>
              <a:gd name="T58" fmla="*/ 131 w 1470"/>
              <a:gd name="T59" fmla="*/ 684 h 2346"/>
              <a:gd name="T60" fmla="*/ 204 w 1470"/>
              <a:gd name="T61" fmla="*/ 560 h 2346"/>
              <a:gd name="T62" fmla="*/ 284 w 1470"/>
              <a:gd name="T63" fmla="*/ 446 h 2346"/>
              <a:gd name="T64" fmla="*/ 367 w 1470"/>
              <a:gd name="T65" fmla="*/ 343 h 2346"/>
              <a:gd name="T66" fmla="*/ 452 w 1470"/>
              <a:gd name="T67" fmla="*/ 251 h 2346"/>
              <a:gd name="T68" fmla="*/ 532 w 1470"/>
              <a:gd name="T69" fmla="*/ 170 h 2346"/>
              <a:gd name="T70" fmla="*/ 604 w 1470"/>
              <a:gd name="T71" fmla="*/ 105 h 2346"/>
              <a:gd name="T72" fmla="*/ 665 w 1470"/>
              <a:gd name="T73" fmla="*/ 55 h 2346"/>
              <a:gd name="T74" fmla="*/ 709 w 1470"/>
              <a:gd name="T75" fmla="*/ 19 h 2346"/>
              <a:gd name="T76" fmla="*/ 732 w 1470"/>
              <a:gd name="T77" fmla="*/ 1 h 2346"/>
              <a:gd name="T78" fmla="*/ 739 w 1470"/>
              <a:gd name="T79" fmla="*/ 1 h 2346"/>
              <a:gd name="T80" fmla="*/ 763 w 1470"/>
              <a:gd name="T81" fmla="*/ 19 h 2346"/>
              <a:gd name="T82" fmla="*/ 806 w 1470"/>
              <a:gd name="T83" fmla="*/ 55 h 2346"/>
              <a:gd name="T84" fmla="*/ 866 w 1470"/>
              <a:gd name="T85" fmla="*/ 105 h 2346"/>
              <a:gd name="T86" fmla="*/ 939 w 1470"/>
              <a:gd name="T87" fmla="*/ 170 h 2346"/>
              <a:gd name="T88" fmla="*/ 1019 w 1470"/>
              <a:gd name="T89" fmla="*/ 251 h 2346"/>
              <a:gd name="T90" fmla="*/ 1102 w 1470"/>
              <a:gd name="T91" fmla="*/ 343 h 2346"/>
              <a:gd name="T92" fmla="*/ 1187 w 1470"/>
              <a:gd name="T93" fmla="*/ 446 h 2346"/>
              <a:gd name="T94" fmla="*/ 1267 w 1470"/>
              <a:gd name="T95" fmla="*/ 560 h 2346"/>
              <a:gd name="T96" fmla="*/ 1339 w 1470"/>
              <a:gd name="T97" fmla="*/ 684 h 2346"/>
              <a:gd name="T98" fmla="*/ 1400 w 1470"/>
              <a:gd name="T99" fmla="*/ 815 h 2346"/>
              <a:gd name="T100" fmla="*/ 1444 w 1470"/>
              <a:gd name="T101" fmla="*/ 954 h 2346"/>
              <a:gd name="T102" fmla="*/ 1467 w 1470"/>
              <a:gd name="T103" fmla="*/ 1098 h 2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solidFill>
            <a:schemeClr val="accent2"/>
          </a:solidFill>
          <a:ln w="19050">
            <a:solidFill>
              <a:srgbClr val="FFFFFF"/>
            </a:solidFill>
            <a:round/>
            <a:headEnd/>
            <a:tailEnd/>
          </a:ln>
          <a:effectLst>
            <a:outerShdw dist="28398" dir="6993903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pPr eaLnBrk="0" hangingPunct="0"/>
            <a:endParaRPr lang="zh-CN" altLang="en-US">
              <a:ea typeface="宋体" pitchFamily="2" charset="-122"/>
            </a:endParaRPr>
          </a:p>
        </p:txBody>
      </p:sp>
      <p:sp>
        <p:nvSpPr>
          <p:cNvPr id="8195" name="Freeform 4"/>
          <p:cNvSpPr>
            <a:spLocks noChangeArrowheads="1"/>
          </p:cNvSpPr>
          <p:nvPr/>
        </p:nvSpPr>
        <p:spPr bwMode="auto">
          <a:xfrm rot="-3126947">
            <a:off x="4829175" y="3289300"/>
            <a:ext cx="1978025" cy="3159125"/>
          </a:xfrm>
          <a:custGeom>
            <a:avLst/>
            <a:gdLst>
              <a:gd name="T0" fmla="*/ 1467 w 1470"/>
              <a:gd name="T1" fmla="*/ 1246 h 2346"/>
              <a:gd name="T2" fmla="*/ 1444 w 1470"/>
              <a:gd name="T3" fmla="*/ 1390 h 2346"/>
              <a:gd name="T4" fmla="*/ 1400 w 1470"/>
              <a:gd name="T5" fmla="*/ 1529 h 2346"/>
              <a:gd name="T6" fmla="*/ 1339 w 1470"/>
              <a:gd name="T7" fmla="*/ 1662 h 2346"/>
              <a:gd name="T8" fmla="*/ 1267 w 1470"/>
              <a:gd name="T9" fmla="*/ 1784 h 2346"/>
              <a:gd name="T10" fmla="*/ 1187 w 1470"/>
              <a:gd name="T11" fmla="*/ 1898 h 2346"/>
              <a:gd name="T12" fmla="*/ 1102 w 1470"/>
              <a:gd name="T13" fmla="*/ 2002 h 2346"/>
              <a:gd name="T14" fmla="*/ 1019 w 1470"/>
              <a:gd name="T15" fmla="*/ 2094 h 2346"/>
              <a:gd name="T16" fmla="*/ 939 w 1470"/>
              <a:gd name="T17" fmla="*/ 2174 h 2346"/>
              <a:gd name="T18" fmla="*/ 866 w 1470"/>
              <a:gd name="T19" fmla="*/ 2239 h 2346"/>
              <a:gd name="T20" fmla="*/ 806 w 1470"/>
              <a:gd name="T21" fmla="*/ 2290 h 2346"/>
              <a:gd name="T22" fmla="*/ 763 w 1470"/>
              <a:gd name="T23" fmla="*/ 2325 h 2346"/>
              <a:gd name="T24" fmla="*/ 739 w 1470"/>
              <a:gd name="T25" fmla="*/ 2343 h 2346"/>
              <a:gd name="T26" fmla="*/ 732 w 1470"/>
              <a:gd name="T27" fmla="*/ 2343 h 2346"/>
              <a:gd name="T28" fmla="*/ 709 w 1470"/>
              <a:gd name="T29" fmla="*/ 2325 h 2346"/>
              <a:gd name="T30" fmla="*/ 665 w 1470"/>
              <a:gd name="T31" fmla="*/ 2290 h 2346"/>
              <a:gd name="T32" fmla="*/ 604 w 1470"/>
              <a:gd name="T33" fmla="*/ 2239 h 2346"/>
              <a:gd name="T34" fmla="*/ 532 w 1470"/>
              <a:gd name="T35" fmla="*/ 2174 h 2346"/>
              <a:gd name="T36" fmla="*/ 452 w 1470"/>
              <a:gd name="T37" fmla="*/ 2094 h 2346"/>
              <a:gd name="T38" fmla="*/ 367 w 1470"/>
              <a:gd name="T39" fmla="*/ 2002 h 2346"/>
              <a:gd name="T40" fmla="*/ 284 w 1470"/>
              <a:gd name="T41" fmla="*/ 1898 h 2346"/>
              <a:gd name="T42" fmla="*/ 204 w 1470"/>
              <a:gd name="T43" fmla="*/ 1784 h 2346"/>
              <a:gd name="T44" fmla="*/ 131 w 1470"/>
              <a:gd name="T45" fmla="*/ 1662 h 2346"/>
              <a:gd name="T46" fmla="*/ 71 w 1470"/>
              <a:gd name="T47" fmla="*/ 1529 h 2346"/>
              <a:gd name="T48" fmla="*/ 27 w 1470"/>
              <a:gd name="T49" fmla="*/ 1390 h 2346"/>
              <a:gd name="T50" fmla="*/ 4 w 1470"/>
              <a:gd name="T51" fmla="*/ 1246 h 2346"/>
              <a:gd name="T52" fmla="*/ 4 w 1470"/>
              <a:gd name="T53" fmla="*/ 1098 h 2346"/>
              <a:gd name="T54" fmla="*/ 27 w 1470"/>
              <a:gd name="T55" fmla="*/ 954 h 2346"/>
              <a:gd name="T56" fmla="*/ 71 w 1470"/>
              <a:gd name="T57" fmla="*/ 815 h 2346"/>
              <a:gd name="T58" fmla="*/ 131 w 1470"/>
              <a:gd name="T59" fmla="*/ 684 h 2346"/>
              <a:gd name="T60" fmla="*/ 204 w 1470"/>
              <a:gd name="T61" fmla="*/ 560 h 2346"/>
              <a:gd name="T62" fmla="*/ 284 w 1470"/>
              <a:gd name="T63" fmla="*/ 446 h 2346"/>
              <a:gd name="T64" fmla="*/ 367 w 1470"/>
              <a:gd name="T65" fmla="*/ 343 h 2346"/>
              <a:gd name="T66" fmla="*/ 452 w 1470"/>
              <a:gd name="T67" fmla="*/ 251 h 2346"/>
              <a:gd name="T68" fmla="*/ 532 w 1470"/>
              <a:gd name="T69" fmla="*/ 170 h 2346"/>
              <a:gd name="T70" fmla="*/ 604 w 1470"/>
              <a:gd name="T71" fmla="*/ 105 h 2346"/>
              <a:gd name="T72" fmla="*/ 665 w 1470"/>
              <a:gd name="T73" fmla="*/ 55 h 2346"/>
              <a:gd name="T74" fmla="*/ 709 w 1470"/>
              <a:gd name="T75" fmla="*/ 19 h 2346"/>
              <a:gd name="T76" fmla="*/ 732 w 1470"/>
              <a:gd name="T77" fmla="*/ 1 h 2346"/>
              <a:gd name="T78" fmla="*/ 739 w 1470"/>
              <a:gd name="T79" fmla="*/ 1 h 2346"/>
              <a:gd name="T80" fmla="*/ 763 w 1470"/>
              <a:gd name="T81" fmla="*/ 19 h 2346"/>
              <a:gd name="T82" fmla="*/ 806 w 1470"/>
              <a:gd name="T83" fmla="*/ 55 h 2346"/>
              <a:gd name="T84" fmla="*/ 866 w 1470"/>
              <a:gd name="T85" fmla="*/ 105 h 2346"/>
              <a:gd name="T86" fmla="*/ 939 w 1470"/>
              <a:gd name="T87" fmla="*/ 170 h 2346"/>
              <a:gd name="T88" fmla="*/ 1019 w 1470"/>
              <a:gd name="T89" fmla="*/ 251 h 2346"/>
              <a:gd name="T90" fmla="*/ 1102 w 1470"/>
              <a:gd name="T91" fmla="*/ 343 h 2346"/>
              <a:gd name="T92" fmla="*/ 1187 w 1470"/>
              <a:gd name="T93" fmla="*/ 446 h 2346"/>
              <a:gd name="T94" fmla="*/ 1267 w 1470"/>
              <a:gd name="T95" fmla="*/ 560 h 2346"/>
              <a:gd name="T96" fmla="*/ 1339 w 1470"/>
              <a:gd name="T97" fmla="*/ 684 h 2346"/>
              <a:gd name="T98" fmla="*/ 1400 w 1470"/>
              <a:gd name="T99" fmla="*/ 815 h 2346"/>
              <a:gd name="T100" fmla="*/ 1444 w 1470"/>
              <a:gd name="T101" fmla="*/ 954 h 2346"/>
              <a:gd name="T102" fmla="*/ 1467 w 1470"/>
              <a:gd name="T103" fmla="*/ 1098 h 2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solidFill>
            <a:schemeClr val="accent1"/>
          </a:solidFill>
          <a:ln w="19050">
            <a:solidFill>
              <a:srgbClr val="FFFFFF"/>
            </a:solidFill>
            <a:round/>
            <a:headEnd/>
            <a:tailEnd/>
          </a:ln>
          <a:effectLst>
            <a:outerShdw dist="28398" dir="6993903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pPr eaLnBrk="0" hangingPunct="0"/>
            <a:endParaRPr lang="zh-CN" altLang="en-US">
              <a:ea typeface="宋体" pitchFamily="2" charset="-122"/>
            </a:endParaRPr>
          </a:p>
        </p:txBody>
      </p:sp>
      <p:sp>
        <p:nvSpPr>
          <p:cNvPr id="8196" name="Freeform 5"/>
          <p:cNvSpPr>
            <a:spLocks noChangeArrowheads="1"/>
          </p:cNvSpPr>
          <p:nvPr/>
        </p:nvSpPr>
        <p:spPr bwMode="auto">
          <a:xfrm rot="-3046289">
            <a:off x="2295525" y="1071563"/>
            <a:ext cx="1978025" cy="3159125"/>
          </a:xfrm>
          <a:custGeom>
            <a:avLst/>
            <a:gdLst>
              <a:gd name="T0" fmla="*/ 1467 w 1470"/>
              <a:gd name="T1" fmla="*/ 1246 h 2346"/>
              <a:gd name="T2" fmla="*/ 1444 w 1470"/>
              <a:gd name="T3" fmla="*/ 1390 h 2346"/>
              <a:gd name="T4" fmla="*/ 1400 w 1470"/>
              <a:gd name="T5" fmla="*/ 1529 h 2346"/>
              <a:gd name="T6" fmla="*/ 1339 w 1470"/>
              <a:gd name="T7" fmla="*/ 1662 h 2346"/>
              <a:gd name="T8" fmla="*/ 1267 w 1470"/>
              <a:gd name="T9" fmla="*/ 1784 h 2346"/>
              <a:gd name="T10" fmla="*/ 1187 w 1470"/>
              <a:gd name="T11" fmla="*/ 1898 h 2346"/>
              <a:gd name="T12" fmla="*/ 1102 w 1470"/>
              <a:gd name="T13" fmla="*/ 2002 h 2346"/>
              <a:gd name="T14" fmla="*/ 1019 w 1470"/>
              <a:gd name="T15" fmla="*/ 2094 h 2346"/>
              <a:gd name="T16" fmla="*/ 939 w 1470"/>
              <a:gd name="T17" fmla="*/ 2174 h 2346"/>
              <a:gd name="T18" fmla="*/ 866 w 1470"/>
              <a:gd name="T19" fmla="*/ 2239 h 2346"/>
              <a:gd name="T20" fmla="*/ 806 w 1470"/>
              <a:gd name="T21" fmla="*/ 2290 h 2346"/>
              <a:gd name="T22" fmla="*/ 763 w 1470"/>
              <a:gd name="T23" fmla="*/ 2325 h 2346"/>
              <a:gd name="T24" fmla="*/ 739 w 1470"/>
              <a:gd name="T25" fmla="*/ 2343 h 2346"/>
              <a:gd name="T26" fmla="*/ 732 w 1470"/>
              <a:gd name="T27" fmla="*/ 2343 h 2346"/>
              <a:gd name="T28" fmla="*/ 709 w 1470"/>
              <a:gd name="T29" fmla="*/ 2325 h 2346"/>
              <a:gd name="T30" fmla="*/ 665 w 1470"/>
              <a:gd name="T31" fmla="*/ 2290 h 2346"/>
              <a:gd name="T32" fmla="*/ 604 w 1470"/>
              <a:gd name="T33" fmla="*/ 2239 h 2346"/>
              <a:gd name="T34" fmla="*/ 532 w 1470"/>
              <a:gd name="T35" fmla="*/ 2174 h 2346"/>
              <a:gd name="T36" fmla="*/ 452 w 1470"/>
              <a:gd name="T37" fmla="*/ 2094 h 2346"/>
              <a:gd name="T38" fmla="*/ 367 w 1470"/>
              <a:gd name="T39" fmla="*/ 2002 h 2346"/>
              <a:gd name="T40" fmla="*/ 284 w 1470"/>
              <a:gd name="T41" fmla="*/ 1898 h 2346"/>
              <a:gd name="T42" fmla="*/ 204 w 1470"/>
              <a:gd name="T43" fmla="*/ 1784 h 2346"/>
              <a:gd name="T44" fmla="*/ 131 w 1470"/>
              <a:gd name="T45" fmla="*/ 1662 h 2346"/>
              <a:gd name="T46" fmla="*/ 71 w 1470"/>
              <a:gd name="T47" fmla="*/ 1529 h 2346"/>
              <a:gd name="T48" fmla="*/ 27 w 1470"/>
              <a:gd name="T49" fmla="*/ 1390 h 2346"/>
              <a:gd name="T50" fmla="*/ 4 w 1470"/>
              <a:gd name="T51" fmla="*/ 1246 h 2346"/>
              <a:gd name="T52" fmla="*/ 4 w 1470"/>
              <a:gd name="T53" fmla="*/ 1098 h 2346"/>
              <a:gd name="T54" fmla="*/ 27 w 1470"/>
              <a:gd name="T55" fmla="*/ 954 h 2346"/>
              <a:gd name="T56" fmla="*/ 71 w 1470"/>
              <a:gd name="T57" fmla="*/ 815 h 2346"/>
              <a:gd name="T58" fmla="*/ 131 w 1470"/>
              <a:gd name="T59" fmla="*/ 684 h 2346"/>
              <a:gd name="T60" fmla="*/ 204 w 1470"/>
              <a:gd name="T61" fmla="*/ 560 h 2346"/>
              <a:gd name="T62" fmla="*/ 284 w 1470"/>
              <a:gd name="T63" fmla="*/ 446 h 2346"/>
              <a:gd name="T64" fmla="*/ 367 w 1470"/>
              <a:gd name="T65" fmla="*/ 343 h 2346"/>
              <a:gd name="T66" fmla="*/ 452 w 1470"/>
              <a:gd name="T67" fmla="*/ 251 h 2346"/>
              <a:gd name="T68" fmla="*/ 532 w 1470"/>
              <a:gd name="T69" fmla="*/ 170 h 2346"/>
              <a:gd name="T70" fmla="*/ 604 w 1470"/>
              <a:gd name="T71" fmla="*/ 105 h 2346"/>
              <a:gd name="T72" fmla="*/ 665 w 1470"/>
              <a:gd name="T73" fmla="*/ 55 h 2346"/>
              <a:gd name="T74" fmla="*/ 709 w 1470"/>
              <a:gd name="T75" fmla="*/ 19 h 2346"/>
              <a:gd name="T76" fmla="*/ 732 w 1470"/>
              <a:gd name="T77" fmla="*/ 1 h 2346"/>
              <a:gd name="T78" fmla="*/ 739 w 1470"/>
              <a:gd name="T79" fmla="*/ 1 h 2346"/>
              <a:gd name="T80" fmla="*/ 763 w 1470"/>
              <a:gd name="T81" fmla="*/ 19 h 2346"/>
              <a:gd name="T82" fmla="*/ 806 w 1470"/>
              <a:gd name="T83" fmla="*/ 55 h 2346"/>
              <a:gd name="T84" fmla="*/ 866 w 1470"/>
              <a:gd name="T85" fmla="*/ 105 h 2346"/>
              <a:gd name="T86" fmla="*/ 939 w 1470"/>
              <a:gd name="T87" fmla="*/ 170 h 2346"/>
              <a:gd name="T88" fmla="*/ 1019 w 1470"/>
              <a:gd name="T89" fmla="*/ 251 h 2346"/>
              <a:gd name="T90" fmla="*/ 1102 w 1470"/>
              <a:gd name="T91" fmla="*/ 343 h 2346"/>
              <a:gd name="T92" fmla="*/ 1187 w 1470"/>
              <a:gd name="T93" fmla="*/ 446 h 2346"/>
              <a:gd name="T94" fmla="*/ 1267 w 1470"/>
              <a:gd name="T95" fmla="*/ 560 h 2346"/>
              <a:gd name="T96" fmla="*/ 1339 w 1470"/>
              <a:gd name="T97" fmla="*/ 684 h 2346"/>
              <a:gd name="T98" fmla="*/ 1400 w 1470"/>
              <a:gd name="T99" fmla="*/ 815 h 2346"/>
              <a:gd name="T100" fmla="*/ 1444 w 1470"/>
              <a:gd name="T101" fmla="*/ 954 h 2346"/>
              <a:gd name="T102" fmla="*/ 1467 w 1470"/>
              <a:gd name="T103" fmla="*/ 1098 h 2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solidFill>
            <a:schemeClr val="folHlink"/>
          </a:solidFill>
          <a:ln w="19050">
            <a:solidFill>
              <a:srgbClr val="FFFFFF"/>
            </a:solidFill>
            <a:round/>
            <a:headEnd/>
            <a:tailEnd/>
          </a:ln>
          <a:effectLst>
            <a:outerShdw dist="28398" dir="6993903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pPr eaLnBrk="0" hangingPunct="0"/>
            <a:endParaRPr lang="zh-CN" altLang="en-US">
              <a:ea typeface="宋体" pitchFamily="2" charset="-122"/>
            </a:endParaRPr>
          </a:p>
        </p:txBody>
      </p:sp>
      <p:sp>
        <p:nvSpPr>
          <p:cNvPr id="8197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pitchFamily="2" charset="-122"/>
              </a:rPr>
              <a:t>Click to edit title style</a:t>
            </a:r>
          </a:p>
        </p:txBody>
      </p:sp>
      <p:sp>
        <p:nvSpPr>
          <p:cNvPr id="8198" name="Oval 7"/>
          <p:cNvSpPr>
            <a:spLocks noChangeArrowheads="1"/>
          </p:cNvSpPr>
          <p:nvPr/>
        </p:nvSpPr>
        <p:spPr bwMode="auto">
          <a:xfrm>
            <a:off x="3711575" y="2943225"/>
            <a:ext cx="1647825" cy="16478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8199" name="Text Box 8"/>
          <p:cNvSpPr txBox="1">
            <a:spLocks noChangeArrowheads="1"/>
          </p:cNvSpPr>
          <p:nvPr/>
        </p:nvSpPr>
        <p:spPr bwMode="auto">
          <a:xfrm>
            <a:off x="1819275" y="6035675"/>
            <a:ext cx="51816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>
                <a:solidFill>
                  <a:srgbClr val="000000"/>
                </a:solidFill>
                <a:ea typeface="宋体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8200" name="Text Box 9"/>
          <p:cNvSpPr txBox="1">
            <a:spLocks noChangeArrowheads="1"/>
          </p:cNvSpPr>
          <p:nvPr/>
        </p:nvSpPr>
        <p:spPr bwMode="auto">
          <a:xfrm>
            <a:off x="4951413" y="2268538"/>
            <a:ext cx="1792287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pitchFamily="2" charset="-122"/>
              </a:rPr>
              <a:t>Description of the contents</a:t>
            </a:r>
          </a:p>
        </p:txBody>
      </p:sp>
      <p:sp>
        <p:nvSpPr>
          <p:cNvPr id="8201" name="Text Box 10"/>
          <p:cNvSpPr txBox="1">
            <a:spLocks noChangeArrowheads="1"/>
          </p:cNvSpPr>
          <p:nvPr/>
        </p:nvSpPr>
        <p:spPr bwMode="auto">
          <a:xfrm>
            <a:off x="2378075" y="4676775"/>
            <a:ext cx="1792288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pitchFamily="2" charset="-122"/>
              </a:rPr>
              <a:t>Description of the contents</a:t>
            </a:r>
          </a:p>
        </p:txBody>
      </p:sp>
      <p:sp>
        <p:nvSpPr>
          <p:cNvPr id="8202" name="Text Box 11"/>
          <p:cNvSpPr txBox="1">
            <a:spLocks noChangeArrowheads="1"/>
          </p:cNvSpPr>
          <p:nvPr/>
        </p:nvSpPr>
        <p:spPr bwMode="auto">
          <a:xfrm>
            <a:off x="4926013" y="4659313"/>
            <a:ext cx="1792287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pitchFamily="2" charset="-122"/>
              </a:rPr>
              <a:t>Description of the contents</a:t>
            </a:r>
          </a:p>
        </p:txBody>
      </p:sp>
      <p:sp>
        <p:nvSpPr>
          <p:cNvPr id="11276" name="Rectangle 12"/>
          <p:cNvSpPr>
            <a:spLocks noChangeArrowheads="1"/>
          </p:cNvSpPr>
          <p:nvPr/>
        </p:nvSpPr>
        <p:spPr bwMode="auto">
          <a:xfrm>
            <a:off x="3906838" y="3219450"/>
            <a:ext cx="501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FFFF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M1</a:t>
            </a:r>
          </a:p>
        </p:txBody>
      </p:sp>
      <p:sp>
        <p:nvSpPr>
          <p:cNvPr id="11277" name="Rectangle 13"/>
          <p:cNvSpPr>
            <a:spLocks noChangeArrowheads="1"/>
          </p:cNvSpPr>
          <p:nvPr/>
        </p:nvSpPr>
        <p:spPr bwMode="auto">
          <a:xfrm>
            <a:off x="4660900" y="3219450"/>
            <a:ext cx="501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FFFF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M2</a:t>
            </a:r>
          </a:p>
        </p:txBody>
      </p:sp>
      <p:sp>
        <p:nvSpPr>
          <p:cNvPr id="11278" name="Rectangle 14"/>
          <p:cNvSpPr>
            <a:spLocks noChangeArrowheads="1"/>
          </p:cNvSpPr>
          <p:nvPr/>
        </p:nvSpPr>
        <p:spPr bwMode="auto">
          <a:xfrm>
            <a:off x="3935413" y="3930650"/>
            <a:ext cx="501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FFFF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M4</a:t>
            </a:r>
          </a:p>
        </p:txBody>
      </p:sp>
      <p:sp>
        <p:nvSpPr>
          <p:cNvPr id="11279" name="Rectangle 15"/>
          <p:cNvSpPr>
            <a:spLocks noChangeArrowheads="1"/>
          </p:cNvSpPr>
          <p:nvPr/>
        </p:nvSpPr>
        <p:spPr bwMode="auto">
          <a:xfrm>
            <a:off x="4660900" y="3921125"/>
            <a:ext cx="501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FFFF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M3</a:t>
            </a:r>
          </a:p>
        </p:txBody>
      </p:sp>
      <p:sp>
        <p:nvSpPr>
          <p:cNvPr id="8207" name="Text Box 16"/>
          <p:cNvSpPr txBox="1">
            <a:spLocks noChangeArrowheads="1"/>
          </p:cNvSpPr>
          <p:nvPr/>
        </p:nvSpPr>
        <p:spPr bwMode="auto">
          <a:xfrm>
            <a:off x="2332038" y="2289175"/>
            <a:ext cx="1792287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pitchFamily="2" charset="-122"/>
              </a:rPr>
              <a:t>Description of the contents</a:t>
            </a:r>
          </a:p>
        </p:txBody>
      </p:sp>
      <p:pic>
        <p:nvPicPr>
          <p:cNvPr id="8208" name="Picture 17" descr="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9"/>
          <a:stretch>
            <a:fillRect/>
          </a:stretch>
        </p:blipFill>
        <p:spPr bwMode="auto">
          <a:xfrm>
            <a:off x="7108825" y="2247900"/>
            <a:ext cx="1925638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" name="Group 2"/>
          <p:cNvGrpSpPr>
            <a:grpSpLocks/>
          </p:cNvGrpSpPr>
          <p:nvPr/>
        </p:nvGrpSpPr>
        <p:grpSpPr bwMode="auto">
          <a:xfrm>
            <a:off x="5783263" y="1676400"/>
            <a:ext cx="2273300" cy="536575"/>
            <a:chOff x="3964" y="2071"/>
            <a:chExt cx="1484" cy="330"/>
          </a:xfrm>
        </p:grpSpPr>
        <p:sp>
          <p:nvSpPr>
            <p:cNvPr id="9218" name="AutoShape 3"/>
            <p:cNvSpPr>
              <a:spLocks noChangeArrowheads="1"/>
            </p:cNvSpPr>
            <p:nvPr/>
          </p:nvSpPr>
          <p:spPr bwMode="auto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9219" name="AutoShape 4"/>
            <p:cNvSpPr>
              <a:spLocks noChangeArrowheads="1"/>
            </p:cNvSpPr>
            <p:nvPr/>
          </p:nvSpPr>
          <p:spPr bwMode="auto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</p:grpSp>
      <p:grpSp>
        <p:nvGrpSpPr>
          <p:cNvPr id="9220" name="Group 5"/>
          <p:cNvGrpSpPr>
            <a:grpSpLocks/>
          </p:cNvGrpSpPr>
          <p:nvPr/>
        </p:nvGrpSpPr>
        <p:grpSpPr bwMode="auto">
          <a:xfrm>
            <a:off x="6315075" y="3222625"/>
            <a:ext cx="2273300" cy="536575"/>
            <a:chOff x="3964" y="2071"/>
            <a:chExt cx="1484" cy="330"/>
          </a:xfrm>
        </p:grpSpPr>
        <p:sp>
          <p:nvSpPr>
            <p:cNvPr id="9221" name="AutoShape 6"/>
            <p:cNvSpPr>
              <a:spLocks noChangeArrowheads="1"/>
            </p:cNvSpPr>
            <p:nvPr/>
          </p:nvSpPr>
          <p:spPr bwMode="auto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9222" name="AutoShape 7"/>
            <p:cNvSpPr>
              <a:spLocks noChangeArrowheads="1"/>
            </p:cNvSpPr>
            <p:nvPr/>
          </p:nvSpPr>
          <p:spPr bwMode="auto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hlink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</p:grpSp>
      <p:grpSp>
        <p:nvGrpSpPr>
          <p:cNvPr id="9223" name="Group 8"/>
          <p:cNvGrpSpPr>
            <a:grpSpLocks/>
          </p:cNvGrpSpPr>
          <p:nvPr/>
        </p:nvGrpSpPr>
        <p:grpSpPr bwMode="auto">
          <a:xfrm>
            <a:off x="5791200" y="4822825"/>
            <a:ext cx="2273300" cy="536575"/>
            <a:chOff x="3964" y="2071"/>
            <a:chExt cx="1484" cy="330"/>
          </a:xfrm>
        </p:grpSpPr>
        <p:sp>
          <p:nvSpPr>
            <p:cNvPr id="9224" name="AutoShape 9"/>
            <p:cNvSpPr>
              <a:spLocks noChangeArrowheads="1"/>
            </p:cNvSpPr>
            <p:nvPr/>
          </p:nvSpPr>
          <p:spPr bwMode="auto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9225" name="AutoShape 10"/>
            <p:cNvSpPr>
              <a:spLocks noChangeArrowheads="1"/>
            </p:cNvSpPr>
            <p:nvPr/>
          </p:nvSpPr>
          <p:spPr bwMode="auto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2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</p:grpSp>
      <p:grpSp>
        <p:nvGrpSpPr>
          <p:cNvPr id="9226" name="Group 11"/>
          <p:cNvGrpSpPr>
            <a:grpSpLocks/>
          </p:cNvGrpSpPr>
          <p:nvPr/>
        </p:nvGrpSpPr>
        <p:grpSpPr bwMode="auto">
          <a:xfrm>
            <a:off x="966788" y="4822825"/>
            <a:ext cx="2273300" cy="536575"/>
            <a:chOff x="3964" y="2071"/>
            <a:chExt cx="1484" cy="330"/>
          </a:xfrm>
        </p:grpSpPr>
        <p:sp>
          <p:nvSpPr>
            <p:cNvPr id="9227" name="AutoShape 12"/>
            <p:cNvSpPr>
              <a:spLocks noChangeArrowheads="1"/>
            </p:cNvSpPr>
            <p:nvPr/>
          </p:nvSpPr>
          <p:spPr bwMode="auto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9228" name="AutoShape 13"/>
            <p:cNvSpPr>
              <a:spLocks noChangeArrowheads="1"/>
            </p:cNvSpPr>
            <p:nvPr/>
          </p:nvSpPr>
          <p:spPr bwMode="auto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2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</p:grpSp>
      <p:grpSp>
        <p:nvGrpSpPr>
          <p:cNvPr id="9229" name="Group 14"/>
          <p:cNvGrpSpPr>
            <a:grpSpLocks/>
          </p:cNvGrpSpPr>
          <p:nvPr/>
        </p:nvGrpSpPr>
        <p:grpSpPr bwMode="auto">
          <a:xfrm>
            <a:off x="466725" y="3222625"/>
            <a:ext cx="2273300" cy="536575"/>
            <a:chOff x="3964" y="2071"/>
            <a:chExt cx="1484" cy="330"/>
          </a:xfrm>
        </p:grpSpPr>
        <p:sp>
          <p:nvSpPr>
            <p:cNvPr id="9230" name="AutoShape 15"/>
            <p:cNvSpPr>
              <a:spLocks noChangeArrowheads="1"/>
            </p:cNvSpPr>
            <p:nvPr/>
          </p:nvSpPr>
          <p:spPr bwMode="auto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9231" name="AutoShape 16"/>
            <p:cNvSpPr>
              <a:spLocks noChangeArrowheads="1"/>
            </p:cNvSpPr>
            <p:nvPr/>
          </p:nvSpPr>
          <p:spPr bwMode="auto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hlink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</p:grpSp>
      <p:grpSp>
        <p:nvGrpSpPr>
          <p:cNvPr id="9232" name="Group 17"/>
          <p:cNvGrpSpPr>
            <a:grpSpLocks/>
          </p:cNvGrpSpPr>
          <p:nvPr/>
        </p:nvGrpSpPr>
        <p:grpSpPr bwMode="auto">
          <a:xfrm>
            <a:off x="966788" y="1676400"/>
            <a:ext cx="2273300" cy="536575"/>
            <a:chOff x="3964" y="2071"/>
            <a:chExt cx="1484" cy="330"/>
          </a:xfrm>
        </p:grpSpPr>
        <p:sp>
          <p:nvSpPr>
            <p:cNvPr id="9233" name="AutoShape 18"/>
            <p:cNvSpPr>
              <a:spLocks noChangeArrowheads="1"/>
            </p:cNvSpPr>
            <p:nvPr/>
          </p:nvSpPr>
          <p:spPr bwMode="auto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9234" name="AutoShape 19"/>
            <p:cNvSpPr>
              <a:spLocks noChangeArrowheads="1"/>
            </p:cNvSpPr>
            <p:nvPr/>
          </p:nvSpPr>
          <p:spPr bwMode="auto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</p:grpSp>
      <p:sp>
        <p:nvSpPr>
          <p:cNvPr id="9235" name="AutoShape 20"/>
          <p:cNvSpPr>
            <a:spLocks noChangeArrowheads="1"/>
          </p:cNvSpPr>
          <p:nvPr/>
        </p:nvSpPr>
        <p:spPr bwMode="auto">
          <a:xfrm rot="-3626814">
            <a:off x="4716463" y="2346325"/>
            <a:ext cx="730250" cy="266700"/>
          </a:xfrm>
          <a:prstGeom prst="rightArrow">
            <a:avLst>
              <a:gd name="adj1" fmla="val 35167"/>
              <a:gd name="adj2" fmla="val 110868"/>
            </a:avLst>
          </a:prstGeom>
          <a:gradFill rotWithShape="1">
            <a:gsLst>
              <a:gs pos="0">
                <a:srgbClr val="555555">
                  <a:alpha val="0"/>
                </a:srgbClr>
              </a:gs>
              <a:gs pos="100000">
                <a:srgbClr val="5F5F5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9236" name="AutoShape 21"/>
          <p:cNvSpPr>
            <a:spLocks noChangeArrowheads="1"/>
          </p:cNvSpPr>
          <p:nvPr/>
        </p:nvSpPr>
        <p:spPr bwMode="auto">
          <a:xfrm rot="3465783">
            <a:off x="4718050" y="4337051"/>
            <a:ext cx="727075" cy="266700"/>
          </a:xfrm>
          <a:prstGeom prst="rightArrow">
            <a:avLst>
              <a:gd name="adj1" fmla="val 35167"/>
              <a:gd name="adj2" fmla="val 110385"/>
            </a:avLst>
          </a:prstGeom>
          <a:gradFill rotWithShape="1">
            <a:gsLst>
              <a:gs pos="0">
                <a:srgbClr val="555555">
                  <a:alpha val="0"/>
                </a:srgbClr>
              </a:gs>
              <a:gs pos="100000">
                <a:srgbClr val="5F5F5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9237" name="AutoShape 22"/>
          <p:cNvSpPr>
            <a:spLocks noChangeArrowheads="1"/>
          </p:cNvSpPr>
          <p:nvPr/>
        </p:nvSpPr>
        <p:spPr bwMode="auto">
          <a:xfrm rot="-7230978">
            <a:off x="3595688" y="2417763"/>
            <a:ext cx="728662" cy="265112"/>
          </a:xfrm>
          <a:prstGeom prst="rightArrow">
            <a:avLst>
              <a:gd name="adj1" fmla="val 35167"/>
              <a:gd name="adj2" fmla="val 111289"/>
            </a:avLst>
          </a:prstGeom>
          <a:gradFill rotWithShape="1">
            <a:gsLst>
              <a:gs pos="0">
                <a:srgbClr val="555555">
                  <a:alpha val="0"/>
                </a:srgbClr>
              </a:gs>
              <a:gs pos="100000">
                <a:srgbClr val="5F5F5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9238" name="AutoShape 23"/>
          <p:cNvSpPr>
            <a:spLocks noChangeArrowheads="1"/>
          </p:cNvSpPr>
          <p:nvPr/>
        </p:nvSpPr>
        <p:spPr bwMode="auto">
          <a:xfrm rot="7535209">
            <a:off x="3560762" y="4308476"/>
            <a:ext cx="728663" cy="265112"/>
          </a:xfrm>
          <a:prstGeom prst="rightArrow">
            <a:avLst>
              <a:gd name="adj1" fmla="val 35167"/>
              <a:gd name="adj2" fmla="val 111289"/>
            </a:avLst>
          </a:prstGeom>
          <a:gradFill rotWithShape="1">
            <a:gsLst>
              <a:gs pos="0">
                <a:srgbClr val="555555">
                  <a:alpha val="0"/>
                </a:srgbClr>
              </a:gs>
              <a:gs pos="100000">
                <a:srgbClr val="5F5F5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9239" name="AutoShape 24"/>
          <p:cNvSpPr>
            <a:spLocks noChangeArrowheads="1"/>
          </p:cNvSpPr>
          <p:nvPr/>
        </p:nvSpPr>
        <p:spPr bwMode="auto">
          <a:xfrm>
            <a:off x="5249863" y="3384550"/>
            <a:ext cx="728662" cy="266700"/>
          </a:xfrm>
          <a:prstGeom prst="rightArrow">
            <a:avLst>
              <a:gd name="adj1" fmla="val 35167"/>
              <a:gd name="adj2" fmla="val 110626"/>
            </a:avLst>
          </a:prstGeom>
          <a:gradFill rotWithShape="1">
            <a:gsLst>
              <a:gs pos="0">
                <a:srgbClr val="555555">
                  <a:alpha val="0"/>
                </a:srgbClr>
              </a:gs>
              <a:gs pos="100000">
                <a:srgbClr val="5F5F5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9240" name="AutoShape 25"/>
          <p:cNvSpPr>
            <a:spLocks noChangeArrowheads="1"/>
          </p:cNvSpPr>
          <p:nvPr/>
        </p:nvSpPr>
        <p:spPr bwMode="auto">
          <a:xfrm rot="10800000">
            <a:off x="3032125" y="3379788"/>
            <a:ext cx="795338" cy="265112"/>
          </a:xfrm>
          <a:prstGeom prst="rightArrow">
            <a:avLst>
              <a:gd name="adj1" fmla="val 35167"/>
              <a:gd name="adj2" fmla="val 121473"/>
            </a:avLst>
          </a:prstGeom>
          <a:gradFill rotWithShape="1">
            <a:gsLst>
              <a:gs pos="0">
                <a:srgbClr val="555555">
                  <a:alpha val="0"/>
                </a:srgbClr>
              </a:gs>
              <a:gs pos="100000">
                <a:srgbClr val="5F5F5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9241" name="Oval 26"/>
          <p:cNvSpPr>
            <a:spLocks noChangeArrowheads="1"/>
          </p:cNvSpPr>
          <p:nvPr/>
        </p:nvSpPr>
        <p:spPr bwMode="auto">
          <a:xfrm>
            <a:off x="2798763" y="1757363"/>
            <a:ext cx="3444875" cy="3446462"/>
          </a:xfrm>
          <a:prstGeom prst="ellips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grpSp>
        <p:nvGrpSpPr>
          <p:cNvPr id="9242" name="Group 27"/>
          <p:cNvGrpSpPr>
            <a:grpSpLocks/>
          </p:cNvGrpSpPr>
          <p:nvPr/>
        </p:nvGrpSpPr>
        <p:grpSpPr bwMode="auto">
          <a:xfrm>
            <a:off x="3484563" y="2516188"/>
            <a:ext cx="1989137" cy="1987550"/>
            <a:chOff x="2238" y="1769"/>
            <a:chExt cx="1361" cy="1361"/>
          </a:xfrm>
        </p:grpSpPr>
        <p:sp>
          <p:nvSpPr>
            <p:cNvPr id="9243" name="Oval 28"/>
            <p:cNvSpPr>
              <a:spLocks noChangeArrowheads="1"/>
            </p:cNvSpPr>
            <p:nvPr/>
          </p:nvSpPr>
          <p:spPr bwMode="auto">
            <a:xfrm>
              <a:off x="2238" y="1769"/>
              <a:ext cx="1361" cy="1361"/>
            </a:xfrm>
            <a:prstGeom prst="ellipse">
              <a:avLst/>
            </a:prstGeom>
            <a:gradFill rotWithShape="1">
              <a:gsLst>
                <a:gs pos="0">
                  <a:srgbClr val="93D4E9"/>
                </a:gs>
                <a:gs pos="50000">
                  <a:srgbClr val="0099CC"/>
                </a:gs>
                <a:gs pos="100000">
                  <a:srgbClr val="93D4E9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9244" name="Oval 29"/>
            <p:cNvSpPr>
              <a:spLocks noChangeArrowheads="1"/>
            </p:cNvSpPr>
            <p:nvPr/>
          </p:nvSpPr>
          <p:spPr bwMode="auto">
            <a:xfrm>
              <a:off x="2327" y="1858"/>
              <a:ext cx="1183" cy="1183"/>
            </a:xfrm>
            <a:prstGeom prst="ellipse">
              <a:avLst/>
            </a:prstGeom>
            <a:gradFill rotWithShape="1">
              <a:gsLst>
                <a:gs pos="0">
                  <a:srgbClr val="00536E"/>
                </a:gs>
                <a:gs pos="50000">
                  <a:srgbClr val="0099CC"/>
                </a:gs>
                <a:gs pos="100000">
                  <a:srgbClr val="00536E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9245" name="Oval 30"/>
            <p:cNvSpPr>
              <a:spLocks noChangeArrowheads="1"/>
            </p:cNvSpPr>
            <p:nvPr/>
          </p:nvSpPr>
          <p:spPr bwMode="auto">
            <a:xfrm>
              <a:off x="2328" y="1860"/>
              <a:ext cx="1183" cy="1183"/>
            </a:xfrm>
            <a:prstGeom prst="ellipse">
              <a:avLst/>
            </a:prstGeom>
            <a:gradFill rotWithShape="1">
              <a:gsLst>
                <a:gs pos="0">
                  <a:srgbClr val="006182"/>
                </a:gs>
                <a:gs pos="100000">
                  <a:srgbClr val="0099CC">
                    <a:alpha val="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9246" name="Oval 31"/>
            <p:cNvSpPr>
              <a:spLocks noChangeArrowheads="1"/>
            </p:cNvSpPr>
            <p:nvPr/>
          </p:nvSpPr>
          <p:spPr bwMode="auto">
            <a:xfrm>
              <a:off x="2391" y="1917"/>
              <a:ext cx="1065" cy="1065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grpSp>
          <p:nvGrpSpPr>
            <p:cNvPr id="9247" name="Group 32"/>
            <p:cNvGrpSpPr>
              <a:grpSpLocks/>
            </p:cNvGrpSpPr>
            <p:nvPr/>
          </p:nvGrpSpPr>
          <p:grpSpPr bwMode="auto">
            <a:xfrm>
              <a:off x="2410" y="1929"/>
              <a:ext cx="1031" cy="1031"/>
              <a:chOff x="4166" y="1706"/>
              <a:chExt cx="1252" cy="1252"/>
            </a:xfrm>
          </p:grpSpPr>
          <p:sp>
            <p:nvSpPr>
              <p:cNvPr id="9248" name="Oval 33"/>
              <p:cNvSpPr>
                <a:spLocks noChangeArrowheads="1"/>
              </p:cNvSpPr>
              <p:nvPr/>
            </p:nvSpPr>
            <p:spPr bwMode="auto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9249" name="Oval 34"/>
              <p:cNvSpPr>
                <a:spLocks noChangeArrowheads="1"/>
              </p:cNvSpPr>
              <p:nvPr/>
            </p:nvSpPr>
            <p:spPr bwMode="auto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9250" name="Oval 35"/>
              <p:cNvSpPr>
                <a:spLocks noChangeArrowheads="1"/>
              </p:cNvSpPr>
              <p:nvPr/>
            </p:nvSpPr>
            <p:spPr bwMode="auto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9251" name="Oval 36"/>
              <p:cNvSpPr>
                <a:spLocks noChangeArrowheads="1"/>
              </p:cNvSpPr>
              <p:nvPr/>
            </p:nvSpPr>
            <p:spPr bwMode="auto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</p:grpSp>
        <p:sp>
          <p:nvSpPr>
            <p:cNvPr id="9252" name="Text Box 37"/>
            <p:cNvSpPr txBox="1">
              <a:spLocks noChangeArrowheads="1"/>
            </p:cNvSpPr>
            <p:nvPr/>
          </p:nvSpPr>
          <p:spPr bwMode="auto">
            <a:xfrm>
              <a:off x="2653" y="2310"/>
              <a:ext cx="555" cy="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080808"/>
                  </a:solidFill>
                  <a:ea typeface="宋体" pitchFamily="2" charset="-122"/>
                </a:rPr>
                <a:t>Text</a:t>
              </a:r>
            </a:p>
          </p:txBody>
        </p:sp>
      </p:grpSp>
      <p:sp>
        <p:nvSpPr>
          <p:cNvPr id="9253" name="Text Box 38"/>
          <p:cNvSpPr txBox="1">
            <a:spLocks noChangeArrowheads="1"/>
          </p:cNvSpPr>
          <p:nvPr/>
        </p:nvSpPr>
        <p:spPr bwMode="auto">
          <a:xfrm>
            <a:off x="1066800" y="1774825"/>
            <a:ext cx="2057400" cy="3667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FFFFF"/>
                </a:solidFill>
                <a:ea typeface="宋体" pitchFamily="2" charset="-122"/>
              </a:rPr>
              <a:t>Add your text</a:t>
            </a:r>
          </a:p>
        </p:txBody>
      </p:sp>
      <p:sp>
        <p:nvSpPr>
          <p:cNvPr id="9254" name="Text Box 39"/>
          <p:cNvSpPr txBox="1">
            <a:spLocks noChangeArrowheads="1"/>
          </p:cNvSpPr>
          <p:nvPr/>
        </p:nvSpPr>
        <p:spPr bwMode="auto">
          <a:xfrm>
            <a:off x="5872163" y="1754188"/>
            <a:ext cx="2057400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FFFFF"/>
                </a:solidFill>
                <a:ea typeface="宋体" pitchFamily="2" charset="-122"/>
              </a:rPr>
              <a:t>Add your text</a:t>
            </a:r>
          </a:p>
        </p:txBody>
      </p:sp>
      <p:sp>
        <p:nvSpPr>
          <p:cNvPr id="9255" name="Text Box 40"/>
          <p:cNvSpPr txBox="1">
            <a:spLocks noChangeArrowheads="1"/>
          </p:cNvSpPr>
          <p:nvPr/>
        </p:nvSpPr>
        <p:spPr bwMode="auto">
          <a:xfrm>
            <a:off x="1050925" y="4899025"/>
            <a:ext cx="2057400" cy="3667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FFFFF"/>
                </a:solidFill>
                <a:ea typeface="宋体" pitchFamily="2" charset="-122"/>
              </a:rPr>
              <a:t>Add your text</a:t>
            </a:r>
          </a:p>
        </p:txBody>
      </p:sp>
      <p:sp>
        <p:nvSpPr>
          <p:cNvPr id="9256" name="Text Box 41"/>
          <p:cNvSpPr txBox="1">
            <a:spLocks noChangeArrowheads="1"/>
          </p:cNvSpPr>
          <p:nvPr/>
        </p:nvSpPr>
        <p:spPr bwMode="auto">
          <a:xfrm>
            <a:off x="5883275" y="4899025"/>
            <a:ext cx="2057400" cy="3667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FFFFF"/>
                </a:solidFill>
                <a:ea typeface="宋体" pitchFamily="2" charset="-122"/>
              </a:rPr>
              <a:t>Add your text</a:t>
            </a:r>
          </a:p>
        </p:txBody>
      </p:sp>
      <p:sp>
        <p:nvSpPr>
          <p:cNvPr id="9257" name="Text Box 42"/>
          <p:cNvSpPr txBox="1">
            <a:spLocks noChangeArrowheads="1"/>
          </p:cNvSpPr>
          <p:nvPr/>
        </p:nvSpPr>
        <p:spPr bwMode="auto">
          <a:xfrm>
            <a:off x="609600" y="3313113"/>
            <a:ext cx="2057400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FFFFF"/>
                </a:solidFill>
                <a:ea typeface="宋体" pitchFamily="2" charset="-122"/>
              </a:rPr>
              <a:t>Add your text</a:t>
            </a:r>
          </a:p>
        </p:txBody>
      </p:sp>
      <p:sp>
        <p:nvSpPr>
          <p:cNvPr id="9258" name="Text Box 43"/>
          <p:cNvSpPr txBox="1">
            <a:spLocks noChangeArrowheads="1"/>
          </p:cNvSpPr>
          <p:nvPr/>
        </p:nvSpPr>
        <p:spPr bwMode="auto">
          <a:xfrm>
            <a:off x="6410325" y="3313113"/>
            <a:ext cx="2057400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FFFFF"/>
                </a:solidFill>
                <a:ea typeface="宋体" pitchFamily="2" charset="-122"/>
              </a:rPr>
              <a:t>Add your text</a:t>
            </a:r>
          </a:p>
        </p:txBody>
      </p:sp>
      <p:sp>
        <p:nvSpPr>
          <p:cNvPr id="9259" name="Rectangle 4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pitchFamily="2" charset="-122"/>
              </a:rPr>
              <a:t>Click to edit title style</a:t>
            </a:r>
          </a:p>
        </p:txBody>
      </p:sp>
      <p:sp>
        <p:nvSpPr>
          <p:cNvPr id="12333" name="Rectangle 45"/>
          <p:cNvSpPr>
            <a:spLocks noChangeArrowheads="1"/>
          </p:cNvSpPr>
          <p:nvPr/>
        </p:nvSpPr>
        <p:spPr bwMode="black">
          <a:xfrm>
            <a:off x="896938" y="5835650"/>
            <a:ext cx="71231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buClr>
                <a:srgbClr val="D7181F"/>
              </a:buClr>
              <a:buFont typeface="Wingdings" pitchFamily="2" charset="2"/>
              <a:buNone/>
              <a:defRPr/>
            </a:pP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 “ThemeGallery is a Design Digital Content &amp; Contents mall developed by Guild Design Inc.”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AutoShape 2"/>
          <p:cNvSpPr>
            <a:spLocks noChangeArrowheads="1"/>
          </p:cNvSpPr>
          <p:nvPr/>
        </p:nvSpPr>
        <p:spPr bwMode="auto">
          <a:xfrm rot="5400000">
            <a:off x="3284538" y="2944812"/>
            <a:ext cx="2224088" cy="1173163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DDDDDD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grpSp>
        <p:nvGrpSpPr>
          <p:cNvPr id="10242" name="Group 3"/>
          <p:cNvGrpSpPr>
            <a:grpSpLocks/>
          </p:cNvGrpSpPr>
          <p:nvPr/>
        </p:nvGrpSpPr>
        <p:grpSpPr bwMode="auto">
          <a:xfrm>
            <a:off x="517525" y="2403475"/>
            <a:ext cx="3657600" cy="688975"/>
            <a:chOff x="720" y="1392"/>
            <a:chExt cx="4058" cy="480"/>
          </a:xfrm>
        </p:grpSpPr>
        <p:sp>
          <p:nvSpPr>
            <p:cNvPr id="13316" name="AutoShape 4"/>
            <p:cNvSpPr>
              <a:spLocks noChangeArrowheads="1"/>
            </p:cNvSpPr>
            <p:nvPr/>
          </p:nvSpPr>
          <p:spPr bwMode="lt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shade val="92157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grpSp>
          <p:nvGrpSpPr>
            <p:cNvPr id="10244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3318" name="AutoShape 6"/>
              <p:cNvSpPr>
                <a:spLocks noChangeArrowheads="1"/>
              </p:cNvSpPr>
              <p:nvPr/>
            </p:nvSpPr>
            <p:spPr bwMode="ltGray">
              <a:xfrm>
                <a:off x="745" y="1736"/>
                <a:ext cx="3987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13319" name="AutoShape 7"/>
              <p:cNvSpPr>
                <a:spLocks noChangeArrowheads="1"/>
              </p:cNvSpPr>
              <p:nvPr/>
            </p:nvSpPr>
            <p:spPr bwMode="ltGray">
              <a:xfrm>
                <a:off x="745" y="1407"/>
                <a:ext cx="3987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15686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</p:grpSp>
      </p:grpSp>
      <p:grpSp>
        <p:nvGrpSpPr>
          <p:cNvPr id="10247" name="Group 8"/>
          <p:cNvGrpSpPr>
            <a:grpSpLocks/>
          </p:cNvGrpSpPr>
          <p:nvPr/>
        </p:nvGrpSpPr>
        <p:grpSpPr bwMode="auto">
          <a:xfrm>
            <a:off x="517525" y="3192463"/>
            <a:ext cx="3657600" cy="688975"/>
            <a:chOff x="720" y="1392"/>
            <a:chExt cx="4058" cy="480"/>
          </a:xfrm>
        </p:grpSpPr>
        <p:sp>
          <p:nvSpPr>
            <p:cNvPr id="13321" name="AutoShape 9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shade val="92157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grpSp>
          <p:nvGrpSpPr>
            <p:cNvPr id="10249" name="Group 10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3323" name="AutoShape 11"/>
              <p:cNvSpPr>
                <a:spLocks noChangeArrowheads="1"/>
              </p:cNvSpPr>
              <p:nvPr/>
            </p:nvSpPr>
            <p:spPr bwMode="gray">
              <a:xfrm>
                <a:off x="745" y="1736"/>
                <a:ext cx="3987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13324" name="AutoShape 12"/>
              <p:cNvSpPr>
                <a:spLocks noChangeArrowheads="1"/>
              </p:cNvSpPr>
              <p:nvPr/>
            </p:nvSpPr>
            <p:spPr bwMode="gray">
              <a:xfrm>
                <a:off x="745" y="1407"/>
                <a:ext cx="3987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gamma/>
                      <a:tint val="25490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</p:grpSp>
      </p:grpSp>
      <p:grpSp>
        <p:nvGrpSpPr>
          <p:cNvPr id="10252" name="Group 13"/>
          <p:cNvGrpSpPr>
            <a:grpSpLocks/>
          </p:cNvGrpSpPr>
          <p:nvPr/>
        </p:nvGrpSpPr>
        <p:grpSpPr bwMode="auto">
          <a:xfrm>
            <a:off x="517525" y="3973513"/>
            <a:ext cx="3657600" cy="688975"/>
            <a:chOff x="720" y="1392"/>
            <a:chExt cx="4058" cy="480"/>
          </a:xfrm>
        </p:grpSpPr>
        <p:sp>
          <p:nvSpPr>
            <p:cNvPr id="13326" name="AutoShape 14"/>
            <p:cNvSpPr>
              <a:spLocks noChangeArrowheads="1"/>
            </p:cNvSpPr>
            <p:nvPr/>
          </p:nvSpPr>
          <p:spPr bwMode="lt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shade val="92157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grpSp>
          <p:nvGrpSpPr>
            <p:cNvPr id="10254" name="Group 1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3328" name="AutoShape 16"/>
              <p:cNvSpPr>
                <a:spLocks noChangeArrowheads="1"/>
              </p:cNvSpPr>
              <p:nvPr/>
            </p:nvSpPr>
            <p:spPr bwMode="ltGray">
              <a:xfrm>
                <a:off x="745" y="1736"/>
                <a:ext cx="3987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alpha val="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13329" name="AutoShape 17"/>
              <p:cNvSpPr>
                <a:spLocks noChangeArrowheads="1"/>
              </p:cNvSpPr>
              <p:nvPr/>
            </p:nvSpPr>
            <p:spPr bwMode="ltGray">
              <a:xfrm>
                <a:off x="745" y="1407"/>
                <a:ext cx="3987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gamma/>
                      <a:tint val="22353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</p:grpSp>
      </p:grpSp>
      <p:sp>
        <p:nvSpPr>
          <p:cNvPr id="10257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pitchFamily="2" charset="-122"/>
              </a:rPr>
              <a:t>Click to edit title style</a:t>
            </a:r>
          </a:p>
        </p:txBody>
      </p:sp>
      <p:sp>
        <p:nvSpPr>
          <p:cNvPr id="10258" name="Text Box 19"/>
          <p:cNvSpPr txBox="1">
            <a:spLocks noChangeArrowheads="1"/>
          </p:cNvSpPr>
          <p:nvPr/>
        </p:nvSpPr>
        <p:spPr bwMode="auto">
          <a:xfrm>
            <a:off x="1560513" y="2552700"/>
            <a:ext cx="1676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10259" name="Text Box 20"/>
          <p:cNvSpPr txBox="1">
            <a:spLocks noChangeArrowheads="1"/>
          </p:cNvSpPr>
          <p:nvPr/>
        </p:nvSpPr>
        <p:spPr bwMode="auto">
          <a:xfrm>
            <a:off x="1568450" y="3314700"/>
            <a:ext cx="1676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10260" name="Text Box 21"/>
          <p:cNvSpPr txBox="1">
            <a:spLocks noChangeArrowheads="1"/>
          </p:cNvSpPr>
          <p:nvPr/>
        </p:nvSpPr>
        <p:spPr bwMode="auto">
          <a:xfrm>
            <a:off x="1570038" y="4094163"/>
            <a:ext cx="1676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10261" name="AutoShape 22"/>
          <p:cNvSpPr>
            <a:spLocks noChangeArrowheads="1"/>
          </p:cNvSpPr>
          <p:nvPr/>
        </p:nvSpPr>
        <p:spPr bwMode="auto">
          <a:xfrm>
            <a:off x="5053013" y="2201863"/>
            <a:ext cx="3395662" cy="2616200"/>
          </a:xfrm>
          <a:prstGeom prst="flowChartAlternateProcess">
            <a:avLst/>
          </a:prstGeom>
          <a:gradFill rotWithShape="1">
            <a:gsLst>
              <a:gs pos="0">
                <a:srgbClr val="E3E3E3"/>
              </a:gs>
              <a:gs pos="50000">
                <a:srgbClr val="FFFFFF"/>
              </a:gs>
              <a:gs pos="100000">
                <a:srgbClr val="E3E3E3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13335" name="Rectangle 23"/>
          <p:cNvSpPr>
            <a:spLocks noChangeArrowheads="1"/>
          </p:cNvSpPr>
          <p:nvPr/>
        </p:nvSpPr>
        <p:spPr bwMode="black">
          <a:xfrm>
            <a:off x="5135563" y="2270125"/>
            <a:ext cx="3230562" cy="246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  <a:buFontTx/>
              <a:buNone/>
              <a:defRPr/>
            </a:pPr>
            <a:r>
              <a:rPr lang="en-US" altLang="zh-CN" sz="2000" b="1">
                <a:ea typeface="宋体" pitchFamily="2" charset="-122"/>
              </a:rPr>
              <a:t> </a:t>
            </a:r>
            <a:r>
              <a:rPr lang="en-US" altLang="zh-CN" sz="2000" b="1" u="sng">
                <a:solidFill>
                  <a:srgbClr val="A50021"/>
                </a:solidFill>
                <a:ea typeface="宋体" pitchFamily="2" charset="-122"/>
              </a:rPr>
              <a:t>Title in here</a:t>
            </a:r>
          </a:p>
          <a:p>
            <a:pPr algn="ctr" eaLnBrk="0" hangingPunct="0">
              <a:lnSpc>
                <a:spcPct val="110000"/>
              </a:lnSpc>
              <a:buFontTx/>
              <a:buNone/>
              <a:defRPr/>
            </a:pPr>
            <a:endParaRPr lang="en-US" altLang="zh-CN" sz="1000" b="1">
              <a:solidFill>
                <a:srgbClr val="FF9900"/>
              </a:solidFill>
              <a:ea typeface="宋体" pitchFamily="2" charset="-122"/>
            </a:endParaRPr>
          </a:p>
          <a:p>
            <a:pPr algn="ctr" eaLnBrk="0" hangingPunct="0">
              <a:lnSpc>
                <a:spcPct val="110000"/>
              </a:lnSpc>
              <a:buFontTx/>
              <a:buNone/>
              <a:defRPr/>
            </a:pPr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ThemeGallery</a:t>
            </a:r>
            <a:r>
              <a:rPr lang="en-US" altLang="zh-CN" sz="1400" b="1">
                <a:solidFill>
                  <a:srgbClr val="000000"/>
                </a:solidFill>
                <a:ea typeface="宋体" pitchFamily="2" charset="-122"/>
              </a:rPr>
              <a:t>  </a:t>
            </a:r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is a Design Digital Content &amp; Contents mall developed by Guild Design Inc.</a:t>
            </a:r>
          </a:p>
          <a:p>
            <a:pPr algn="ctr" eaLnBrk="0" hangingPunct="0">
              <a:lnSpc>
                <a:spcPct val="110000"/>
              </a:lnSpc>
              <a:buFontTx/>
              <a:buNone/>
              <a:defRPr/>
            </a:pPr>
            <a:endParaRPr lang="en-US" altLang="zh-CN" sz="1400">
              <a:solidFill>
                <a:srgbClr val="000000"/>
              </a:solidFill>
              <a:ea typeface="宋体" pitchFamily="2" charset="-122"/>
            </a:endParaRPr>
          </a:p>
          <a:p>
            <a:pPr algn="ctr" eaLnBrk="0" hangingPunct="0">
              <a:lnSpc>
                <a:spcPct val="110000"/>
              </a:lnSpc>
              <a:buFontTx/>
              <a:buNone/>
              <a:defRPr/>
            </a:pPr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1. Description of  the contents </a:t>
            </a:r>
          </a:p>
          <a:p>
            <a:pPr algn="ctr" eaLnBrk="0" hangingPunct="0">
              <a:lnSpc>
                <a:spcPct val="110000"/>
              </a:lnSpc>
              <a:buFontTx/>
              <a:buNone/>
              <a:defRPr/>
            </a:pPr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2. Description of  the contents</a:t>
            </a:r>
          </a:p>
          <a:p>
            <a:pPr algn="ctr" eaLnBrk="0" hangingPunct="0">
              <a:lnSpc>
                <a:spcPct val="110000"/>
              </a:lnSpc>
              <a:buFontTx/>
              <a:buNone/>
              <a:defRPr/>
            </a:pPr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3. Description of  the contents</a:t>
            </a:r>
          </a:p>
          <a:p>
            <a:pPr algn="ctr" eaLnBrk="0" hangingPunct="0">
              <a:lnSpc>
                <a:spcPct val="110000"/>
              </a:lnSpc>
              <a:buFontTx/>
              <a:buNone/>
              <a:defRPr/>
            </a:pPr>
            <a:endParaRPr lang="en-US" altLang="zh-CN" sz="1400">
              <a:solidFill>
                <a:srgbClr val="000000"/>
              </a:solidFill>
              <a:ea typeface="宋体" pitchFamily="2" charset="-122"/>
            </a:endParaRPr>
          </a:p>
        </p:txBody>
      </p:sp>
      <p:pic>
        <p:nvPicPr>
          <p:cNvPr id="10263" name="Picture 24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504825" y="2459038"/>
            <a:ext cx="576263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4" name="Picture 25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706438" y="3248025"/>
            <a:ext cx="576262" cy="69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5" name="Picture 26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504825" y="4038600"/>
            <a:ext cx="576263" cy="69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39" name="Rectangle 27"/>
          <p:cNvSpPr>
            <a:spLocks noChangeArrowheads="1"/>
          </p:cNvSpPr>
          <p:nvPr/>
        </p:nvSpPr>
        <p:spPr bwMode="black">
          <a:xfrm>
            <a:off x="896938" y="5226050"/>
            <a:ext cx="71231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buClr>
                <a:srgbClr val="D7181F"/>
              </a:buClr>
              <a:buFont typeface="Wingdings" pitchFamily="2" charset="2"/>
              <a:buNone/>
              <a:defRPr/>
            </a:pP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 “ThemeGallery is a Design Digital Content &amp; Contents mall developed by Guild Design Inc.”</a:t>
            </a:r>
          </a:p>
        </p:txBody>
      </p:sp>
      <p:pic>
        <p:nvPicPr>
          <p:cNvPr id="10267" name="Picture 28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25"/>
          <a:stretch>
            <a:fillRect/>
          </a:stretch>
        </p:blipFill>
        <p:spPr bwMode="auto">
          <a:xfrm>
            <a:off x="7348538" y="0"/>
            <a:ext cx="1795462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AutoShape 2"/>
          <p:cNvSpPr>
            <a:spLocks noChangeArrowheads="1"/>
          </p:cNvSpPr>
          <p:nvPr/>
        </p:nvSpPr>
        <p:spPr bwMode="auto">
          <a:xfrm>
            <a:off x="3282950" y="3370263"/>
            <a:ext cx="2587625" cy="2497137"/>
          </a:xfrm>
          <a:prstGeom prst="roundRect">
            <a:avLst>
              <a:gd name="adj" fmla="val 4639"/>
            </a:avLst>
          </a:prstGeom>
          <a:gradFill rotWithShape="1">
            <a:gsLst>
              <a:gs pos="0">
                <a:srgbClr val="FDFDFD"/>
              </a:gs>
              <a:gs pos="100000">
                <a:srgbClr val="D7D7D7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11266" name="AutoShape 3"/>
          <p:cNvSpPr>
            <a:spLocks noChangeArrowheads="1"/>
          </p:cNvSpPr>
          <p:nvPr/>
        </p:nvSpPr>
        <p:spPr bwMode="auto">
          <a:xfrm>
            <a:off x="6046788" y="3370263"/>
            <a:ext cx="2587625" cy="2497137"/>
          </a:xfrm>
          <a:prstGeom prst="roundRect">
            <a:avLst>
              <a:gd name="adj" fmla="val 4639"/>
            </a:avLst>
          </a:prstGeom>
          <a:gradFill rotWithShape="1">
            <a:gsLst>
              <a:gs pos="0">
                <a:srgbClr val="FDFDFD"/>
              </a:gs>
              <a:gs pos="100000">
                <a:srgbClr val="D7D7D7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grpSp>
        <p:nvGrpSpPr>
          <p:cNvPr id="11267" name="Group 4"/>
          <p:cNvGrpSpPr>
            <a:grpSpLocks/>
          </p:cNvGrpSpPr>
          <p:nvPr/>
        </p:nvGrpSpPr>
        <p:grpSpPr bwMode="auto">
          <a:xfrm>
            <a:off x="6186488" y="3119438"/>
            <a:ext cx="2355850" cy="523875"/>
            <a:chOff x="3964" y="2071"/>
            <a:chExt cx="1484" cy="330"/>
          </a:xfrm>
        </p:grpSpPr>
        <p:sp>
          <p:nvSpPr>
            <p:cNvPr id="11268" name="AutoShape 5"/>
            <p:cNvSpPr>
              <a:spLocks noChangeArrowheads="1"/>
            </p:cNvSpPr>
            <p:nvPr/>
          </p:nvSpPr>
          <p:spPr bwMode="auto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38100">
              <a:solidFill>
                <a:srgbClr val="FFFFFF">
                  <a:alpha val="7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1269" name="AutoShape 6"/>
            <p:cNvSpPr>
              <a:spLocks noChangeArrowheads="1"/>
            </p:cNvSpPr>
            <p:nvPr/>
          </p:nvSpPr>
          <p:spPr bwMode="auto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2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</p:grpSp>
      <p:sp>
        <p:nvSpPr>
          <p:cNvPr id="11270" name="Rectangle 7"/>
          <p:cNvSpPr>
            <a:spLocks noChangeArrowheads="1"/>
          </p:cNvSpPr>
          <p:nvPr/>
        </p:nvSpPr>
        <p:spPr bwMode="auto">
          <a:xfrm>
            <a:off x="6680200" y="3195638"/>
            <a:ext cx="1365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  <a:ea typeface="宋体" pitchFamily="2" charset="-122"/>
              </a:rPr>
              <a:t>Content 03</a:t>
            </a:r>
          </a:p>
        </p:txBody>
      </p:sp>
      <p:grpSp>
        <p:nvGrpSpPr>
          <p:cNvPr id="11271" name="Group 8"/>
          <p:cNvGrpSpPr>
            <a:grpSpLocks/>
          </p:cNvGrpSpPr>
          <p:nvPr/>
        </p:nvGrpSpPr>
        <p:grpSpPr bwMode="auto">
          <a:xfrm>
            <a:off x="3394075" y="3119438"/>
            <a:ext cx="2355850" cy="523875"/>
            <a:chOff x="2140" y="2071"/>
            <a:chExt cx="1484" cy="330"/>
          </a:xfrm>
        </p:grpSpPr>
        <p:sp>
          <p:nvSpPr>
            <p:cNvPr id="11272" name="AutoShape 9"/>
            <p:cNvSpPr>
              <a:spLocks noChangeArrowheads="1"/>
            </p:cNvSpPr>
            <p:nvPr/>
          </p:nvSpPr>
          <p:spPr bwMode="auto">
            <a:xfrm>
              <a:off x="2140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38100">
              <a:solidFill>
                <a:srgbClr val="FFFFFF">
                  <a:alpha val="7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1273" name="AutoShape 10"/>
            <p:cNvSpPr>
              <a:spLocks noChangeArrowheads="1"/>
            </p:cNvSpPr>
            <p:nvPr/>
          </p:nvSpPr>
          <p:spPr bwMode="auto">
            <a:xfrm>
              <a:off x="2163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</p:grpSp>
      <p:sp>
        <p:nvSpPr>
          <p:cNvPr id="11274" name="Rectangle 11"/>
          <p:cNvSpPr>
            <a:spLocks noChangeArrowheads="1"/>
          </p:cNvSpPr>
          <p:nvPr/>
        </p:nvSpPr>
        <p:spPr bwMode="auto">
          <a:xfrm>
            <a:off x="3881438" y="3195638"/>
            <a:ext cx="1365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  <a:ea typeface="宋体" pitchFamily="2" charset="-122"/>
              </a:rPr>
              <a:t>Content 02</a:t>
            </a:r>
          </a:p>
        </p:txBody>
      </p:sp>
      <p:sp>
        <p:nvSpPr>
          <p:cNvPr id="11275" name="AutoShape 12"/>
          <p:cNvSpPr>
            <a:spLocks noChangeArrowheads="1"/>
          </p:cNvSpPr>
          <p:nvPr/>
        </p:nvSpPr>
        <p:spPr bwMode="auto">
          <a:xfrm>
            <a:off x="520700" y="3370263"/>
            <a:ext cx="2587625" cy="2497137"/>
          </a:xfrm>
          <a:prstGeom prst="roundRect">
            <a:avLst>
              <a:gd name="adj" fmla="val 4639"/>
            </a:avLst>
          </a:prstGeom>
          <a:gradFill rotWithShape="1">
            <a:gsLst>
              <a:gs pos="0">
                <a:srgbClr val="FDFDFD"/>
              </a:gs>
              <a:gs pos="100000">
                <a:srgbClr val="D7D7D7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11276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pitchFamily="2" charset="-122"/>
              </a:rPr>
              <a:t>Click to edit title style</a:t>
            </a:r>
          </a:p>
        </p:txBody>
      </p:sp>
      <p:grpSp>
        <p:nvGrpSpPr>
          <p:cNvPr id="11277" name="Group 14"/>
          <p:cNvGrpSpPr>
            <a:grpSpLocks/>
          </p:cNvGrpSpPr>
          <p:nvPr/>
        </p:nvGrpSpPr>
        <p:grpSpPr bwMode="auto">
          <a:xfrm>
            <a:off x="619125" y="3119438"/>
            <a:ext cx="2355850" cy="523875"/>
            <a:chOff x="301" y="2071"/>
            <a:chExt cx="1484" cy="330"/>
          </a:xfrm>
        </p:grpSpPr>
        <p:sp>
          <p:nvSpPr>
            <p:cNvPr id="11278" name="AutoShape 15"/>
            <p:cNvSpPr>
              <a:spLocks noChangeArrowheads="1"/>
            </p:cNvSpPr>
            <p:nvPr/>
          </p:nvSpPr>
          <p:spPr bwMode="auto">
            <a:xfrm>
              <a:off x="301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38100">
              <a:solidFill>
                <a:srgbClr val="FFFFFF">
                  <a:alpha val="7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1279" name="AutoShape 16"/>
            <p:cNvSpPr>
              <a:spLocks noChangeArrowheads="1"/>
            </p:cNvSpPr>
            <p:nvPr/>
          </p:nvSpPr>
          <p:spPr bwMode="auto">
            <a:xfrm>
              <a:off x="324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hlink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</p:grpSp>
      <p:sp>
        <p:nvSpPr>
          <p:cNvPr id="11280" name="Rectangle 17"/>
          <p:cNvSpPr>
            <a:spLocks noChangeArrowheads="1"/>
          </p:cNvSpPr>
          <p:nvPr/>
        </p:nvSpPr>
        <p:spPr bwMode="auto">
          <a:xfrm>
            <a:off x="1106488" y="3195638"/>
            <a:ext cx="1365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  <a:ea typeface="宋体" pitchFamily="2" charset="-122"/>
              </a:rPr>
              <a:t>Content 01</a:t>
            </a:r>
          </a:p>
        </p:txBody>
      </p:sp>
      <p:sp>
        <p:nvSpPr>
          <p:cNvPr id="11281" name="Rectangle 18"/>
          <p:cNvSpPr>
            <a:spLocks noChangeArrowheads="1"/>
          </p:cNvSpPr>
          <p:nvPr/>
        </p:nvSpPr>
        <p:spPr bwMode="auto">
          <a:xfrm>
            <a:off x="625475" y="1743075"/>
            <a:ext cx="77517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31775" indent="-231775">
              <a:buClr>
                <a:schemeClr val="tx2"/>
              </a:buClr>
              <a:buSzPct val="95000"/>
              <a:buFont typeface="Arial" pitchFamily="34" charset="0"/>
              <a:buChar char="●"/>
            </a:pPr>
            <a:r>
              <a:rPr lang="en-US" altLang="zh-CN" sz="2000" b="1">
                <a:ea typeface="宋体" pitchFamily="2" charset="-122"/>
              </a:rPr>
              <a:t>ThemeGallery  is a Design Digital Content &amp; Contents mall </a:t>
            </a:r>
          </a:p>
          <a:p>
            <a:pPr marL="231775" indent="-231775">
              <a:buClr>
                <a:schemeClr val="tx2"/>
              </a:buClr>
              <a:buSzPct val="95000"/>
            </a:pPr>
            <a:r>
              <a:rPr lang="en-US" altLang="zh-CN" sz="2000" b="1">
                <a:ea typeface="宋体" pitchFamily="2" charset="-122"/>
              </a:rPr>
              <a:t>   developed by Guild Design Inc. </a:t>
            </a:r>
          </a:p>
        </p:txBody>
      </p:sp>
      <p:sp>
        <p:nvSpPr>
          <p:cNvPr id="11282" name="Text Box 19"/>
          <p:cNvSpPr txBox="1">
            <a:spLocks noChangeArrowheads="1"/>
          </p:cNvSpPr>
          <p:nvPr/>
        </p:nvSpPr>
        <p:spPr bwMode="auto">
          <a:xfrm>
            <a:off x="742950" y="2679700"/>
            <a:ext cx="39116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pitchFamily="2" charset="-122"/>
              </a:rPr>
              <a:t> Description of the contents</a:t>
            </a:r>
          </a:p>
        </p:txBody>
      </p:sp>
      <p:sp>
        <p:nvSpPr>
          <p:cNvPr id="11283" name="Text Box 20"/>
          <p:cNvSpPr txBox="1">
            <a:spLocks noChangeArrowheads="1"/>
          </p:cNvSpPr>
          <p:nvPr/>
        </p:nvSpPr>
        <p:spPr bwMode="auto">
          <a:xfrm>
            <a:off x="665163" y="3913188"/>
            <a:ext cx="2262187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000000"/>
                </a:solidFill>
                <a:ea typeface="宋体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11284" name="Text Box 21"/>
          <p:cNvSpPr txBox="1">
            <a:spLocks noChangeArrowheads="1"/>
          </p:cNvSpPr>
          <p:nvPr/>
        </p:nvSpPr>
        <p:spPr bwMode="auto">
          <a:xfrm>
            <a:off x="3354388" y="3946525"/>
            <a:ext cx="2506662" cy="119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pitchFamily="2" charset="-122"/>
              </a:rPr>
              <a:t> Description of the contents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pitchFamily="2" charset="-122"/>
              </a:rPr>
              <a:t> Description of the contents</a:t>
            </a:r>
          </a:p>
        </p:txBody>
      </p:sp>
      <p:sp>
        <p:nvSpPr>
          <p:cNvPr id="11285" name="Text Box 22"/>
          <p:cNvSpPr txBox="1">
            <a:spLocks noChangeArrowheads="1"/>
          </p:cNvSpPr>
          <p:nvPr/>
        </p:nvSpPr>
        <p:spPr bwMode="auto">
          <a:xfrm>
            <a:off x="6096000" y="3946525"/>
            <a:ext cx="2506663" cy="119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pitchFamily="2" charset="-122"/>
              </a:rPr>
              <a:t> Description of the contents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pitchFamily="2" charset="-122"/>
              </a:rPr>
              <a:t> Description of the contents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AutoShape 2"/>
          <p:cNvSpPr>
            <a:spLocks noChangeArrowheads="1"/>
          </p:cNvSpPr>
          <p:nvPr/>
        </p:nvSpPr>
        <p:spPr bwMode="auto">
          <a:xfrm flipV="1">
            <a:off x="3440113" y="2855913"/>
            <a:ext cx="2262187" cy="1817687"/>
          </a:xfrm>
          <a:prstGeom prst="upArrow">
            <a:avLst>
              <a:gd name="adj1" fmla="val 66602"/>
              <a:gd name="adj2" fmla="val 48255"/>
            </a:avLst>
          </a:prstGeom>
          <a:gradFill rotWithShape="1">
            <a:gsLst>
              <a:gs pos="0">
                <a:srgbClr val="336699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12290" name="AutoShape 3"/>
          <p:cNvSpPr>
            <a:spLocks noChangeArrowheads="1"/>
          </p:cNvSpPr>
          <p:nvPr/>
        </p:nvSpPr>
        <p:spPr bwMode="auto">
          <a:xfrm>
            <a:off x="636588" y="2909888"/>
            <a:ext cx="1658937" cy="762000"/>
          </a:xfrm>
          <a:prstGeom prst="roundRect">
            <a:avLst>
              <a:gd name="adj" fmla="val 16667"/>
            </a:avLst>
          </a:prstGeom>
          <a:solidFill>
            <a:schemeClr val="folHlink"/>
          </a:solidFill>
          <a:ln w="38100">
            <a:solidFill>
              <a:srgbClr val="FFFFFF">
                <a:alpha val="70195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12291" name="AutoShape 4"/>
          <p:cNvSpPr>
            <a:spLocks noChangeArrowheads="1"/>
          </p:cNvSpPr>
          <p:nvPr/>
        </p:nvSpPr>
        <p:spPr bwMode="auto">
          <a:xfrm>
            <a:off x="2906713" y="2205038"/>
            <a:ext cx="3379787" cy="1133475"/>
          </a:xfrm>
          <a:prstGeom prst="roundRect">
            <a:avLst>
              <a:gd name="adj" fmla="val 16667"/>
            </a:avLst>
          </a:prstGeom>
          <a:solidFill>
            <a:srgbClr val="DDDDDD"/>
          </a:solidFill>
          <a:ln w="12700">
            <a:solidFill>
              <a:srgbClr val="808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12292" name="AutoShape 5"/>
          <p:cNvSpPr>
            <a:spLocks noChangeArrowheads="1"/>
          </p:cNvSpPr>
          <p:nvPr/>
        </p:nvSpPr>
        <p:spPr bwMode="auto">
          <a:xfrm>
            <a:off x="2919413" y="2225675"/>
            <a:ext cx="3340100" cy="460375"/>
          </a:xfrm>
          <a:prstGeom prst="roundRect">
            <a:avLst>
              <a:gd name="adj" fmla="val 34829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12293" name="Oval 6"/>
          <p:cNvSpPr>
            <a:spLocks noChangeArrowheads="1"/>
          </p:cNvSpPr>
          <p:nvPr/>
        </p:nvSpPr>
        <p:spPr bwMode="auto">
          <a:xfrm>
            <a:off x="1444625" y="4735513"/>
            <a:ext cx="6294438" cy="1589087"/>
          </a:xfrm>
          <a:prstGeom prst="ellipse">
            <a:avLst/>
          </a:prstGeom>
          <a:gradFill rotWithShape="1">
            <a:gsLst>
              <a:gs pos="0">
                <a:srgbClr val="FFFFCC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ffectLst>
            <a:outerShdw dist="64757" dir="4721394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12294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pitchFamily="2" charset="-122"/>
              </a:rPr>
              <a:t>Click to edit title style</a:t>
            </a:r>
          </a:p>
        </p:txBody>
      </p:sp>
      <p:sp>
        <p:nvSpPr>
          <p:cNvPr id="12295" name="AutoShape 8"/>
          <p:cNvSpPr>
            <a:spLocks noChangeArrowheads="1"/>
          </p:cNvSpPr>
          <p:nvPr/>
        </p:nvSpPr>
        <p:spPr bwMode="auto">
          <a:xfrm rot="5400000">
            <a:off x="2150269" y="2536032"/>
            <a:ext cx="865187" cy="431800"/>
          </a:xfrm>
          <a:prstGeom prst="upArrow">
            <a:avLst>
              <a:gd name="adj1" fmla="val 50093"/>
              <a:gd name="adj2" fmla="val 54042"/>
            </a:avLst>
          </a:prstGeom>
          <a:gradFill rotWithShape="1">
            <a:gsLst>
              <a:gs pos="0">
                <a:srgbClr val="336699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12296" name="AutoShape 9"/>
          <p:cNvSpPr>
            <a:spLocks noChangeArrowheads="1"/>
          </p:cNvSpPr>
          <p:nvPr/>
        </p:nvSpPr>
        <p:spPr bwMode="auto">
          <a:xfrm rot="-5400000">
            <a:off x="6173788" y="2582863"/>
            <a:ext cx="863600" cy="431800"/>
          </a:xfrm>
          <a:prstGeom prst="upArrow">
            <a:avLst>
              <a:gd name="adj1" fmla="val 50093"/>
              <a:gd name="adj2" fmla="val 54042"/>
            </a:avLst>
          </a:prstGeom>
          <a:gradFill rotWithShape="1">
            <a:gsLst>
              <a:gs pos="0">
                <a:srgbClr val="336699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12297" name="Rectangle 10"/>
          <p:cNvSpPr>
            <a:spLocks noChangeArrowheads="1"/>
          </p:cNvSpPr>
          <p:nvPr/>
        </p:nvSpPr>
        <p:spPr bwMode="auto">
          <a:xfrm>
            <a:off x="3821113" y="2276475"/>
            <a:ext cx="1606550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000" b="1">
                <a:solidFill>
                  <a:schemeClr val="accent1"/>
                </a:solidFill>
                <a:ea typeface="宋体" pitchFamily="2" charset="-122"/>
              </a:rPr>
              <a:t>Title in here</a:t>
            </a:r>
          </a:p>
        </p:txBody>
      </p:sp>
      <p:sp>
        <p:nvSpPr>
          <p:cNvPr id="12298" name="Rectangle 11"/>
          <p:cNvSpPr>
            <a:spLocks noChangeArrowheads="1"/>
          </p:cNvSpPr>
          <p:nvPr/>
        </p:nvSpPr>
        <p:spPr bwMode="auto">
          <a:xfrm>
            <a:off x="3133725" y="2855913"/>
            <a:ext cx="29400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ea typeface="宋体" pitchFamily="2" charset="-122"/>
              </a:rPr>
              <a:t>Please write down of contents.</a:t>
            </a:r>
          </a:p>
        </p:txBody>
      </p:sp>
      <p:sp>
        <p:nvSpPr>
          <p:cNvPr id="12299" name="Line 12"/>
          <p:cNvSpPr>
            <a:spLocks noChangeShapeType="1"/>
          </p:cNvSpPr>
          <p:nvPr/>
        </p:nvSpPr>
        <p:spPr bwMode="auto">
          <a:xfrm>
            <a:off x="2960688" y="2671763"/>
            <a:ext cx="3243262" cy="0"/>
          </a:xfrm>
          <a:prstGeom prst="line">
            <a:avLst/>
          </a:prstGeom>
          <a:noFill/>
          <a:ln w="9525">
            <a:solidFill>
              <a:srgbClr val="EAEAEA"/>
            </a:solidFill>
            <a:prstDash val="dash"/>
            <a:round/>
            <a:headEnd/>
            <a:tailEnd/>
          </a:ln>
          <a:effectLst>
            <a:outerShdw dist="17961" dir="189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>
              <a:ea typeface="宋体" pitchFamily="2" charset="-122"/>
            </a:endParaRPr>
          </a:p>
        </p:txBody>
      </p:sp>
      <p:sp>
        <p:nvSpPr>
          <p:cNvPr id="12300" name="AutoShape 13"/>
          <p:cNvSpPr>
            <a:spLocks noChangeArrowheads="1"/>
          </p:cNvSpPr>
          <p:nvPr/>
        </p:nvSpPr>
        <p:spPr bwMode="auto">
          <a:xfrm>
            <a:off x="636588" y="1958975"/>
            <a:ext cx="1658937" cy="762000"/>
          </a:xfrm>
          <a:prstGeom prst="roundRect">
            <a:avLst>
              <a:gd name="adj" fmla="val 16667"/>
            </a:avLst>
          </a:prstGeom>
          <a:solidFill>
            <a:schemeClr val="folHlink"/>
          </a:solidFill>
          <a:ln w="38100">
            <a:solidFill>
              <a:srgbClr val="FFFFFF">
                <a:alpha val="70195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12301" name="AutoShape 14"/>
          <p:cNvSpPr>
            <a:spLocks noChangeArrowheads="1"/>
          </p:cNvSpPr>
          <p:nvPr/>
        </p:nvSpPr>
        <p:spPr bwMode="auto">
          <a:xfrm>
            <a:off x="6926263" y="2898775"/>
            <a:ext cx="1658937" cy="7620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38100">
            <a:solidFill>
              <a:srgbClr val="FFFFFF">
                <a:alpha val="70195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12302" name="AutoShape 15"/>
          <p:cNvSpPr>
            <a:spLocks noChangeArrowheads="1"/>
          </p:cNvSpPr>
          <p:nvPr/>
        </p:nvSpPr>
        <p:spPr bwMode="auto">
          <a:xfrm>
            <a:off x="6931025" y="1966913"/>
            <a:ext cx="1658938" cy="7620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38100">
            <a:solidFill>
              <a:srgbClr val="FFFFFF">
                <a:alpha val="70195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12303" name="Text Box 16"/>
          <p:cNvSpPr txBox="1">
            <a:spLocks noChangeArrowheads="1"/>
          </p:cNvSpPr>
          <p:nvPr/>
        </p:nvSpPr>
        <p:spPr bwMode="auto">
          <a:xfrm>
            <a:off x="7059613" y="2163763"/>
            <a:ext cx="13938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FFFFFF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12304" name="Text Box 17"/>
          <p:cNvSpPr txBox="1">
            <a:spLocks noChangeArrowheads="1"/>
          </p:cNvSpPr>
          <p:nvPr/>
        </p:nvSpPr>
        <p:spPr bwMode="auto">
          <a:xfrm>
            <a:off x="7059613" y="3100388"/>
            <a:ext cx="13938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FFFFFF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12305" name="Text Box 18"/>
          <p:cNvSpPr txBox="1">
            <a:spLocks noChangeArrowheads="1"/>
          </p:cNvSpPr>
          <p:nvPr/>
        </p:nvSpPr>
        <p:spPr bwMode="auto">
          <a:xfrm>
            <a:off x="762000" y="2163763"/>
            <a:ext cx="13938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FFFFFF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12306" name="Text Box 19"/>
          <p:cNvSpPr txBox="1">
            <a:spLocks noChangeArrowheads="1"/>
          </p:cNvSpPr>
          <p:nvPr/>
        </p:nvSpPr>
        <p:spPr bwMode="auto">
          <a:xfrm>
            <a:off x="762000" y="3100388"/>
            <a:ext cx="13938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FFFFFF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12307" name="Rectangle 20"/>
          <p:cNvSpPr>
            <a:spLocks noChangeArrowheads="1"/>
          </p:cNvSpPr>
          <p:nvPr/>
        </p:nvSpPr>
        <p:spPr bwMode="auto">
          <a:xfrm>
            <a:off x="1674813" y="5203825"/>
            <a:ext cx="58086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en-US" altLang="zh-CN" b="1">
                <a:ea typeface="宋体" pitchFamily="2" charset="-122"/>
              </a:rPr>
              <a:t>ThemeGallery is a Design Digital Content &amp; Contents mall developed by Guild Design Inc.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3" name="Group 2"/>
          <p:cNvGrpSpPr>
            <a:grpSpLocks/>
          </p:cNvGrpSpPr>
          <p:nvPr/>
        </p:nvGrpSpPr>
        <p:grpSpPr bwMode="auto">
          <a:xfrm>
            <a:off x="1433513" y="1903413"/>
            <a:ext cx="6311900" cy="1165225"/>
            <a:chOff x="904" y="2057"/>
            <a:chExt cx="3976" cy="804"/>
          </a:xfrm>
        </p:grpSpPr>
        <p:sp>
          <p:nvSpPr>
            <p:cNvPr id="13314" name="AutoShape 3"/>
            <p:cNvSpPr>
              <a:spLocks noChangeArrowheads="1"/>
            </p:cNvSpPr>
            <p:nvPr/>
          </p:nvSpPr>
          <p:spPr bwMode="auto">
            <a:xfrm>
              <a:off x="904" y="2057"/>
              <a:ext cx="3976" cy="804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3315" name="AutoShape 4"/>
            <p:cNvSpPr>
              <a:spLocks noChangeArrowheads="1"/>
            </p:cNvSpPr>
            <p:nvPr/>
          </p:nvSpPr>
          <p:spPr bwMode="auto">
            <a:xfrm>
              <a:off x="912" y="2064"/>
              <a:ext cx="3966" cy="326"/>
            </a:xfrm>
            <a:prstGeom prst="roundRect">
              <a:avLst>
                <a:gd name="adj" fmla="val 36505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hlink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</p:grpSp>
      <p:grpSp>
        <p:nvGrpSpPr>
          <p:cNvPr id="13316" name="Group 5"/>
          <p:cNvGrpSpPr>
            <a:grpSpLocks/>
          </p:cNvGrpSpPr>
          <p:nvPr/>
        </p:nvGrpSpPr>
        <p:grpSpPr bwMode="auto">
          <a:xfrm>
            <a:off x="1433513" y="4791075"/>
            <a:ext cx="6311900" cy="1165225"/>
            <a:chOff x="904" y="2057"/>
            <a:chExt cx="3976" cy="804"/>
          </a:xfrm>
        </p:grpSpPr>
        <p:sp>
          <p:nvSpPr>
            <p:cNvPr id="13317" name="AutoShape 6"/>
            <p:cNvSpPr>
              <a:spLocks noChangeArrowheads="1"/>
            </p:cNvSpPr>
            <p:nvPr/>
          </p:nvSpPr>
          <p:spPr bwMode="auto">
            <a:xfrm>
              <a:off x="904" y="2057"/>
              <a:ext cx="3976" cy="804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3318" name="AutoShape 7"/>
            <p:cNvSpPr>
              <a:spLocks noChangeArrowheads="1"/>
            </p:cNvSpPr>
            <p:nvPr/>
          </p:nvSpPr>
          <p:spPr bwMode="auto">
            <a:xfrm>
              <a:off x="912" y="2064"/>
              <a:ext cx="3966" cy="326"/>
            </a:xfrm>
            <a:prstGeom prst="roundRect">
              <a:avLst>
                <a:gd name="adj" fmla="val 36505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1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</p:grpSp>
      <p:grpSp>
        <p:nvGrpSpPr>
          <p:cNvPr id="13319" name="Group 8"/>
          <p:cNvGrpSpPr>
            <a:grpSpLocks/>
          </p:cNvGrpSpPr>
          <p:nvPr/>
        </p:nvGrpSpPr>
        <p:grpSpPr bwMode="auto">
          <a:xfrm>
            <a:off x="1433513" y="3348038"/>
            <a:ext cx="6311900" cy="1165225"/>
            <a:chOff x="904" y="2057"/>
            <a:chExt cx="3976" cy="804"/>
          </a:xfrm>
        </p:grpSpPr>
        <p:sp>
          <p:nvSpPr>
            <p:cNvPr id="13320" name="AutoShape 9"/>
            <p:cNvSpPr>
              <a:spLocks noChangeArrowheads="1"/>
            </p:cNvSpPr>
            <p:nvPr/>
          </p:nvSpPr>
          <p:spPr bwMode="auto">
            <a:xfrm>
              <a:off x="904" y="2057"/>
              <a:ext cx="3976" cy="804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3321" name="AutoShape 10"/>
            <p:cNvSpPr>
              <a:spLocks noChangeArrowheads="1"/>
            </p:cNvSpPr>
            <p:nvPr/>
          </p:nvSpPr>
          <p:spPr bwMode="auto">
            <a:xfrm>
              <a:off x="912" y="2064"/>
              <a:ext cx="3966" cy="326"/>
            </a:xfrm>
            <a:prstGeom prst="roundRect">
              <a:avLst>
                <a:gd name="adj" fmla="val 36505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</p:grpSp>
      <p:grpSp>
        <p:nvGrpSpPr>
          <p:cNvPr id="13322" name="Group 11"/>
          <p:cNvGrpSpPr>
            <a:grpSpLocks/>
          </p:cNvGrpSpPr>
          <p:nvPr/>
        </p:nvGrpSpPr>
        <p:grpSpPr bwMode="auto">
          <a:xfrm>
            <a:off x="1120775" y="2174875"/>
            <a:ext cx="611188" cy="608013"/>
            <a:chOff x="579" y="1386"/>
            <a:chExt cx="385" cy="383"/>
          </a:xfrm>
        </p:grpSpPr>
        <p:sp>
          <p:nvSpPr>
            <p:cNvPr id="13323" name="Oval 12"/>
            <p:cNvSpPr>
              <a:spLocks noChangeArrowheads="1"/>
            </p:cNvSpPr>
            <p:nvPr/>
          </p:nvSpPr>
          <p:spPr bwMode="auto">
            <a:xfrm>
              <a:off x="579" y="1386"/>
              <a:ext cx="385" cy="383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grpSp>
          <p:nvGrpSpPr>
            <p:cNvPr id="13324" name="Group 13"/>
            <p:cNvGrpSpPr>
              <a:grpSpLocks/>
            </p:cNvGrpSpPr>
            <p:nvPr/>
          </p:nvGrpSpPr>
          <p:grpSpPr bwMode="auto">
            <a:xfrm>
              <a:off x="587" y="1392"/>
              <a:ext cx="369" cy="369"/>
              <a:chOff x="587" y="1392"/>
              <a:chExt cx="369" cy="369"/>
            </a:xfrm>
          </p:grpSpPr>
          <p:sp>
            <p:nvSpPr>
              <p:cNvPr id="13325" name="Oval 14"/>
              <p:cNvSpPr>
                <a:spLocks noChangeArrowheads="1"/>
              </p:cNvSpPr>
              <p:nvPr/>
            </p:nvSpPr>
            <p:spPr bwMode="auto">
              <a:xfrm>
                <a:off x="587" y="1392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13326" name="Oval 15"/>
              <p:cNvSpPr>
                <a:spLocks noChangeArrowheads="1"/>
              </p:cNvSpPr>
              <p:nvPr/>
            </p:nvSpPr>
            <p:spPr bwMode="auto">
              <a:xfrm>
                <a:off x="592" y="1394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13327" name="Oval 16"/>
              <p:cNvSpPr>
                <a:spLocks noChangeArrowheads="1"/>
              </p:cNvSpPr>
              <p:nvPr/>
            </p:nvSpPr>
            <p:spPr bwMode="auto">
              <a:xfrm>
                <a:off x="596" y="1397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13328" name="Oval 17"/>
              <p:cNvSpPr>
                <a:spLocks noChangeArrowheads="1"/>
              </p:cNvSpPr>
              <p:nvPr/>
            </p:nvSpPr>
            <p:spPr bwMode="auto">
              <a:xfrm>
                <a:off x="615" y="1407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</p:grpSp>
      </p:grpSp>
      <p:grpSp>
        <p:nvGrpSpPr>
          <p:cNvPr id="13329" name="Group 18"/>
          <p:cNvGrpSpPr>
            <a:grpSpLocks/>
          </p:cNvGrpSpPr>
          <p:nvPr/>
        </p:nvGrpSpPr>
        <p:grpSpPr bwMode="auto">
          <a:xfrm>
            <a:off x="1109663" y="3641725"/>
            <a:ext cx="611187" cy="608013"/>
            <a:chOff x="579" y="1386"/>
            <a:chExt cx="385" cy="383"/>
          </a:xfrm>
        </p:grpSpPr>
        <p:sp>
          <p:nvSpPr>
            <p:cNvPr id="13330" name="Oval 19"/>
            <p:cNvSpPr>
              <a:spLocks noChangeArrowheads="1"/>
            </p:cNvSpPr>
            <p:nvPr/>
          </p:nvSpPr>
          <p:spPr bwMode="auto">
            <a:xfrm>
              <a:off x="579" y="1386"/>
              <a:ext cx="385" cy="383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grpSp>
          <p:nvGrpSpPr>
            <p:cNvPr id="13331" name="Group 20"/>
            <p:cNvGrpSpPr>
              <a:grpSpLocks/>
            </p:cNvGrpSpPr>
            <p:nvPr/>
          </p:nvGrpSpPr>
          <p:grpSpPr bwMode="auto">
            <a:xfrm>
              <a:off x="587" y="1392"/>
              <a:ext cx="369" cy="369"/>
              <a:chOff x="587" y="1392"/>
              <a:chExt cx="369" cy="369"/>
            </a:xfrm>
          </p:grpSpPr>
          <p:sp>
            <p:nvSpPr>
              <p:cNvPr id="13332" name="Oval 21"/>
              <p:cNvSpPr>
                <a:spLocks noChangeArrowheads="1"/>
              </p:cNvSpPr>
              <p:nvPr/>
            </p:nvSpPr>
            <p:spPr bwMode="auto">
              <a:xfrm>
                <a:off x="587" y="1392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13333" name="Oval 22"/>
              <p:cNvSpPr>
                <a:spLocks noChangeArrowheads="1"/>
              </p:cNvSpPr>
              <p:nvPr/>
            </p:nvSpPr>
            <p:spPr bwMode="auto">
              <a:xfrm>
                <a:off x="592" y="1394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13334" name="Oval 23"/>
              <p:cNvSpPr>
                <a:spLocks noChangeArrowheads="1"/>
              </p:cNvSpPr>
              <p:nvPr/>
            </p:nvSpPr>
            <p:spPr bwMode="auto">
              <a:xfrm>
                <a:off x="596" y="1397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13335" name="Oval 24"/>
              <p:cNvSpPr>
                <a:spLocks noChangeArrowheads="1"/>
              </p:cNvSpPr>
              <p:nvPr/>
            </p:nvSpPr>
            <p:spPr bwMode="auto">
              <a:xfrm>
                <a:off x="615" y="1407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</p:grpSp>
      </p:grpSp>
      <p:grpSp>
        <p:nvGrpSpPr>
          <p:cNvPr id="13336" name="Group 25"/>
          <p:cNvGrpSpPr>
            <a:grpSpLocks/>
          </p:cNvGrpSpPr>
          <p:nvPr/>
        </p:nvGrpSpPr>
        <p:grpSpPr bwMode="auto">
          <a:xfrm>
            <a:off x="1120775" y="5087938"/>
            <a:ext cx="611188" cy="608012"/>
            <a:chOff x="579" y="1386"/>
            <a:chExt cx="385" cy="383"/>
          </a:xfrm>
        </p:grpSpPr>
        <p:sp>
          <p:nvSpPr>
            <p:cNvPr id="13337" name="Oval 26"/>
            <p:cNvSpPr>
              <a:spLocks noChangeArrowheads="1"/>
            </p:cNvSpPr>
            <p:nvPr/>
          </p:nvSpPr>
          <p:spPr bwMode="auto">
            <a:xfrm>
              <a:off x="579" y="1386"/>
              <a:ext cx="385" cy="383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grpSp>
          <p:nvGrpSpPr>
            <p:cNvPr id="13338" name="Group 27"/>
            <p:cNvGrpSpPr>
              <a:grpSpLocks/>
            </p:cNvGrpSpPr>
            <p:nvPr/>
          </p:nvGrpSpPr>
          <p:grpSpPr bwMode="auto">
            <a:xfrm>
              <a:off x="587" y="1392"/>
              <a:ext cx="369" cy="369"/>
              <a:chOff x="587" y="1392"/>
              <a:chExt cx="369" cy="369"/>
            </a:xfrm>
          </p:grpSpPr>
          <p:sp>
            <p:nvSpPr>
              <p:cNvPr id="13339" name="Oval 28"/>
              <p:cNvSpPr>
                <a:spLocks noChangeArrowheads="1"/>
              </p:cNvSpPr>
              <p:nvPr/>
            </p:nvSpPr>
            <p:spPr bwMode="auto">
              <a:xfrm>
                <a:off x="587" y="1392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13340" name="Oval 29"/>
              <p:cNvSpPr>
                <a:spLocks noChangeArrowheads="1"/>
              </p:cNvSpPr>
              <p:nvPr/>
            </p:nvSpPr>
            <p:spPr bwMode="auto">
              <a:xfrm>
                <a:off x="592" y="1394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13341" name="Oval 30"/>
              <p:cNvSpPr>
                <a:spLocks noChangeArrowheads="1"/>
              </p:cNvSpPr>
              <p:nvPr/>
            </p:nvSpPr>
            <p:spPr bwMode="auto">
              <a:xfrm>
                <a:off x="596" y="1397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13342" name="Oval 31"/>
              <p:cNvSpPr>
                <a:spLocks noChangeArrowheads="1"/>
              </p:cNvSpPr>
              <p:nvPr/>
            </p:nvSpPr>
            <p:spPr bwMode="auto">
              <a:xfrm>
                <a:off x="615" y="1407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</p:grpSp>
      </p:grpSp>
      <p:sp>
        <p:nvSpPr>
          <p:cNvPr id="13343" name="Text Box 32"/>
          <p:cNvSpPr txBox="1">
            <a:spLocks noChangeArrowheads="1"/>
          </p:cNvSpPr>
          <p:nvPr/>
        </p:nvSpPr>
        <p:spPr bwMode="auto">
          <a:xfrm>
            <a:off x="1828800" y="2244725"/>
            <a:ext cx="5334000" cy="58102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F8F8F8"/>
                </a:solidFill>
                <a:ea typeface="宋体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13344" name="Text Box 33"/>
          <p:cNvSpPr txBox="1">
            <a:spLocks noChangeArrowheads="1"/>
          </p:cNvSpPr>
          <p:nvPr/>
        </p:nvSpPr>
        <p:spPr bwMode="auto">
          <a:xfrm>
            <a:off x="1828800" y="3633788"/>
            <a:ext cx="5334000" cy="58102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F8F8F8"/>
                </a:solidFill>
                <a:ea typeface="宋体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13345" name="Text Box 34"/>
          <p:cNvSpPr txBox="1">
            <a:spLocks noChangeArrowheads="1"/>
          </p:cNvSpPr>
          <p:nvPr/>
        </p:nvSpPr>
        <p:spPr bwMode="auto">
          <a:xfrm>
            <a:off x="1828800" y="5056188"/>
            <a:ext cx="5334000" cy="58102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F8F8F8"/>
                </a:solidFill>
                <a:ea typeface="宋体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13346" name="Text Box 35"/>
          <p:cNvSpPr txBox="1">
            <a:spLocks noChangeArrowheads="1"/>
          </p:cNvSpPr>
          <p:nvPr/>
        </p:nvSpPr>
        <p:spPr bwMode="auto">
          <a:xfrm>
            <a:off x="1241425" y="2265363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80808"/>
                </a:solidFill>
                <a:ea typeface="宋体" pitchFamily="2" charset="-122"/>
              </a:rPr>
              <a:t>1</a:t>
            </a:r>
          </a:p>
        </p:txBody>
      </p:sp>
      <p:sp>
        <p:nvSpPr>
          <p:cNvPr id="13347" name="Text Box 36"/>
          <p:cNvSpPr txBox="1">
            <a:spLocks noChangeArrowheads="1"/>
          </p:cNvSpPr>
          <p:nvPr/>
        </p:nvSpPr>
        <p:spPr bwMode="auto">
          <a:xfrm>
            <a:off x="1230313" y="3725863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80808"/>
                </a:solidFill>
                <a:ea typeface="宋体" pitchFamily="2" charset="-122"/>
              </a:rPr>
              <a:t>2</a:t>
            </a:r>
          </a:p>
        </p:txBody>
      </p:sp>
      <p:sp>
        <p:nvSpPr>
          <p:cNvPr id="13348" name="Text Box 37"/>
          <p:cNvSpPr txBox="1">
            <a:spLocks noChangeArrowheads="1"/>
          </p:cNvSpPr>
          <p:nvPr/>
        </p:nvSpPr>
        <p:spPr bwMode="auto">
          <a:xfrm>
            <a:off x="1241425" y="5159375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80808"/>
                </a:solidFill>
                <a:ea typeface="宋体" pitchFamily="2" charset="-122"/>
              </a:rPr>
              <a:t>3</a:t>
            </a:r>
          </a:p>
        </p:txBody>
      </p:sp>
      <p:sp>
        <p:nvSpPr>
          <p:cNvPr id="13349" name="Rectangle 3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pitchFamily="2" charset="-122"/>
              </a:rPr>
              <a:t>Click to edit title style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CA304"/>
      </a:accent1>
      <a:accent2>
        <a:srgbClr val="E1595C"/>
      </a:accent2>
      <a:accent3>
        <a:srgbClr val="FFFFFF"/>
      </a:accent3>
      <a:accent4>
        <a:srgbClr val="000000"/>
      </a:accent4>
      <a:accent5>
        <a:srgbClr val="FDCEAA"/>
      </a:accent5>
      <a:accent6>
        <a:srgbClr val="CC5053"/>
      </a:accent6>
      <a:hlink>
        <a:srgbClr val="80E05A"/>
      </a:hlink>
      <a:folHlink>
        <a:srgbClr val="4BA5EF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CA304"/>
        </a:accent1>
        <a:accent2>
          <a:srgbClr val="E1595C"/>
        </a:accent2>
        <a:accent3>
          <a:srgbClr val="FFFFFF"/>
        </a:accent3>
        <a:accent4>
          <a:srgbClr val="000000"/>
        </a:accent4>
        <a:accent5>
          <a:srgbClr val="FDCEAA"/>
        </a:accent5>
        <a:accent6>
          <a:srgbClr val="CC5053"/>
        </a:accent6>
        <a:hlink>
          <a:srgbClr val="80E05A"/>
        </a:hlink>
        <a:folHlink>
          <a:srgbClr val="4BA5E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6491EA"/>
        </a:accent1>
        <a:accent2>
          <a:srgbClr val="EB943D"/>
        </a:accent2>
        <a:accent3>
          <a:srgbClr val="FFFFFF"/>
        </a:accent3>
        <a:accent4>
          <a:srgbClr val="000000"/>
        </a:accent4>
        <a:accent5>
          <a:srgbClr val="B8C7F3"/>
        </a:accent5>
        <a:accent6>
          <a:srgbClr val="D58636"/>
        </a:accent6>
        <a:hlink>
          <a:srgbClr val="4DBF9C"/>
        </a:hlink>
        <a:folHlink>
          <a:srgbClr val="D0C93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6D092"/>
        </a:accent1>
        <a:accent2>
          <a:srgbClr val="55B5D3"/>
        </a:accent2>
        <a:accent3>
          <a:srgbClr val="FFFFFF"/>
        </a:accent3>
        <a:accent4>
          <a:srgbClr val="000000"/>
        </a:accent4>
        <a:accent5>
          <a:srgbClr val="C3E4C7"/>
        </a:accent5>
        <a:accent6>
          <a:srgbClr val="4CA4BF"/>
        </a:accent6>
        <a:hlink>
          <a:srgbClr val="C389EF"/>
        </a:hlink>
        <a:folHlink>
          <a:srgbClr val="E5B63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Pages>0</Pages>
  <Words>1629</Words>
  <Characters>0</Characters>
  <Application>Microsoft Office PowerPoint</Application>
  <PresentationFormat>全屏显示(4:3)</PresentationFormat>
  <Lines>0</Lines>
  <Paragraphs>365</Paragraphs>
  <Slides>32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Default Design</vt:lpstr>
      <vt:lpstr>ThemeGallery PowerTemplate</vt:lpstr>
      <vt:lpstr>Contents</vt:lpstr>
      <vt:lpstr>Hot Tip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Thank You!</vt:lpstr>
      <vt:lpstr>PowerPoint 演示文稿</vt:lpstr>
      <vt:lpstr>PowerPoint 演示文稿</vt:lpstr>
    </vt:vector>
  </TitlesOfParts>
  <Company>Guild Design Inc.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20</cp:revision>
  <dcterms:created xsi:type="dcterms:W3CDTF">2008-03-26T01:54:47Z</dcterms:created>
  <dcterms:modified xsi:type="dcterms:W3CDTF">2016-09-26T03:18:01Z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0008009c1c000000000001023620</vt:lpwstr>
  </property>
  <property fmtid="{D5CDD505-2E9C-101B-9397-08002B2CF9AE}" pid="3" name="KSOProductBuildVer">
    <vt:lpwstr>2052-10.1.0.5603</vt:lpwstr>
  </property>
</Properties>
</file>